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4" r:id="rId7"/>
    <p:sldId id="265" r:id="rId8"/>
    <p:sldId id="280" r:id="rId9"/>
    <p:sldId id="259" r:id="rId10"/>
    <p:sldId id="266" r:id="rId11"/>
    <p:sldId id="267" r:id="rId12"/>
    <p:sldId id="268" r:id="rId13"/>
    <p:sldId id="260" r:id="rId14"/>
    <p:sldId id="269" r:id="rId15"/>
    <p:sldId id="270" r:id="rId16"/>
    <p:sldId id="271" r:id="rId17"/>
    <p:sldId id="279" r:id="rId18"/>
    <p:sldId id="261" r:id="rId19"/>
    <p:sldId id="272" r:id="rId20"/>
    <p:sldId id="273" r:id="rId21"/>
    <p:sldId id="274" r:id="rId22"/>
    <p:sldId id="275" r:id="rId23"/>
    <p:sldId id="262" r:id="rId24"/>
    <p:sldId id="276" r:id="rId25"/>
    <p:sldId id="277" r:id="rId26"/>
    <p:sldId id="278" r:id="rId27"/>
    <p:sldId id="281"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773"/>
    <a:srgbClr val="FFB850"/>
    <a:srgbClr val="01ACBE"/>
    <a:srgbClr val="E87071"/>
    <a:srgbClr val="66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15" autoAdjust="0"/>
  </p:normalViewPr>
  <p:slideViewPr>
    <p:cSldViewPr snapToGrid="0">
      <p:cViewPr varScale="1">
        <p:scale>
          <a:sx n="78" d="100"/>
          <a:sy n="78" d="100"/>
        </p:scale>
        <p:origin x="-102" y="-1422"/>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E0DA7E-D895-4CC3-B2BC-EDA4EEE6DE0E}" type="slidenum">
              <a:rPr lang="zh-CN" altLang="en-US" smtClean="0"/>
            </a:fld>
            <a:endParaRPr lang="zh-CN" altLang="en-US"/>
          </a:p>
        </p:txBody>
      </p:sp>
      <p:sp>
        <p:nvSpPr>
          <p:cNvPr id="7" name="矩形 6"/>
          <p:cNvSpPr/>
          <p:nvPr userDrawn="1"/>
        </p:nvSpPr>
        <p:spPr>
          <a:xfrm>
            <a:off x="8239884" y="0"/>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28E329D8-F643-48CB-BACD-A78DCC4D60D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0E0DA7E-D895-4CC3-B2BC-EDA4EEE6DE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microsoft.com/office/2007/relationships/hdphoto" Target="../media/image2.wdp"/><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8DBDE"/>
            </a:gs>
            <a:gs pos="100000">
              <a:srgbClr val="F9F9F9"/>
            </a:gs>
          </a:gsLst>
          <a:lin ang="168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8E329D8-F643-48CB-BACD-A78DCC4D60D9}"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E0DA7E-D895-4CC3-B2BC-EDA4EEE6DE0E}" type="slidenum">
              <a:rPr lang="zh-CN" altLang="en-US" smtClean="0"/>
            </a:fld>
            <a:endParaRPr lang="zh-CN" altLang="en-US"/>
          </a:p>
        </p:txBody>
      </p:sp>
      <p:grpSp>
        <p:nvGrpSpPr>
          <p:cNvPr id="13" name="组合 12"/>
          <p:cNvGrpSpPr/>
          <p:nvPr userDrawn="1"/>
        </p:nvGrpSpPr>
        <p:grpSpPr>
          <a:xfrm flipH="1">
            <a:off x="-17314" y="3705581"/>
            <a:ext cx="3040988" cy="1498512"/>
            <a:chOff x="5917425" y="3435846"/>
            <a:chExt cx="3226575" cy="1707654"/>
          </a:xfrm>
        </p:grpSpPr>
        <p:pic>
          <p:nvPicPr>
            <p:cNvPr id="14" name="Picture 2"/>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组合 15"/>
          <p:cNvGrpSpPr/>
          <p:nvPr userDrawn="1"/>
        </p:nvGrpSpPr>
        <p:grpSpPr>
          <a:xfrm>
            <a:off x="6304849" y="3705581"/>
            <a:ext cx="2856466" cy="1511774"/>
            <a:chOff x="5917425" y="3435846"/>
            <a:chExt cx="3226575" cy="1707654"/>
          </a:xfrm>
        </p:grpSpPr>
        <p:pic>
          <p:nvPicPr>
            <p:cNvPr id="17" name="Picture 2"/>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13" cstate="screen">
              <a:extLst>
                <a:ext uri="{BEBA8EAE-BF5A-486C-A8C5-ECC9F3942E4B}">
                  <a14:imgProps xmlns:a14="http://schemas.microsoft.com/office/drawing/2010/main">
                    <a14:imgLayer r:embed="rId1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1899948" y="1113615"/>
            <a:ext cx="1317112" cy="1317112"/>
            <a:chOff x="4333987" y="2362200"/>
            <a:chExt cx="2905011" cy="2905012"/>
          </a:xfrm>
          <a:effectLst>
            <a:outerShdw blurRad="177800" dist="88900" dir="2700000" algn="tl" rotWithShape="0">
              <a:prstClr val="black">
                <a:alpha val="30000"/>
              </a:prstClr>
            </a:outerShdw>
          </a:effectLst>
        </p:grpSpPr>
        <p:sp>
          <p:nvSpPr>
            <p:cNvPr id="11" name="任意多边形 10"/>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3" name="椭圆 12"/>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4" name="组合 13"/>
          <p:cNvGrpSpPr/>
          <p:nvPr/>
        </p:nvGrpSpPr>
        <p:grpSpPr>
          <a:xfrm rot="20680704">
            <a:off x="3249746" y="1113615"/>
            <a:ext cx="1317112" cy="1317112"/>
            <a:chOff x="4333987" y="2362200"/>
            <a:chExt cx="2905011" cy="2905012"/>
          </a:xfrm>
          <a:effectLst>
            <a:outerShdw blurRad="177800" dist="88900" dir="2700000" algn="tl" rotWithShape="0">
              <a:prstClr val="black">
                <a:alpha val="30000"/>
              </a:prstClr>
            </a:outerShdw>
          </a:effectLst>
        </p:grpSpPr>
        <p:sp>
          <p:nvSpPr>
            <p:cNvPr id="15" name="任意多边形 14"/>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6" name="椭圆 15"/>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7" name="椭圆 16"/>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8" name="组合 17"/>
          <p:cNvGrpSpPr/>
          <p:nvPr/>
        </p:nvGrpSpPr>
        <p:grpSpPr>
          <a:xfrm>
            <a:off x="4566858" y="1113615"/>
            <a:ext cx="1317112" cy="1317112"/>
            <a:chOff x="4333987" y="2362200"/>
            <a:chExt cx="2905011" cy="2905012"/>
          </a:xfrm>
          <a:effectLst>
            <a:outerShdw blurRad="177800" dist="88900" dir="2700000" algn="tl" rotWithShape="0">
              <a:prstClr val="black">
                <a:alpha val="30000"/>
              </a:prstClr>
            </a:outerShdw>
          </a:effectLst>
        </p:grpSpPr>
        <p:sp>
          <p:nvSpPr>
            <p:cNvPr id="19" name="任意多边形 1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椭圆 1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22" name="组合 21"/>
          <p:cNvGrpSpPr/>
          <p:nvPr/>
        </p:nvGrpSpPr>
        <p:grpSpPr>
          <a:xfrm rot="802177">
            <a:off x="5928037" y="1113615"/>
            <a:ext cx="1317112" cy="1317112"/>
            <a:chOff x="4333987" y="2362200"/>
            <a:chExt cx="2905011" cy="2905012"/>
          </a:xfrm>
          <a:effectLst>
            <a:outerShdw blurRad="177800" dist="88900" dir="2700000" algn="tl" rotWithShape="0">
              <a:prstClr val="black">
                <a:alpha val="30000"/>
              </a:prstClr>
            </a:outerShdw>
          </a:effectLst>
        </p:grpSpPr>
        <p:sp>
          <p:nvSpPr>
            <p:cNvPr id="23" name="任意多边形 22"/>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椭圆 23"/>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5" name="椭圆 24"/>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26" name="TextBox 127"/>
          <p:cNvSpPr txBox="1"/>
          <p:nvPr/>
        </p:nvSpPr>
        <p:spPr>
          <a:xfrm>
            <a:off x="2088372" y="1221951"/>
            <a:ext cx="958130" cy="1107676"/>
          </a:xfrm>
          <a:prstGeom prst="rect">
            <a:avLst/>
          </a:prstGeom>
          <a:noFill/>
        </p:spPr>
        <p:txBody>
          <a:bodyPr wrap="square" rtlCol="0">
            <a:spAutoFit/>
          </a:bodyPr>
          <a:lstStyle/>
          <a:p>
            <a:pPr algn="ctr"/>
            <a:r>
              <a:rPr lang="en-US" altLang="zh-CN" sz="6600" b="1" dirty="0">
                <a:solidFill>
                  <a:srgbClr val="663A77"/>
                </a:solidFill>
                <a:latin typeface="Impact MT Std" pitchFamily="34" charset="0"/>
                <a:ea typeface="微软雅黑" panose="020B0503020204020204" pitchFamily="34" charset="-122"/>
              </a:rPr>
              <a:t>2</a:t>
            </a:r>
            <a:endParaRPr lang="zh-CN" altLang="en-US" sz="6600" b="1" dirty="0">
              <a:solidFill>
                <a:srgbClr val="663A77"/>
              </a:solidFill>
              <a:latin typeface="Impact MT Std" pitchFamily="34" charset="0"/>
              <a:ea typeface="微软雅黑" panose="020B0503020204020204" pitchFamily="34" charset="-122"/>
            </a:endParaRPr>
          </a:p>
        </p:txBody>
      </p:sp>
      <p:sp>
        <p:nvSpPr>
          <p:cNvPr id="27" name="TextBox 128"/>
          <p:cNvSpPr txBox="1"/>
          <p:nvPr/>
        </p:nvSpPr>
        <p:spPr>
          <a:xfrm>
            <a:off x="3451894" y="1221951"/>
            <a:ext cx="958130" cy="1107676"/>
          </a:xfrm>
          <a:prstGeom prst="rect">
            <a:avLst/>
          </a:prstGeom>
          <a:noFill/>
        </p:spPr>
        <p:txBody>
          <a:bodyPr wrap="square" rtlCol="0">
            <a:spAutoFit/>
          </a:bodyPr>
          <a:lstStyle/>
          <a:p>
            <a:pPr algn="ctr"/>
            <a:r>
              <a:rPr lang="en-US" altLang="zh-CN" sz="6600" b="1" dirty="0">
                <a:solidFill>
                  <a:srgbClr val="E87071"/>
                </a:solidFill>
                <a:latin typeface="Impact MT Std" pitchFamily="34" charset="0"/>
                <a:ea typeface="微软雅黑" panose="020B0503020204020204" pitchFamily="34" charset="-122"/>
              </a:rPr>
              <a:t>0</a:t>
            </a:r>
            <a:endParaRPr lang="zh-CN" altLang="en-US" sz="6600" b="1" dirty="0">
              <a:solidFill>
                <a:srgbClr val="E87071"/>
              </a:solidFill>
              <a:latin typeface="Impact MT Std" pitchFamily="34" charset="0"/>
              <a:ea typeface="微软雅黑" panose="020B0503020204020204" pitchFamily="34" charset="-122"/>
            </a:endParaRPr>
          </a:p>
        </p:txBody>
      </p:sp>
      <p:sp>
        <p:nvSpPr>
          <p:cNvPr id="28" name="TextBox 129"/>
          <p:cNvSpPr txBox="1"/>
          <p:nvPr/>
        </p:nvSpPr>
        <p:spPr>
          <a:xfrm>
            <a:off x="4733976" y="1221951"/>
            <a:ext cx="958130" cy="1107676"/>
          </a:xfrm>
          <a:prstGeom prst="rect">
            <a:avLst/>
          </a:prstGeom>
          <a:noFill/>
        </p:spPr>
        <p:txBody>
          <a:bodyPr wrap="square" rtlCol="0">
            <a:spAutoFit/>
          </a:bodyPr>
          <a:lstStyle/>
          <a:p>
            <a:pPr algn="ctr"/>
            <a:r>
              <a:rPr lang="en-US" altLang="zh-CN" sz="6600" b="1" dirty="0" smtClean="0">
                <a:solidFill>
                  <a:srgbClr val="FFB850"/>
                </a:solidFill>
                <a:latin typeface="Impact MT Std" pitchFamily="34" charset="0"/>
                <a:ea typeface="微软雅黑" panose="020B0503020204020204" pitchFamily="34" charset="-122"/>
              </a:rPr>
              <a:t>X</a:t>
            </a:r>
            <a:endParaRPr lang="zh-CN" altLang="en-US" sz="6600" b="1" dirty="0">
              <a:solidFill>
                <a:srgbClr val="FFB850"/>
              </a:solidFill>
              <a:latin typeface="Impact MT Std" pitchFamily="34" charset="0"/>
              <a:ea typeface="微软雅黑" panose="020B0503020204020204" pitchFamily="34" charset="-122"/>
            </a:endParaRPr>
          </a:p>
        </p:txBody>
      </p:sp>
      <p:sp>
        <p:nvSpPr>
          <p:cNvPr id="29" name="TextBox 130"/>
          <p:cNvSpPr txBox="1"/>
          <p:nvPr/>
        </p:nvSpPr>
        <p:spPr>
          <a:xfrm>
            <a:off x="6151491" y="1221951"/>
            <a:ext cx="958130" cy="1107676"/>
          </a:xfrm>
          <a:prstGeom prst="rect">
            <a:avLst/>
          </a:prstGeom>
          <a:noFill/>
        </p:spPr>
        <p:txBody>
          <a:bodyPr wrap="square" rtlCol="0">
            <a:spAutoFit/>
          </a:bodyPr>
          <a:lstStyle/>
          <a:p>
            <a:pPr algn="ctr"/>
            <a:r>
              <a:rPr lang="en-US" altLang="zh-CN" sz="6600" b="1" dirty="0" smtClean="0">
                <a:solidFill>
                  <a:srgbClr val="663A77"/>
                </a:solidFill>
                <a:latin typeface="Impact MT Std" pitchFamily="34" charset="0"/>
                <a:ea typeface="微软雅黑" panose="020B0503020204020204" pitchFamily="34" charset="-122"/>
              </a:rPr>
              <a:t>X</a:t>
            </a:r>
            <a:endParaRPr lang="zh-CN" altLang="en-US" sz="6600" b="1" dirty="0">
              <a:solidFill>
                <a:srgbClr val="663A77"/>
              </a:solidFill>
              <a:latin typeface="Impact MT Std" pitchFamily="34" charset="0"/>
              <a:ea typeface="微软雅黑" panose="020B0503020204020204" pitchFamily="34" charset="-122"/>
            </a:endParaRPr>
          </a:p>
        </p:txBody>
      </p:sp>
      <p:sp>
        <p:nvSpPr>
          <p:cNvPr id="30" name="椭圆 29"/>
          <p:cNvSpPr/>
          <p:nvPr/>
        </p:nvSpPr>
        <p:spPr>
          <a:xfrm>
            <a:off x="3722004" y="304089"/>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1" name="椭圆 30"/>
          <p:cNvSpPr/>
          <p:nvPr/>
        </p:nvSpPr>
        <p:spPr>
          <a:xfrm rot="-9300000">
            <a:off x="3650696" y="63653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2" name="椭圆 31"/>
          <p:cNvSpPr/>
          <p:nvPr/>
        </p:nvSpPr>
        <p:spPr>
          <a:xfrm rot="9300000">
            <a:off x="3823264" y="6279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椭圆 32"/>
          <p:cNvSpPr/>
          <p:nvPr/>
        </p:nvSpPr>
        <p:spPr>
          <a:xfrm rot="6180000">
            <a:off x="3895319" y="490634"/>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4" name="椭圆 33"/>
          <p:cNvSpPr/>
          <p:nvPr/>
        </p:nvSpPr>
        <p:spPr>
          <a:xfrm rot="3060000">
            <a:off x="3853222" y="3767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5" name="椭圆 34"/>
          <p:cNvSpPr/>
          <p:nvPr/>
        </p:nvSpPr>
        <p:spPr>
          <a:xfrm rot="-3060000">
            <a:off x="3574636" y="377448"/>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6" name="椭圆 35"/>
          <p:cNvSpPr/>
          <p:nvPr/>
        </p:nvSpPr>
        <p:spPr>
          <a:xfrm rot="-6180000">
            <a:off x="3559567" y="531901"/>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7" name="椭圆 36"/>
          <p:cNvSpPr/>
          <p:nvPr/>
        </p:nvSpPr>
        <p:spPr>
          <a:xfrm>
            <a:off x="5125794" y="520057"/>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8" name="椭圆 37"/>
          <p:cNvSpPr/>
          <p:nvPr/>
        </p:nvSpPr>
        <p:spPr>
          <a:xfrm rot="-9300000">
            <a:off x="5054486" y="85250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9" name="椭圆 38"/>
          <p:cNvSpPr/>
          <p:nvPr/>
        </p:nvSpPr>
        <p:spPr>
          <a:xfrm rot="9300000">
            <a:off x="5227054" y="8439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0" name="椭圆 39"/>
          <p:cNvSpPr/>
          <p:nvPr/>
        </p:nvSpPr>
        <p:spPr>
          <a:xfrm rot="6180000">
            <a:off x="5299110" y="706601"/>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1" name="椭圆 40"/>
          <p:cNvSpPr/>
          <p:nvPr/>
        </p:nvSpPr>
        <p:spPr>
          <a:xfrm rot="3060000">
            <a:off x="5257012" y="5927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2" name="椭圆 41"/>
          <p:cNvSpPr/>
          <p:nvPr/>
        </p:nvSpPr>
        <p:spPr>
          <a:xfrm rot="-3060000">
            <a:off x="4978427" y="593416"/>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3" name="椭圆 42"/>
          <p:cNvSpPr/>
          <p:nvPr/>
        </p:nvSpPr>
        <p:spPr>
          <a:xfrm rot="-6180000">
            <a:off x="4963357" y="747869"/>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4" name="标题 4"/>
          <p:cNvSpPr txBox="1"/>
          <p:nvPr/>
        </p:nvSpPr>
        <p:spPr>
          <a:xfrm>
            <a:off x="2574298" y="2493975"/>
            <a:ext cx="3941412" cy="40172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smtClean="0">
                <a:solidFill>
                  <a:schemeClr val="bg1">
                    <a:lumMod val="65000"/>
                  </a:schemeClr>
                </a:solidFill>
                <a:latin typeface="方正兰亭黑简体" panose="02000000000000000000" pitchFamily="2" charset="-122"/>
                <a:ea typeface="方正兰亭黑简体" panose="02000000000000000000" pitchFamily="2" charset="-122"/>
              </a:rPr>
              <a:t>BUSINESS GENER</a:t>
            </a:r>
            <a:r>
              <a:rPr lang="en-US" altLang="zh-CN" sz="1800" b="1" dirty="0">
                <a:solidFill>
                  <a:schemeClr val="bg1">
                    <a:lumMod val="65000"/>
                  </a:schemeClr>
                </a:solidFill>
                <a:latin typeface="方正兰亭黑简体" panose="02000000000000000000" pitchFamily="2" charset="-122"/>
                <a:ea typeface="方正兰亭黑简体" panose="02000000000000000000" pitchFamily="2" charset="-122"/>
              </a:rPr>
              <a:t>A</a:t>
            </a:r>
            <a:endParaRPr lang="en-US" altLang="zh-CN" sz="1800" b="1" dirty="0">
              <a:solidFill>
                <a:schemeClr val="bg1">
                  <a:lumMod val="65000"/>
                </a:schemeClr>
              </a:solidFill>
              <a:latin typeface="方正兰亭黑简体" panose="02000000000000000000" pitchFamily="2" charset="-122"/>
              <a:ea typeface="方正兰亭黑简体" panose="02000000000000000000" pitchFamily="2" charset="-122"/>
            </a:endParaRPr>
          </a:p>
        </p:txBody>
      </p:sp>
      <p:sp>
        <p:nvSpPr>
          <p:cNvPr id="45" name="TextBox 146"/>
          <p:cNvSpPr txBox="1"/>
          <p:nvPr/>
        </p:nvSpPr>
        <p:spPr>
          <a:xfrm>
            <a:off x="2088371" y="2805569"/>
            <a:ext cx="5021250" cy="769441"/>
          </a:xfrm>
          <a:prstGeom prst="rect">
            <a:avLst/>
          </a:prstGeom>
          <a:noFill/>
        </p:spPr>
        <p:txBody>
          <a:bodyPr wrap="square" rtlCol="0">
            <a:spAutoFit/>
          </a:bodyPr>
          <a:lstStyle/>
          <a:p>
            <a:pPr algn="ctr"/>
            <a:r>
              <a:rPr lang="zh-CN" altLang="en-US" sz="4400" b="1" dirty="0" smtClean="0">
                <a:solidFill>
                  <a:srgbClr val="455773"/>
                </a:solidFill>
                <a:latin typeface="微软雅黑" panose="020B0503020204020204" pitchFamily="34" charset="-122"/>
                <a:ea typeface="微软雅黑" panose="020B0503020204020204" pitchFamily="34" charset="-122"/>
              </a:rPr>
              <a:t>商务通</a:t>
            </a:r>
            <a:r>
              <a:rPr lang="zh-CN" altLang="en-US" sz="4400" b="1" dirty="0" smtClean="0">
                <a:solidFill>
                  <a:srgbClr val="455773"/>
                </a:solidFill>
                <a:latin typeface="微软雅黑" panose="020B0503020204020204" pitchFamily="34" charset="-122"/>
                <a:ea typeface="微软雅黑" panose="020B0503020204020204" pitchFamily="34" charset="-122"/>
              </a:rPr>
              <a:t>用</a:t>
            </a:r>
            <a:r>
              <a:rPr lang="en-US" altLang="zh-CN" sz="4400" b="1" dirty="0" smtClean="0">
                <a:solidFill>
                  <a:srgbClr val="455773"/>
                </a:solidFill>
                <a:latin typeface="微软雅黑" panose="020B0503020204020204" pitchFamily="34" charset="-122"/>
                <a:ea typeface="微软雅黑" panose="020B0503020204020204" pitchFamily="34" charset="-122"/>
              </a:rPr>
              <a:t>PPT</a:t>
            </a:r>
            <a:r>
              <a:rPr lang="zh-CN" altLang="en-US" sz="4400" b="1" dirty="0" smtClean="0">
                <a:solidFill>
                  <a:srgbClr val="455773"/>
                </a:solidFill>
                <a:latin typeface="微软雅黑" panose="020B0503020204020204" pitchFamily="34" charset="-122"/>
                <a:ea typeface="微软雅黑" panose="020B0503020204020204" pitchFamily="34" charset="-122"/>
              </a:rPr>
              <a:t>模</a:t>
            </a:r>
            <a:r>
              <a:rPr lang="zh-CN" altLang="en-US" sz="4400" b="1" dirty="0" smtClean="0">
                <a:solidFill>
                  <a:srgbClr val="455773"/>
                </a:solidFill>
                <a:latin typeface="微软雅黑" panose="020B0503020204020204" pitchFamily="34" charset="-122"/>
                <a:ea typeface="微软雅黑" panose="020B0503020204020204" pitchFamily="34" charset="-122"/>
              </a:rPr>
              <a:t>版</a:t>
            </a:r>
            <a:endParaRPr lang="zh-CN" altLang="en-US" sz="4400" b="1" dirty="0">
              <a:solidFill>
                <a:srgbClr val="455773"/>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3173576" y="3705581"/>
            <a:ext cx="2802215" cy="27614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47" name="标题 4"/>
          <p:cNvSpPr txBox="1"/>
          <p:nvPr/>
        </p:nvSpPr>
        <p:spPr>
          <a:xfrm>
            <a:off x="3384177" y="3736454"/>
            <a:ext cx="1079839" cy="213959"/>
          </a:xfrm>
          <a:prstGeom prst="rect">
            <a:avLst/>
          </a:prstGeom>
          <a:noFill/>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a:solidFill>
                  <a:srgbClr val="455773"/>
                </a:solidFill>
                <a:latin typeface="微软雅黑" panose="020B0503020204020204" pitchFamily="34" charset="-122"/>
                <a:ea typeface="微软雅黑" panose="020B0503020204020204" pitchFamily="34" charset="-122"/>
              </a:rPr>
              <a:t>汇报人</a:t>
            </a:r>
            <a:r>
              <a:rPr lang="zh-CN" altLang="en-US" sz="1050" dirty="0" smtClean="0">
                <a:solidFill>
                  <a:srgbClr val="455773"/>
                </a:solidFill>
                <a:latin typeface="微软雅黑" panose="020B0503020204020204" pitchFamily="34" charset="-122"/>
                <a:ea typeface="微软雅黑" panose="020B0503020204020204" pitchFamily="34" charset="-122"/>
              </a:rPr>
              <a:t>：设计师</a:t>
            </a:r>
            <a:endParaRPr lang="en-US" altLang="zh-CN" sz="1050" dirty="0">
              <a:solidFill>
                <a:srgbClr val="455773"/>
              </a:solidFill>
              <a:latin typeface="微软雅黑" panose="020B0503020204020204" pitchFamily="34" charset="-122"/>
              <a:ea typeface="微软雅黑" panose="020B0503020204020204" pitchFamily="34" charset="-122"/>
            </a:endParaRPr>
          </a:p>
        </p:txBody>
      </p:sp>
      <p:sp>
        <p:nvSpPr>
          <p:cNvPr id="48" name="标题 4"/>
          <p:cNvSpPr txBox="1"/>
          <p:nvPr/>
        </p:nvSpPr>
        <p:spPr>
          <a:xfrm>
            <a:off x="4625992" y="3734446"/>
            <a:ext cx="1079839" cy="213959"/>
          </a:xfrm>
          <a:prstGeom prst="rect">
            <a:avLst/>
          </a:prstGeom>
          <a:noFill/>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a:solidFill>
                  <a:srgbClr val="455773"/>
                </a:solidFill>
                <a:latin typeface="微软雅黑" panose="020B0503020204020204" pitchFamily="34" charset="-122"/>
                <a:ea typeface="微软雅黑" panose="020B0503020204020204" pitchFamily="34" charset="-122"/>
              </a:rPr>
              <a:t>部门</a:t>
            </a:r>
            <a:r>
              <a:rPr lang="zh-CN" altLang="en-US" sz="1050" dirty="0" smtClean="0">
                <a:solidFill>
                  <a:srgbClr val="455773"/>
                </a:solidFill>
                <a:latin typeface="微软雅黑" panose="020B0503020204020204" pitchFamily="34" charset="-122"/>
                <a:ea typeface="微软雅黑" panose="020B0503020204020204" pitchFamily="34" charset="-122"/>
              </a:rPr>
              <a:t>：设计部</a:t>
            </a:r>
            <a:endParaRPr lang="en-US" altLang="zh-CN" sz="1050" dirty="0">
              <a:solidFill>
                <a:srgbClr val="455773"/>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25601" y="405166"/>
            <a:ext cx="564535" cy="564535"/>
            <a:chOff x="3724323" y="1908536"/>
            <a:chExt cx="1329153" cy="1329153"/>
          </a:xfrm>
        </p:grpSpPr>
        <p:sp>
          <p:nvSpPr>
            <p:cNvPr id="50" name="椭圆 4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1" name="椭圆 50"/>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2" name="组合 51"/>
          <p:cNvGrpSpPr/>
          <p:nvPr/>
        </p:nvGrpSpPr>
        <p:grpSpPr>
          <a:xfrm>
            <a:off x="630790" y="1258830"/>
            <a:ext cx="341065" cy="341065"/>
            <a:chOff x="3724323" y="1908536"/>
            <a:chExt cx="1329153" cy="1329153"/>
          </a:xfrm>
          <a:solidFill>
            <a:schemeClr val="bg1">
              <a:lumMod val="95000"/>
            </a:schemeClr>
          </a:solidFill>
        </p:grpSpPr>
        <p:sp>
          <p:nvSpPr>
            <p:cNvPr id="53" name="椭圆 52"/>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4" name="椭圆 53"/>
            <p:cNvSpPr/>
            <p:nvPr/>
          </p:nvSpPr>
          <p:spPr>
            <a:xfrm>
              <a:off x="3839838" y="2024052"/>
              <a:ext cx="1098122" cy="1098122"/>
            </a:xfrm>
            <a:prstGeom prst="ellipse">
              <a:avLst/>
            </a:prstGeom>
            <a:solidFill>
              <a:srgbClr val="E8707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5" name="组合 54"/>
          <p:cNvGrpSpPr/>
          <p:nvPr/>
        </p:nvGrpSpPr>
        <p:grpSpPr>
          <a:xfrm>
            <a:off x="75948" y="1117939"/>
            <a:ext cx="481956" cy="481956"/>
            <a:chOff x="3724323" y="1908536"/>
            <a:chExt cx="1329153" cy="1329153"/>
          </a:xfrm>
        </p:grpSpPr>
        <p:sp>
          <p:nvSpPr>
            <p:cNvPr id="56" name="椭圆 5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7" name="椭圆 56"/>
            <p:cNvSpPr/>
            <p:nvPr/>
          </p:nvSpPr>
          <p:spPr>
            <a:xfrm>
              <a:off x="3839838" y="2024052"/>
              <a:ext cx="1098122" cy="1098122"/>
            </a:xfrm>
            <a:prstGeom prst="ellipse">
              <a:avLst/>
            </a:prstGeom>
            <a:solidFill>
              <a:srgbClr val="FFB8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8" name="组合 57"/>
          <p:cNvGrpSpPr/>
          <p:nvPr/>
        </p:nvGrpSpPr>
        <p:grpSpPr>
          <a:xfrm>
            <a:off x="1475036" y="111461"/>
            <a:ext cx="204049" cy="204049"/>
            <a:chOff x="3724323" y="1908536"/>
            <a:chExt cx="1329153" cy="1329153"/>
          </a:xfrm>
          <a:solidFill>
            <a:schemeClr val="bg1">
              <a:lumMod val="95000"/>
            </a:schemeClr>
          </a:solidFill>
        </p:grpSpPr>
        <p:sp>
          <p:nvSpPr>
            <p:cNvPr id="59" name="椭圆 58"/>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椭圆 59"/>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1" name="组合 60"/>
          <p:cNvGrpSpPr/>
          <p:nvPr/>
        </p:nvGrpSpPr>
        <p:grpSpPr>
          <a:xfrm>
            <a:off x="-1259129" y="-1261678"/>
            <a:ext cx="2616232" cy="2616232"/>
            <a:chOff x="3724323" y="1908536"/>
            <a:chExt cx="1329153" cy="1329153"/>
          </a:xfrm>
        </p:grpSpPr>
        <p:sp>
          <p:nvSpPr>
            <p:cNvPr id="62" name="椭圆 6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椭圆 62"/>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4" name="组合 63"/>
          <p:cNvGrpSpPr/>
          <p:nvPr/>
        </p:nvGrpSpPr>
        <p:grpSpPr>
          <a:xfrm>
            <a:off x="941632" y="908306"/>
            <a:ext cx="251519" cy="251519"/>
            <a:chOff x="3724323" y="1908536"/>
            <a:chExt cx="1329153" cy="1329153"/>
          </a:xfrm>
          <a:solidFill>
            <a:schemeClr val="bg1">
              <a:lumMod val="95000"/>
            </a:schemeClr>
          </a:solidFill>
        </p:grpSpPr>
        <p:sp>
          <p:nvSpPr>
            <p:cNvPr id="65" name="椭圆 64"/>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6" name="椭圆 65"/>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250"/>
                                        <p:tgtEl>
                                          <p:spTgt spid="31"/>
                                        </p:tgtEl>
                                      </p:cBhvr>
                                    </p:animEffect>
                                  </p:childTnLst>
                                </p:cTn>
                              </p:par>
                              <p:par>
                                <p:cTn id="8" presetID="22" presetClass="exit" presetSubtype="1" fill="hold" grpId="1" nodeType="withEffect">
                                  <p:stCondLst>
                                    <p:cond delay="250"/>
                                  </p:stCondLst>
                                  <p:childTnLst>
                                    <p:animEffect transition="out" filter="wipe(up)">
                                      <p:cBhvr>
                                        <p:cTn id="9" dur="250"/>
                                        <p:tgtEl>
                                          <p:spTgt spid="31"/>
                                        </p:tgtEl>
                                      </p:cBhvr>
                                    </p:animEffect>
                                    <p:set>
                                      <p:cBhvr>
                                        <p:cTn id="10" dur="1" fill="hold">
                                          <p:stCondLst>
                                            <p:cond delay="249"/>
                                          </p:stCondLst>
                                        </p:cTn>
                                        <p:tgtEl>
                                          <p:spTgt spid="31"/>
                                        </p:tgtEl>
                                        <p:attrNameLst>
                                          <p:attrName>style.visibility</p:attrName>
                                        </p:attrNameLst>
                                      </p:cBhvr>
                                      <p:to>
                                        <p:strVal val="hidden"/>
                                      </p:to>
                                    </p:set>
                                  </p:childTnLst>
                                </p:cTn>
                              </p:par>
                              <p:par>
                                <p:cTn id="11" presetID="64" presetClass="path" presetSubtype="0" fill="hold" grpId="2" nodeType="withEffect">
                                  <p:stCondLst>
                                    <p:cond delay="250"/>
                                  </p:stCondLst>
                                  <p:childTnLst>
                                    <p:animMotion origin="layout" path="M 3.54167E-6 -4.07407E-6 L -0.00183 0.00672 " pathEditMode="relative" rAng="0" ptsTypes="AA">
                                      <p:cBhvr>
                                        <p:cTn id="12" dur="250" fill="hold"/>
                                        <p:tgtEl>
                                          <p:spTgt spid="31"/>
                                        </p:tgtEl>
                                        <p:attrNameLst>
                                          <p:attrName>ppt_x</p:attrName>
                                          <p:attrName>ppt_y</p:attrName>
                                        </p:attrNameLst>
                                      </p:cBhvr>
                                      <p:rCtr x="-91" y="324"/>
                                    </p:animMotion>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250"/>
                                        <p:tgtEl>
                                          <p:spTgt spid="30"/>
                                        </p:tgtEl>
                                      </p:cBhvr>
                                    </p:animEffect>
                                  </p:childTnLst>
                                </p:cTn>
                              </p:par>
                              <p:par>
                                <p:cTn id="16" presetID="22" presetClass="exit" presetSubtype="4" fill="hold" grpId="1" nodeType="withEffect">
                                  <p:stCondLst>
                                    <p:cond delay="250"/>
                                  </p:stCondLst>
                                  <p:childTnLst>
                                    <p:animEffect transition="out" filter="wipe(down)">
                                      <p:cBhvr>
                                        <p:cTn id="17" dur="250"/>
                                        <p:tgtEl>
                                          <p:spTgt spid="30"/>
                                        </p:tgtEl>
                                      </p:cBhvr>
                                    </p:animEffect>
                                    <p:set>
                                      <p:cBhvr>
                                        <p:cTn id="18" dur="1" fill="hold">
                                          <p:stCondLst>
                                            <p:cond delay="249"/>
                                          </p:stCondLst>
                                        </p:cTn>
                                        <p:tgtEl>
                                          <p:spTgt spid="30"/>
                                        </p:tgtEl>
                                        <p:attrNameLst>
                                          <p:attrName>style.visibility</p:attrName>
                                        </p:attrNameLst>
                                      </p:cBhvr>
                                      <p:to>
                                        <p:strVal val="hidden"/>
                                      </p:to>
                                    </p:set>
                                  </p:childTnLst>
                                </p:cTn>
                              </p:par>
                              <p:par>
                                <p:cTn id="19" presetID="64" presetClass="path" presetSubtype="0" fill="hold" grpId="2" nodeType="withEffect">
                                  <p:stCondLst>
                                    <p:cond delay="250"/>
                                  </p:stCondLst>
                                  <p:childTnLst>
                                    <p:animMotion origin="layout" path="M 1.04167E-6 -7.40741E-7 L 1.04167E-6 -0.00856 " pathEditMode="relative" rAng="0" ptsTypes="AA">
                                      <p:cBhvr>
                                        <p:cTn id="20" dur="250" fill="hold"/>
                                        <p:tgtEl>
                                          <p:spTgt spid="30"/>
                                        </p:tgtEl>
                                        <p:attrNameLst>
                                          <p:attrName>ppt_x</p:attrName>
                                          <p:attrName>ppt_y</p:attrName>
                                        </p:attrNameLst>
                                      </p:cBhvr>
                                      <p:rCtr x="0" y="-440"/>
                                    </p:animMotion>
                                  </p:childTnLst>
                                </p:cTn>
                              </p:par>
                              <p:par>
                                <p:cTn id="21" presetID="22"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250"/>
                                        <p:tgtEl>
                                          <p:spTgt spid="32"/>
                                        </p:tgtEl>
                                      </p:cBhvr>
                                    </p:animEffect>
                                  </p:childTnLst>
                                </p:cTn>
                              </p:par>
                              <p:par>
                                <p:cTn id="24" presetID="22" presetClass="exit" presetSubtype="1" fill="hold" grpId="1" nodeType="withEffect">
                                  <p:stCondLst>
                                    <p:cond delay="250"/>
                                  </p:stCondLst>
                                  <p:childTnLst>
                                    <p:animEffect transition="out" filter="wipe(up)">
                                      <p:cBhvr>
                                        <p:cTn id="25" dur="250"/>
                                        <p:tgtEl>
                                          <p:spTgt spid="32"/>
                                        </p:tgtEl>
                                      </p:cBhvr>
                                    </p:animEffect>
                                    <p:set>
                                      <p:cBhvr>
                                        <p:cTn id="26" dur="1" fill="hold">
                                          <p:stCondLst>
                                            <p:cond delay="249"/>
                                          </p:stCondLst>
                                        </p:cTn>
                                        <p:tgtEl>
                                          <p:spTgt spid="32"/>
                                        </p:tgtEl>
                                        <p:attrNameLst>
                                          <p:attrName>style.visibility</p:attrName>
                                        </p:attrNameLst>
                                      </p:cBhvr>
                                      <p:to>
                                        <p:strVal val="hidden"/>
                                      </p:to>
                                    </p:set>
                                  </p:childTnLst>
                                </p:cTn>
                              </p:par>
                              <p:par>
                                <p:cTn id="27" presetID="64" presetClass="path" presetSubtype="0" fill="hold" grpId="2" nodeType="withEffect">
                                  <p:stCondLst>
                                    <p:cond delay="250"/>
                                  </p:stCondLst>
                                  <p:childTnLst>
                                    <p:animMotion origin="layout" path="M 3.33333E-6 -3.7037E-6 L 0.00195 0.00718 " pathEditMode="relative" rAng="0" ptsTypes="AA">
                                      <p:cBhvr>
                                        <p:cTn id="28" dur="250" fill="hold"/>
                                        <p:tgtEl>
                                          <p:spTgt spid="32"/>
                                        </p:tgtEl>
                                        <p:attrNameLst>
                                          <p:attrName>ppt_x</p:attrName>
                                          <p:attrName>ppt_y</p:attrName>
                                        </p:attrNameLst>
                                      </p:cBhvr>
                                      <p:rCtr x="91" y="347"/>
                                    </p:animMotion>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22" presetClass="exit" presetSubtype="8" fill="hold" grpId="1" nodeType="withEffect">
                                  <p:stCondLst>
                                    <p:cond delay="250"/>
                                  </p:stCondLst>
                                  <p:childTnLst>
                                    <p:animEffect transition="out" filter="wipe(left)">
                                      <p:cBhvr>
                                        <p:cTn id="33" dur="250"/>
                                        <p:tgtEl>
                                          <p:spTgt spid="33"/>
                                        </p:tgtEl>
                                      </p:cBhvr>
                                    </p:animEffect>
                                    <p:set>
                                      <p:cBhvr>
                                        <p:cTn id="34" dur="1" fill="hold">
                                          <p:stCondLst>
                                            <p:cond delay="249"/>
                                          </p:stCondLst>
                                        </p:cTn>
                                        <p:tgtEl>
                                          <p:spTgt spid="33"/>
                                        </p:tgtEl>
                                        <p:attrNameLst>
                                          <p:attrName>style.visibility</p:attrName>
                                        </p:attrNameLst>
                                      </p:cBhvr>
                                      <p:to>
                                        <p:strVal val="hidden"/>
                                      </p:to>
                                    </p:set>
                                  </p:childTnLst>
                                </p:cTn>
                              </p:par>
                              <p:par>
                                <p:cTn id="35" presetID="64" presetClass="path" presetSubtype="0" fill="hold" grpId="2" nodeType="withEffect">
                                  <p:stCondLst>
                                    <p:cond delay="250"/>
                                  </p:stCondLst>
                                  <p:childTnLst>
                                    <p:animMotion origin="layout" path="M 6.25E-7 -1.85185E-6 L 0.00391 0.00185 " pathEditMode="relative" rAng="0" ptsTypes="AA">
                                      <p:cBhvr>
                                        <p:cTn id="36" dur="250" fill="hold"/>
                                        <p:tgtEl>
                                          <p:spTgt spid="33"/>
                                        </p:tgtEl>
                                        <p:attrNameLst>
                                          <p:attrName>ppt_x</p:attrName>
                                          <p:attrName>ppt_y</p:attrName>
                                        </p:attrNameLst>
                                      </p:cBhvr>
                                      <p:rCtr x="195" y="93"/>
                                    </p:animMotion>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250"/>
                                        <p:tgtEl>
                                          <p:spTgt spid="34"/>
                                        </p:tgtEl>
                                      </p:cBhvr>
                                    </p:animEffect>
                                  </p:childTnLst>
                                </p:cTn>
                              </p:par>
                              <p:par>
                                <p:cTn id="40" presetID="22" presetClass="exit" presetSubtype="4" fill="hold" grpId="1" nodeType="withEffect">
                                  <p:stCondLst>
                                    <p:cond delay="250"/>
                                  </p:stCondLst>
                                  <p:childTnLst>
                                    <p:animEffect transition="out" filter="wipe(down)">
                                      <p:cBhvr>
                                        <p:cTn id="41" dur="250"/>
                                        <p:tgtEl>
                                          <p:spTgt spid="34"/>
                                        </p:tgtEl>
                                      </p:cBhvr>
                                    </p:animEffect>
                                    <p:set>
                                      <p:cBhvr>
                                        <p:cTn id="42" dur="1" fill="hold">
                                          <p:stCondLst>
                                            <p:cond delay="249"/>
                                          </p:stCondLst>
                                        </p:cTn>
                                        <p:tgtEl>
                                          <p:spTgt spid="34"/>
                                        </p:tgtEl>
                                        <p:attrNameLst>
                                          <p:attrName>style.visibility</p:attrName>
                                        </p:attrNameLst>
                                      </p:cBhvr>
                                      <p:to>
                                        <p:strVal val="hidden"/>
                                      </p:to>
                                    </p:set>
                                  </p:childTnLst>
                                </p:cTn>
                              </p:par>
                              <p:par>
                                <p:cTn id="43" presetID="64" presetClass="path" presetSubtype="0" fill="hold" grpId="2" nodeType="withEffect">
                                  <p:stCondLst>
                                    <p:cond delay="250"/>
                                  </p:stCondLst>
                                  <p:childTnLst>
                                    <p:animMotion origin="layout" path="M -1.875E-6 -1.11111E-6 L 0.00339 -0.00486 " pathEditMode="relative" rAng="0" ptsTypes="AA">
                                      <p:cBhvr>
                                        <p:cTn id="44" dur="250" fill="hold"/>
                                        <p:tgtEl>
                                          <p:spTgt spid="34"/>
                                        </p:tgtEl>
                                        <p:attrNameLst>
                                          <p:attrName>ppt_x</p:attrName>
                                          <p:attrName>ppt_y</p:attrName>
                                        </p:attrNameLst>
                                      </p:cBhvr>
                                      <p:rCtr x="169" y="-255"/>
                                    </p:animMotion>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250"/>
                                        <p:tgtEl>
                                          <p:spTgt spid="35"/>
                                        </p:tgtEl>
                                      </p:cBhvr>
                                    </p:animEffect>
                                  </p:childTnLst>
                                </p:cTn>
                              </p:par>
                              <p:par>
                                <p:cTn id="48" presetID="22" presetClass="exit" presetSubtype="4" fill="hold" grpId="1" nodeType="withEffect">
                                  <p:stCondLst>
                                    <p:cond delay="250"/>
                                  </p:stCondLst>
                                  <p:childTnLst>
                                    <p:animEffect transition="out" filter="wipe(down)">
                                      <p:cBhvr>
                                        <p:cTn id="49" dur="250"/>
                                        <p:tgtEl>
                                          <p:spTgt spid="35"/>
                                        </p:tgtEl>
                                      </p:cBhvr>
                                    </p:animEffect>
                                    <p:set>
                                      <p:cBhvr>
                                        <p:cTn id="50" dur="1" fill="hold">
                                          <p:stCondLst>
                                            <p:cond delay="249"/>
                                          </p:stCondLst>
                                        </p:cTn>
                                        <p:tgtEl>
                                          <p:spTgt spid="35"/>
                                        </p:tgtEl>
                                        <p:attrNameLst>
                                          <p:attrName>style.visibility</p:attrName>
                                        </p:attrNameLst>
                                      </p:cBhvr>
                                      <p:to>
                                        <p:strVal val="hidden"/>
                                      </p:to>
                                    </p:set>
                                  </p:childTnLst>
                                </p:cTn>
                              </p:par>
                              <p:par>
                                <p:cTn id="51" presetID="64" presetClass="path" presetSubtype="0" fill="hold" grpId="2" nodeType="withEffect">
                                  <p:stCondLst>
                                    <p:cond delay="250"/>
                                  </p:stCondLst>
                                  <p:childTnLst>
                                    <p:animMotion origin="layout" path="M -3.125E-6 -1.11111E-6 L -0.00338 -0.00532 " pathEditMode="relative" rAng="0" ptsTypes="AA">
                                      <p:cBhvr>
                                        <p:cTn id="52" dur="250" fill="hold"/>
                                        <p:tgtEl>
                                          <p:spTgt spid="35"/>
                                        </p:tgtEl>
                                        <p:attrNameLst>
                                          <p:attrName>ppt_x</p:attrName>
                                          <p:attrName>ppt_y</p:attrName>
                                        </p:attrNameLst>
                                      </p:cBhvr>
                                      <p:rCtr x="-169" y="-278"/>
                                    </p:animMotion>
                                  </p:childTnLst>
                                </p:cTn>
                              </p:par>
                              <p:par>
                                <p:cTn id="53" presetID="22" presetClass="entr" presetSubtype="2"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250"/>
                                        <p:tgtEl>
                                          <p:spTgt spid="36"/>
                                        </p:tgtEl>
                                      </p:cBhvr>
                                    </p:animEffect>
                                  </p:childTnLst>
                                </p:cTn>
                              </p:par>
                              <p:par>
                                <p:cTn id="56" presetID="22" presetClass="exit" presetSubtype="2" fill="hold" grpId="1" nodeType="withEffect">
                                  <p:stCondLst>
                                    <p:cond delay="250"/>
                                  </p:stCondLst>
                                  <p:childTnLst>
                                    <p:animEffect transition="out" filter="wipe(right)">
                                      <p:cBhvr>
                                        <p:cTn id="57" dur="250"/>
                                        <p:tgtEl>
                                          <p:spTgt spid="36"/>
                                        </p:tgtEl>
                                      </p:cBhvr>
                                    </p:animEffect>
                                    <p:set>
                                      <p:cBhvr>
                                        <p:cTn id="58" dur="1" fill="hold">
                                          <p:stCondLst>
                                            <p:cond delay="249"/>
                                          </p:stCondLst>
                                        </p:cTn>
                                        <p:tgtEl>
                                          <p:spTgt spid="36"/>
                                        </p:tgtEl>
                                        <p:attrNameLst>
                                          <p:attrName>style.visibility</p:attrName>
                                        </p:attrNameLst>
                                      </p:cBhvr>
                                      <p:to>
                                        <p:strVal val="hidden"/>
                                      </p:to>
                                    </p:set>
                                  </p:childTnLst>
                                </p:cTn>
                              </p:par>
                              <p:par>
                                <p:cTn id="59" presetID="64" presetClass="path" presetSubtype="0" fill="hold" grpId="2" nodeType="withEffect">
                                  <p:stCondLst>
                                    <p:cond delay="250"/>
                                  </p:stCondLst>
                                  <p:childTnLst>
                                    <p:animMotion origin="layout" path="M -6.25E-7 -3.7037E-6 L -0.00443 0.00209 " pathEditMode="relative" rAng="0" ptsTypes="AA">
                                      <p:cBhvr>
                                        <p:cTn id="60" dur="250" fill="hold"/>
                                        <p:tgtEl>
                                          <p:spTgt spid="36"/>
                                        </p:tgtEl>
                                        <p:attrNameLst>
                                          <p:attrName>ppt_x</p:attrName>
                                          <p:attrName>ppt_y</p:attrName>
                                        </p:attrNameLst>
                                      </p:cBhvr>
                                      <p:rCtr x="-221" y="93"/>
                                    </p:animMotion>
                                  </p:childTnLst>
                                </p:cTn>
                              </p:par>
                              <p:par>
                                <p:cTn id="61" presetID="22" presetClass="entr" presetSubtype="1"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250"/>
                                        <p:tgtEl>
                                          <p:spTgt spid="38"/>
                                        </p:tgtEl>
                                      </p:cBhvr>
                                    </p:animEffect>
                                  </p:childTnLst>
                                </p:cTn>
                              </p:par>
                              <p:par>
                                <p:cTn id="64" presetID="22" presetClass="exit" presetSubtype="1" fill="hold" grpId="1" nodeType="withEffect">
                                  <p:stCondLst>
                                    <p:cond delay="500"/>
                                  </p:stCondLst>
                                  <p:childTnLst>
                                    <p:animEffect transition="out" filter="wipe(up)">
                                      <p:cBhvr>
                                        <p:cTn id="65" dur="250"/>
                                        <p:tgtEl>
                                          <p:spTgt spid="38"/>
                                        </p:tgtEl>
                                      </p:cBhvr>
                                    </p:animEffect>
                                    <p:set>
                                      <p:cBhvr>
                                        <p:cTn id="66" dur="1" fill="hold">
                                          <p:stCondLst>
                                            <p:cond delay="249"/>
                                          </p:stCondLst>
                                        </p:cTn>
                                        <p:tgtEl>
                                          <p:spTgt spid="38"/>
                                        </p:tgtEl>
                                        <p:attrNameLst>
                                          <p:attrName>style.visibility</p:attrName>
                                        </p:attrNameLst>
                                      </p:cBhvr>
                                      <p:to>
                                        <p:strVal val="hidden"/>
                                      </p:to>
                                    </p:set>
                                  </p:childTnLst>
                                </p:cTn>
                              </p:par>
                              <p:par>
                                <p:cTn id="67" presetID="64" presetClass="path" presetSubtype="0" fill="hold" grpId="2" nodeType="withEffect">
                                  <p:stCondLst>
                                    <p:cond delay="500"/>
                                  </p:stCondLst>
                                  <p:childTnLst>
                                    <p:animMotion origin="layout" path="M -4.16667E-6 -3.7037E-7 L -0.00182 0.00671 " pathEditMode="relative" rAng="0" ptsTypes="AA">
                                      <p:cBhvr>
                                        <p:cTn id="68" dur="250" fill="hold"/>
                                        <p:tgtEl>
                                          <p:spTgt spid="38"/>
                                        </p:tgtEl>
                                        <p:attrNameLst>
                                          <p:attrName>ppt_x</p:attrName>
                                          <p:attrName>ppt_y</p:attrName>
                                        </p:attrNameLst>
                                      </p:cBhvr>
                                      <p:rCtr x="-91" y="324"/>
                                    </p:animMotion>
                                  </p:childTnLst>
                                </p:cTn>
                              </p:par>
                              <p:par>
                                <p:cTn id="69" presetID="22" presetClass="entr" presetSubtype="4" fill="hold" grpId="0" nodeType="withEffect">
                                  <p:stCondLst>
                                    <p:cond delay="25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250"/>
                                        <p:tgtEl>
                                          <p:spTgt spid="37"/>
                                        </p:tgtEl>
                                      </p:cBhvr>
                                    </p:animEffect>
                                  </p:childTnLst>
                                </p:cTn>
                              </p:par>
                              <p:par>
                                <p:cTn id="72" presetID="22" presetClass="exit" presetSubtype="4" fill="hold" grpId="1" nodeType="withEffect">
                                  <p:stCondLst>
                                    <p:cond delay="500"/>
                                  </p:stCondLst>
                                  <p:childTnLst>
                                    <p:animEffect transition="out" filter="wipe(down)">
                                      <p:cBhvr>
                                        <p:cTn id="73" dur="250"/>
                                        <p:tgtEl>
                                          <p:spTgt spid="37"/>
                                        </p:tgtEl>
                                      </p:cBhvr>
                                    </p:animEffect>
                                    <p:set>
                                      <p:cBhvr>
                                        <p:cTn id="74" dur="1" fill="hold">
                                          <p:stCondLst>
                                            <p:cond delay="249"/>
                                          </p:stCondLst>
                                        </p:cTn>
                                        <p:tgtEl>
                                          <p:spTgt spid="37"/>
                                        </p:tgtEl>
                                        <p:attrNameLst>
                                          <p:attrName>style.visibility</p:attrName>
                                        </p:attrNameLst>
                                      </p:cBhvr>
                                      <p:to>
                                        <p:strVal val="hidden"/>
                                      </p:to>
                                    </p:set>
                                  </p:childTnLst>
                                </p:cTn>
                              </p:par>
                              <p:par>
                                <p:cTn id="75" presetID="64" presetClass="path" presetSubtype="0" fill="hold" grpId="2" nodeType="withEffect">
                                  <p:stCondLst>
                                    <p:cond delay="500"/>
                                  </p:stCondLst>
                                  <p:childTnLst>
                                    <p:animMotion origin="layout" path="M 3.33333E-6 2.96296E-6 L 3.33333E-6 -0.00857 " pathEditMode="relative" rAng="0" ptsTypes="AA">
                                      <p:cBhvr>
                                        <p:cTn id="76" dur="250" fill="hold"/>
                                        <p:tgtEl>
                                          <p:spTgt spid="37"/>
                                        </p:tgtEl>
                                        <p:attrNameLst>
                                          <p:attrName>ppt_x</p:attrName>
                                          <p:attrName>ppt_y</p:attrName>
                                        </p:attrNameLst>
                                      </p:cBhvr>
                                      <p:rCtr x="0" y="-440"/>
                                    </p:animMotion>
                                  </p:childTnLst>
                                </p:cTn>
                              </p:par>
                              <p:par>
                                <p:cTn id="77" presetID="22" presetClass="entr" presetSubtype="1" fill="hold" grpId="0" nodeType="withEffect">
                                  <p:stCondLst>
                                    <p:cond delay="250"/>
                                  </p:stCondLst>
                                  <p:childTnLst>
                                    <p:set>
                                      <p:cBhvr>
                                        <p:cTn id="78" dur="1" fill="hold">
                                          <p:stCondLst>
                                            <p:cond delay="0"/>
                                          </p:stCondLst>
                                        </p:cTn>
                                        <p:tgtEl>
                                          <p:spTgt spid="39"/>
                                        </p:tgtEl>
                                        <p:attrNameLst>
                                          <p:attrName>style.visibility</p:attrName>
                                        </p:attrNameLst>
                                      </p:cBhvr>
                                      <p:to>
                                        <p:strVal val="visible"/>
                                      </p:to>
                                    </p:set>
                                    <p:animEffect transition="in" filter="wipe(up)">
                                      <p:cBhvr>
                                        <p:cTn id="79" dur="250"/>
                                        <p:tgtEl>
                                          <p:spTgt spid="39"/>
                                        </p:tgtEl>
                                      </p:cBhvr>
                                    </p:animEffect>
                                  </p:childTnLst>
                                </p:cTn>
                              </p:par>
                              <p:par>
                                <p:cTn id="80" presetID="22" presetClass="exit" presetSubtype="1" fill="hold" grpId="1" nodeType="withEffect">
                                  <p:stCondLst>
                                    <p:cond delay="500"/>
                                  </p:stCondLst>
                                  <p:childTnLst>
                                    <p:animEffect transition="out" filter="wipe(up)">
                                      <p:cBhvr>
                                        <p:cTn id="81" dur="250"/>
                                        <p:tgtEl>
                                          <p:spTgt spid="39"/>
                                        </p:tgtEl>
                                      </p:cBhvr>
                                    </p:animEffect>
                                    <p:set>
                                      <p:cBhvr>
                                        <p:cTn id="82" dur="1" fill="hold">
                                          <p:stCondLst>
                                            <p:cond delay="249"/>
                                          </p:stCondLst>
                                        </p:cTn>
                                        <p:tgtEl>
                                          <p:spTgt spid="39"/>
                                        </p:tgtEl>
                                        <p:attrNameLst>
                                          <p:attrName>style.visibility</p:attrName>
                                        </p:attrNameLst>
                                      </p:cBhvr>
                                      <p:to>
                                        <p:strVal val="hidden"/>
                                      </p:to>
                                    </p:set>
                                  </p:childTnLst>
                                </p:cTn>
                              </p:par>
                              <p:par>
                                <p:cTn id="83" presetID="64" presetClass="path" presetSubtype="0" fill="hold" grpId="2" nodeType="withEffect">
                                  <p:stCondLst>
                                    <p:cond delay="500"/>
                                  </p:stCondLst>
                                  <p:childTnLst>
                                    <p:animMotion origin="layout" path="M -4.375E-6 0 L 0.00196 0.00718 " pathEditMode="relative" rAng="0" ptsTypes="AA">
                                      <p:cBhvr>
                                        <p:cTn id="84" dur="250" fill="hold"/>
                                        <p:tgtEl>
                                          <p:spTgt spid="39"/>
                                        </p:tgtEl>
                                        <p:attrNameLst>
                                          <p:attrName>ppt_x</p:attrName>
                                          <p:attrName>ppt_y</p:attrName>
                                        </p:attrNameLst>
                                      </p:cBhvr>
                                      <p:rCtr x="91" y="347"/>
                                    </p:animMotion>
                                  </p:childTnLst>
                                </p:cTn>
                              </p:par>
                              <p:par>
                                <p:cTn id="85" presetID="22" presetClass="entr" presetSubtype="8" fill="hold" grpId="0" nodeType="withEffect">
                                  <p:stCondLst>
                                    <p:cond delay="25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250"/>
                                        <p:tgtEl>
                                          <p:spTgt spid="40"/>
                                        </p:tgtEl>
                                      </p:cBhvr>
                                    </p:animEffect>
                                  </p:childTnLst>
                                </p:cTn>
                              </p:par>
                              <p:par>
                                <p:cTn id="88" presetID="22" presetClass="exit" presetSubtype="8" fill="hold" grpId="1" nodeType="withEffect">
                                  <p:stCondLst>
                                    <p:cond delay="500"/>
                                  </p:stCondLst>
                                  <p:childTnLst>
                                    <p:animEffect transition="out" filter="wipe(left)">
                                      <p:cBhvr>
                                        <p:cTn id="89" dur="250"/>
                                        <p:tgtEl>
                                          <p:spTgt spid="40"/>
                                        </p:tgtEl>
                                      </p:cBhvr>
                                    </p:animEffect>
                                    <p:set>
                                      <p:cBhvr>
                                        <p:cTn id="90" dur="1" fill="hold">
                                          <p:stCondLst>
                                            <p:cond delay="249"/>
                                          </p:stCondLst>
                                        </p:cTn>
                                        <p:tgtEl>
                                          <p:spTgt spid="40"/>
                                        </p:tgtEl>
                                        <p:attrNameLst>
                                          <p:attrName>style.visibility</p:attrName>
                                        </p:attrNameLst>
                                      </p:cBhvr>
                                      <p:to>
                                        <p:strVal val="hidden"/>
                                      </p:to>
                                    </p:set>
                                  </p:childTnLst>
                                </p:cTn>
                              </p:par>
                              <p:par>
                                <p:cTn id="91" presetID="64" presetClass="path" presetSubtype="0" fill="hold" grpId="2" nodeType="withEffect">
                                  <p:stCondLst>
                                    <p:cond delay="500"/>
                                  </p:stCondLst>
                                  <p:childTnLst>
                                    <p:animMotion origin="layout" path="M 2.91667E-6 1.85185E-6 L 0.0039 0.00185 " pathEditMode="relative" rAng="0" ptsTypes="AA">
                                      <p:cBhvr>
                                        <p:cTn id="92" dur="250" fill="hold"/>
                                        <p:tgtEl>
                                          <p:spTgt spid="40"/>
                                        </p:tgtEl>
                                        <p:attrNameLst>
                                          <p:attrName>ppt_x</p:attrName>
                                          <p:attrName>ppt_y</p:attrName>
                                        </p:attrNameLst>
                                      </p:cBhvr>
                                      <p:rCtr x="195" y="93"/>
                                    </p:animMotion>
                                  </p:childTnLst>
                                </p:cTn>
                              </p:par>
                              <p:par>
                                <p:cTn id="93" presetID="22" presetClass="entr" presetSubtype="4" fill="hold" grpId="0" nodeType="withEffect">
                                  <p:stCondLst>
                                    <p:cond delay="250"/>
                                  </p:stCondLst>
                                  <p:childTnLst>
                                    <p:set>
                                      <p:cBhvr>
                                        <p:cTn id="94" dur="1" fill="hold">
                                          <p:stCondLst>
                                            <p:cond delay="0"/>
                                          </p:stCondLst>
                                        </p:cTn>
                                        <p:tgtEl>
                                          <p:spTgt spid="41"/>
                                        </p:tgtEl>
                                        <p:attrNameLst>
                                          <p:attrName>style.visibility</p:attrName>
                                        </p:attrNameLst>
                                      </p:cBhvr>
                                      <p:to>
                                        <p:strVal val="visible"/>
                                      </p:to>
                                    </p:set>
                                    <p:animEffect transition="in" filter="wipe(down)">
                                      <p:cBhvr>
                                        <p:cTn id="95" dur="250"/>
                                        <p:tgtEl>
                                          <p:spTgt spid="41"/>
                                        </p:tgtEl>
                                      </p:cBhvr>
                                    </p:animEffect>
                                  </p:childTnLst>
                                </p:cTn>
                              </p:par>
                              <p:par>
                                <p:cTn id="96" presetID="22" presetClass="exit" presetSubtype="4" fill="hold" grpId="1" nodeType="withEffect">
                                  <p:stCondLst>
                                    <p:cond delay="500"/>
                                  </p:stCondLst>
                                  <p:childTnLst>
                                    <p:animEffect transition="out" filter="wipe(down)">
                                      <p:cBhvr>
                                        <p:cTn id="97" dur="250"/>
                                        <p:tgtEl>
                                          <p:spTgt spid="41"/>
                                        </p:tgtEl>
                                      </p:cBhvr>
                                    </p:animEffect>
                                    <p:set>
                                      <p:cBhvr>
                                        <p:cTn id="98" dur="1" fill="hold">
                                          <p:stCondLst>
                                            <p:cond delay="249"/>
                                          </p:stCondLst>
                                        </p:cTn>
                                        <p:tgtEl>
                                          <p:spTgt spid="41"/>
                                        </p:tgtEl>
                                        <p:attrNameLst>
                                          <p:attrName>style.visibility</p:attrName>
                                        </p:attrNameLst>
                                      </p:cBhvr>
                                      <p:to>
                                        <p:strVal val="hidden"/>
                                      </p:to>
                                    </p:set>
                                  </p:childTnLst>
                                </p:cTn>
                              </p:par>
                              <p:par>
                                <p:cTn id="99" presetID="64" presetClass="path" presetSubtype="0" fill="hold" grpId="2" nodeType="withEffect">
                                  <p:stCondLst>
                                    <p:cond delay="500"/>
                                  </p:stCondLst>
                                  <p:childTnLst>
                                    <p:animMotion origin="layout" path="M 4.16667E-7 2.59259E-6 L 0.00339 -0.00486 " pathEditMode="relative" rAng="0" ptsTypes="AA">
                                      <p:cBhvr>
                                        <p:cTn id="100" dur="250" fill="hold"/>
                                        <p:tgtEl>
                                          <p:spTgt spid="41"/>
                                        </p:tgtEl>
                                        <p:attrNameLst>
                                          <p:attrName>ppt_x</p:attrName>
                                          <p:attrName>ppt_y</p:attrName>
                                        </p:attrNameLst>
                                      </p:cBhvr>
                                      <p:rCtr x="169" y="-255"/>
                                    </p:animMotion>
                                  </p:childTnLst>
                                </p:cTn>
                              </p:par>
                              <p:par>
                                <p:cTn id="101" presetID="22" presetClass="entr" presetSubtype="4" fill="hold" grpId="0" nodeType="withEffect">
                                  <p:stCondLst>
                                    <p:cond delay="25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250"/>
                                        <p:tgtEl>
                                          <p:spTgt spid="42"/>
                                        </p:tgtEl>
                                      </p:cBhvr>
                                    </p:animEffect>
                                  </p:childTnLst>
                                </p:cTn>
                              </p:par>
                              <p:par>
                                <p:cTn id="104" presetID="22" presetClass="exit" presetSubtype="4" fill="hold" grpId="1" nodeType="withEffect">
                                  <p:stCondLst>
                                    <p:cond delay="500"/>
                                  </p:stCondLst>
                                  <p:childTnLst>
                                    <p:animEffect transition="out" filter="wipe(down)">
                                      <p:cBhvr>
                                        <p:cTn id="105" dur="250"/>
                                        <p:tgtEl>
                                          <p:spTgt spid="42"/>
                                        </p:tgtEl>
                                      </p:cBhvr>
                                    </p:animEffect>
                                    <p:set>
                                      <p:cBhvr>
                                        <p:cTn id="106" dur="1" fill="hold">
                                          <p:stCondLst>
                                            <p:cond delay="249"/>
                                          </p:stCondLst>
                                        </p:cTn>
                                        <p:tgtEl>
                                          <p:spTgt spid="42"/>
                                        </p:tgtEl>
                                        <p:attrNameLst>
                                          <p:attrName>style.visibility</p:attrName>
                                        </p:attrNameLst>
                                      </p:cBhvr>
                                      <p:to>
                                        <p:strVal val="hidden"/>
                                      </p:to>
                                    </p:set>
                                  </p:childTnLst>
                                </p:cTn>
                              </p:par>
                              <p:par>
                                <p:cTn id="107" presetID="64" presetClass="path" presetSubtype="0" fill="hold" grpId="2" nodeType="withEffect">
                                  <p:stCondLst>
                                    <p:cond delay="500"/>
                                  </p:stCondLst>
                                  <p:childTnLst>
                                    <p:animMotion origin="layout" path="M -8.33333E-7 2.59259E-6 L -0.00338 -0.00533 " pathEditMode="relative" rAng="0" ptsTypes="AA">
                                      <p:cBhvr>
                                        <p:cTn id="108" dur="250" fill="hold"/>
                                        <p:tgtEl>
                                          <p:spTgt spid="42"/>
                                        </p:tgtEl>
                                        <p:attrNameLst>
                                          <p:attrName>ppt_x</p:attrName>
                                          <p:attrName>ppt_y</p:attrName>
                                        </p:attrNameLst>
                                      </p:cBhvr>
                                      <p:rCtr x="-169" y="-278"/>
                                    </p:animMotion>
                                  </p:childTnLst>
                                </p:cTn>
                              </p:par>
                              <p:par>
                                <p:cTn id="109" presetID="22" presetClass="entr" presetSubtype="2" fill="hold" grpId="0" nodeType="withEffect">
                                  <p:stCondLst>
                                    <p:cond delay="25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250"/>
                                        <p:tgtEl>
                                          <p:spTgt spid="43"/>
                                        </p:tgtEl>
                                      </p:cBhvr>
                                    </p:animEffect>
                                  </p:childTnLst>
                                </p:cTn>
                              </p:par>
                              <p:par>
                                <p:cTn id="112" presetID="22" presetClass="exit" presetSubtype="2" fill="hold" grpId="1" nodeType="withEffect">
                                  <p:stCondLst>
                                    <p:cond delay="500"/>
                                  </p:stCondLst>
                                  <p:childTnLst>
                                    <p:animEffect transition="out" filter="wipe(right)">
                                      <p:cBhvr>
                                        <p:cTn id="113" dur="250"/>
                                        <p:tgtEl>
                                          <p:spTgt spid="43"/>
                                        </p:tgtEl>
                                      </p:cBhvr>
                                    </p:animEffect>
                                    <p:set>
                                      <p:cBhvr>
                                        <p:cTn id="114" dur="1" fill="hold">
                                          <p:stCondLst>
                                            <p:cond delay="249"/>
                                          </p:stCondLst>
                                        </p:cTn>
                                        <p:tgtEl>
                                          <p:spTgt spid="43"/>
                                        </p:tgtEl>
                                        <p:attrNameLst>
                                          <p:attrName>style.visibility</p:attrName>
                                        </p:attrNameLst>
                                      </p:cBhvr>
                                      <p:to>
                                        <p:strVal val="hidden"/>
                                      </p:to>
                                    </p:set>
                                  </p:childTnLst>
                                </p:cTn>
                              </p:par>
                              <p:par>
                                <p:cTn id="115" presetID="64" presetClass="path" presetSubtype="0" fill="hold" grpId="2" nodeType="withEffect">
                                  <p:stCondLst>
                                    <p:cond delay="500"/>
                                  </p:stCondLst>
                                  <p:childTnLst>
                                    <p:animMotion origin="layout" path="M 1.66667E-6 0 L -0.00443 0.00208 " pathEditMode="relative" rAng="0" ptsTypes="AA">
                                      <p:cBhvr>
                                        <p:cTn id="116" dur="250" fill="hold"/>
                                        <p:tgtEl>
                                          <p:spTgt spid="43"/>
                                        </p:tgtEl>
                                        <p:attrNameLst>
                                          <p:attrName>ppt_x</p:attrName>
                                          <p:attrName>ppt_y</p:attrName>
                                        </p:attrNameLst>
                                      </p:cBhvr>
                                      <p:rCtr x="-221" y="93"/>
                                    </p:animMotion>
                                  </p:childTnLst>
                                </p:cTn>
                              </p:par>
                              <p:par>
                                <p:cTn id="117" presetID="2" presetClass="entr" presetSubtype="12" fill="hold" nodeType="withEffect">
                                  <p:stCondLst>
                                    <p:cond delay="500"/>
                                  </p:stCondLst>
                                  <p:childTnLst>
                                    <p:set>
                                      <p:cBhvr>
                                        <p:cTn id="118" dur="1" fill="hold">
                                          <p:stCondLst>
                                            <p:cond delay="0"/>
                                          </p:stCondLst>
                                        </p:cTn>
                                        <p:tgtEl>
                                          <p:spTgt spid="10"/>
                                        </p:tgtEl>
                                        <p:attrNameLst>
                                          <p:attrName>style.visibility</p:attrName>
                                        </p:attrNameLst>
                                      </p:cBhvr>
                                      <p:to>
                                        <p:strVal val="visible"/>
                                      </p:to>
                                    </p:set>
                                    <p:anim calcmode="lin" valueType="num">
                                      <p:cBhvr additive="base">
                                        <p:cTn id="119" dur="750" fill="hold"/>
                                        <p:tgtEl>
                                          <p:spTgt spid="10"/>
                                        </p:tgtEl>
                                        <p:attrNameLst>
                                          <p:attrName>ppt_x</p:attrName>
                                        </p:attrNameLst>
                                      </p:cBhvr>
                                      <p:tavLst>
                                        <p:tav tm="0">
                                          <p:val>
                                            <p:strVal val="0-#ppt_w/2"/>
                                          </p:val>
                                        </p:tav>
                                        <p:tav tm="100000">
                                          <p:val>
                                            <p:strVal val="#ppt_x"/>
                                          </p:val>
                                        </p:tav>
                                      </p:tavLst>
                                    </p:anim>
                                    <p:anim calcmode="lin" valueType="num">
                                      <p:cBhvr additive="base">
                                        <p:cTn id="120" dur="750" fill="hold"/>
                                        <p:tgtEl>
                                          <p:spTgt spid="10"/>
                                        </p:tgtEl>
                                        <p:attrNameLst>
                                          <p:attrName>ppt_y</p:attrName>
                                        </p:attrNameLst>
                                      </p:cBhvr>
                                      <p:tavLst>
                                        <p:tav tm="0">
                                          <p:val>
                                            <p:strVal val="1+#ppt_h/2"/>
                                          </p:val>
                                        </p:tav>
                                        <p:tav tm="100000">
                                          <p:val>
                                            <p:strVal val="#ppt_y"/>
                                          </p:val>
                                        </p:tav>
                                      </p:tavLst>
                                    </p:anim>
                                  </p:childTnLst>
                                </p:cTn>
                              </p:par>
                              <p:par>
                                <p:cTn id="121" presetID="2" presetClass="entr" presetSubtype="12" fill="hold" nodeType="withEffect">
                                  <p:stCondLst>
                                    <p:cond delay="50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750" fill="hold"/>
                                        <p:tgtEl>
                                          <p:spTgt spid="18"/>
                                        </p:tgtEl>
                                        <p:attrNameLst>
                                          <p:attrName>ppt_x</p:attrName>
                                        </p:attrNameLst>
                                      </p:cBhvr>
                                      <p:tavLst>
                                        <p:tav tm="0">
                                          <p:val>
                                            <p:strVal val="0-#ppt_w/2"/>
                                          </p:val>
                                        </p:tav>
                                        <p:tav tm="100000">
                                          <p:val>
                                            <p:strVal val="#ppt_x"/>
                                          </p:val>
                                        </p:tav>
                                      </p:tavLst>
                                    </p:anim>
                                    <p:anim calcmode="lin" valueType="num">
                                      <p:cBhvr additive="base">
                                        <p:cTn id="124" dur="750" fill="hold"/>
                                        <p:tgtEl>
                                          <p:spTgt spid="18"/>
                                        </p:tgtEl>
                                        <p:attrNameLst>
                                          <p:attrName>ppt_y</p:attrName>
                                        </p:attrNameLst>
                                      </p:cBhvr>
                                      <p:tavLst>
                                        <p:tav tm="0">
                                          <p:val>
                                            <p:strVal val="1+#ppt_h/2"/>
                                          </p:val>
                                        </p:tav>
                                        <p:tav tm="100000">
                                          <p:val>
                                            <p:strVal val="#ppt_y"/>
                                          </p:val>
                                        </p:tav>
                                      </p:tavLst>
                                    </p:anim>
                                  </p:childTnLst>
                                </p:cTn>
                              </p:par>
                              <p:par>
                                <p:cTn id="125" presetID="2" presetClass="entr" presetSubtype="12" fill="hold" nodeType="withEffect">
                                  <p:stCondLst>
                                    <p:cond delay="500"/>
                                  </p:stCondLst>
                                  <p:childTnLst>
                                    <p:set>
                                      <p:cBhvr>
                                        <p:cTn id="126" dur="1" fill="hold">
                                          <p:stCondLst>
                                            <p:cond delay="0"/>
                                          </p:stCondLst>
                                        </p:cTn>
                                        <p:tgtEl>
                                          <p:spTgt spid="14"/>
                                        </p:tgtEl>
                                        <p:attrNameLst>
                                          <p:attrName>style.visibility</p:attrName>
                                        </p:attrNameLst>
                                      </p:cBhvr>
                                      <p:to>
                                        <p:strVal val="visible"/>
                                      </p:to>
                                    </p:set>
                                    <p:anim calcmode="lin" valueType="num">
                                      <p:cBhvr additive="base">
                                        <p:cTn id="127" dur="750" fill="hold"/>
                                        <p:tgtEl>
                                          <p:spTgt spid="14"/>
                                        </p:tgtEl>
                                        <p:attrNameLst>
                                          <p:attrName>ppt_x</p:attrName>
                                        </p:attrNameLst>
                                      </p:cBhvr>
                                      <p:tavLst>
                                        <p:tav tm="0">
                                          <p:val>
                                            <p:strVal val="0-#ppt_w/2"/>
                                          </p:val>
                                        </p:tav>
                                        <p:tav tm="100000">
                                          <p:val>
                                            <p:strVal val="#ppt_x"/>
                                          </p:val>
                                        </p:tav>
                                      </p:tavLst>
                                    </p:anim>
                                    <p:anim calcmode="lin" valueType="num">
                                      <p:cBhvr additive="base">
                                        <p:cTn id="128" dur="750" fill="hold"/>
                                        <p:tgtEl>
                                          <p:spTgt spid="14"/>
                                        </p:tgtEl>
                                        <p:attrNameLst>
                                          <p:attrName>ppt_y</p:attrName>
                                        </p:attrNameLst>
                                      </p:cBhvr>
                                      <p:tavLst>
                                        <p:tav tm="0">
                                          <p:val>
                                            <p:strVal val="1+#ppt_h/2"/>
                                          </p:val>
                                        </p:tav>
                                        <p:tav tm="100000">
                                          <p:val>
                                            <p:strVal val="#ppt_y"/>
                                          </p:val>
                                        </p:tav>
                                      </p:tavLst>
                                    </p:anim>
                                  </p:childTnLst>
                                </p:cTn>
                              </p:par>
                              <p:par>
                                <p:cTn id="129" presetID="2" presetClass="entr" presetSubtype="12" fill="hold" nodeType="withEffect">
                                  <p:stCondLst>
                                    <p:cond delay="50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750" fill="hold"/>
                                        <p:tgtEl>
                                          <p:spTgt spid="22"/>
                                        </p:tgtEl>
                                        <p:attrNameLst>
                                          <p:attrName>ppt_x</p:attrName>
                                        </p:attrNameLst>
                                      </p:cBhvr>
                                      <p:tavLst>
                                        <p:tav tm="0">
                                          <p:val>
                                            <p:strVal val="0-#ppt_w/2"/>
                                          </p:val>
                                        </p:tav>
                                        <p:tav tm="100000">
                                          <p:val>
                                            <p:strVal val="#ppt_x"/>
                                          </p:val>
                                        </p:tav>
                                      </p:tavLst>
                                    </p:anim>
                                    <p:anim calcmode="lin" valueType="num">
                                      <p:cBhvr additive="base">
                                        <p:cTn id="132" dur="750" fill="hold"/>
                                        <p:tgtEl>
                                          <p:spTgt spid="22"/>
                                        </p:tgtEl>
                                        <p:attrNameLst>
                                          <p:attrName>ppt_y</p:attrName>
                                        </p:attrNameLst>
                                      </p:cBhvr>
                                      <p:tavLst>
                                        <p:tav tm="0">
                                          <p:val>
                                            <p:strVal val="1+#ppt_h/2"/>
                                          </p:val>
                                        </p:tav>
                                        <p:tav tm="100000">
                                          <p:val>
                                            <p:strVal val="#ppt_y"/>
                                          </p:val>
                                        </p:tav>
                                      </p:tavLst>
                                    </p:anim>
                                  </p:childTnLst>
                                </p:cTn>
                              </p:par>
                              <p:par>
                                <p:cTn id="133" presetID="31" presetClass="entr" presetSubtype="0" fill="hold" grpId="0" nodeType="withEffect">
                                  <p:stCondLst>
                                    <p:cond delay="1000"/>
                                  </p:stCondLst>
                                  <p:childTnLst>
                                    <p:set>
                                      <p:cBhvr>
                                        <p:cTn id="134" dur="1" fill="hold">
                                          <p:stCondLst>
                                            <p:cond delay="0"/>
                                          </p:stCondLst>
                                        </p:cTn>
                                        <p:tgtEl>
                                          <p:spTgt spid="26"/>
                                        </p:tgtEl>
                                        <p:attrNameLst>
                                          <p:attrName>style.visibility</p:attrName>
                                        </p:attrNameLst>
                                      </p:cBhvr>
                                      <p:to>
                                        <p:strVal val="visible"/>
                                      </p:to>
                                    </p:set>
                                    <p:anim calcmode="lin" valueType="num">
                                      <p:cBhvr>
                                        <p:cTn id="135" dur="1000" fill="hold"/>
                                        <p:tgtEl>
                                          <p:spTgt spid="26"/>
                                        </p:tgtEl>
                                        <p:attrNameLst>
                                          <p:attrName>ppt_w</p:attrName>
                                        </p:attrNameLst>
                                      </p:cBhvr>
                                      <p:tavLst>
                                        <p:tav tm="0">
                                          <p:val>
                                            <p:fltVal val="0"/>
                                          </p:val>
                                        </p:tav>
                                        <p:tav tm="100000">
                                          <p:val>
                                            <p:strVal val="#ppt_w"/>
                                          </p:val>
                                        </p:tav>
                                      </p:tavLst>
                                    </p:anim>
                                    <p:anim calcmode="lin" valueType="num">
                                      <p:cBhvr>
                                        <p:cTn id="136" dur="1000" fill="hold"/>
                                        <p:tgtEl>
                                          <p:spTgt spid="26"/>
                                        </p:tgtEl>
                                        <p:attrNameLst>
                                          <p:attrName>ppt_h</p:attrName>
                                        </p:attrNameLst>
                                      </p:cBhvr>
                                      <p:tavLst>
                                        <p:tav tm="0">
                                          <p:val>
                                            <p:fltVal val="0"/>
                                          </p:val>
                                        </p:tav>
                                        <p:tav tm="100000">
                                          <p:val>
                                            <p:strVal val="#ppt_h"/>
                                          </p:val>
                                        </p:tav>
                                      </p:tavLst>
                                    </p:anim>
                                    <p:anim calcmode="lin" valueType="num">
                                      <p:cBhvr>
                                        <p:cTn id="137" dur="1000" fill="hold"/>
                                        <p:tgtEl>
                                          <p:spTgt spid="26"/>
                                        </p:tgtEl>
                                        <p:attrNameLst>
                                          <p:attrName>style.rotation</p:attrName>
                                        </p:attrNameLst>
                                      </p:cBhvr>
                                      <p:tavLst>
                                        <p:tav tm="0">
                                          <p:val>
                                            <p:fltVal val="90"/>
                                          </p:val>
                                        </p:tav>
                                        <p:tav tm="100000">
                                          <p:val>
                                            <p:fltVal val="0"/>
                                          </p:val>
                                        </p:tav>
                                      </p:tavLst>
                                    </p:anim>
                                    <p:animEffect transition="in" filter="fade">
                                      <p:cBhvr>
                                        <p:cTn id="138" dur="1000"/>
                                        <p:tgtEl>
                                          <p:spTgt spid="26"/>
                                        </p:tgtEl>
                                      </p:cBhvr>
                                    </p:animEffect>
                                  </p:childTnLst>
                                </p:cTn>
                              </p:par>
                              <p:par>
                                <p:cTn id="139" presetID="31" presetClass="entr" presetSubtype="0" fill="hold" grpId="0" nodeType="withEffect">
                                  <p:stCondLst>
                                    <p:cond delay="100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1000" fill="hold"/>
                                        <p:tgtEl>
                                          <p:spTgt spid="27"/>
                                        </p:tgtEl>
                                        <p:attrNameLst>
                                          <p:attrName>ppt_w</p:attrName>
                                        </p:attrNameLst>
                                      </p:cBhvr>
                                      <p:tavLst>
                                        <p:tav tm="0">
                                          <p:val>
                                            <p:fltVal val="0"/>
                                          </p:val>
                                        </p:tav>
                                        <p:tav tm="100000">
                                          <p:val>
                                            <p:strVal val="#ppt_w"/>
                                          </p:val>
                                        </p:tav>
                                      </p:tavLst>
                                    </p:anim>
                                    <p:anim calcmode="lin" valueType="num">
                                      <p:cBhvr>
                                        <p:cTn id="142" dur="1000" fill="hold"/>
                                        <p:tgtEl>
                                          <p:spTgt spid="27"/>
                                        </p:tgtEl>
                                        <p:attrNameLst>
                                          <p:attrName>ppt_h</p:attrName>
                                        </p:attrNameLst>
                                      </p:cBhvr>
                                      <p:tavLst>
                                        <p:tav tm="0">
                                          <p:val>
                                            <p:fltVal val="0"/>
                                          </p:val>
                                        </p:tav>
                                        <p:tav tm="100000">
                                          <p:val>
                                            <p:strVal val="#ppt_h"/>
                                          </p:val>
                                        </p:tav>
                                      </p:tavLst>
                                    </p:anim>
                                    <p:anim calcmode="lin" valueType="num">
                                      <p:cBhvr>
                                        <p:cTn id="143" dur="1000" fill="hold"/>
                                        <p:tgtEl>
                                          <p:spTgt spid="27"/>
                                        </p:tgtEl>
                                        <p:attrNameLst>
                                          <p:attrName>style.rotation</p:attrName>
                                        </p:attrNameLst>
                                      </p:cBhvr>
                                      <p:tavLst>
                                        <p:tav tm="0">
                                          <p:val>
                                            <p:fltVal val="90"/>
                                          </p:val>
                                        </p:tav>
                                        <p:tav tm="100000">
                                          <p:val>
                                            <p:fltVal val="0"/>
                                          </p:val>
                                        </p:tav>
                                      </p:tavLst>
                                    </p:anim>
                                    <p:animEffect transition="in" filter="fade">
                                      <p:cBhvr>
                                        <p:cTn id="144" dur="1000"/>
                                        <p:tgtEl>
                                          <p:spTgt spid="27"/>
                                        </p:tgtEl>
                                      </p:cBhvr>
                                    </p:animEffect>
                                  </p:childTnLst>
                                </p:cTn>
                              </p:par>
                              <p:par>
                                <p:cTn id="145" presetID="31" presetClass="entr" presetSubtype="0" fill="hold" grpId="0" nodeType="withEffect">
                                  <p:stCondLst>
                                    <p:cond delay="1000"/>
                                  </p:stCondLst>
                                  <p:childTnLst>
                                    <p:set>
                                      <p:cBhvr>
                                        <p:cTn id="146" dur="1" fill="hold">
                                          <p:stCondLst>
                                            <p:cond delay="0"/>
                                          </p:stCondLst>
                                        </p:cTn>
                                        <p:tgtEl>
                                          <p:spTgt spid="28"/>
                                        </p:tgtEl>
                                        <p:attrNameLst>
                                          <p:attrName>style.visibility</p:attrName>
                                        </p:attrNameLst>
                                      </p:cBhvr>
                                      <p:to>
                                        <p:strVal val="visible"/>
                                      </p:to>
                                    </p:set>
                                    <p:anim calcmode="lin" valueType="num">
                                      <p:cBhvr>
                                        <p:cTn id="147" dur="1000" fill="hold"/>
                                        <p:tgtEl>
                                          <p:spTgt spid="28"/>
                                        </p:tgtEl>
                                        <p:attrNameLst>
                                          <p:attrName>ppt_w</p:attrName>
                                        </p:attrNameLst>
                                      </p:cBhvr>
                                      <p:tavLst>
                                        <p:tav tm="0">
                                          <p:val>
                                            <p:fltVal val="0"/>
                                          </p:val>
                                        </p:tav>
                                        <p:tav tm="100000">
                                          <p:val>
                                            <p:strVal val="#ppt_w"/>
                                          </p:val>
                                        </p:tav>
                                      </p:tavLst>
                                    </p:anim>
                                    <p:anim calcmode="lin" valueType="num">
                                      <p:cBhvr>
                                        <p:cTn id="148" dur="1000" fill="hold"/>
                                        <p:tgtEl>
                                          <p:spTgt spid="28"/>
                                        </p:tgtEl>
                                        <p:attrNameLst>
                                          <p:attrName>ppt_h</p:attrName>
                                        </p:attrNameLst>
                                      </p:cBhvr>
                                      <p:tavLst>
                                        <p:tav tm="0">
                                          <p:val>
                                            <p:fltVal val="0"/>
                                          </p:val>
                                        </p:tav>
                                        <p:tav tm="100000">
                                          <p:val>
                                            <p:strVal val="#ppt_h"/>
                                          </p:val>
                                        </p:tav>
                                      </p:tavLst>
                                    </p:anim>
                                    <p:anim calcmode="lin" valueType="num">
                                      <p:cBhvr>
                                        <p:cTn id="149" dur="1000" fill="hold"/>
                                        <p:tgtEl>
                                          <p:spTgt spid="28"/>
                                        </p:tgtEl>
                                        <p:attrNameLst>
                                          <p:attrName>style.rotation</p:attrName>
                                        </p:attrNameLst>
                                      </p:cBhvr>
                                      <p:tavLst>
                                        <p:tav tm="0">
                                          <p:val>
                                            <p:fltVal val="90"/>
                                          </p:val>
                                        </p:tav>
                                        <p:tav tm="100000">
                                          <p:val>
                                            <p:fltVal val="0"/>
                                          </p:val>
                                        </p:tav>
                                      </p:tavLst>
                                    </p:anim>
                                    <p:animEffect transition="in" filter="fade">
                                      <p:cBhvr>
                                        <p:cTn id="150" dur="1000"/>
                                        <p:tgtEl>
                                          <p:spTgt spid="28"/>
                                        </p:tgtEl>
                                      </p:cBhvr>
                                    </p:animEffect>
                                  </p:childTnLst>
                                </p:cTn>
                              </p:par>
                              <p:par>
                                <p:cTn id="151" presetID="31" presetClass="entr" presetSubtype="0" fill="hold" grpId="0" nodeType="withEffect">
                                  <p:stCondLst>
                                    <p:cond delay="1000"/>
                                  </p:stCondLst>
                                  <p:childTnLst>
                                    <p:set>
                                      <p:cBhvr>
                                        <p:cTn id="152" dur="1" fill="hold">
                                          <p:stCondLst>
                                            <p:cond delay="0"/>
                                          </p:stCondLst>
                                        </p:cTn>
                                        <p:tgtEl>
                                          <p:spTgt spid="29"/>
                                        </p:tgtEl>
                                        <p:attrNameLst>
                                          <p:attrName>style.visibility</p:attrName>
                                        </p:attrNameLst>
                                      </p:cBhvr>
                                      <p:to>
                                        <p:strVal val="visible"/>
                                      </p:to>
                                    </p:set>
                                    <p:anim calcmode="lin" valueType="num">
                                      <p:cBhvr>
                                        <p:cTn id="153" dur="1000" fill="hold"/>
                                        <p:tgtEl>
                                          <p:spTgt spid="29"/>
                                        </p:tgtEl>
                                        <p:attrNameLst>
                                          <p:attrName>ppt_w</p:attrName>
                                        </p:attrNameLst>
                                      </p:cBhvr>
                                      <p:tavLst>
                                        <p:tav tm="0">
                                          <p:val>
                                            <p:fltVal val="0"/>
                                          </p:val>
                                        </p:tav>
                                        <p:tav tm="100000">
                                          <p:val>
                                            <p:strVal val="#ppt_w"/>
                                          </p:val>
                                        </p:tav>
                                      </p:tavLst>
                                    </p:anim>
                                    <p:anim calcmode="lin" valueType="num">
                                      <p:cBhvr>
                                        <p:cTn id="154" dur="1000" fill="hold"/>
                                        <p:tgtEl>
                                          <p:spTgt spid="29"/>
                                        </p:tgtEl>
                                        <p:attrNameLst>
                                          <p:attrName>ppt_h</p:attrName>
                                        </p:attrNameLst>
                                      </p:cBhvr>
                                      <p:tavLst>
                                        <p:tav tm="0">
                                          <p:val>
                                            <p:fltVal val="0"/>
                                          </p:val>
                                        </p:tav>
                                        <p:tav tm="100000">
                                          <p:val>
                                            <p:strVal val="#ppt_h"/>
                                          </p:val>
                                        </p:tav>
                                      </p:tavLst>
                                    </p:anim>
                                    <p:anim calcmode="lin" valueType="num">
                                      <p:cBhvr>
                                        <p:cTn id="155" dur="1000" fill="hold"/>
                                        <p:tgtEl>
                                          <p:spTgt spid="29"/>
                                        </p:tgtEl>
                                        <p:attrNameLst>
                                          <p:attrName>style.rotation</p:attrName>
                                        </p:attrNameLst>
                                      </p:cBhvr>
                                      <p:tavLst>
                                        <p:tav tm="0">
                                          <p:val>
                                            <p:fltVal val="90"/>
                                          </p:val>
                                        </p:tav>
                                        <p:tav tm="100000">
                                          <p:val>
                                            <p:fltVal val="0"/>
                                          </p:val>
                                        </p:tav>
                                      </p:tavLst>
                                    </p:anim>
                                    <p:animEffect transition="in" filter="fade">
                                      <p:cBhvr>
                                        <p:cTn id="156" dur="1000"/>
                                        <p:tgtEl>
                                          <p:spTgt spid="29"/>
                                        </p:tgtEl>
                                      </p:cBhvr>
                                    </p:animEffect>
                                  </p:childTnLst>
                                </p:cTn>
                              </p:par>
                            </p:childTnLst>
                          </p:cTn>
                        </p:par>
                        <p:par>
                          <p:cTn id="157" fill="hold">
                            <p:stCondLst>
                              <p:cond delay="500"/>
                            </p:stCondLst>
                            <p:childTnLst>
                              <p:par>
                                <p:cTn id="158" presetID="41" presetClass="entr" presetSubtype="0" fill="hold" grpId="0" nodeType="after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childTnLst>
                          </p:cTn>
                        </p:par>
                        <p:par>
                          <p:cTn id="165" fill="hold">
                            <p:stCondLst>
                              <p:cond delay="1200"/>
                            </p:stCondLst>
                            <p:childTnLst>
                              <p:par>
                                <p:cTn id="166" presetID="41" presetClass="entr" presetSubtype="0" fill="hold" grpId="0" nodeType="afterEffect">
                                  <p:stCondLst>
                                    <p:cond delay="0"/>
                                  </p:stCondLst>
                                  <p:iterate type="lt">
                                    <p:tmPct val="10000"/>
                                  </p:iterate>
                                  <p:childTnLst>
                                    <p:set>
                                      <p:cBhvr>
                                        <p:cTn id="167" dur="1" fill="hold">
                                          <p:stCondLst>
                                            <p:cond delay="0"/>
                                          </p:stCondLst>
                                        </p:cTn>
                                        <p:tgtEl>
                                          <p:spTgt spid="45"/>
                                        </p:tgtEl>
                                        <p:attrNameLst>
                                          <p:attrName>style.visibility</p:attrName>
                                        </p:attrNameLst>
                                      </p:cBhvr>
                                      <p:to>
                                        <p:strVal val="visible"/>
                                      </p:to>
                                    </p:set>
                                    <p:anim calcmode="lin" valueType="num">
                                      <p:cBhvr>
                                        <p:cTn id="16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9" dur="500" fill="hold"/>
                                        <p:tgtEl>
                                          <p:spTgt spid="45"/>
                                        </p:tgtEl>
                                        <p:attrNameLst>
                                          <p:attrName>ppt_y</p:attrName>
                                        </p:attrNameLst>
                                      </p:cBhvr>
                                      <p:tavLst>
                                        <p:tav tm="0">
                                          <p:val>
                                            <p:strVal val="#ppt_y"/>
                                          </p:val>
                                        </p:tav>
                                        <p:tav tm="100000">
                                          <p:val>
                                            <p:strVal val="#ppt_y"/>
                                          </p:val>
                                        </p:tav>
                                      </p:tavLst>
                                    </p:anim>
                                    <p:anim calcmode="lin" valueType="num">
                                      <p:cBhvr>
                                        <p:cTn id="17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2" dur="500" tmFilter="0,0; .5, 1; 1, 1"/>
                                        <p:tgtEl>
                                          <p:spTgt spid="45"/>
                                        </p:tgtEl>
                                      </p:cBhvr>
                                    </p:animEffect>
                                  </p:childTnLst>
                                </p:cTn>
                              </p:par>
                            </p:childTnLst>
                          </p:cTn>
                        </p:par>
                        <p:par>
                          <p:cTn id="173" fill="hold">
                            <p:stCondLst>
                              <p:cond delay="2099"/>
                            </p:stCondLst>
                            <p:childTnLst>
                              <p:par>
                                <p:cTn id="174" presetID="2" presetClass="entr" presetSubtype="4" fill="hold" grpId="0" nodeType="after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additive="base">
                                        <p:cTn id="176" dur="500" fill="hold"/>
                                        <p:tgtEl>
                                          <p:spTgt spid="46"/>
                                        </p:tgtEl>
                                        <p:attrNameLst>
                                          <p:attrName>ppt_x</p:attrName>
                                        </p:attrNameLst>
                                      </p:cBhvr>
                                      <p:tavLst>
                                        <p:tav tm="0">
                                          <p:val>
                                            <p:strVal val="#ppt_x"/>
                                          </p:val>
                                        </p:tav>
                                        <p:tav tm="100000">
                                          <p:val>
                                            <p:strVal val="#ppt_x"/>
                                          </p:val>
                                        </p:tav>
                                      </p:tavLst>
                                    </p:anim>
                                    <p:anim calcmode="lin" valueType="num">
                                      <p:cBhvr additive="base">
                                        <p:cTn id="177" dur="500" fill="hold"/>
                                        <p:tgtEl>
                                          <p:spTgt spid="46"/>
                                        </p:tgtEl>
                                        <p:attrNameLst>
                                          <p:attrName>ppt_y</p:attrName>
                                        </p:attrNameLst>
                                      </p:cBhvr>
                                      <p:tavLst>
                                        <p:tav tm="0">
                                          <p:val>
                                            <p:strVal val="1+#ppt_h/2"/>
                                          </p:val>
                                        </p:tav>
                                        <p:tav tm="100000">
                                          <p:val>
                                            <p:strVal val="#ppt_y"/>
                                          </p:val>
                                        </p:tav>
                                      </p:tavLst>
                                    </p:anim>
                                  </p:childTnLst>
                                </p:cTn>
                              </p:par>
                            </p:childTnLst>
                          </p:cTn>
                        </p:par>
                        <p:par>
                          <p:cTn id="178" fill="hold">
                            <p:stCondLst>
                              <p:cond delay="2599"/>
                            </p:stCondLst>
                            <p:childTnLst>
                              <p:par>
                                <p:cTn id="179" presetID="41" presetClass="entr" presetSubtype="0" fill="hold" grpId="0" nodeType="afterEffect">
                                  <p:stCondLst>
                                    <p:cond delay="0"/>
                                  </p:stCondLst>
                                  <p:iterate type="lt">
                                    <p:tmPct val="10000"/>
                                  </p:iterate>
                                  <p:childTnLst>
                                    <p:set>
                                      <p:cBhvr>
                                        <p:cTn id="180" dur="1" fill="hold">
                                          <p:stCondLst>
                                            <p:cond delay="0"/>
                                          </p:stCondLst>
                                        </p:cTn>
                                        <p:tgtEl>
                                          <p:spTgt spid="47"/>
                                        </p:tgtEl>
                                        <p:attrNameLst>
                                          <p:attrName>style.visibility</p:attrName>
                                        </p:attrNameLst>
                                      </p:cBhvr>
                                      <p:to>
                                        <p:strVal val="visible"/>
                                      </p:to>
                                    </p:set>
                                    <p:anim calcmode="lin" valueType="num">
                                      <p:cBhvr>
                                        <p:cTn id="18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82" dur="500" fill="hold"/>
                                        <p:tgtEl>
                                          <p:spTgt spid="47"/>
                                        </p:tgtEl>
                                        <p:attrNameLst>
                                          <p:attrName>ppt_y</p:attrName>
                                        </p:attrNameLst>
                                      </p:cBhvr>
                                      <p:tavLst>
                                        <p:tav tm="0">
                                          <p:val>
                                            <p:strVal val="#ppt_y"/>
                                          </p:val>
                                        </p:tav>
                                        <p:tav tm="100000">
                                          <p:val>
                                            <p:strVal val="#ppt_y"/>
                                          </p:val>
                                        </p:tav>
                                      </p:tavLst>
                                    </p:anim>
                                    <p:anim calcmode="lin" valueType="num">
                                      <p:cBhvr>
                                        <p:cTn id="18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84"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85" dur="500" tmFilter="0,0; .5, 1; 1, 1"/>
                                        <p:tgtEl>
                                          <p:spTgt spid="47"/>
                                        </p:tgtEl>
                                      </p:cBhvr>
                                    </p:animEffect>
                                  </p:childTnLst>
                                </p:cTn>
                              </p:par>
                            </p:childTnLst>
                          </p:cTn>
                        </p:par>
                        <p:par>
                          <p:cTn id="186" fill="hold">
                            <p:stCondLst>
                              <p:cond delay="3399"/>
                            </p:stCondLst>
                            <p:childTnLst>
                              <p:par>
                                <p:cTn id="187" presetID="41" presetClass="entr" presetSubtype="0" fill="hold" grpId="0" nodeType="afterEffect">
                                  <p:stCondLst>
                                    <p:cond delay="0"/>
                                  </p:stCondLst>
                                  <p:iterate type="lt">
                                    <p:tmPct val="10000"/>
                                  </p:iterate>
                                  <p:childTnLst>
                                    <p:set>
                                      <p:cBhvr>
                                        <p:cTn id="188" dur="1" fill="hold">
                                          <p:stCondLst>
                                            <p:cond delay="0"/>
                                          </p:stCondLst>
                                        </p:cTn>
                                        <p:tgtEl>
                                          <p:spTgt spid="48"/>
                                        </p:tgtEl>
                                        <p:attrNameLst>
                                          <p:attrName>style.visibility</p:attrName>
                                        </p:attrNameLst>
                                      </p:cBhvr>
                                      <p:to>
                                        <p:strVal val="visible"/>
                                      </p:to>
                                    </p:set>
                                    <p:anim calcmode="lin" valueType="num">
                                      <p:cBhvr>
                                        <p:cTn id="189"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48"/>
                                        </p:tgtEl>
                                        <p:attrNameLst>
                                          <p:attrName>ppt_y</p:attrName>
                                        </p:attrNameLst>
                                      </p:cBhvr>
                                      <p:tavLst>
                                        <p:tav tm="0">
                                          <p:val>
                                            <p:strVal val="#ppt_y"/>
                                          </p:val>
                                        </p:tav>
                                        <p:tav tm="100000">
                                          <p:val>
                                            <p:strVal val="#ppt_y"/>
                                          </p:val>
                                        </p:tav>
                                      </p:tavLst>
                                    </p:anim>
                                    <p:anim calcmode="lin" valueType="num">
                                      <p:cBhvr>
                                        <p:cTn id="191"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93" dur="500" tmFilter="0,0; .5, 1; 1, 1"/>
                                        <p:tgtEl>
                                          <p:spTgt spid="48"/>
                                        </p:tgtEl>
                                      </p:cBhvr>
                                    </p:animEffect>
                                  </p:childTnLst>
                                </p:cTn>
                              </p:par>
                            </p:childTnLst>
                          </p:cTn>
                        </p:par>
                        <p:par>
                          <p:cTn id="194" fill="hold">
                            <p:stCondLst>
                              <p:cond delay="4149"/>
                            </p:stCondLst>
                            <p:childTnLst>
                              <p:par>
                                <p:cTn id="195" presetID="53" presetClass="entr" presetSubtype="16" fill="hold" nodeType="afterEffect">
                                  <p:stCondLst>
                                    <p:cond delay="0"/>
                                  </p:stCondLst>
                                  <p:childTnLst>
                                    <p:set>
                                      <p:cBhvr>
                                        <p:cTn id="196" dur="1" fill="hold">
                                          <p:stCondLst>
                                            <p:cond delay="0"/>
                                          </p:stCondLst>
                                        </p:cTn>
                                        <p:tgtEl>
                                          <p:spTgt spid="61"/>
                                        </p:tgtEl>
                                        <p:attrNameLst>
                                          <p:attrName>style.visibility</p:attrName>
                                        </p:attrNameLst>
                                      </p:cBhvr>
                                      <p:to>
                                        <p:strVal val="visible"/>
                                      </p:to>
                                    </p:set>
                                    <p:anim calcmode="lin" valueType="num">
                                      <p:cBhvr>
                                        <p:cTn id="197" dur="500" fill="hold"/>
                                        <p:tgtEl>
                                          <p:spTgt spid="61"/>
                                        </p:tgtEl>
                                        <p:attrNameLst>
                                          <p:attrName>ppt_w</p:attrName>
                                        </p:attrNameLst>
                                      </p:cBhvr>
                                      <p:tavLst>
                                        <p:tav tm="0">
                                          <p:val>
                                            <p:fltVal val="0"/>
                                          </p:val>
                                        </p:tav>
                                        <p:tav tm="100000">
                                          <p:val>
                                            <p:strVal val="#ppt_w"/>
                                          </p:val>
                                        </p:tav>
                                      </p:tavLst>
                                    </p:anim>
                                    <p:anim calcmode="lin" valueType="num">
                                      <p:cBhvr>
                                        <p:cTn id="198" dur="500" fill="hold"/>
                                        <p:tgtEl>
                                          <p:spTgt spid="61"/>
                                        </p:tgtEl>
                                        <p:attrNameLst>
                                          <p:attrName>ppt_h</p:attrName>
                                        </p:attrNameLst>
                                      </p:cBhvr>
                                      <p:tavLst>
                                        <p:tav tm="0">
                                          <p:val>
                                            <p:fltVal val="0"/>
                                          </p:val>
                                        </p:tav>
                                        <p:tav tm="100000">
                                          <p:val>
                                            <p:strVal val="#ppt_h"/>
                                          </p:val>
                                        </p:tav>
                                      </p:tavLst>
                                    </p:anim>
                                    <p:animEffect transition="in" filter="fade">
                                      <p:cBhvr>
                                        <p:cTn id="199" dur="500"/>
                                        <p:tgtEl>
                                          <p:spTgt spid="61"/>
                                        </p:tgtEl>
                                      </p:cBhvr>
                                    </p:animEffect>
                                  </p:childTnLst>
                                </p:cTn>
                              </p:par>
                              <p:par>
                                <p:cTn id="200" presetID="53" presetClass="entr" presetSubtype="16" fill="hold" nodeType="withEffect">
                                  <p:stCondLst>
                                    <p:cond delay="500"/>
                                  </p:stCondLst>
                                  <p:childTnLst>
                                    <p:set>
                                      <p:cBhvr>
                                        <p:cTn id="201" dur="1" fill="hold">
                                          <p:stCondLst>
                                            <p:cond delay="0"/>
                                          </p:stCondLst>
                                        </p:cTn>
                                        <p:tgtEl>
                                          <p:spTgt spid="55"/>
                                        </p:tgtEl>
                                        <p:attrNameLst>
                                          <p:attrName>style.visibility</p:attrName>
                                        </p:attrNameLst>
                                      </p:cBhvr>
                                      <p:to>
                                        <p:strVal val="visible"/>
                                      </p:to>
                                    </p:set>
                                    <p:anim calcmode="lin" valueType="num">
                                      <p:cBhvr>
                                        <p:cTn id="202" dur="500" fill="hold"/>
                                        <p:tgtEl>
                                          <p:spTgt spid="55"/>
                                        </p:tgtEl>
                                        <p:attrNameLst>
                                          <p:attrName>ppt_w</p:attrName>
                                        </p:attrNameLst>
                                      </p:cBhvr>
                                      <p:tavLst>
                                        <p:tav tm="0">
                                          <p:val>
                                            <p:fltVal val="0"/>
                                          </p:val>
                                        </p:tav>
                                        <p:tav tm="100000">
                                          <p:val>
                                            <p:strVal val="#ppt_w"/>
                                          </p:val>
                                        </p:tav>
                                      </p:tavLst>
                                    </p:anim>
                                    <p:anim calcmode="lin" valueType="num">
                                      <p:cBhvr>
                                        <p:cTn id="203" dur="500" fill="hold"/>
                                        <p:tgtEl>
                                          <p:spTgt spid="55"/>
                                        </p:tgtEl>
                                        <p:attrNameLst>
                                          <p:attrName>ppt_h</p:attrName>
                                        </p:attrNameLst>
                                      </p:cBhvr>
                                      <p:tavLst>
                                        <p:tav tm="0">
                                          <p:val>
                                            <p:fltVal val="0"/>
                                          </p:val>
                                        </p:tav>
                                        <p:tav tm="100000">
                                          <p:val>
                                            <p:strVal val="#ppt_h"/>
                                          </p:val>
                                        </p:tav>
                                      </p:tavLst>
                                    </p:anim>
                                    <p:animEffect transition="in" filter="fade">
                                      <p:cBhvr>
                                        <p:cTn id="204" dur="500"/>
                                        <p:tgtEl>
                                          <p:spTgt spid="55"/>
                                        </p:tgtEl>
                                      </p:cBhvr>
                                    </p:animEffect>
                                  </p:childTnLst>
                                </p:cTn>
                              </p:par>
                              <p:par>
                                <p:cTn id="205" presetID="53" presetClass="entr" presetSubtype="16" fill="hold" nodeType="withEffect">
                                  <p:stCondLst>
                                    <p:cond delay="500"/>
                                  </p:stCondLst>
                                  <p:childTnLst>
                                    <p:set>
                                      <p:cBhvr>
                                        <p:cTn id="206" dur="1" fill="hold">
                                          <p:stCondLst>
                                            <p:cond delay="0"/>
                                          </p:stCondLst>
                                        </p:cTn>
                                        <p:tgtEl>
                                          <p:spTgt spid="52"/>
                                        </p:tgtEl>
                                        <p:attrNameLst>
                                          <p:attrName>style.visibility</p:attrName>
                                        </p:attrNameLst>
                                      </p:cBhvr>
                                      <p:to>
                                        <p:strVal val="visible"/>
                                      </p:to>
                                    </p:set>
                                    <p:anim calcmode="lin" valueType="num">
                                      <p:cBhvr>
                                        <p:cTn id="207" dur="500" fill="hold"/>
                                        <p:tgtEl>
                                          <p:spTgt spid="52"/>
                                        </p:tgtEl>
                                        <p:attrNameLst>
                                          <p:attrName>ppt_w</p:attrName>
                                        </p:attrNameLst>
                                      </p:cBhvr>
                                      <p:tavLst>
                                        <p:tav tm="0">
                                          <p:val>
                                            <p:fltVal val="0"/>
                                          </p:val>
                                        </p:tav>
                                        <p:tav tm="100000">
                                          <p:val>
                                            <p:strVal val="#ppt_w"/>
                                          </p:val>
                                        </p:tav>
                                      </p:tavLst>
                                    </p:anim>
                                    <p:anim calcmode="lin" valueType="num">
                                      <p:cBhvr>
                                        <p:cTn id="208" dur="500" fill="hold"/>
                                        <p:tgtEl>
                                          <p:spTgt spid="52"/>
                                        </p:tgtEl>
                                        <p:attrNameLst>
                                          <p:attrName>ppt_h</p:attrName>
                                        </p:attrNameLst>
                                      </p:cBhvr>
                                      <p:tavLst>
                                        <p:tav tm="0">
                                          <p:val>
                                            <p:fltVal val="0"/>
                                          </p:val>
                                        </p:tav>
                                        <p:tav tm="100000">
                                          <p:val>
                                            <p:strVal val="#ppt_h"/>
                                          </p:val>
                                        </p:tav>
                                      </p:tavLst>
                                    </p:anim>
                                    <p:animEffect transition="in" filter="fade">
                                      <p:cBhvr>
                                        <p:cTn id="209" dur="500"/>
                                        <p:tgtEl>
                                          <p:spTgt spid="52"/>
                                        </p:tgtEl>
                                      </p:cBhvr>
                                    </p:animEffect>
                                  </p:childTnLst>
                                </p:cTn>
                              </p:par>
                              <p:par>
                                <p:cTn id="210" presetID="53" presetClass="entr" presetSubtype="16" fill="hold" nodeType="withEffect">
                                  <p:stCondLst>
                                    <p:cond delay="500"/>
                                  </p:stCondLst>
                                  <p:childTnLst>
                                    <p:set>
                                      <p:cBhvr>
                                        <p:cTn id="211" dur="1" fill="hold">
                                          <p:stCondLst>
                                            <p:cond delay="0"/>
                                          </p:stCondLst>
                                        </p:cTn>
                                        <p:tgtEl>
                                          <p:spTgt spid="49"/>
                                        </p:tgtEl>
                                        <p:attrNameLst>
                                          <p:attrName>style.visibility</p:attrName>
                                        </p:attrNameLst>
                                      </p:cBhvr>
                                      <p:to>
                                        <p:strVal val="visible"/>
                                      </p:to>
                                    </p:set>
                                    <p:anim calcmode="lin" valueType="num">
                                      <p:cBhvr>
                                        <p:cTn id="212" dur="500" fill="hold"/>
                                        <p:tgtEl>
                                          <p:spTgt spid="49"/>
                                        </p:tgtEl>
                                        <p:attrNameLst>
                                          <p:attrName>ppt_w</p:attrName>
                                        </p:attrNameLst>
                                      </p:cBhvr>
                                      <p:tavLst>
                                        <p:tav tm="0">
                                          <p:val>
                                            <p:fltVal val="0"/>
                                          </p:val>
                                        </p:tav>
                                        <p:tav tm="100000">
                                          <p:val>
                                            <p:strVal val="#ppt_w"/>
                                          </p:val>
                                        </p:tav>
                                      </p:tavLst>
                                    </p:anim>
                                    <p:anim calcmode="lin" valueType="num">
                                      <p:cBhvr>
                                        <p:cTn id="213" dur="500" fill="hold"/>
                                        <p:tgtEl>
                                          <p:spTgt spid="49"/>
                                        </p:tgtEl>
                                        <p:attrNameLst>
                                          <p:attrName>ppt_h</p:attrName>
                                        </p:attrNameLst>
                                      </p:cBhvr>
                                      <p:tavLst>
                                        <p:tav tm="0">
                                          <p:val>
                                            <p:fltVal val="0"/>
                                          </p:val>
                                        </p:tav>
                                        <p:tav tm="100000">
                                          <p:val>
                                            <p:strVal val="#ppt_h"/>
                                          </p:val>
                                        </p:tav>
                                      </p:tavLst>
                                    </p:anim>
                                    <p:animEffect transition="in" filter="fade">
                                      <p:cBhvr>
                                        <p:cTn id="214" dur="500"/>
                                        <p:tgtEl>
                                          <p:spTgt spid="49"/>
                                        </p:tgtEl>
                                      </p:cBhvr>
                                    </p:animEffect>
                                  </p:childTnLst>
                                </p:cTn>
                              </p:par>
                              <p:par>
                                <p:cTn id="215" presetID="53" presetClass="entr" presetSubtype="16" fill="hold" nodeType="withEffect">
                                  <p:stCondLst>
                                    <p:cond delay="500"/>
                                  </p:stCondLst>
                                  <p:childTnLst>
                                    <p:set>
                                      <p:cBhvr>
                                        <p:cTn id="216" dur="1" fill="hold">
                                          <p:stCondLst>
                                            <p:cond delay="0"/>
                                          </p:stCondLst>
                                        </p:cTn>
                                        <p:tgtEl>
                                          <p:spTgt spid="58"/>
                                        </p:tgtEl>
                                        <p:attrNameLst>
                                          <p:attrName>style.visibility</p:attrName>
                                        </p:attrNameLst>
                                      </p:cBhvr>
                                      <p:to>
                                        <p:strVal val="visible"/>
                                      </p:to>
                                    </p:set>
                                    <p:anim calcmode="lin" valueType="num">
                                      <p:cBhvr>
                                        <p:cTn id="217" dur="500" fill="hold"/>
                                        <p:tgtEl>
                                          <p:spTgt spid="58"/>
                                        </p:tgtEl>
                                        <p:attrNameLst>
                                          <p:attrName>ppt_w</p:attrName>
                                        </p:attrNameLst>
                                      </p:cBhvr>
                                      <p:tavLst>
                                        <p:tav tm="0">
                                          <p:val>
                                            <p:fltVal val="0"/>
                                          </p:val>
                                        </p:tav>
                                        <p:tav tm="100000">
                                          <p:val>
                                            <p:strVal val="#ppt_w"/>
                                          </p:val>
                                        </p:tav>
                                      </p:tavLst>
                                    </p:anim>
                                    <p:anim calcmode="lin" valueType="num">
                                      <p:cBhvr>
                                        <p:cTn id="218" dur="500" fill="hold"/>
                                        <p:tgtEl>
                                          <p:spTgt spid="58"/>
                                        </p:tgtEl>
                                        <p:attrNameLst>
                                          <p:attrName>ppt_h</p:attrName>
                                        </p:attrNameLst>
                                      </p:cBhvr>
                                      <p:tavLst>
                                        <p:tav tm="0">
                                          <p:val>
                                            <p:fltVal val="0"/>
                                          </p:val>
                                        </p:tav>
                                        <p:tav tm="100000">
                                          <p:val>
                                            <p:strVal val="#ppt_h"/>
                                          </p:val>
                                        </p:tav>
                                      </p:tavLst>
                                    </p:anim>
                                    <p:animEffect transition="in" filter="fade">
                                      <p:cBhvr>
                                        <p:cTn id="219" dur="500"/>
                                        <p:tgtEl>
                                          <p:spTgt spid="58"/>
                                        </p:tgtEl>
                                      </p:cBhvr>
                                    </p:animEffect>
                                  </p:childTnLst>
                                </p:cTn>
                              </p:par>
                              <p:par>
                                <p:cTn id="220" presetID="53" presetClass="entr" presetSubtype="16" fill="hold" nodeType="withEffect">
                                  <p:stCondLst>
                                    <p:cond delay="500"/>
                                  </p:stCondLst>
                                  <p:childTnLst>
                                    <p:set>
                                      <p:cBhvr>
                                        <p:cTn id="221" dur="1" fill="hold">
                                          <p:stCondLst>
                                            <p:cond delay="0"/>
                                          </p:stCondLst>
                                        </p:cTn>
                                        <p:tgtEl>
                                          <p:spTgt spid="64"/>
                                        </p:tgtEl>
                                        <p:attrNameLst>
                                          <p:attrName>style.visibility</p:attrName>
                                        </p:attrNameLst>
                                      </p:cBhvr>
                                      <p:to>
                                        <p:strVal val="visible"/>
                                      </p:to>
                                    </p:set>
                                    <p:anim calcmode="lin" valueType="num">
                                      <p:cBhvr>
                                        <p:cTn id="222" dur="500" fill="hold"/>
                                        <p:tgtEl>
                                          <p:spTgt spid="64"/>
                                        </p:tgtEl>
                                        <p:attrNameLst>
                                          <p:attrName>ppt_w</p:attrName>
                                        </p:attrNameLst>
                                      </p:cBhvr>
                                      <p:tavLst>
                                        <p:tav tm="0">
                                          <p:val>
                                            <p:fltVal val="0"/>
                                          </p:val>
                                        </p:tav>
                                        <p:tav tm="100000">
                                          <p:val>
                                            <p:strVal val="#ppt_w"/>
                                          </p:val>
                                        </p:tav>
                                      </p:tavLst>
                                    </p:anim>
                                    <p:anim calcmode="lin" valueType="num">
                                      <p:cBhvr>
                                        <p:cTn id="223" dur="500" fill="hold"/>
                                        <p:tgtEl>
                                          <p:spTgt spid="64"/>
                                        </p:tgtEl>
                                        <p:attrNameLst>
                                          <p:attrName>ppt_h</p:attrName>
                                        </p:attrNameLst>
                                      </p:cBhvr>
                                      <p:tavLst>
                                        <p:tav tm="0">
                                          <p:val>
                                            <p:fltVal val="0"/>
                                          </p:val>
                                        </p:tav>
                                        <p:tav tm="100000">
                                          <p:val>
                                            <p:strVal val="#ppt_h"/>
                                          </p:val>
                                        </p:tav>
                                      </p:tavLst>
                                    </p:anim>
                                    <p:animEffect transition="in" filter="fade">
                                      <p:cBhvr>
                                        <p:cTn id="2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p:bldP spid="45" grpId="0"/>
      <p:bldP spid="46" grpId="0" animBg="1"/>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E87071"/>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11591" y="128692"/>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10" name="矩形 9"/>
          <p:cNvSpPr/>
          <p:nvPr/>
        </p:nvSpPr>
        <p:spPr>
          <a:xfrm>
            <a:off x="872900" y="926092"/>
            <a:ext cx="1408915" cy="3606758"/>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矩形 10"/>
          <p:cNvSpPr/>
          <p:nvPr/>
        </p:nvSpPr>
        <p:spPr>
          <a:xfrm>
            <a:off x="2829371" y="926092"/>
            <a:ext cx="1408915" cy="3606758"/>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矩形 11"/>
          <p:cNvSpPr/>
          <p:nvPr/>
        </p:nvSpPr>
        <p:spPr>
          <a:xfrm>
            <a:off x="4785841" y="926092"/>
            <a:ext cx="1408915" cy="3606758"/>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矩形 12"/>
          <p:cNvSpPr/>
          <p:nvPr/>
        </p:nvSpPr>
        <p:spPr>
          <a:xfrm>
            <a:off x="6742312" y="926092"/>
            <a:ext cx="1408915" cy="3606758"/>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组合 13"/>
          <p:cNvGrpSpPr/>
          <p:nvPr/>
        </p:nvGrpSpPr>
        <p:grpSpPr>
          <a:xfrm>
            <a:off x="4789635" y="3883718"/>
            <a:ext cx="452497" cy="524706"/>
            <a:chOff x="6385349" y="5179489"/>
            <a:chExt cx="603250" cy="699770"/>
          </a:xfrm>
        </p:grpSpPr>
        <p:sp>
          <p:nvSpPr>
            <p:cNvPr id="15" name="六边形 14"/>
            <p:cNvSpPr/>
            <p:nvPr/>
          </p:nvSpPr>
          <p:spPr>
            <a:xfrm rot="16200000">
              <a:off x="6337089" y="5227749"/>
              <a:ext cx="699770" cy="603250"/>
            </a:xfrm>
            <a:prstGeom prst="hexagon">
              <a:avLst/>
            </a:prstGeom>
            <a:solidFill>
              <a:srgbClr val="E87071"/>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1"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22"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5" name="组合 24"/>
          <p:cNvGrpSpPr/>
          <p:nvPr/>
        </p:nvGrpSpPr>
        <p:grpSpPr>
          <a:xfrm>
            <a:off x="6746106" y="3883718"/>
            <a:ext cx="452497" cy="524706"/>
            <a:chOff x="8993637" y="5179489"/>
            <a:chExt cx="603250" cy="699770"/>
          </a:xfrm>
        </p:grpSpPr>
        <p:sp>
          <p:nvSpPr>
            <p:cNvPr id="26" name="六边形 25"/>
            <p:cNvSpPr/>
            <p:nvPr/>
          </p:nvSpPr>
          <p:spPr>
            <a:xfrm rot="16200000">
              <a:off x="8945377" y="5227749"/>
              <a:ext cx="699770" cy="603250"/>
            </a:xfrm>
            <a:prstGeom prst="hexagon">
              <a:avLst/>
            </a:prstGeom>
            <a:solidFill>
              <a:srgbClr val="663A77"/>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8" name="组合 27"/>
          <p:cNvGrpSpPr/>
          <p:nvPr/>
        </p:nvGrpSpPr>
        <p:grpSpPr>
          <a:xfrm>
            <a:off x="2833164" y="3883718"/>
            <a:ext cx="452497" cy="524706"/>
            <a:chOff x="3777061" y="5179489"/>
            <a:chExt cx="603250" cy="699770"/>
          </a:xfrm>
        </p:grpSpPr>
        <p:sp>
          <p:nvSpPr>
            <p:cNvPr id="29" name="六边形 28"/>
            <p:cNvSpPr/>
            <p:nvPr/>
          </p:nvSpPr>
          <p:spPr>
            <a:xfrm rot="16200000">
              <a:off x="3728801" y="5227749"/>
              <a:ext cx="699770" cy="603250"/>
            </a:xfrm>
            <a:prstGeom prst="hexagon">
              <a:avLst/>
            </a:prstGeom>
            <a:solidFill>
              <a:srgbClr val="01ACBE"/>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0" name="组合 29"/>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31"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3" name="组合 32"/>
          <p:cNvGrpSpPr/>
          <p:nvPr/>
        </p:nvGrpSpPr>
        <p:grpSpPr>
          <a:xfrm>
            <a:off x="876694" y="3883718"/>
            <a:ext cx="452497" cy="524706"/>
            <a:chOff x="1168773" y="5179489"/>
            <a:chExt cx="603250" cy="699770"/>
          </a:xfrm>
        </p:grpSpPr>
        <p:sp>
          <p:nvSpPr>
            <p:cNvPr id="34" name="六边形 33"/>
            <p:cNvSpPr/>
            <p:nvPr/>
          </p:nvSpPr>
          <p:spPr>
            <a:xfrm rot="16200000">
              <a:off x="1120513" y="5227749"/>
              <a:ext cx="699770" cy="603250"/>
            </a:xfrm>
            <a:prstGeom prst="hexagon">
              <a:avLst/>
            </a:prstGeom>
            <a:solidFill>
              <a:srgbClr val="FFB850"/>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6" name="Freeform 10"/>
          <p:cNvSpPr>
            <a:spLocks noEditPoints="1"/>
          </p:cNvSpPr>
          <p:nvPr/>
        </p:nvSpPr>
        <p:spPr bwMode="auto">
          <a:xfrm>
            <a:off x="1231456"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rgbClr val="E76F71"/>
          </a:solidFill>
          <a:ln>
            <a:noFill/>
          </a:ln>
          <a:effectLst>
            <a:innerShdw blurRad="63500" dist="381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7" name="矩形 36"/>
          <p:cNvSpPr/>
          <p:nvPr/>
        </p:nvSpPr>
        <p:spPr>
          <a:xfrm>
            <a:off x="1351363" y="1419824"/>
            <a:ext cx="73221" cy="305480"/>
          </a:xfrm>
          <a:prstGeom prst="rect">
            <a:avLst/>
          </a:prstGeom>
          <a:solidFill>
            <a:srgbClr val="E76F7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矩形 37"/>
          <p:cNvSpPr/>
          <p:nvPr/>
        </p:nvSpPr>
        <p:spPr>
          <a:xfrm>
            <a:off x="1471270" y="1419824"/>
            <a:ext cx="73221" cy="305480"/>
          </a:xfrm>
          <a:prstGeom prst="rect">
            <a:avLst/>
          </a:prstGeom>
          <a:solidFill>
            <a:srgbClr val="E76F7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Freeform 10"/>
          <p:cNvSpPr>
            <a:spLocks noEditPoints="1"/>
          </p:cNvSpPr>
          <p:nvPr/>
        </p:nvSpPr>
        <p:spPr bwMode="auto">
          <a:xfrm>
            <a:off x="3210906"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rgbClr val="01ACBE"/>
          </a:solidFill>
          <a:ln>
            <a:no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0" name="矩形 39"/>
          <p:cNvSpPr/>
          <p:nvPr/>
        </p:nvSpPr>
        <p:spPr>
          <a:xfrm>
            <a:off x="3330812" y="1419824"/>
            <a:ext cx="73221" cy="305480"/>
          </a:xfrm>
          <a:prstGeom prst="rect">
            <a:avLst/>
          </a:prstGeom>
          <a:solidFill>
            <a:srgbClr val="01AC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矩形 40"/>
          <p:cNvSpPr/>
          <p:nvPr/>
        </p:nvSpPr>
        <p:spPr>
          <a:xfrm>
            <a:off x="3450719" y="1419824"/>
            <a:ext cx="73221" cy="305480"/>
          </a:xfrm>
          <a:prstGeom prst="rect">
            <a:avLst/>
          </a:prstGeom>
          <a:solidFill>
            <a:srgbClr val="01AC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矩形 41"/>
          <p:cNvSpPr/>
          <p:nvPr/>
        </p:nvSpPr>
        <p:spPr>
          <a:xfrm>
            <a:off x="3579385" y="1419824"/>
            <a:ext cx="73221" cy="305480"/>
          </a:xfrm>
          <a:prstGeom prst="rect">
            <a:avLst/>
          </a:prstGeom>
          <a:solidFill>
            <a:srgbClr val="01ACB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Freeform 10"/>
          <p:cNvSpPr>
            <a:spLocks noEditPoints="1"/>
          </p:cNvSpPr>
          <p:nvPr/>
        </p:nvSpPr>
        <p:spPr bwMode="auto">
          <a:xfrm>
            <a:off x="5104279"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rgbClr val="FFB850"/>
          </a:solidFill>
          <a:ln>
            <a:no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4" name="矩形 43"/>
          <p:cNvSpPr/>
          <p:nvPr/>
        </p:nvSpPr>
        <p:spPr>
          <a:xfrm>
            <a:off x="5224186" y="1419824"/>
            <a:ext cx="73221" cy="305480"/>
          </a:xfrm>
          <a:prstGeom prst="rect">
            <a:avLst/>
          </a:prstGeom>
          <a:solidFill>
            <a:srgbClr val="FFB8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矩形 44"/>
          <p:cNvSpPr/>
          <p:nvPr/>
        </p:nvSpPr>
        <p:spPr>
          <a:xfrm>
            <a:off x="5349809" y="1419824"/>
            <a:ext cx="73221" cy="305480"/>
          </a:xfrm>
          <a:prstGeom prst="rect">
            <a:avLst/>
          </a:prstGeom>
          <a:solidFill>
            <a:srgbClr val="FFB8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矩形 45"/>
          <p:cNvSpPr/>
          <p:nvPr/>
        </p:nvSpPr>
        <p:spPr>
          <a:xfrm>
            <a:off x="5483684" y="1419824"/>
            <a:ext cx="73221" cy="305480"/>
          </a:xfrm>
          <a:prstGeom prst="rect">
            <a:avLst/>
          </a:prstGeom>
          <a:solidFill>
            <a:srgbClr val="FFB8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矩形 46"/>
          <p:cNvSpPr/>
          <p:nvPr/>
        </p:nvSpPr>
        <p:spPr>
          <a:xfrm>
            <a:off x="5622235" y="1419824"/>
            <a:ext cx="73221" cy="305480"/>
          </a:xfrm>
          <a:prstGeom prst="rect">
            <a:avLst/>
          </a:prstGeom>
          <a:solidFill>
            <a:srgbClr val="FFB8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Freeform 10"/>
          <p:cNvSpPr>
            <a:spLocks noEditPoints="1"/>
          </p:cNvSpPr>
          <p:nvPr/>
        </p:nvSpPr>
        <p:spPr bwMode="auto">
          <a:xfrm>
            <a:off x="7008073" y="1306861"/>
            <a:ext cx="916503" cy="522599"/>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rgbClr val="7030A0"/>
          </a:solidFill>
          <a:ln>
            <a:noFill/>
          </a:ln>
          <a:effectLst>
            <a:innerShdw blurRad="63500" dist="50800" dir="13500000">
              <a:prstClr val="black">
                <a:alpha val="8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9" name="矩形 48"/>
          <p:cNvSpPr/>
          <p:nvPr/>
        </p:nvSpPr>
        <p:spPr>
          <a:xfrm>
            <a:off x="7127979" y="1419824"/>
            <a:ext cx="73221" cy="305480"/>
          </a:xfrm>
          <a:prstGeom prst="rect">
            <a:avLst/>
          </a:prstGeom>
          <a:solidFill>
            <a:srgbClr val="7030A0"/>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矩形 49"/>
          <p:cNvSpPr/>
          <p:nvPr/>
        </p:nvSpPr>
        <p:spPr>
          <a:xfrm>
            <a:off x="7253602" y="1419824"/>
            <a:ext cx="73221" cy="305480"/>
          </a:xfrm>
          <a:prstGeom prst="rect">
            <a:avLst/>
          </a:prstGeom>
          <a:solidFill>
            <a:srgbClr val="7030A0"/>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矩形 50"/>
          <p:cNvSpPr/>
          <p:nvPr/>
        </p:nvSpPr>
        <p:spPr>
          <a:xfrm>
            <a:off x="7393103" y="1419824"/>
            <a:ext cx="73221" cy="305480"/>
          </a:xfrm>
          <a:prstGeom prst="rect">
            <a:avLst/>
          </a:prstGeom>
          <a:solidFill>
            <a:srgbClr val="7030A0"/>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矩形 51"/>
          <p:cNvSpPr/>
          <p:nvPr/>
        </p:nvSpPr>
        <p:spPr>
          <a:xfrm>
            <a:off x="7513010" y="1419824"/>
            <a:ext cx="73221" cy="305480"/>
          </a:xfrm>
          <a:prstGeom prst="rect">
            <a:avLst/>
          </a:prstGeom>
          <a:solidFill>
            <a:srgbClr val="7030A0"/>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矩形 52"/>
          <p:cNvSpPr/>
          <p:nvPr/>
        </p:nvSpPr>
        <p:spPr>
          <a:xfrm>
            <a:off x="7642502" y="1419824"/>
            <a:ext cx="73221" cy="305480"/>
          </a:xfrm>
          <a:prstGeom prst="rect">
            <a:avLst/>
          </a:prstGeom>
          <a:solidFill>
            <a:srgbClr val="7030A0"/>
          </a:solidFill>
          <a:ln>
            <a:noFill/>
          </a:ln>
          <a:effectLst>
            <a:innerShdw blurRad="63500" dist="50800" dir="135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文本框 74"/>
          <p:cNvSpPr txBox="1"/>
          <p:nvPr/>
        </p:nvSpPr>
        <p:spPr>
          <a:xfrm>
            <a:off x="1285707" y="1955231"/>
            <a:ext cx="744797" cy="461665"/>
          </a:xfrm>
          <a:prstGeom prst="rect">
            <a:avLst/>
          </a:prstGeom>
          <a:noFill/>
        </p:spPr>
        <p:txBody>
          <a:bodyPr wrap="square" rtlCol="0">
            <a:spAutoFit/>
          </a:bodyPr>
          <a:lstStyle/>
          <a:p>
            <a:pPr algn="ctr"/>
            <a:r>
              <a:rPr lang="en-US" altLang="zh-CN" sz="2400" dirty="0">
                <a:solidFill>
                  <a:srgbClr val="E76F71"/>
                </a:solidFill>
                <a:latin typeface="Impact" panose="020B0806030902050204" pitchFamily="34" charset="0"/>
              </a:rPr>
              <a:t>40</a:t>
            </a:r>
            <a:r>
              <a:rPr lang="en-US" altLang="zh-CN" sz="1500" dirty="0">
                <a:solidFill>
                  <a:srgbClr val="E76F71"/>
                </a:solidFill>
                <a:latin typeface="Impact" panose="020B0806030902050204" pitchFamily="34" charset="0"/>
              </a:rPr>
              <a:t>%</a:t>
            </a:r>
            <a:endParaRPr lang="zh-CN" altLang="en-US" sz="1500" dirty="0">
              <a:solidFill>
                <a:srgbClr val="E76F71"/>
              </a:solidFill>
              <a:latin typeface="Impact" panose="020B0806030902050204" pitchFamily="34" charset="0"/>
            </a:endParaRPr>
          </a:p>
        </p:txBody>
      </p:sp>
      <p:sp>
        <p:nvSpPr>
          <p:cNvPr id="55" name="文本框 75"/>
          <p:cNvSpPr txBox="1"/>
          <p:nvPr/>
        </p:nvSpPr>
        <p:spPr>
          <a:xfrm>
            <a:off x="3249312" y="1955231"/>
            <a:ext cx="744797" cy="461665"/>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60</a:t>
            </a:r>
            <a:r>
              <a:rPr lang="en-US" altLang="zh-CN" sz="1500" dirty="0">
                <a:solidFill>
                  <a:srgbClr val="01ACBE"/>
                </a:solidFill>
                <a:latin typeface="Impact" panose="020B0806030902050204" pitchFamily="34" charset="0"/>
              </a:rPr>
              <a:t>%</a:t>
            </a:r>
            <a:endParaRPr lang="zh-CN" altLang="en-US" sz="1500" dirty="0">
              <a:solidFill>
                <a:srgbClr val="01ACBE"/>
              </a:solidFill>
              <a:latin typeface="Impact" panose="020B0806030902050204" pitchFamily="34" charset="0"/>
            </a:endParaRPr>
          </a:p>
        </p:txBody>
      </p:sp>
      <p:sp>
        <p:nvSpPr>
          <p:cNvPr id="56" name="文本框 76"/>
          <p:cNvSpPr txBox="1"/>
          <p:nvPr/>
        </p:nvSpPr>
        <p:spPr>
          <a:xfrm>
            <a:off x="5147895" y="1955231"/>
            <a:ext cx="744797" cy="461665"/>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80</a:t>
            </a:r>
            <a:r>
              <a:rPr lang="en-US" altLang="zh-CN" sz="1500" dirty="0">
                <a:solidFill>
                  <a:srgbClr val="FFB850"/>
                </a:solidFill>
                <a:latin typeface="Impact" panose="020B0806030902050204" pitchFamily="34" charset="0"/>
              </a:rPr>
              <a:t>%</a:t>
            </a:r>
            <a:endParaRPr lang="zh-CN" altLang="en-US" sz="2400" dirty="0">
              <a:solidFill>
                <a:srgbClr val="FFB850"/>
              </a:solidFill>
              <a:latin typeface="Impact" panose="020B0806030902050204" pitchFamily="34" charset="0"/>
            </a:endParaRPr>
          </a:p>
        </p:txBody>
      </p:sp>
      <p:sp>
        <p:nvSpPr>
          <p:cNvPr id="57" name="文本框 77"/>
          <p:cNvSpPr txBox="1"/>
          <p:nvPr/>
        </p:nvSpPr>
        <p:spPr>
          <a:xfrm>
            <a:off x="7032693" y="1955231"/>
            <a:ext cx="867262" cy="461665"/>
          </a:xfrm>
          <a:prstGeom prst="rect">
            <a:avLst/>
          </a:prstGeom>
          <a:noFill/>
        </p:spPr>
        <p:txBody>
          <a:bodyPr wrap="square" rtlCol="0">
            <a:spAutoFit/>
          </a:bodyPr>
          <a:lstStyle/>
          <a:p>
            <a:pPr algn="ctr"/>
            <a:r>
              <a:rPr lang="en-US" altLang="zh-CN" sz="2400" dirty="0">
                <a:solidFill>
                  <a:srgbClr val="7030A0"/>
                </a:solidFill>
                <a:latin typeface="Impact" panose="020B0806030902050204" pitchFamily="34" charset="0"/>
              </a:rPr>
              <a:t>100</a:t>
            </a:r>
            <a:r>
              <a:rPr lang="en-US" altLang="zh-CN" sz="1500" dirty="0">
                <a:solidFill>
                  <a:srgbClr val="7030A0"/>
                </a:solidFill>
                <a:latin typeface="Impact" panose="020B0806030902050204" pitchFamily="34" charset="0"/>
              </a:rPr>
              <a:t>%</a:t>
            </a:r>
            <a:endParaRPr lang="zh-CN" altLang="en-US" sz="1500" dirty="0">
              <a:solidFill>
                <a:srgbClr val="7030A0"/>
              </a:solidFill>
              <a:latin typeface="Impact" panose="020B0806030902050204" pitchFamily="34" charset="0"/>
            </a:endParaRPr>
          </a:p>
        </p:txBody>
      </p:sp>
      <p:sp>
        <p:nvSpPr>
          <p:cNvPr id="58" name="文本框 78"/>
          <p:cNvSpPr txBox="1"/>
          <p:nvPr/>
        </p:nvSpPr>
        <p:spPr>
          <a:xfrm>
            <a:off x="937208" y="2463764"/>
            <a:ext cx="131246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第一季度</a:t>
            </a:r>
            <a:endPar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9" name="文本框 79"/>
          <p:cNvSpPr txBox="1"/>
          <p:nvPr/>
        </p:nvSpPr>
        <p:spPr>
          <a:xfrm>
            <a:off x="2893276" y="2463764"/>
            <a:ext cx="131246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第二季度</a:t>
            </a:r>
            <a:endPar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0" name="文本框 80"/>
          <p:cNvSpPr txBox="1"/>
          <p:nvPr/>
        </p:nvSpPr>
        <p:spPr>
          <a:xfrm>
            <a:off x="4839612" y="2463764"/>
            <a:ext cx="131246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第三季度</a:t>
            </a:r>
            <a:endPar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1" name="文本框 81"/>
          <p:cNvSpPr txBox="1"/>
          <p:nvPr/>
        </p:nvSpPr>
        <p:spPr>
          <a:xfrm>
            <a:off x="6798056" y="2463764"/>
            <a:ext cx="1312469" cy="323165"/>
          </a:xfrm>
          <a:prstGeom prst="rect">
            <a:avLst/>
          </a:prstGeom>
          <a:noFill/>
        </p:spPr>
        <p:txBody>
          <a:bodyPr wrap="square" rtlCol="0">
            <a:spAutoFit/>
          </a:bodyPr>
          <a:lstStyle/>
          <a:p>
            <a:pPr algn="ctr"/>
            <a:r>
              <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rPr>
              <a:t>第四季度</a:t>
            </a:r>
            <a:endParaRPr lang="zh-CN" altLang="en-US" sz="15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 name="文本框 113"/>
          <p:cNvSpPr txBox="1"/>
          <p:nvPr/>
        </p:nvSpPr>
        <p:spPr>
          <a:xfrm>
            <a:off x="1134544" y="2880199"/>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文本框 113"/>
          <p:cNvSpPr txBox="1"/>
          <p:nvPr/>
        </p:nvSpPr>
        <p:spPr>
          <a:xfrm>
            <a:off x="3054648" y="2866770"/>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113"/>
          <p:cNvSpPr txBox="1"/>
          <p:nvPr/>
        </p:nvSpPr>
        <p:spPr>
          <a:xfrm>
            <a:off x="4971193" y="2870416"/>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5" name="文本框 113"/>
          <p:cNvSpPr txBox="1"/>
          <p:nvPr/>
        </p:nvSpPr>
        <p:spPr>
          <a:xfrm>
            <a:off x="6934849" y="2872239"/>
            <a:ext cx="989726"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p:stCondLst>
                              <p:cond delay="1500"/>
                            </p:stCondLst>
                            <p:childTnLst>
                              <p:par>
                                <p:cTn id="44" presetID="31"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 calcmode="lin" valueType="num">
                                      <p:cBhvr>
                                        <p:cTn id="48" dur="500" fill="hold"/>
                                        <p:tgtEl>
                                          <p:spTgt spid="33"/>
                                        </p:tgtEl>
                                        <p:attrNameLst>
                                          <p:attrName>style.rotation</p:attrName>
                                        </p:attrNameLst>
                                      </p:cBhvr>
                                      <p:tavLst>
                                        <p:tav tm="0">
                                          <p:val>
                                            <p:fltVal val="90"/>
                                          </p:val>
                                        </p:tav>
                                        <p:tav tm="100000">
                                          <p:val>
                                            <p:fltVal val="0"/>
                                          </p:val>
                                        </p:tav>
                                      </p:tavLst>
                                    </p:anim>
                                    <p:animEffect transition="in" filter="fade">
                                      <p:cBhvr>
                                        <p:cTn id="49" dur="500"/>
                                        <p:tgtEl>
                                          <p:spTgt spid="33"/>
                                        </p:tgtEl>
                                      </p:cBhvr>
                                    </p:animEffect>
                                  </p:childTnLst>
                                </p:cTn>
                              </p:par>
                            </p:childTnLst>
                          </p:cTn>
                        </p:par>
                        <p:par>
                          <p:cTn id="50" fill="hold">
                            <p:stCondLst>
                              <p:cond delay="2000"/>
                            </p:stCondLst>
                            <p:childTnLst>
                              <p:par>
                                <p:cTn id="51" presetID="31"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 calcmode="lin" valueType="num">
                                      <p:cBhvr>
                                        <p:cTn id="55" dur="500" fill="hold"/>
                                        <p:tgtEl>
                                          <p:spTgt spid="28"/>
                                        </p:tgtEl>
                                        <p:attrNameLst>
                                          <p:attrName>style.rotation</p:attrName>
                                        </p:attrNameLst>
                                      </p:cBhvr>
                                      <p:tavLst>
                                        <p:tav tm="0">
                                          <p:val>
                                            <p:fltVal val="90"/>
                                          </p:val>
                                        </p:tav>
                                        <p:tav tm="100000">
                                          <p:val>
                                            <p:fltVal val="0"/>
                                          </p:val>
                                        </p:tav>
                                      </p:tavLst>
                                    </p:anim>
                                    <p:animEffect transition="in" filter="fade">
                                      <p:cBhvr>
                                        <p:cTn id="56" dur="500"/>
                                        <p:tgtEl>
                                          <p:spTgt spid="28"/>
                                        </p:tgtEl>
                                      </p:cBhvr>
                                    </p:animEffect>
                                  </p:childTnLst>
                                </p:cTn>
                              </p:par>
                            </p:childTnLst>
                          </p:cTn>
                        </p:par>
                        <p:par>
                          <p:cTn id="57" fill="hold">
                            <p:stCondLst>
                              <p:cond delay="2500"/>
                            </p:stCondLst>
                            <p:childTnLst>
                              <p:par>
                                <p:cTn id="58" presetID="31" presetClass="entr" presetSubtype="0"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 calcmode="lin" valueType="num">
                                      <p:cBhvr>
                                        <p:cTn id="62" dur="500" fill="hold"/>
                                        <p:tgtEl>
                                          <p:spTgt spid="14"/>
                                        </p:tgtEl>
                                        <p:attrNameLst>
                                          <p:attrName>style.rotation</p:attrName>
                                        </p:attrNameLst>
                                      </p:cBhvr>
                                      <p:tavLst>
                                        <p:tav tm="0">
                                          <p:val>
                                            <p:fltVal val="90"/>
                                          </p:val>
                                        </p:tav>
                                        <p:tav tm="100000">
                                          <p:val>
                                            <p:fltVal val="0"/>
                                          </p:val>
                                        </p:tav>
                                      </p:tavLst>
                                    </p:anim>
                                    <p:animEffect transition="in" filter="fade">
                                      <p:cBhvr>
                                        <p:cTn id="63" dur="500"/>
                                        <p:tgtEl>
                                          <p:spTgt spid="14"/>
                                        </p:tgtEl>
                                      </p:cBhvr>
                                    </p:animEffect>
                                  </p:childTnLst>
                                </p:cTn>
                              </p:par>
                            </p:childTnLst>
                          </p:cTn>
                        </p:par>
                        <p:par>
                          <p:cTn id="64" fill="hold">
                            <p:stCondLst>
                              <p:cond delay="3000"/>
                            </p:stCondLst>
                            <p:childTnLst>
                              <p:par>
                                <p:cTn id="65" presetID="31"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 calcmode="lin" valueType="num">
                                      <p:cBhvr>
                                        <p:cTn id="69" dur="500" fill="hold"/>
                                        <p:tgtEl>
                                          <p:spTgt spid="25"/>
                                        </p:tgtEl>
                                        <p:attrNameLst>
                                          <p:attrName>style.rotation</p:attrName>
                                        </p:attrNameLst>
                                      </p:cBhvr>
                                      <p:tavLst>
                                        <p:tav tm="0">
                                          <p:val>
                                            <p:fltVal val="90"/>
                                          </p:val>
                                        </p:tav>
                                        <p:tav tm="100000">
                                          <p:val>
                                            <p:fltVal val="0"/>
                                          </p:val>
                                        </p:tav>
                                      </p:tavLst>
                                    </p:anim>
                                    <p:animEffect transition="in" filter="fade">
                                      <p:cBhvr>
                                        <p:cTn id="70" dur="500"/>
                                        <p:tgtEl>
                                          <p:spTgt spid="25"/>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250"/>
                                        <p:tgtEl>
                                          <p:spTgt spid="36"/>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250"/>
                                        <p:tgtEl>
                                          <p:spTgt spid="37"/>
                                        </p:tgtEl>
                                      </p:cBhvr>
                                    </p:animEffect>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250"/>
                                        <p:tgtEl>
                                          <p:spTgt spid="38"/>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250"/>
                                        <p:tgtEl>
                                          <p:spTgt spid="39"/>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250"/>
                                        <p:tgtEl>
                                          <p:spTgt spid="40"/>
                                        </p:tgtEl>
                                      </p:cBhvr>
                                    </p:animEffect>
                                  </p:childTnLst>
                                </p:cTn>
                              </p:par>
                            </p:childTnLst>
                          </p:cTn>
                        </p:par>
                        <p:par>
                          <p:cTn id="91" fill="hold">
                            <p:stCondLst>
                              <p:cond delay="6000"/>
                            </p:stCondLst>
                            <p:childTnLst>
                              <p:par>
                                <p:cTn id="92" presetID="10" presetClass="entr" presetSubtype="0"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250"/>
                                        <p:tgtEl>
                                          <p:spTgt spid="41"/>
                                        </p:tgtEl>
                                      </p:cBhvr>
                                    </p:animEffect>
                                  </p:childTnLst>
                                </p:cTn>
                              </p:par>
                            </p:childTnLst>
                          </p:cTn>
                        </p:par>
                        <p:par>
                          <p:cTn id="95" fill="hold">
                            <p:stCondLst>
                              <p:cond delay="6500"/>
                            </p:stCondLst>
                            <p:childTnLst>
                              <p:par>
                                <p:cTn id="96" presetID="10"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250"/>
                                        <p:tgtEl>
                                          <p:spTgt spid="42"/>
                                        </p:tgtEl>
                                      </p:cBhvr>
                                    </p:animEffect>
                                  </p:childTnLst>
                                </p:cTn>
                              </p:par>
                            </p:childTnLst>
                          </p:cTn>
                        </p:par>
                        <p:par>
                          <p:cTn id="99" fill="hold">
                            <p:stCondLst>
                              <p:cond delay="7000"/>
                            </p:stCondLst>
                            <p:childTnLst>
                              <p:par>
                                <p:cTn id="100" presetID="10" presetClass="entr" presetSubtype="0"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250"/>
                                        <p:tgtEl>
                                          <p:spTgt spid="43"/>
                                        </p:tgtEl>
                                      </p:cBhvr>
                                    </p:animEffect>
                                  </p:childTnLst>
                                </p:cTn>
                              </p:par>
                            </p:childTnLst>
                          </p:cTn>
                        </p:par>
                        <p:par>
                          <p:cTn id="103" fill="hold">
                            <p:stCondLst>
                              <p:cond delay="7500"/>
                            </p:stCondLst>
                            <p:childTnLst>
                              <p:par>
                                <p:cTn id="104" presetID="10"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250"/>
                                        <p:tgtEl>
                                          <p:spTgt spid="44"/>
                                        </p:tgtEl>
                                      </p:cBhvr>
                                    </p:animEffect>
                                  </p:childTnLst>
                                </p:cTn>
                              </p:par>
                            </p:childTnLst>
                          </p:cTn>
                        </p:par>
                        <p:par>
                          <p:cTn id="107" fill="hold">
                            <p:stCondLst>
                              <p:cond delay="8000"/>
                            </p:stCondLst>
                            <p:childTnLst>
                              <p:par>
                                <p:cTn id="108" presetID="10" presetClass="entr" presetSubtype="0" fill="hold" grpId="0"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250"/>
                                        <p:tgtEl>
                                          <p:spTgt spid="45"/>
                                        </p:tgtEl>
                                      </p:cBhvr>
                                    </p:animEffect>
                                  </p:childTnLst>
                                </p:cTn>
                              </p:par>
                            </p:childTnLst>
                          </p:cTn>
                        </p:par>
                        <p:par>
                          <p:cTn id="111" fill="hold">
                            <p:stCondLst>
                              <p:cond delay="8500"/>
                            </p:stCondLst>
                            <p:childTnLst>
                              <p:par>
                                <p:cTn id="112" presetID="10" presetClass="entr" presetSubtype="0" fill="hold" grpId="0" nodeType="after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250"/>
                                        <p:tgtEl>
                                          <p:spTgt spid="46"/>
                                        </p:tgtEl>
                                      </p:cBhvr>
                                    </p:animEffect>
                                  </p:childTnLst>
                                </p:cTn>
                              </p:par>
                            </p:childTnLst>
                          </p:cTn>
                        </p:par>
                        <p:par>
                          <p:cTn id="115" fill="hold">
                            <p:stCondLst>
                              <p:cond delay="9000"/>
                            </p:stCondLst>
                            <p:childTnLst>
                              <p:par>
                                <p:cTn id="116" presetID="10" presetClass="entr" presetSubtype="0" fill="hold" grpId="0" nodeType="after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250"/>
                                        <p:tgtEl>
                                          <p:spTgt spid="47"/>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250"/>
                                        <p:tgtEl>
                                          <p:spTgt spid="48"/>
                                        </p:tgtEl>
                                      </p:cBhvr>
                                    </p:animEffect>
                                  </p:childTnLst>
                                </p:cTn>
                              </p:par>
                            </p:childTnLst>
                          </p:cTn>
                        </p:par>
                        <p:par>
                          <p:cTn id="123" fill="hold">
                            <p:stCondLst>
                              <p:cond delay="10000"/>
                            </p:stCondLst>
                            <p:childTnLst>
                              <p:par>
                                <p:cTn id="124" presetID="10" presetClass="entr" presetSubtype="0"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250"/>
                                        <p:tgtEl>
                                          <p:spTgt spid="49"/>
                                        </p:tgtEl>
                                      </p:cBhvr>
                                    </p:animEffect>
                                  </p:childTnLst>
                                </p:cTn>
                              </p:par>
                            </p:childTnLst>
                          </p:cTn>
                        </p:par>
                        <p:par>
                          <p:cTn id="127" fill="hold">
                            <p:stCondLst>
                              <p:cond delay="10500"/>
                            </p:stCondLst>
                            <p:childTnLst>
                              <p:par>
                                <p:cTn id="128" presetID="10"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250"/>
                                        <p:tgtEl>
                                          <p:spTgt spid="50"/>
                                        </p:tgtEl>
                                      </p:cBhvr>
                                    </p:animEffect>
                                  </p:childTnLst>
                                </p:cTn>
                              </p:par>
                            </p:childTnLst>
                          </p:cTn>
                        </p:par>
                        <p:par>
                          <p:cTn id="131" fill="hold">
                            <p:stCondLst>
                              <p:cond delay="11000"/>
                            </p:stCondLst>
                            <p:childTnLst>
                              <p:par>
                                <p:cTn id="132" presetID="10" presetClass="entr" presetSubtype="0"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fade">
                                      <p:cBhvr>
                                        <p:cTn id="134" dur="250"/>
                                        <p:tgtEl>
                                          <p:spTgt spid="51"/>
                                        </p:tgtEl>
                                      </p:cBhvr>
                                    </p:animEffect>
                                  </p:childTnLst>
                                </p:cTn>
                              </p:par>
                            </p:childTnLst>
                          </p:cTn>
                        </p:par>
                        <p:par>
                          <p:cTn id="135" fill="hold">
                            <p:stCondLst>
                              <p:cond delay="11500"/>
                            </p:stCondLst>
                            <p:childTnLst>
                              <p:par>
                                <p:cTn id="136" presetID="10" presetClass="entr" presetSubtype="0"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250"/>
                                        <p:tgtEl>
                                          <p:spTgt spid="52"/>
                                        </p:tgtEl>
                                      </p:cBhvr>
                                    </p:animEffect>
                                  </p:childTnLst>
                                </p:cTn>
                              </p:par>
                            </p:childTnLst>
                          </p:cTn>
                        </p:par>
                        <p:par>
                          <p:cTn id="139" fill="hold">
                            <p:stCondLst>
                              <p:cond delay="12000"/>
                            </p:stCondLst>
                            <p:childTnLst>
                              <p:par>
                                <p:cTn id="140" presetID="10" presetClass="entr" presetSubtype="0"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250"/>
                                        <p:tgtEl>
                                          <p:spTgt spid="53"/>
                                        </p:tgtEl>
                                      </p:cBhvr>
                                    </p:animEffect>
                                  </p:childTnLst>
                                </p:cTn>
                              </p:par>
                            </p:childTnLst>
                          </p:cTn>
                        </p:par>
                        <p:par>
                          <p:cTn id="143" fill="hold">
                            <p:stCondLst>
                              <p:cond delay="12500"/>
                            </p:stCondLst>
                            <p:childTnLst>
                              <p:par>
                                <p:cTn id="144" presetID="14" presetClass="entr" presetSubtype="10" fill="hold" grpId="0" nodeType="after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randombar(horizontal)">
                                      <p:cBhvr>
                                        <p:cTn id="146" dur="500"/>
                                        <p:tgtEl>
                                          <p:spTgt spid="54"/>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randombar(horizontal)">
                                      <p:cBhvr>
                                        <p:cTn id="149" dur="500"/>
                                        <p:tgtEl>
                                          <p:spTgt spid="55"/>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randombar(horizontal)">
                                      <p:cBhvr>
                                        <p:cTn id="152" dur="500"/>
                                        <p:tgtEl>
                                          <p:spTgt spid="56"/>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randombar(horizontal)">
                                      <p:cBhvr>
                                        <p:cTn id="155" dur="500"/>
                                        <p:tgtEl>
                                          <p:spTgt spid="57"/>
                                        </p:tgtEl>
                                      </p:cBhvr>
                                    </p:animEffect>
                                  </p:childTnLst>
                                </p:cTn>
                              </p:par>
                            </p:childTnLst>
                          </p:cTn>
                        </p:par>
                        <p:par>
                          <p:cTn id="156" fill="hold">
                            <p:stCondLst>
                              <p:cond delay="13000"/>
                            </p:stCondLst>
                            <p:childTnLst>
                              <p:par>
                                <p:cTn id="157" presetID="22" presetClass="entr" presetSubtype="8" fill="hold" grpId="0" nodeType="after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wipe(left)">
                                      <p:cBhvr>
                                        <p:cTn id="159" dur="500"/>
                                        <p:tgtEl>
                                          <p:spTgt spid="58"/>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wipe(left)">
                                      <p:cBhvr>
                                        <p:cTn id="162" dur="500"/>
                                        <p:tgtEl>
                                          <p:spTgt spid="59"/>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60"/>
                                        </p:tgtEl>
                                        <p:attrNameLst>
                                          <p:attrName>style.visibility</p:attrName>
                                        </p:attrNameLst>
                                      </p:cBhvr>
                                      <p:to>
                                        <p:strVal val="visible"/>
                                      </p:to>
                                    </p:set>
                                    <p:animEffect transition="in" filter="wipe(left)">
                                      <p:cBhvr>
                                        <p:cTn id="165" dur="500"/>
                                        <p:tgtEl>
                                          <p:spTgt spid="60"/>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left)">
                                      <p:cBhvr>
                                        <p:cTn id="168" dur="500"/>
                                        <p:tgtEl>
                                          <p:spTgt spid="61"/>
                                        </p:tgtEl>
                                      </p:cBhvr>
                                    </p:animEffect>
                                  </p:childTnLst>
                                </p:cTn>
                              </p:par>
                            </p:childTnLst>
                          </p:cTn>
                        </p:par>
                        <p:par>
                          <p:cTn id="169" fill="hold">
                            <p:stCondLst>
                              <p:cond delay="13500"/>
                            </p:stCondLst>
                            <p:childTnLst>
                              <p:par>
                                <p:cTn id="170" presetID="22" presetClass="entr" presetSubtype="1" fill="hold" grpId="0" nodeType="after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wipe(up)">
                                      <p:cBhvr>
                                        <p:cTn id="172" dur="500"/>
                                        <p:tgtEl>
                                          <p:spTgt spid="62"/>
                                        </p:tgtEl>
                                      </p:cBhvr>
                                    </p:animEffect>
                                  </p:childTnLst>
                                </p:cTn>
                              </p:par>
                              <p:par>
                                <p:cTn id="173" presetID="22" presetClass="entr" presetSubtype="1"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wipe(up)">
                                      <p:cBhvr>
                                        <p:cTn id="175" dur="500"/>
                                        <p:tgtEl>
                                          <p:spTgt spid="63"/>
                                        </p:tgtEl>
                                      </p:cBhvr>
                                    </p:animEffect>
                                  </p:childTnLst>
                                </p:cTn>
                              </p:par>
                              <p:par>
                                <p:cTn id="176" presetID="22" presetClass="entr" presetSubtype="1"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wipe(up)">
                                      <p:cBhvr>
                                        <p:cTn id="178" dur="500"/>
                                        <p:tgtEl>
                                          <p:spTgt spid="64"/>
                                        </p:tgtEl>
                                      </p:cBhvr>
                                    </p:animEffect>
                                  </p:childTnLst>
                                </p:cTn>
                              </p:par>
                              <p:par>
                                <p:cTn id="179" presetID="22" presetClass="entr" presetSubtype="1"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up)">
                                      <p:cBhvr>
                                        <p:cTn id="18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0" grpId="0" animBg="1"/>
      <p:bldP spid="11" grpId="0" animBg="1"/>
      <p:bldP spid="12" grpId="0" animBg="1"/>
      <p:bldP spid="13"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E87071"/>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11591" y="128692"/>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10" name="组合 9"/>
          <p:cNvGrpSpPr/>
          <p:nvPr/>
        </p:nvGrpSpPr>
        <p:grpSpPr>
          <a:xfrm>
            <a:off x="2725155" y="738649"/>
            <a:ext cx="1361480" cy="2793683"/>
            <a:chOff x="3633065" y="985093"/>
            <a:chExt cx="1815071" cy="3725774"/>
          </a:xfrm>
        </p:grpSpPr>
        <p:sp>
          <p:nvSpPr>
            <p:cNvPr id="11" name="任意多边形 10"/>
            <p:cNvSpPr/>
            <p:nvPr/>
          </p:nvSpPr>
          <p:spPr>
            <a:xfrm>
              <a:off x="3633065" y="985093"/>
              <a:ext cx="1796114" cy="3043856"/>
            </a:xfrm>
            <a:custGeom>
              <a:avLst/>
              <a:gdLst>
                <a:gd name="connsiteX0" fmla="*/ 898348 w 1796114"/>
                <a:gd name="connsiteY0" fmla="*/ 0 h 3043856"/>
                <a:gd name="connsiteX1" fmla="*/ 1793101 w 1796114"/>
                <a:gd name="connsiteY1" fmla="*/ 894754 h 3043856"/>
                <a:gd name="connsiteX2" fmla="*/ 1796055 w 1796114"/>
                <a:gd name="connsiteY2" fmla="*/ 894754 h 3043856"/>
                <a:gd name="connsiteX3" fmla="*/ 1796055 w 1796114"/>
                <a:gd name="connsiteY3" fmla="*/ 896588 h 3043856"/>
                <a:gd name="connsiteX4" fmla="*/ 1796114 w 1796114"/>
                <a:gd name="connsiteY4" fmla="*/ 896588 h 3043856"/>
                <a:gd name="connsiteX5" fmla="*/ 1796114 w 1796114"/>
                <a:gd name="connsiteY5" fmla="*/ 1638635 h 3043856"/>
                <a:gd name="connsiteX6" fmla="*/ 1796114 w 1796114"/>
                <a:gd name="connsiteY6" fmla="*/ 1994753 h 3043856"/>
                <a:gd name="connsiteX7" fmla="*/ 1796114 w 1796114"/>
                <a:gd name="connsiteY7" fmla="*/ 2342751 h 3043856"/>
                <a:gd name="connsiteX8" fmla="*/ 1796114 w 1796114"/>
                <a:gd name="connsiteY8" fmla="*/ 2344732 h 3043856"/>
                <a:gd name="connsiteX9" fmla="*/ 1796114 w 1796114"/>
                <a:gd name="connsiteY9" fmla="*/ 2693304 h 3043856"/>
                <a:gd name="connsiteX10" fmla="*/ 1794829 w 1796114"/>
                <a:gd name="connsiteY10" fmla="*/ 2693304 h 3043856"/>
                <a:gd name="connsiteX11" fmla="*/ 1794829 w 1796114"/>
                <a:gd name="connsiteY11" fmla="*/ 3043856 h 3043856"/>
                <a:gd name="connsiteX12" fmla="*/ 0 w 1796114"/>
                <a:gd name="connsiteY12" fmla="*/ 3043856 h 3043856"/>
                <a:gd name="connsiteX13" fmla="*/ 0 w 1796114"/>
                <a:gd name="connsiteY13" fmla="*/ 2693304 h 3043856"/>
                <a:gd name="connsiteX14" fmla="*/ 1285 w 1796114"/>
                <a:gd name="connsiteY14" fmla="*/ 2693304 h 3043856"/>
                <a:gd name="connsiteX15" fmla="*/ 1285 w 1796114"/>
                <a:gd name="connsiteY15" fmla="*/ 2344732 h 3043856"/>
                <a:gd name="connsiteX16" fmla="*/ 467 w 1796114"/>
                <a:gd name="connsiteY16" fmla="*/ 2344732 h 3043856"/>
                <a:gd name="connsiteX17" fmla="*/ 467 w 1796114"/>
                <a:gd name="connsiteY17" fmla="*/ 1638635 h 3043856"/>
                <a:gd name="connsiteX18" fmla="*/ 468 w 1796114"/>
                <a:gd name="connsiteY18" fmla="*/ 1638635 h 3043856"/>
                <a:gd name="connsiteX19" fmla="*/ 468 w 1796114"/>
                <a:gd name="connsiteY19" fmla="*/ 940473 h 3043856"/>
                <a:gd name="connsiteX20" fmla="*/ 408 w 1796114"/>
                <a:gd name="connsiteY20" fmla="*/ 940473 h 3043856"/>
                <a:gd name="connsiteX21" fmla="*/ 408 w 1796114"/>
                <a:gd name="connsiteY21" fmla="*/ 894754 h 3043856"/>
                <a:gd name="connsiteX22" fmla="*/ 3593 w 1796114"/>
                <a:gd name="connsiteY22" fmla="*/ 894754 h 304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96114" h="3043856">
                  <a:moveTo>
                    <a:pt x="898348" y="0"/>
                  </a:moveTo>
                  <a:lnTo>
                    <a:pt x="1793101" y="894754"/>
                  </a:lnTo>
                  <a:lnTo>
                    <a:pt x="1796055" y="894754"/>
                  </a:lnTo>
                  <a:lnTo>
                    <a:pt x="1796055" y="896588"/>
                  </a:lnTo>
                  <a:lnTo>
                    <a:pt x="1796114" y="896588"/>
                  </a:lnTo>
                  <a:lnTo>
                    <a:pt x="1796114" y="1638635"/>
                  </a:lnTo>
                  <a:lnTo>
                    <a:pt x="1796114" y="1994753"/>
                  </a:lnTo>
                  <a:lnTo>
                    <a:pt x="1796114" y="2342751"/>
                  </a:lnTo>
                  <a:lnTo>
                    <a:pt x="1796114" y="2344732"/>
                  </a:lnTo>
                  <a:lnTo>
                    <a:pt x="1796114" y="2693304"/>
                  </a:lnTo>
                  <a:lnTo>
                    <a:pt x="1794829" y="2693304"/>
                  </a:lnTo>
                  <a:lnTo>
                    <a:pt x="1794829" y="3043856"/>
                  </a:lnTo>
                  <a:lnTo>
                    <a:pt x="0" y="3043856"/>
                  </a:lnTo>
                  <a:lnTo>
                    <a:pt x="0" y="2693304"/>
                  </a:lnTo>
                  <a:lnTo>
                    <a:pt x="1285" y="2693304"/>
                  </a:lnTo>
                  <a:lnTo>
                    <a:pt x="1285" y="2344732"/>
                  </a:lnTo>
                  <a:lnTo>
                    <a:pt x="467" y="2344732"/>
                  </a:lnTo>
                  <a:lnTo>
                    <a:pt x="467" y="1638635"/>
                  </a:lnTo>
                  <a:lnTo>
                    <a:pt x="468" y="1638635"/>
                  </a:lnTo>
                  <a:lnTo>
                    <a:pt x="468" y="940473"/>
                  </a:lnTo>
                  <a:lnTo>
                    <a:pt x="408" y="940473"/>
                  </a:lnTo>
                  <a:lnTo>
                    <a:pt x="408" y="894754"/>
                  </a:lnTo>
                  <a:lnTo>
                    <a:pt x="3593" y="894754"/>
                  </a:lnTo>
                  <a:close/>
                </a:path>
              </a:pathLst>
            </a:custGeom>
            <a:gradFill>
              <a:gsLst>
                <a:gs pos="58000">
                  <a:srgbClr val="663A77"/>
                </a:gs>
                <a:gs pos="0">
                  <a:srgbClr val="894EA0"/>
                </a:gs>
                <a:gs pos="100000">
                  <a:srgbClr val="482955"/>
                </a:gs>
              </a:gsLst>
              <a:lin ang="5400000" scaled="1"/>
            </a:gradFill>
            <a:ln w="25400">
              <a:gradFill>
                <a:gsLst>
                  <a:gs pos="0">
                    <a:srgbClr val="A06AB6"/>
                  </a:gs>
                  <a:gs pos="100000">
                    <a:srgbClr val="56316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任意多边形 11"/>
            <p:cNvSpPr/>
            <p:nvPr/>
          </p:nvSpPr>
          <p:spPr>
            <a:xfrm flipH="1" flipV="1">
              <a:off x="4786488" y="4045977"/>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663A77">
                    <a:alpha val="30000"/>
                  </a:srgbClr>
                </a:gs>
                <a:gs pos="36000">
                  <a:srgbClr val="663A77">
                    <a:alpha val="50000"/>
                  </a:srgbClr>
                </a:gs>
                <a:gs pos="0">
                  <a:srgbClr val="663A77"/>
                </a:gs>
                <a:gs pos="100000">
                  <a:srgbClr val="663A77">
                    <a:alpha val="0"/>
                  </a:srgb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3" name="平行四边形 12"/>
          <p:cNvSpPr/>
          <p:nvPr/>
        </p:nvSpPr>
        <p:spPr>
          <a:xfrm>
            <a:off x="2326327" y="3038622"/>
            <a:ext cx="1735912" cy="402443"/>
          </a:xfrm>
          <a:prstGeom prst="parallelogram">
            <a:avLst>
              <a:gd name="adj" fmla="val 97534"/>
            </a:avLst>
          </a:prstGeom>
          <a:gradFill>
            <a:gsLst>
              <a:gs pos="16000">
                <a:srgbClr val="844B9B"/>
              </a:gs>
              <a:gs pos="39000">
                <a:srgbClr val="663A77"/>
              </a:gs>
              <a:gs pos="0">
                <a:srgbClr val="8F52A8"/>
              </a:gs>
              <a:gs pos="100000">
                <a:srgbClr val="593268"/>
              </a:gs>
            </a:gsLst>
            <a:lin ang="5400000" scaled="1"/>
          </a:gradFill>
          <a:ln w="25400">
            <a:gradFill>
              <a:gsLst>
                <a:gs pos="0">
                  <a:srgbClr val="824A99"/>
                </a:gs>
                <a:gs pos="100000">
                  <a:srgbClr val="4628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组合 13"/>
          <p:cNvGrpSpPr/>
          <p:nvPr/>
        </p:nvGrpSpPr>
        <p:grpSpPr>
          <a:xfrm>
            <a:off x="2318722" y="1420153"/>
            <a:ext cx="1364590" cy="2530577"/>
            <a:chOff x="3091227" y="1893975"/>
            <a:chExt cx="1819216" cy="3374883"/>
          </a:xfrm>
        </p:grpSpPr>
        <p:sp>
          <p:nvSpPr>
            <p:cNvPr id="15" name="任意多边形 14"/>
            <p:cNvSpPr/>
            <p:nvPr/>
          </p:nvSpPr>
          <p:spPr>
            <a:xfrm>
              <a:off x="3091227" y="1893975"/>
              <a:ext cx="1796055" cy="2693303"/>
            </a:xfrm>
            <a:custGeom>
              <a:avLst/>
              <a:gdLst>
                <a:gd name="connsiteX0" fmla="*/ 897881 w 1796055"/>
                <a:gd name="connsiteY0" fmla="*/ 0 h 2693303"/>
                <a:gd name="connsiteX1" fmla="*/ 1792693 w 1796055"/>
                <a:gd name="connsiteY1" fmla="*/ 894811 h 2693303"/>
                <a:gd name="connsiteX2" fmla="*/ 1796055 w 1796055"/>
                <a:gd name="connsiteY2" fmla="*/ 894811 h 2693303"/>
                <a:gd name="connsiteX3" fmla="*/ 1796055 w 1796055"/>
                <a:gd name="connsiteY3" fmla="*/ 940530 h 2693303"/>
                <a:gd name="connsiteX4" fmla="*/ 1795648 w 1796055"/>
                <a:gd name="connsiteY4" fmla="*/ 940530 h 2693303"/>
                <a:gd name="connsiteX5" fmla="*/ 1795648 w 1796055"/>
                <a:gd name="connsiteY5" fmla="*/ 1638635 h 2693303"/>
                <a:gd name="connsiteX6" fmla="*/ 1795648 w 1796055"/>
                <a:gd name="connsiteY6" fmla="*/ 1994752 h 2693303"/>
                <a:gd name="connsiteX7" fmla="*/ 1795648 w 1796055"/>
                <a:gd name="connsiteY7" fmla="*/ 2342751 h 2693303"/>
                <a:gd name="connsiteX8" fmla="*/ 1795648 w 1796055"/>
                <a:gd name="connsiteY8" fmla="*/ 2344732 h 2693303"/>
                <a:gd name="connsiteX9" fmla="*/ 1795648 w 1796055"/>
                <a:gd name="connsiteY9" fmla="*/ 2693303 h 2693303"/>
                <a:gd name="connsiteX10" fmla="*/ 819 w 1796055"/>
                <a:gd name="connsiteY10" fmla="*/ 2693303 h 2693303"/>
                <a:gd name="connsiteX11" fmla="*/ 819 w 1796055"/>
                <a:gd name="connsiteY11" fmla="*/ 2344732 h 2693303"/>
                <a:gd name="connsiteX12" fmla="*/ 0 w 1796055"/>
                <a:gd name="connsiteY12" fmla="*/ 2344732 h 2693303"/>
                <a:gd name="connsiteX13" fmla="*/ 0 w 1796055"/>
                <a:gd name="connsiteY13" fmla="*/ 1638635 h 2693303"/>
                <a:gd name="connsiteX14" fmla="*/ 1 w 1796055"/>
                <a:gd name="connsiteY14" fmla="*/ 1638635 h 2693303"/>
                <a:gd name="connsiteX15" fmla="*/ 1 w 1796055"/>
                <a:gd name="connsiteY15" fmla="*/ 896588 h 2693303"/>
                <a:gd name="connsiteX16" fmla="*/ 408 w 1796055"/>
                <a:gd name="connsiteY16" fmla="*/ 896588 h 2693303"/>
                <a:gd name="connsiteX17" fmla="*/ 408 w 1796055"/>
                <a:gd name="connsiteY17" fmla="*/ 894811 h 2693303"/>
                <a:gd name="connsiteX18" fmla="*/ 3070 w 1796055"/>
                <a:gd name="connsiteY18" fmla="*/ 894811 h 269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6055" h="2693303">
                  <a:moveTo>
                    <a:pt x="897881" y="0"/>
                  </a:moveTo>
                  <a:lnTo>
                    <a:pt x="1792693" y="894811"/>
                  </a:lnTo>
                  <a:lnTo>
                    <a:pt x="1796055" y="894811"/>
                  </a:lnTo>
                  <a:lnTo>
                    <a:pt x="1796055" y="940530"/>
                  </a:lnTo>
                  <a:lnTo>
                    <a:pt x="1795648" y="940530"/>
                  </a:lnTo>
                  <a:lnTo>
                    <a:pt x="1795648" y="1638635"/>
                  </a:lnTo>
                  <a:lnTo>
                    <a:pt x="1795648" y="1994752"/>
                  </a:lnTo>
                  <a:lnTo>
                    <a:pt x="1795648" y="2342751"/>
                  </a:lnTo>
                  <a:lnTo>
                    <a:pt x="1795648" y="2344732"/>
                  </a:lnTo>
                  <a:lnTo>
                    <a:pt x="1795648" y="2693303"/>
                  </a:lnTo>
                  <a:lnTo>
                    <a:pt x="819" y="2693303"/>
                  </a:lnTo>
                  <a:lnTo>
                    <a:pt x="819" y="2344732"/>
                  </a:lnTo>
                  <a:lnTo>
                    <a:pt x="0" y="2344732"/>
                  </a:lnTo>
                  <a:lnTo>
                    <a:pt x="0" y="1638635"/>
                  </a:lnTo>
                  <a:lnTo>
                    <a:pt x="1" y="1638635"/>
                  </a:lnTo>
                  <a:lnTo>
                    <a:pt x="1" y="896588"/>
                  </a:lnTo>
                  <a:lnTo>
                    <a:pt x="408" y="896588"/>
                  </a:lnTo>
                  <a:lnTo>
                    <a:pt x="408" y="894811"/>
                  </a:lnTo>
                  <a:lnTo>
                    <a:pt x="3070" y="894811"/>
                  </a:lnTo>
                  <a:close/>
                </a:path>
              </a:pathLst>
            </a:custGeom>
            <a:gradFill>
              <a:gsLst>
                <a:gs pos="69000">
                  <a:srgbClr val="E87071"/>
                </a:gs>
                <a:gs pos="46000">
                  <a:srgbClr val="EC8888"/>
                </a:gs>
                <a:gs pos="0">
                  <a:srgbClr val="ED8F8F"/>
                </a:gs>
                <a:gs pos="100000">
                  <a:srgbClr val="E03C3C"/>
                </a:gs>
              </a:gsLst>
              <a:lin ang="5400000" scaled="1"/>
            </a:gradFill>
            <a:ln w="25400">
              <a:gradFill>
                <a:gsLst>
                  <a:gs pos="0">
                    <a:srgbClr val="EF9F9F"/>
                  </a:gs>
                  <a:gs pos="100000">
                    <a:srgbClr val="E34F4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任意多边形 20"/>
            <p:cNvSpPr/>
            <p:nvPr/>
          </p:nvSpPr>
          <p:spPr>
            <a:xfrm flipH="1" flipV="1">
              <a:off x="4248795" y="4603968"/>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E87071">
                    <a:alpha val="30000"/>
                  </a:srgbClr>
                </a:gs>
                <a:gs pos="36000">
                  <a:srgbClr val="E87071">
                    <a:alpha val="50000"/>
                  </a:srgbClr>
                </a:gs>
                <a:gs pos="0">
                  <a:srgbClr val="E87071">
                    <a:alpha val="60000"/>
                  </a:srgbClr>
                </a:gs>
                <a:gs pos="100000">
                  <a:srgbClr val="E87071">
                    <a:alpha val="0"/>
                  </a:srgb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2" name="平行四边形 21"/>
          <p:cNvSpPr/>
          <p:nvPr/>
        </p:nvSpPr>
        <p:spPr>
          <a:xfrm>
            <a:off x="1918883" y="3457630"/>
            <a:ext cx="1735912" cy="402443"/>
          </a:xfrm>
          <a:prstGeom prst="parallelogram">
            <a:avLst>
              <a:gd name="adj" fmla="val 97534"/>
            </a:avLst>
          </a:prstGeom>
          <a:gradFill>
            <a:gsLst>
              <a:gs pos="45000">
                <a:srgbClr val="ED8F8F"/>
              </a:gs>
              <a:gs pos="0">
                <a:srgbClr val="EC8888"/>
              </a:gs>
              <a:gs pos="100000">
                <a:srgbClr val="E45656"/>
              </a:gs>
            </a:gsLst>
            <a:lin ang="5400000" scaled="1"/>
          </a:gradFill>
          <a:ln w="25400">
            <a:gradFill>
              <a:gsLst>
                <a:gs pos="0">
                  <a:srgbClr val="ED8F8F"/>
                </a:gs>
                <a:gs pos="100000">
                  <a:srgbClr val="E24C4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3" name="组合 22"/>
          <p:cNvGrpSpPr/>
          <p:nvPr/>
        </p:nvGrpSpPr>
        <p:grpSpPr>
          <a:xfrm>
            <a:off x="1910141" y="2102326"/>
            <a:ext cx="1359477" cy="2267522"/>
            <a:chOff x="2546524" y="2803750"/>
            <a:chExt cx="1812400" cy="3024062"/>
          </a:xfrm>
        </p:grpSpPr>
        <p:sp>
          <p:nvSpPr>
            <p:cNvPr id="24" name="任意多边形 23"/>
            <p:cNvSpPr/>
            <p:nvPr/>
          </p:nvSpPr>
          <p:spPr>
            <a:xfrm>
              <a:off x="2546524" y="2803750"/>
              <a:ext cx="1796449" cy="2344731"/>
            </a:xfrm>
            <a:custGeom>
              <a:avLst/>
              <a:gdLst>
                <a:gd name="connsiteX0" fmla="*/ 897881 w 1796449"/>
                <a:gd name="connsiteY0" fmla="*/ 0 h 2344731"/>
                <a:gd name="connsiteX1" fmla="*/ 1793329 w 1796449"/>
                <a:gd name="connsiteY1" fmla="*/ 895447 h 2344731"/>
                <a:gd name="connsiteX2" fmla="*/ 1796449 w 1796449"/>
                <a:gd name="connsiteY2" fmla="*/ 895447 h 2344731"/>
                <a:gd name="connsiteX3" fmla="*/ 1796449 w 1796449"/>
                <a:gd name="connsiteY3" fmla="*/ 941166 h 2344731"/>
                <a:gd name="connsiteX4" fmla="*/ 1795648 w 1796449"/>
                <a:gd name="connsiteY4" fmla="*/ 941166 h 2344731"/>
                <a:gd name="connsiteX5" fmla="*/ 1795648 w 1796449"/>
                <a:gd name="connsiteY5" fmla="*/ 1638634 h 2344731"/>
                <a:gd name="connsiteX6" fmla="*/ 1795648 w 1796449"/>
                <a:gd name="connsiteY6" fmla="*/ 1994752 h 2344731"/>
                <a:gd name="connsiteX7" fmla="*/ 1795648 w 1796449"/>
                <a:gd name="connsiteY7" fmla="*/ 2344731 h 2344731"/>
                <a:gd name="connsiteX8" fmla="*/ 0 w 1796449"/>
                <a:gd name="connsiteY8" fmla="*/ 2344731 h 2344731"/>
                <a:gd name="connsiteX9" fmla="*/ 0 w 1796449"/>
                <a:gd name="connsiteY9" fmla="*/ 1638634 h 2344731"/>
                <a:gd name="connsiteX10" fmla="*/ 1 w 1796449"/>
                <a:gd name="connsiteY10" fmla="*/ 1638634 h 2344731"/>
                <a:gd name="connsiteX11" fmla="*/ 1 w 1796449"/>
                <a:gd name="connsiteY11" fmla="*/ 896588 h 2344731"/>
                <a:gd name="connsiteX12" fmla="*/ 802 w 1796449"/>
                <a:gd name="connsiteY12" fmla="*/ 896588 h 2344731"/>
                <a:gd name="connsiteX13" fmla="*/ 802 w 1796449"/>
                <a:gd name="connsiteY13" fmla="*/ 895447 h 2344731"/>
                <a:gd name="connsiteX14" fmla="*/ 2433 w 1796449"/>
                <a:gd name="connsiteY14" fmla="*/ 895447 h 23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6449" h="2344731">
                  <a:moveTo>
                    <a:pt x="897881" y="0"/>
                  </a:moveTo>
                  <a:lnTo>
                    <a:pt x="1793329" y="895447"/>
                  </a:lnTo>
                  <a:lnTo>
                    <a:pt x="1796449" y="895447"/>
                  </a:lnTo>
                  <a:lnTo>
                    <a:pt x="1796449" y="941166"/>
                  </a:lnTo>
                  <a:lnTo>
                    <a:pt x="1795648" y="941166"/>
                  </a:lnTo>
                  <a:lnTo>
                    <a:pt x="1795648" y="1638634"/>
                  </a:lnTo>
                  <a:lnTo>
                    <a:pt x="1795648" y="1994752"/>
                  </a:lnTo>
                  <a:lnTo>
                    <a:pt x="1795648" y="2344731"/>
                  </a:lnTo>
                  <a:lnTo>
                    <a:pt x="0" y="2344731"/>
                  </a:lnTo>
                  <a:lnTo>
                    <a:pt x="0" y="1638634"/>
                  </a:lnTo>
                  <a:lnTo>
                    <a:pt x="1" y="1638634"/>
                  </a:lnTo>
                  <a:lnTo>
                    <a:pt x="1" y="896588"/>
                  </a:lnTo>
                  <a:lnTo>
                    <a:pt x="802" y="896588"/>
                  </a:lnTo>
                  <a:lnTo>
                    <a:pt x="802" y="895447"/>
                  </a:lnTo>
                  <a:lnTo>
                    <a:pt x="2433" y="895447"/>
                  </a:lnTo>
                  <a:close/>
                </a:path>
              </a:pathLst>
            </a:custGeom>
            <a:gradFill flip="none" rotWithShape="1">
              <a:gsLst>
                <a:gs pos="65000">
                  <a:srgbClr val="01ACBE"/>
                </a:gs>
                <a:gs pos="100000">
                  <a:srgbClr val="018B99"/>
                </a:gs>
                <a:gs pos="0">
                  <a:srgbClr val="01DEF5"/>
                </a:gs>
              </a:gsLst>
              <a:lin ang="5400000" scaled="1"/>
              <a:tileRect/>
            </a:gradFill>
            <a:ln w="25400">
              <a:gradFill>
                <a:gsLst>
                  <a:gs pos="0">
                    <a:srgbClr val="0AE7FE"/>
                  </a:gs>
                  <a:gs pos="100000">
                    <a:srgbClr val="01879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flipH="1" flipV="1">
              <a:off x="3697276" y="5162922"/>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01ACBE">
                    <a:alpha val="25000"/>
                  </a:srgbClr>
                </a:gs>
                <a:gs pos="36000">
                  <a:srgbClr val="01ACBE">
                    <a:alpha val="50000"/>
                  </a:srgbClr>
                </a:gs>
                <a:gs pos="0">
                  <a:srgbClr val="01ACBE">
                    <a:alpha val="60000"/>
                  </a:srgbClr>
                </a:gs>
                <a:gs pos="100000">
                  <a:srgbClr val="01ACBE">
                    <a:alpha val="0"/>
                  </a:srgb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6" name="平行四边形 25"/>
          <p:cNvSpPr/>
          <p:nvPr/>
        </p:nvSpPr>
        <p:spPr>
          <a:xfrm>
            <a:off x="1098668" y="4298449"/>
            <a:ext cx="1735912" cy="402443"/>
          </a:xfrm>
          <a:prstGeom prst="parallelogram">
            <a:avLst>
              <a:gd name="adj" fmla="val 97534"/>
            </a:avLst>
          </a:prstGeom>
          <a:gradFill flip="none" rotWithShape="1">
            <a:gsLst>
              <a:gs pos="100000">
                <a:srgbClr val="FFB850"/>
              </a:gs>
              <a:gs pos="0">
                <a:srgbClr val="FFCE85"/>
              </a:gs>
            </a:gsLst>
            <a:lin ang="5400000" scaled="1"/>
            <a:tileRect/>
          </a:gradFill>
          <a:ln w="25400">
            <a:gradFill flip="none" rotWithShape="1">
              <a:gsLst>
                <a:gs pos="0">
                  <a:srgbClr val="FFCD83"/>
                </a:gs>
                <a:gs pos="100000">
                  <a:srgbClr val="FFBB59"/>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平行四边形 26"/>
          <p:cNvSpPr/>
          <p:nvPr/>
        </p:nvSpPr>
        <p:spPr>
          <a:xfrm>
            <a:off x="1508434" y="3878039"/>
            <a:ext cx="1735912" cy="402443"/>
          </a:xfrm>
          <a:prstGeom prst="parallelogram">
            <a:avLst>
              <a:gd name="adj" fmla="val 97534"/>
            </a:avLst>
          </a:prstGeom>
          <a:gradFill flip="none" rotWithShape="1">
            <a:gsLst>
              <a:gs pos="0">
                <a:srgbClr val="01A9BB"/>
              </a:gs>
              <a:gs pos="100000">
                <a:srgbClr val="017581"/>
              </a:gs>
            </a:gsLst>
            <a:lin ang="5400000" scaled="1"/>
            <a:tileRect/>
          </a:gradFill>
          <a:ln w="25400">
            <a:gradFill>
              <a:gsLst>
                <a:gs pos="0">
                  <a:srgbClr val="01A9BB"/>
                </a:gs>
                <a:gs pos="100000">
                  <a:srgbClr val="01758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8" name="组合 27"/>
          <p:cNvGrpSpPr/>
          <p:nvPr/>
        </p:nvGrpSpPr>
        <p:grpSpPr>
          <a:xfrm>
            <a:off x="1498837" y="2780403"/>
            <a:ext cx="1357885" cy="1916159"/>
            <a:chOff x="1998189" y="3708061"/>
            <a:chExt cx="1810277" cy="2555471"/>
          </a:xfrm>
        </p:grpSpPr>
        <p:sp>
          <p:nvSpPr>
            <p:cNvPr id="29" name="任意多边形 28"/>
            <p:cNvSpPr/>
            <p:nvPr/>
          </p:nvSpPr>
          <p:spPr>
            <a:xfrm>
              <a:off x="1998189" y="3708061"/>
              <a:ext cx="1795647" cy="1994752"/>
            </a:xfrm>
            <a:custGeom>
              <a:avLst/>
              <a:gdLst>
                <a:gd name="connsiteX0" fmla="*/ 897881 w 1795647"/>
                <a:gd name="connsiteY0" fmla="*/ 0 h 1994752"/>
                <a:gd name="connsiteX1" fmla="*/ 1794085 w 1795647"/>
                <a:gd name="connsiteY1" fmla="*/ 896204 h 1994752"/>
                <a:gd name="connsiteX2" fmla="*/ 1795647 w 1795647"/>
                <a:gd name="connsiteY2" fmla="*/ 896204 h 1994752"/>
                <a:gd name="connsiteX3" fmla="*/ 1795647 w 1795647"/>
                <a:gd name="connsiteY3" fmla="*/ 896588 h 1994752"/>
                <a:gd name="connsiteX4" fmla="*/ 1795647 w 1795647"/>
                <a:gd name="connsiteY4" fmla="*/ 941923 h 1994752"/>
                <a:gd name="connsiteX5" fmla="*/ 1795647 w 1795647"/>
                <a:gd name="connsiteY5" fmla="*/ 1994752 h 1994752"/>
                <a:gd name="connsiteX6" fmla="*/ 0 w 1795647"/>
                <a:gd name="connsiteY6" fmla="*/ 1994752 h 1994752"/>
                <a:gd name="connsiteX7" fmla="*/ 0 w 1795647"/>
                <a:gd name="connsiteY7" fmla="*/ 941923 h 1994752"/>
                <a:gd name="connsiteX8" fmla="*/ 0 w 1795647"/>
                <a:gd name="connsiteY8" fmla="*/ 896588 h 1994752"/>
                <a:gd name="connsiteX9" fmla="*/ 0 w 1795647"/>
                <a:gd name="connsiteY9" fmla="*/ 896204 h 1994752"/>
                <a:gd name="connsiteX10" fmla="*/ 1675 w 1795647"/>
                <a:gd name="connsiteY10" fmla="*/ 896204 h 199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647" h="1994752">
                  <a:moveTo>
                    <a:pt x="897881" y="0"/>
                  </a:moveTo>
                  <a:lnTo>
                    <a:pt x="1794085" y="896204"/>
                  </a:lnTo>
                  <a:lnTo>
                    <a:pt x="1795647" y="896204"/>
                  </a:lnTo>
                  <a:lnTo>
                    <a:pt x="1795647" y="896588"/>
                  </a:lnTo>
                  <a:lnTo>
                    <a:pt x="1795647" y="941923"/>
                  </a:lnTo>
                  <a:lnTo>
                    <a:pt x="1795647" y="1994752"/>
                  </a:lnTo>
                  <a:lnTo>
                    <a:pt x="0" y="1994752"/>
                  </a:lnTo>
                  <a:lnTo>
                    <a:pt x="0" y="941923"/>
                  </a:lnTo>
                  <a:lnTo>
                    <a:pt x="0" y="896588"/>
                  </a:lnTo>
                  <a:lnTo>
                    <a:pt x="0" y="896204"/>
                  </a:lnTo>
                  <a:lnTo>
                    <a:pt x="1675" y="896204"/>
                  </a:lnTo>
                  <a:close/>
                </a:path>
              </a:pathLst>
            </a:custGeom>
            <a:gradFill flip="none" rotWithShape="1">
              <a:gsLst>
                <a:gs pos="73000">
                  <a:srgbClr val="FFB850"/>
                </a:gs>
                <a:gs pos="47000">
                  <a:srgbClr val="FFC671"/>
                </a:gs>
                <a:gs pos="100000">
                  <a:srgbClr val="FF9801"/>
                </a:gs>
                <a:gs pos="0">
                  <a:srgbClr val="FFC671"/>
                </a:gs>
              </a:gsLst>
              <a:lin ang="5400000" scaled="1"/>
              <a:tileRect/>
            </a:gradFill>
            <a:ln w="25400">
              <a:gradFill>
                <a:gsLst>
                  <a:gs pos="0">
                    <a:srgbClr val="FFDFAF"/>
                  </a:gs>
                  <a:gs pos="100000">
                    <a:srgbClr val="FF9C0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任意多边形 29"/>
            <p:cNvSpPr/>
            <p:nvPr/>
          </p:nvSpPr>
          <p:spPr>
            <a:xfrm flipH="1" flipV="1">
              <a:off x="3274368" y="5726817"/>
              <a:ext cx="534098" cy="536715"/>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FFB446">
                    <a:alpha val="20000"/>
                  </a:srgbClr>
                </a:gs>
                <a:gs pos="42000">
                  <a:srgbClr val="FFB446">
                    <a:alpha val="40000"/>
                  </a:srgbClr>
                </a:gs>
                <a:gs pos="0">
                  <a:srgbClr val="FFB446">
                    <a:alpha val="55000"/>
                  </a:srgbClr>
                </a:gs>
                <a:gs pos="100000">
                  <a:srgbClr val="FFB446">
                    <a:alpha val="0"/>
                  </a:srgbClr>
                </a:gs>
              </a:gsLst>
              <a:lin ang="162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1" name="文本框 38"/>
          <p:cNvSpPr txBox="1"/>
          <p:nvPr/>
        </p:nvSpPr>
        <p:spPr>
          <a:xfrm>
            <a:off x="2124588" y="2251836"/>
            <a:ext cx="920389" cy="646331"/>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02</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32" name="文本框 3"/>
          <p:cNvSpPr txBox="1"/>
          <p:nvPr/>
        </p:nvSpPr>
        <p:spPr>
          <a:xfrm>
            <a:off x="2170048" y="2709805"/>
            <a:ext cx="830939" cy="276999"/>
          </a:xfrm>
          <a:prstGeom prst="rect">
            <a:avLst/>
          </a:prstGeom>
          <a:noFill/>
        </p:spPr>
        <p:txBody>
          <a:bodyPr wrap="square" rtlCol="0">
            <a:spAutoFit/>
          </a:bodyPr>
          <a:lstStyle/>
          <a:p>
            <a:pPr algn="ctr"/>
            <a:r>
              <a:rPr lang="en-US" altLang="zh-CN"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rPr>
              <a:t>STEP</a:t>
            </a:r>
            <a:endParaRPr lang="zh-CN" altLang="en-US"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endParaRPr>
          </a:p>
        </p:txBody>
      </p:sp>
      <p:grpSp>
        <p:nvGrpSpPr>
          <p:cNvPr id="33" name="组合 32"/>
          <p:cNvGrpSpPr/>
          <p:nvPr/>
        </p:nvGrpSpPr>
        <p:grpSpPr>
          <a:xfrm>
            <a:off x="1706382" y="2967464"/>
            <a:ext cx="920389" cy="731701"/>
            <a:chOff x="2640639" y="3716907"/>
            <a:chExt cx="1227025" cy="975828"/>
          </a:xfrm>
        </p:grpSpPr>
        <p:sp>
          <p:nvSpPr>
            <p:cNvPr id="34" name="文本框 1"/>
            <p:cNvSpPr txBox="1"/>
            <p:nvPr/>
          </p:nvSpPr>
          <p:spPr>
            <a:xfrm>
              <a:off x="2640639" y="3716907"/>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01</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35" name="文本框 40"/>
            <p:cNvSpPr txBox="1"/>
            <p:nvPr/>
          </p:nvSpPr>
          <p:spPr>
            <a:xfrm>
              <a:off x="2729023" y="4323317"/>
              <a:ext cx="1107774" cy="369418"/>
            </a:xfrm>
            <a:prstGeom prst="rect">
              <a:avLst/>
            </a:prstGeom>
            <a:noFill/>
          </p:spPr>
          <p:txBody>
            <a:bodyPr wrap="square" rtlCol="0">
              <a:spAutoFit/>
            </a:bodyPr>
            <a:lstStyle/>
            <a:p>
              <a:pPr algn="ctr"/>
              <a:r>
                <a:rPr lang="en-US" altLang="zh-CN"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rPr>
                <a:t>STEP</a:t>
              </a:r>
              <a:endParaRPr lang="zh-CN" altLang="en-US"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endParaRPr>
            </a:p>
          </p:txBody>
        </p:sp>
      </p:grpSp>
      <p:grpSp>
        <p:nvGrpSpPr>
          <p:cNvPr id="36" name="组合 35"/>
          <p:cNvGrpSpPr/>
          <p:nvPr/>
        </p:nvGrpSpPr>
        <p:grpSpPr>
          <a:xfrm>
            <a:off x="2524629" y="1612482"/>
            <a:ext cx="920389" cy="731701"/>
            <a:chOff x="2640639" y="3716907"/>
            <a:chExt cx="1227025" cy="975828"/>
          </a:xfrm>
        </p:grpSpPr>
        <p:sp>
          <p:nvSpPr>
            <p:cNvPr id="37" name="文本框 44"/>
            <p:cNvSpPr txBox="1"/>
            <p:nvPr/>
          </p:nvSpPr>
          <p:spPr>
            <a:xfrm>
              <a:off x="2640639" y="3716907"/>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03</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38" name="文本框 45"/>
            <p:cNvSpPr txBox="1"/>
            <p:nvPr/>
          </p:nvSpPr>
          <p:spPr>
            <a:xfrm>
              <a:off x="2729023" y="4323317"/>
              <a:ext cx="1107774" cy="369418"/>
            </a:xfrm>
            <a:prstGeom prst="rect">
              <a:avLst/>
            </a:prstGeom>
            <a:noFill/>
          </p:spPr>
          <p:txBody>
            <a:bodyPr wrap="square" rtlCol="0">
              <a:spAutoFit/>
            </a:bodyPr>
            <a:lstStyle/>
            <a:p>
              <a:pPr algn="ctr"/>
              <a:r>
                <a:rPr lang="en-US" altLang="zh-CN"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rPr>
                <a:t>STEP</a:t>
              </a:r>
              <a:endParaRPr lang="zh-CN" altLang="en-US"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endParaRPr>
            </a:p>
          </p:txBody>
        </p:sp>
      </p:grpSp>
      <p:grpSp>
        <p:nvGrpSpPr>
          <p:cNvPr id="39" name="组合 38"/>
          <p:cNvGrpSpPr/>
          <p:nvPr/>
        </p:nvGrpSpPr>
        <p:grpSpPr>
          <a:xfrm>
            <a:off x="2924731" y="921986"/>
            <a:ext cx="920389" cy="731701"/>
            <a:chOff x="2640639" y="3716907"/>
            <a:chExt cx="1227025" cy="975828"/>
          </a:xfrm>
        </p:grpSpPr>
        <p:sp>
          <p:nvSpPr>
            <p:cNvPr id="40" name="文本框 60"/>
            <p:cNvSpPr txBox="1"/>
            <p:nvPr/>
          </p:nvSpPr>
          <p:spPr>
            <a:xfrm>
              <a:off x="2640639" y="3716907"/>
              <a:ext cx="1227025" cy="861975"/>
            </a:xfrm>
            <a:prstGeom prst="rect">
              <a:avLst/>
            </a:prstGeom>
            <a:noFill/>
            <a:effectLst>
              <a:innerShdw blurRad="63500" dist="50800">
                <a:prstClr val="black">
                  <a:alpha val="50000"/>
                </a:prstClr>
              </a:innerShdw>
            </a:effectLst>
          </p:spPr>
          <p:txBody>
            <a:bodyPr wrap="square" rtlCol="0">
              <a:spAutoFit/>
            </a:bodyPr>
            <a:lstStyle/>
            <a:p>
              <a:pPr algn="ctr"/>
              <a:r>
                <a:rPr lang="en-US" altLang="zh-CN" sz="3600" dirty="0">
                  <a:solidFill>
                    <a:prstClr val="white"/>
                  </a:solidFill>
                  <a:effectLst>
                    <a:innerShdw blurRad="63500" dist="50800" dir="18900000">
                      <a:prstClr val="black">
                        <a:alpha val="50000"/>
                      </a:prstClr>
                    </a:innerShdw>
                  </a:effectLst>
                  <a:latin typeface="Impact" panose="020B0806030902050204" pitchFamily="34" charset="0"/>
                  <a:ea typeface="Hiragino Sans GB W6" panose="020B0600000000000000" pitchFamily="34" charset="-122"/>
                </a:rPr>
                <a:t>04</a:t>
              </a:r>
              <a:endParaRPr lang="zh-CN" altLang="en-US" sz="3600" dirty="0">
                <a:solidFill>
                  <a:prstClr val="white"/>
                </a:solidFill>
                <a:effectLst>
                  <a:innerShdw blurRad="63500" dist="50800" dir="18900000">
                    <a:prstClr val="black">
                      <a:alpha val="50000"/>
                    </a:prstClr>
                  </a:innerShdw>
                </a:effectLst>
                <a:latin typeface="Impact" panose="020B0806030902050204" pitchFamily="34" charset="0"/>
                <a:ea typeface="Hiragino Sans GB W6" panose="020B0600000000000000" pitchFamily="34" charset="-122"/>
              </a:endParaRPr>
            </a:p>
          </p:txBody>
        </p:sp>
        <p:sp>
          <p:nvSpPr>
            <p:cNvPr id="41" name="文本框 61"/>
            <p:cNvSpPr txBox="1"/>
            <p:nvPr/>
          </p:nvSpPr>
          <p:spPr>
            <a:xfrm>
              <a:off x="2729023" y="4323317"/>
              <a:ext cx="1107774" cy="369418"/>
            </a:xfrm>
            <a:prstGeom prst="rect">
              <a:avLst/>
            </a:prstGeom>
            <a:noFill/>
          </p:spPr>
          <p:txBody>
            <a:bodyPr wrap="square" rtlCol="0">
              <a:spAutoFit/>
            </a:bodyPr>
            <a:lstStyle/>
            <a:p>
              <a:pPr algn="ctr"/>
              <a:r>
                <a:rPr lang="en-US" altLang="zh-CN"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rPr>
                <a:t>STEP</a:t>
              </a:r>
              <a:endParaRPr lang="zh-CN" altLang="en-US" sz="1200" dirty="0">
                <a:solidFill>
                  <a:prstClr val="white">
                    <a:lumMod val="95000"/>
                  </a:prstClr>
                </a:solidFill>
                <a:latin typeface="DokChampa" panose="020B0604020202020204" pitchFamily="34" charset="-34"/>
                <a:ea typeface="造字工房文研（非商用）常规体" pitchFamily="50" charset="-122"/>
                <a:cs typeface="DokChampa" panose="020B0604020202020204" pitchFamily="34" charset="-34"/>
              </a:endParaRPr>
            </a:p>
          </p:txBody>
        </p:sp>
      </p:grpSp>
      <p:sp>
        <p:nvSpPr>
          <p:cNvPr id="42" name="文本框 69"/>
          <p:cNvSpPr txBox="1"/>
          <p:nvPr/>
        </p:nvSpPr>
        <p:spPr>
          <a:xfrm>
            <a:off x="4849802" y="3489090"/>
            <a:ext cx="581017" cy="461665"/>
          </a:xfrm>
          <a:prstGeom prst="rect">
            <a:avLst/>
          </a:prstGeom>
          <a:noFill/>
        </p:spPr>
        <p:txBody>
          <a:bodyPr wrap="square" rtlCol="0">
            <a:spAutoFit/>
          </a:bodyPr>
          <a:lstStyle/>
          <a:p>
            <a:pPr algn="ctr"/>
            <a:r>
              <a:rPr lang="zh-CN" altLang="en-US" sz="1200" dirty="0">
                <a:solidFill>
                  <a:srgbClr val="FFB850"/>
                </a:solidFill>
                <a:latin typeface="时尚中黑简体" panose="01010104010101010101" pitchFamily="2" charset="-122"/>
                <a:ea typeface="时尚中黑简体" panose="01010104010101010101" pitchFamily="2" charset="-122"/>
              </a:rPr>
              <a:t>添加标题</a:t>
            </a:r>
            <a:endParaRPr lang="zh-CN" altLang="en-US" sz="1200" dirty="0">
              <a:solidFill>
                <a:srgbClr val="FFB850"/>
              </a:solidFill>
              <a:latin typeface="时尚中黑简体" panose="01010104010101010101" pitchFamily="2" charset="-122"/>
              <a:ea typeface="时尚中黑简体" panose="01010104010101010101" pitchFamily="2" charset="-122"/>
            </a:endParaRPr>
          </a:p>
        </p:txBody>
      </p:sp>
      <p:cxnSp>
        <p:nvCxnSpPr>
          <p:cNvPr id="43" name="直接连接符 42"/>
          <p:cNvCxnSpPr/>
          <p:nvPr/>
        </p:nvCxnSpPr>
        <p:spPr>
          <a:xfrm>
            <a:off x="5374435" y="3547899"/>
            <a:ext cx="0" cy="33771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文本框 73"/>
          <p:cNvSpPr txBox="1"/>
          <p:nvPr/>
        </p:nvSpPr>
        <p:spPr>
          <a:xfrm>
            <a:off x="4842383" y="2819546"/>
            <a:ext cx="581017" cy="461665"/>
          </a:xfrm>
          <a:prstGeom prst="rect">
            <a:avLst/>
          </a:prstGeom>
          <a:noFill/>
        </p:spPr>
        <p:txBody>
          <a:bodyPr wrap="square" rtlCol="0">
            <a:spAutoFit/>
          </a:bodyPr>
          <a:lstStyle/>
          <a:p>
            <a:pPr algn="ctr"/>
            <a:r>
              <a:rPr lang="zh-CN" altLang="en-US" sz="1200" dirty="0">
                <a:solidFill>
                  <a:srgbClr val="01ACBE"/>
                </a:solidFill>
                <a:latin typeface="时尚中黑简体" panose="01010104010101010101" pitchFamily="2" charset="-122"/>
                <a:ea typeface="时尚中黑简体" panose="01010104010101010101" pitchFamily="2" charset="-122"/>
              </a:rPr>
              <a:t>添加标题</a:t>
            </a:r>
            <a:endParaRPr lang="zh-CN" altLang="en-US" sz="1200" dirty="0">
              <a:solidFill>
                <a:srgbClr val="01ACBE"/>
              </a:solidFill>
              <a:latin typeface="时尚中黑简体" panose="01010104010101010101" pitchFamily="2" charset="-122"/>
              <a:ea typeface="时尚中黑简体" panose="01010104010101010101" pitchFamily="2" charset="-122"/>
            </a:endParaRPr>
          </a:p>
        </p:txBody>
      </p:sp>
      <p:cxnSp>
        <p:nvCxnSpPr>
          <p:cNvPr id="45" name="直接连接符 44"/>
          <p:cNvCxnSpPr/>
          <p:nvPr/>
        </p:nvCxnSpPr>
        <p:spPr>
          <a:xfrm>
            <a:off x="5367016" y="2874736"/>
            <a:ext cx="0" cy="33771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文本框 74"/>
          <p:cNvSpPr txBox="1"/>
          <p:nvPr/>
        </p:nvSpPr>
        <p:spPr>
          <a:xfrm>
            <a:off x="4852480" y="2094345"/>
            <a:ext cx="581017" cy="461665"/>
          </a:xfrm>
          <a:prstGeom prst="rect">
            <a:avLst/>
          </a:prstGeom>
          <a:noFill/>
        </p:spPr>
        <p:txBody>
          <a:bodyPr wrap="square" rtlCol="0">
            <a:spAutoFit/>
          </a:bodyPr>
          <a:lstStyle/>
          <a:p>
            <a:pPr algn="ctr"/>
            <a:r>
              <a:rPr lang="zh-CN" altLang="en-US" sz="1200" dirty="0">
                <a:solidFill>
                  <a:srgbClr val="E87071"/>
                </a:solidFill>
                <a:latin typeface="时尚中黑简体" panose="01010104010101010101" pitchFamily="2" charset="-122"/>
                <a:ea typeface="时尚中黑简体" panose="01010104010101010101" pitchFamily="2" charset="-122"/>
              </a:rPr>
              <a:t>添加标题</a:t>
            </a:r>
            <a:endParaRPr lang="zh-CN" altLang="en-US" sz="1200" dirty="0">
              <a:solidFill>
                <a:srgbClr val="E87071"/>
              </a:solidFill>
              <a:latin typeface="时尚中黑简体" panose="01010104010101010101" pitchFamily="2" charset="-122"/>
              <a:ea typeface="时尚中黑简体" panose="01010104010101010101" pitchFamily="2" charset="-122"/>
            </a:endParaRPr>
          </a:p>
        </p:txBody>
      </p:sp>
      <p:cxnSp>
        <p:nvCxnSpPr>
          <p:cNvPr id="47" name="直接连接符 46"/>
          <p:cNvCxnSpPr/>
          <p:nvPr/>
        </p:nvCxnSpPr>
        <p:spPr>
          <a:xfrm>
            <a:off x="5377113" y="2163334"/>
            <a:ext cx="0" cy="33771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文本框 75"/>
          <p:cNvSpPr txBox="1"/>
          <p:nvPr/>
        </p:nvSpPr>
        <p:spPr>
          <a:xfrm>
            <a:off x="4849515" y="1437887"/>
            <a:ext cx="554176" cy="461665"/>
          </a:xfrm>
          <a:prstGeom prst="rect">
            <a:avLst/>
          </a:prstGeom>
          <a:noFill/>
        </p:spPr>
        <p:txBody>
          <a:bodyPr wrap="square" rtlCol="0">
            <a:spAutoFit/>
          </a:bodyPr>
          <a:lstStyle/>
          <a:p>
            <a:pPr algn="ctr"/>
            <a:r>
              <a:rPr lang="zh-CN" altLang="en-US" sz="1200" dirty="0">
                <a:solidFill>
                  <a:srgbClr val="663A77"/>
                </a:solidFill>
                <a:latin typeface="时尚中黑简体" panose="01010104010101010101" pitchFamily="2" charset="-122"/>
                <a:ea typeface="时尚中黑简体" panose="01010104010101010101" pitchFamily="2" charset="-122"/>
              </a:rPr>
              <a:t>添加标题</a:t>
            </a:r>
            <a:endParaRPr lang="zh-CN" altLang="en-US" sz="1200" dirty="0">
              <a:solidFill>
                <a:srgbClr val="663A77"/>
              </a:solidFill>
              <a:latin typeface="时尚中黑简体" panose="01010104010101010101" pitchFamily="2" charset="-122"/>
              <a:ea typeface="时尚中黑简体" panose="01010104010101010101" pitchFamily="2" charset="-122"/>
            </a:endParaRPr>
          </a:p>
        </p:txBody>
      </p:sp>
      <p:cxnSp>
        <p:nvCxnSpPr>
          <p:cNvPr id="49" name="直接连接符 48"/>
          <p:cNvCxnSpPr/>
          <p:nvPr/>
        </p:nvCxnSpPr>
        <p:spPr>
          <a:xfrm>
            <a:off x="5362717" y="1498919"/>
            <a:ext cx="0" cy="33771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66841" y="2808528"/>
            <a:ext cx="627617" cy="416136"/>
            <a:chOff x="4355220" y="4051918"/>
            <a:chExt cx="836714" cy="554976"/>
          </a:xfrm>
        </p:grpSpPr>
        <p:sp>
          <p:nvSpPr>
            <p:cNvPr id="51" name="任意多边形 50"/>
            <p:cNvSpPr/>
            <p:nvPr/>
          </p:nvSpPr>
          <p:spPr>
            <a:xfrm>
              <a:off x="4355220" y="4051918"/>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a:gsLst>
                <a:gs pos="44000">
                  <a:srgbClr val="01ACBE"/>
                </a:gs>
                <a:gs pos="20000">
                  <a:srgbClr val="0194A3"/>
                </a:gs>
                <a:gs pos="100000">
                  <a:srgbClr val="01CFE5"/>
                </a:gs>
                <a:gs pos="0">
                  <a:srgbClr val="01808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任意多边形 51"/>
            <p:cNvSpPr/>
            <p:nvPr/>
          </p:nvSpPr>
          <p:spPr>
            <a:xfrm>
              <a:off x="4949778" y="4221653"/>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3" name="组合 52"/>
            <p:cNvGrpSpPr/>
            <p:nvPr/>
          </p:nvGrpSpPr>
          <p:grpSpPr>
            <a:xfrm>
              <a:off x="4529444" y="4140408"/>
              <a:ext cx="323135" cy="334675"/>
              <a:chOff x="9450388" y="2662238"/>
              <a:chExt cx="133350" cy="138112"/>
            </a:xfrm>
            <a:solidFill>
              <a:schemeClr val="bg1"/>
            </a:solidFill>
          </p:grpSpPr>
          <p:sp>
            <p:nvSpPr>
              <p:cNvPr id="5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9" name="组合 58"/>
          <p:cNvGrpSpPr/>
          <p:nvPr/>
        </p:nvGrpSpPr>
        <p:grpSpPr>
          <a:xfrm>
            <a:off x="2858917" y="3500780"/>
            <a:ext cx="627617" cy="416136"/>
            <a:chOff x="3811393" y="4975134"/>
            <a:chExt cx="836714" cy="554976"/>
          </a:xfrm>
        </p:grpSpPr>
        <p:sp>
          <p:nvSpPr>
            <p:cNvPr id="60" name="任意多边形 59"/>
            <p:cNvSpPr/>
            <p:nvPr/>
          </p:nvSpPr>
          <p:spPr>
            <a:xfrm>
              <a:off x="3811393" y="4975134"/>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flip="none" rotWithShape="1">
              <a:gsLst>
                <a:gs pos="59000">
                  <a:srgbClr val="FFB446"/>
                </a:gs>
                <a:gs pos="32000">
                  <a:srgbClr val="FFB446"/>
                </a:gs>
                <a:gs pos="100000">
                  <a:srgbClr val="FFDFAF"/>
                </a:gs>
                <a:gs pos="0">
                  <a:srgbClr val="FF9F1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任意多边形 60"/>
            <p:cNvSpPr/>
            <p:nvPr/>
          </p:nvSpPr>
          <p:spPr>
            <a:xfrm>
              <a:off x="4396426" y="5142826"/>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2" name="Group 4"/>
            <p:cNvGrpSpPr>
              <a:grpSpLocks noChangeAspect="1"/>
            </p:cNvGrpSpPr>
            <p:nvPr/>
          </p:nvGrpSpPr>
          <p:grpSpPr bwMode="auto">
            <a:xfrm>
              <a:off x="3975285" y="5118247"/>
              <a:ext cx="340186" cy="263050"/>
              <a:chOff x="3494" y="1896"/>
              <a:chExt cx="688" cy="532"/>
            </a:xfrm>
            <a:solidFill>
              <a:schemeClr val="bg1"/>
            </a:solidFill>
          </p:grpSpPr>
          <p:sp>
            <p:nvSpPr>
              <p:cNvPr id="63"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4"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5"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6" name="组合 65"/>
          <p:cNvGrpSpPr/>
          <p:nvPr/>
        </p:nvGrpSpPr>
        <p:grpSpPr>
          <a:xfrm>
            <a:off x="3676672" y="2093080"/>
            <a:ext cx="627617" cy="416136"/>
            <a:chOff x="4901591" y="3097766"/>
            <a:chExt cx="836714" cy="554976"/>
          </a:xfrm>
        </p:grpSpPr>
        <p:sp>
          <p:nvSpPr>
            <p:cNvPr id="67" name="任意多边形 66"/>
            <p:cNvSpPr/>
            <p:nvPr/>
          </p:nvSpPr>
          <p:spPr>
            <a:xfrm>
              <a:off x="4901591" y="3097766"/>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a:gsLst>
                <a:gs pos="50000">
                  <a:srgbClr val="EC8888"/>
                </a:gs>
                <a:gs pos="30000">
                  <a:srgbClr val="E87071"/>
                </a:gs>
                <a:gs pos="100000">
                  <a:srgbClr val="EF9F9F"/>
                </a:gs>
                <a:gs pos="0">
                  <a:srgbClr val="E24A4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任意多边形 67"/>
            <p:cNvSpPr/>
            <p:nvPr/>
          </p:nvSpPr>
          <p:spPr>
            <a:xfrm>
              <a:off x="5483449" y="3276449"/>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9" name="组合 68"/>
            <p:cNvGrpSpPr/>
            <p:nvPr/>
          </p:nvGrpSpPr>
          <p:grpSpPr>
            <a:xfrm>
              <a:off x="5033509" y="3199020"/>
              <a:ext cx="357796" cy="358843"/>
              <a:chOff x="458010" y="4063526"/>
              <a:chExt cx="1087437" cy="1090612"/>
            </a:xfrm>
            <a:solidFill>
              <a:schemeClr val="bg1"/>
            </a:solidFill>
          </p:grpSpPr>
          <p:sp>
            <p:nvSpPr>
              <p:cNvPr id="7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4" name="组合 73"/>
          <p:cNvGrpSpPr/>
          <p:nvPr/>
        </p:nvGrpSpPr>
        <p:grpSpPr>
          <a:xfrm>
            <a:off x="4083835" y="1437887"/>
            <a:ext cx="627617" cy="416136"/>
            <a:chOff x="5444403" y="2223973"/>
            <a:chExt cx="836714" cy="554976"/>
          </a:xfrm>
        </p:grpSpPr>
        <p:sp>
          <p:nvSpPr>
            <p:cNvPr id="75" name="任意多边形 74"/>
            <p:cNvSpPr/>
            <p:nvPr/>
          </p:nvSpPr>
          <p:spPr>
            <a:xfrm>
              <a:off x="5444403" y="2223973"/>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flip="none" rotWithShape="1">
              <a:gsLst>
                <a:gs pos="21000">
                  <a:srgbClr val="5A336B"/>
                </a:gs>
                <a:gs pos="38000">
                  <a:srgbClr val="714187"/>
                </a:gs>
                <a:gs pos="100000">
                  <a:srgbClr val="8B50A6"/>
                </a:gs>
                <a:gs pos="0">
                  <a:srgbClr val="4C2B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6" name="任意多边形 75"/>
            <p:cNvSpPr/>
            <p:nvPr/>
          </p:nvSpPr>
          <p:spPr>
            <a:xfrm>
              <a:off x="6025457" y="2404217"/>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7" name="Group 17"/>
            <p:cNvGrpSpPr>
              <a:grpSpLocks noChangeAspect="1"/>
            </p:cNvGrpSpPr>
            <p:nvPr/>
          </p:nvGrpSpPr>
          <p:grpSpPr bwMode="auto">
            <a:xfrm>
              <a:off x="5645112" y="2346655"/>
              <a:ext cx="305423" cy="327854"/>
              <a:chOff x="231" y="1205"/>
              <a:chExt cx="640" cy="687"/>
            </a:xfrm>
            <a:solidFill>
              <a:schemeClr val="bg1"/>
            </a:solidFill>
          </p:grpSpPr>
          <p:sp>
            <p:nvSpPr>
              <p:cNvPr id="78"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80" name="文本框 113"/>
          <p:cNvSpPr txBox="1"/>
          <p:nvPr/>
        </p:nvSpPr>
        <p:spPr>
          <a:xfrm>
            <a:off x="5447240" y="1450600"/>
            <a:ext cx="2797646" cy="43858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文本框 113"/>
          <p:cNvSpPr txBox="1"/>
          <p:nvPr/>
        </p:nvSpPr>
        <p:spPr>
          <a:xfrm>
            <a:off x="5447240" y="2116075"/>
            <a:ext cx="2797646" cy="43858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文本框 113"/>
          <p:cNvSpPr txBox="1"/>
          <p:nvPr/>
        </p:nvSpPr>
        <p:spPr>
          <a:xfrm>
            <a:off x="5447240" y="2824655"/>
            <a:ext cx="2797646" cy="43858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文本框 113"/>
          <p:cNvSpPr txBox="1"/>
          <p:nvPr/>
        </p:nvSpPr>
        <p:spPr>
          <a:xfrm>
            <a:off x="5447240" y="3489640"/>
            <a:ext cx="2797646" cy="438582"/>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par>
                          <p:cTn id="38" fill="hold">
                            <p:stCondLst>
                              <p:cond delay="3000"/>
                            </p:stCondLst>
                            <p:childTnLst>
                              <p:par>
                                <p:cTn id="39" presetID="2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par>
                          <p:cTn id="46" fill="hold">
                            <p:stCondLst>
                              <p:cond delay="4000"/>
                            </p:stCondLst>
                            <p:childTnLst>
                              <p:par>
                                <p:cTn id="47" presetID="22" presetClass="entr" presetSubtype="4"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par>
                          <p:cTn id="50" fill="hold">
                            <p:stCondLst>
                              <p:cond delay="4500"/>
                            </p:stCondLst>
                            <p:childTnLst>
                              <p:par>
                                <p:cTn id="51" presetID="14" presetClass="entr" presetSubtype="5"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randombar(vertical)">
                                      <p:cBhvr>
                                        <p:cTn id="53" dur="500"/>
                                        <p:tgtEl>
                                          <p:spTgt spid="31"/>
                                        </p:tgtEl>
                                      </p:cBhvr>
                                    </p:animEffect>
                                  </p:childTnLst>
                                </p:cTn>
                              </p:par>
                              <p:par>
                                <p:cTn id="54" presetID="14" presetClass="entr" presetSubtype="5"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randombar(vertical)">
                                      <p:cBhvr>
                                        <p:cTn id="56" dur="500"/>
                                        <p:tgtEl>
                                          <p:spTgt spid="32"/>
                                        </p:tgtEl>
                                      </p:cBhvr>
                                    </p:animEffect>
                                  </p:childTnLst>
                                </p:cTn>
                              </p:par>
                              <p:par>
                                <p:cTn id="57" presetID="14" presetClass="entr" presetSubtype="5"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randombar(vertical)">
                                      <p:cBhvr>
                                        <p:cTn id="59" dur="500"/>
                                        <p:tgtEl>
                                          <p:spTgt spid="33"/>
                                        </p:tgtEl>
                                      </p:cBhvr>
                                    </p:animEffect>
                                  </p:childTnLst>
                                </p:cTn>
                              </p:par>
                              <p:par>
                                <p:cTn id="60" presetID="14" presetClass="entr" presetSubtype="5"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randombar(vertical)">
                                      <p:cBhvr>
                                        <p:cTn id="62" dur="500"/>
                                        <p:tgtEl>
                                          <p:spTgt spid="36"/>
                                        </p:tgtEl>
                                      </p:cBhvr>
                                    </p:animEffect>
                                  </p:childTnLst>
                                </p:cTn>
                              </p:par>
                              <p:par>
                                <p:cTn id="63" presetID="14" presetClass="entr" presetSubtype="5"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randombar(vertical)">
                                      <p:cBhvr>
                                        <p:cTn id="65" dur="500"/>
                                        <p:tgtEl>
                                          <p:spTgt spid="39"/>
                                        </p:tgtEl>
                                      </p:cBhvr>
                                    </p:animEffect>
                                  </p:childTnLst>
                                </p:cTn>
                              </p:par>
                            </p:childTnLst>
                          </p:cTn>
                        </p:par>
                        <p:par>
                          <p:cTn id="66" fill="hold">
                            <p:stCondLst>
                              <p:cond delay="5000"/>
                            </p:stCondLst>
                            <p:childTnLst>
                              <p:par>
                                <p:cTn id="67" presetID="22" presetClass="entr" presetSubtype="8"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left)">
                                      <p:cBhvr>
                                        <p:cTn id="69" dur="500"/>
                                        <p:tgtEl>
                                          <p:spTgt spid="50"/>
                                        </p:tgtEl>
                                      </p:cBhvr>
                                    </p:animEffect>
                                  </p:childTnLst>
                                </p:cTn>
                              </p:par>
                              <p:par>
                                <p:cTn id="70" presetID="22" presetClass="entr" presetSubtype="8"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left)">
                                      <p:cBhvr>
                                        <p:cTn id="72" dur="500"/>
                                        <p:tgtEl>
                                          <p:spTgt spid="59"/>
                                        </p:tgtEl>
                                      </p:cBhvr>
                                    </p:animEffect>
                                  </p:childTnLst>
                                </p:cTn>
                              </p:par>
                              <p:par>
                                <p:cTn id="73" presetID="22" presetClass="entr" presetSubtype="8"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left)">
                                      <p:cBhvr>
                                        <p:cTn id="75" dur="500"/>
                                        <p:tgtEl>
                                          <p:spTgt spid="66"/>
                                        </p:tgtEl>
                                      </p:cBhvr>
                                    </p:animEffect>
                                  </p:childTnLst>
                                </p:cTn>
                              </p:par>
                              <p:par>
                                <p:cTn id="76" presetID="22" presetClass="entr" presetSubtype="8"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500"/>
                                        <p:tgtEl>
                                          <p:spTgt spid="4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left)">
                                      <p:cBhvr>
                                        <p:cTn id="85" dur="500"/>
                                        <p:tgtEl>
                                          <p:spTgt spid="4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left)">
                                      <p:cBhvr>
                                        <p:cTn id="88" dur="500"/>
                                        <p:tgtEl>
                                          <p:spTgt spid="4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left)">
                                      <p:cBhvr>
                                        <p:cTn id="91" dur="500"/>
                                        <p:tgtEl>
                                          <p:spTgt spid="42"/>
                                        </p:tgtEl>
                                      </p:cBhvr>
                                    </p:animEffect>
                                  </p:childTnLst>
                                </p:cTn>
                              </p:par>
                            </p:childTnLst>
                          </p:cTn>
                        </p:par>
                        <p:par>
                          <p:cTn id="92" fill="hold">
                            <p:stCondLst>
                              <p:cond delay="6000"/>
                            </p:stCondLst>
                            <p:childTnLst>
                              <p:par>
                                <p:cTn id="93" presetID="16" presetClass="entr" presetSubtype="42" fill="hold"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barn(outHorizontal)">
                                      <p:cBhvr>
                                        <p:cTn id="95" dur="500"/>
                                        <p:tgtEl>
                                          <p:spTgt spid="49"/>
                                        </p:tgtEl>
                                      </p:cBhvr>
                                    </p:animEffect>
                                  </p:childTnLst>
                                </p:cTn>
                              </p:par>
                              <p:par>
                                <p:cTn id="96" presetID="16" presetClass="entr" presetSubtype="42"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barn(outHorizontal)">
                                      <p:cBhvr>
                                        <p:cTn id="98" dur="500"/>
                                        <p:tgtEl>
                                          <p:spTgt spid="47"/>
                                        </p:tgtEl>
                                      </p:cBhvr>
                                    </p:animEffect>
                                  </p:childTnLst>
                                </p:cTn>
                              </p:par>
                              <p:par>
                                <p:cTn id="99" presetID="16" presetClass="entr" presetSubtype="42"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barn(outHorizontal)">
                                      <p:cBhvr>
                                        <p:cTn id="101" dur="500"/>
                                        <p:tgtEl>
                                          <p:spTgt spid="45"/>
                                        </p:tgtEl>
                                      </p:cBhvr>
                                    </p:animEffect>
                                  </p:childTnLst>
                                </p:cTn>
                              </p:par>
                              <p:par>
                                <p:cTn id="102" presetID="16" presetClass="entr" presetSubtype="42"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barn(outHorizontal)">
                                      <p:cBhvr>
                                        <p:cTn id="104" dur="500"/>
                                        <p:tgtEl>
                                          <p:spTgt spid="43"/>
                                        </p:tgtEl>
                                      </p:cBhvr>
                                    </p:animEffect>
                                  </p:childTnLst>
                                </p:cTn>
                              </p:par>
                            </p:childTnLst>
                          </p:cTn>
                        </p:par>
                        <p:par>
                          <p:cTn id="105" fill="hold">
                            <p:stCondLst>
                              <p:cond delay="6500"/>
                            </p:stCondLst>
                            <p:childTnLst>
                              <p:par>
                                <p:cTn id="106" presetID="22" presetClass="entr" presetSubtype="8" fill="hold" grpId="0" nodeType="after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left)">
                                      <p:cBhvr>
                                        <p:cTn id="108" dur="500"/>
                                        <p:tgtEl>
                                          <p:spTgt spid="80"/>
                                        </p:tgtEl>
                                      </p:cBhvr>
                                    </p:animEffect>
                                  </p:childTnLst>
                                </p:cTn>
                              </p:par>
                            </p:childTnLst>
                          </p:cTn>
                        </p:par>
                        <p:par>
                          <p:cTn id="109" fill="hold">
                            <p:stCondLst>
                              <p:cond delay="7000"/>
                            </p:stCondLst>
                            <p:childTnLst>
                              <p:par>
                                <p:cTn id="110" presetID="22" presetClass="entr" presetSubtype="8" fill="hold" grpId="0" nodeType="after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wipe(left)">
                                      <p:cBhvr>
                                        <p:cTn id="112" dur="500"/>
                                        <p:tgtEl>
                                          <p:spTgt spid="81"/>
                                        </p:tgtEl>
                                      </p:cBhvr>
                                    </p:animEffect>
                                  </p:childTnLst>
                                </p:cTn>
                              </p:par>
                            </p:childTnLst>
                          </p:cTn>
                        </p:par>
                        <p:par>
                          <p:cTn id="113" fill="hold">
                            <p:stCondLst>
                              <p:cond delay="7500"/>
                            </p:stCondLst>
                            <p:childTnLst>
                              <p:par>
                                <p:cTn id="114" presetID="22" presetClass="entr" presetSubtype="8"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wipe(left)">
                                      <p:cBhvr>
                                        <p:cTn id="116" dur="500"/>
                                        <p:tgtEl>
                                          <p:spTgt spid="82"/>
                                        </p:tgtEl>
                                      </p:cBhvr>
                                    </p:animEffect>
                                  </p:childTnLst>
                                </p:cTn>
                              </p:par>
                            </p:childTnLst>
                          </p:cTn>
                        </p:par>
                        <p:par>
                          <p:cTn id="117" fill="hold">
                            <p:stCondLst>
                              <p:cond delay="8000"/>
                            </p:stCondLst>
                            <p:childTnLst>
                              <p:par>
                                <p:cTn id="118" presetID="22" presetClass="entr" presetSubtype="8" fill="hold" grpId="0" nodeType="after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wipe(left)">
                                      <p:cBhvr>
                                        <p:cTn id="1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3" grpId="0" animBg="1"/>
      <p:bldP spid="22" grpId="0" animBg="1"/>
      <p:bldP spid="26" grpId="0" animBg="1"/>
      <p:bldP spid="27" grpId="0" animBg="1"/>
      <p:bldP spid="31" grpId="0"/>
      <p:bldP spid="32" grpId="0"/>
      <p:bldP spid="42" grpId="0"/>
      <p:bldP spid="44" grpId="0"/>
      <p:bldP spid="46" grpId="0"/>
      <p:bldP spid="48"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45636" y="3820325"/>
            <a:ext cx="391992" cy="391992"/>
            <a:chOff x="3724323" y="1908536"/>
            <a:chExt cx="1329153" cy="1329153"/>
          </a:xfrm>
        </p:grpSpPr>
        <p:sp>
          <p:nvSpPr>
            <p:cNvPr id="5" name="椭圆 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 name="椭圆 5"/>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7" name="组合 6"/>
          <p:cNvGrpSpPr/>
          <p:nvPr/>
        </p:nvGrpSpPr>
        <p:grpSpPr>
          <a:xfrm>
            <a:off x="-1259129" y="3788946"/>
            <a:ext cx="2616232" cy="2616232"/>
            <a:chOff x="3724323" y="1908536"/>
            <a:chExt cx="1329153" cy="1329153"/>
          </a:xfrm>
        </p:grpSpPr>
        <p:sp>
          <p:nvSpPr>
            <p:cNvPr id="8" name="椭圆 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9" name="椭圆 8"/>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0" name="组合 9"/>
          <p:cNvGrpSpPr/>
          <p:nvPr/>
        </p:nvGrpSpPr>
        <p:grpSpPr>
          <a:xfrm>
            <a:off x="1216050" y="4405012"/>
            <a:ext cx="556818" cy="556818"/>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2221891" y="4191508"/>
            <a:ext cx="854839" cy="854839"/>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5" name="椭圆 14"/>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704162" y="3938012"/>
            <a:ext cx="548610" cy="548610"/>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8" name="椭圆 17"/>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1429856" y="2924870"/>
            <a:ext cx="274306" cy="274306"/>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546558" y="3430052"/>
            <a:ext cx="780545" cy="780545"/>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7" name="椭圆 26"/>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8" name="组合 27"/>
          <p:cNvGrpSpPr/>
          <p:nvPr/>
        </p:nvGrpSpPr>
        <p:grpSpPr>
          <a:xfrm>
            <a:off x="337341" y="3228076"/>
            <a:ext cx="560871" cy="560871"/>
            <a:chOff x="3724323" y="1908536"/>
            <a:chExt cx="1329153" cy="1329153"/>
          </a:xfrm>
        </p:grpSpPr>
        <p:sp>
          <p:nvSpPr>
            <p:cNvPr id="29" name="椭圆 2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0" name="椭圆 29"/>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2691272" y="1824853"/>
            <a:ext cx="1556776" cy="1556776"/>
            <a:chOff x="5219336" y="1411604"/>
            <a:chExt cx="2903584" cy="2903584"/>
          </a:xfrm>
        </p:grpSpPr>
        <p:sp>
          <p:nvSpPr>
            <p:cNvPr id="32" name="椭圆 3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3" name="椭圆 3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4" name="椭圆 33"/>
            <p:cNvSpPr/>
            <p:nvPr/>
          </p:nvSpPr>
          <p:spPr>
            <a:xfrm>
              <a:off x="5956263" y="2148531"/>
              <a:ext cx="1429731" cy="1429731"/>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5" name="椭圆 3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6" name="椭圆 35"/>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cxnSp>
        <p:nvCxnSpPr>
          <p:cNvPr id="37" name="直接连接符 36"/>
          <p:cNvCxnSpPr/>
          <p:nvPr/>
        </p:nvCxnSpPr>
        <p:spPr>
          <a:xfrm>
            <a:off x="4248048" y="1869856"/>
            <a:ext cx="0" cy="1403790"/>
          </a:xfrm>
          <a:prstGeom prst="line">
            <a:avLst/>
          </a:prstGeom>
          <a:ln>
            <a:solidFill>
              <a:srgbClr val="01ACB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文本框 9"/>
          <p:cNvSpPr txBox="1"/>
          <p:nvPr/>
        </p:nvSpPr>
        <p:spPr>
          <a:xfrm>
            <a:off x="4279049" y="2285673"/>
            <a:ext cx="2220916" cy="852143"/>
          </a:xfrm>
          <a:prstGeom prst="rect">
            <a:avLst/>
          </a:prstGeom>
          <a:noFill/>
        </p:spPr>
        <p:txBody>
          <a:bodyPr wrap="square" lIns="51422" tIns="25711" rIns="51422" bIns="25711" rtlCol="0">
            <a:spAutoFit/>
          </a:bodyPr>
          <a:lstStyle/>
          <a:p>
            <a:pPr marL="0" lvl="1" algn="ctr"/>
            <a:r>
              <a:rPr lang="zh-CN" altLang="en-US" sz="3600" b="1" dirty="0">
                <a:solidFill>
                  <a:srgbClr val="01ACBE"/>
                </a:solidFill>
                <a:latin typeface="微软雅黑" panose="020B0503020204020204" pitchFamily="34" charset="-122"/>
                <a:ea typeface="微软雅黑" panose="020B0503020204020204" pitchFamily="34" charset="-122"/>
              </a:rPr>
              <a:t>添加标题</a:t>
            </a:r>
            <a:endParaRPr lang="en-US" altLang="zh-CN" sz="3600" b="1" dirty="0">
              <a:solidFill>
                <a:srgbClr val="01ACBE"/>
              </a:solidFill>
              <a:latin typeface="微软雅黑" panose="020B0503020204020204" pitchFamily="34" charset="-122"/>
              <a:ea typeface="微软雅黑" panose="020B0503020204020204" pitchFamily="34" charset="-122"/>
            </a:endParaRPr>
          </a:p>
          <a:p>
            <a:pPr marL="0" lvl="1" algn="ctr"/>
            <a:r>
              <a:rPr lang="zh-CN" altLang="en-US" sz="1400" dirty="0" smtClean="0">
                <a:solidFill>
                  <a:srgbClr val="01ACBE"/>
                </a:solidFill>
                <a:latin typeface="微软雅黑" panose="020B0503020204020204" pitchFamily="34" charset="-122"/>
                <a:ea typeface="微软雅黑" panose="020B0503020204020204" pitchFamily="34" charset="-122"/>
              </a:rPr>
              <a:t>（</a:t>
            </a:r>
            <a:r>
              <a:rPr lang="en-US" altLang="zh-CN" sz="1400" dirty="0" smtClean="0">
                <a:solidFill>
                  <a:srgbClr val="01ACBE"/>
                </a:solidFill>
                <a:latin typeface="微软雅黑" panose="020B0503020204020204" pitchFamily="34" charset="-122"/>
                <a:ea typeface="微软雅黑" panose="020B0503020204020204" pitchFamily="34" charset="-122"/>
              </a:rPr>
              <a:t>Add title</a:t>
            </a:r>
            <a:r>
              <a:rPr lang="zh-CN" altLang="en-US" sz="1400" dirty="0" smtClean="0">
                <a:solidFill>
                  <a:srgbClr val="01ACBE"/>
                </a:solidFill>
                <a:latin typeface="微软雅黑" panose="020B0503020204020204" pitchFamily="34" charset="-122"/>
                <a:ea typeface="微软雅黑" panose="020B0503020204020204" pitchFamily="34" charset="-122"/>
              </a:rPr>
              <a:t>）</a:t>
            </a:r>
            <a:endParaRPr lang="zh-CN" altLang="en-US" sz="1400" dirty="0">
              <a:solidFill>
                <a:srgbClr val="01ACBE"/>
              </a:solidFill>
              <a:latin typeface="微软雅黑" panose="020B0503020204020204" pitchFamily="34" charset="-122"/>
              <a:ea typeface="微软雅黑" panose="020B0503020204020204" pitchFamily="34" charset="-122"/>
            </a:endParaRPr>
          </a:p>
        </p:txBody>
      </p:sp>
      <p:sp>
        <p:nvSpPr>
          <p:cNvPr id="69" name="KSO_Shape"/>
          <p:cNvSpPr/>
          <p:nvPr/>
        </p:nvSpPr>
        <p:spPr bwMode="auto">
          <a:xfrm>
            <a:off x="3330185" y="2482666"/>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1ACBE"/>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01ACBE"/>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05007" y="107020"/>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11" name="组合 10"/>
          <p:cNvGrpSpPr/>
          <p:nvPr/>
        </p:nvGrpSpPr>
        <p:grpSpPr>
          <a:xfrm>
            <a:off x="6443038" y="888845"/>
            <a:ext cx="1962406" cy="3983100"/>
            <a:chOff x="8589599" y="969500"/>
            <a:chExt cx="2616200" cy="5312030"/>
          </a:xfrm>
        </p:grpSpPr>
        <p:sp>
          <p:nvSpPr>
            <p:cNvPr id="12" name="矩形 11"/>
            <p:cNvSpPr/>
            <p:nvPr/>
          </p:nvSpPr>
          <p:spPr>
            <a:xfrm flipH="1">
              <a:off x="10276470"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3" name="组合 12"/>
            <p:cNvGrpSpPr/>
            <p:nvPr/>
          </p:nvGrpSpPr>
          <p:grpSpPr>
            <a:xfrm>
              <a:off x="8589599" y="969500"/>
              <a:ext cx="2616200" cy="5312030"/>
              <a:chOff x="8589599" y="969500"/>
              <a:chExt cx="2616200" cy="5312030"/>
            </a:xfrm>
          </p:grpSpPr>
          <p:sp>
            <p:nvSpPr>
              <p:cNvPr id="14" name="Freeform 5"/>
              <p:cNvSpPr/>
              <p:nvPr/>
            </p:nvSpPr>
            <p:spPr bwMode="auto">
              <a:xfrm>
                <a:off x="8589599"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663A77"/>
                  </a:gs>
                  <a:gs pos="100000">
                    <a:srgbClr val="A26CB8"/>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pic>
            <p:nvPicPr>
              <p:cNvPr id="15" name="图片 14"/>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6076879" y="3482347"/>
                <a:ext cx="5312030" cy="286336"/>
              </a:xfrm>
              <a:prstGeom prst="rect">
                <a:avLst/>
              </a:prstGeom>
            </p:spPr>
          </p:pic>
        </p:grpSp>
      </p:grpSp>
      <p:grpSp>
        <p:nvGrpSpPr>
          <p:cNvPr id="21" name="组合 20"/>
          <p:cNvGrpSpPr/>
          <p:nvPr/>
        </p:nvGrpSpPr>
        <p:grpSpPr>
          <a:xfrm>
            <a:off x="7452983" y="2556368"/>
            <a:ext cx="781322" cy="648053"/>
            <a:chOff x="9936016" y="3193380"/>
            <a:chExt cx="1041627" cy="864270"/>
          </a:xfrm>
        </p:grpSpPr>
        <p:grpSp>
          <p:nvGrpSpPr>
            <p:cNvPr id="22" name="组合 21"/>
            <p:cNvGrpSpPr/>
            <p:nvPr/>
          </p:nvGrpSpPr>
          <p:grpSpPr>
            <a:xfrm>
              <a:off x="10024695" y="3193380"/>
              <a:ext cx="867068" cy="864270"/>
              <a:chOff x="6462235" y="1620217"/>
              <a:chExt cx="1872944" cy="1866900"/>
            </a:xfrm>
          </p:grpSpPr>
          <p:sp>
            <p:nvSpPr>
              <p:cNvPr id="24" name="任意多边形 23"/>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25" name="椭圆 24"/>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26" name="椭圆 25"/>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3" name="文本框 87"/>
            <p:cNvSpPr txBox="1"/>
            <p:nvPr/>
          </p:nvSpPr>
          <p:spPr>
            <a:xfrm>
              <a:off x="9936016" y="3300033"/>
              <a:ext cx="1041627" cy="677264"/>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latin typeface="Impact" panose="020B0806030902050204" pitchFamily="34" charset="0"/>
                </a:rPr>
                <a:t>4</a:t>
              </a:r>
              <a:endParaRPr lang="zh-CN" altLang="en-US" sz="27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27" name="文本框 89"/>
          <p:cNvSpPr txBox="1"/>
          <p:nvPr/>
        </p:nvSpPr>
        <p:spPr>
          <a:xfrm>
            <a:off x="6743554" y="2733047"/>
            <a:ext cx="686120" cy="738664"/>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STEP</a:t>
            </a:r>
            <a:endParaRPr lang="zh-CN" altLang="en-US" sz="2100" dirty="0">
              <a:solidFill>
                <a:prstClr val="white"/>
              </a:solidFill>
              <a:latin typeface="Impact" panose="020B0806030902050204" pitchFamily="34" charset="0"/>
            </a:endParaRPr>
          </a:p>
        </p:txBody>
      </p:sp>
      <p:sp>
        <p:nvSpPr>
          <p:cNvPr id="28" name="文本框 91"/>
          <p:cNvSpPr txBox="1"/>
          <p:nvPr/>
        </p:nvSpPr>
        <p:spPr>
          <a:xfrm>
            <a:off x="6587291" y="1599867"/>
            <a:ext cx="1056762" cy="323165"/>
          </a:xfrm>
          <a:prstGeom prst="rect">
            <a:avLst/>
          </a:prstGeom>
          <a:noFill/>
        </p:spPr>
        <p:txBody>
          <a:bodyPr wrap="squar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添加标题</a:t>
            </a:r>
            <a:endParaRPr lang="zh-CN" altLang="en-US" sz="1500" dirty="0">
              <a:solidFill>
                <a:prstClr val="white"/>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586026" y="888845"/>
            <a:ext cx="1962406" cy="3983100"/>
            <a:chOff x="6113905" y="969500"/>
            <a:chExt cx="2616200" cy="5312030"/>
          </a:xfrm>
        </p:grpSpPr>
        <p:sp>
          <p:nvSpPr>
            <p:cNvPr id="30" name="矩形 29"/>
            <p:cNvSpPr/>
            <p:nvPr/>
          </p:nvSpPr>
          <p:spPr>
            <a:xfrm flipH="1">
              <a:off x="780077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1" name="组合 30"/>
            <p:cNvGrpSpPr/>
            <p:nvPr/>
          </p:nvGrpSpPr>
          <p:grpSpPr>
            <a:xfrm>
              <a:off x="6113905" y="969500"/>
              <a:ext cx="2616200" cy="5312030"/>
              <a:chOff x="6113905" y="969500"/>
              <a:chExt cx="2616200" cy="5312030"/>
            </a:xfrm>
          </p:grpSpPr>
          <p:sp>
            <p:nvSpPr>
              <p:cNvPr id="32" name="Freeform 5"/>
              <p:cNvSpPr/>
              <p:nvPr/>
            </p:nvSpPr>
            <p:spPr bwMode="auto">
              <a:xfrm>
                <a:off x="611390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E87272"/>
                  </a:gs>
                  <a:gs pos="100000">
                    <a:srgbClr val="F2B0B0"/>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pic>
            <p:nvPicPr>
              <p:cNvPr id="33" name="图片 32"/>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3601185" y="3482347"/>
                <a:ext cx="5312030" cy="286336"/>
              </a:xfrm>
              <a:prstGeom prst="rect">
                <a:avLst/>
              </a:prstGeom>
            </p:spPr>
          </p:pic>
        </p:grpSp>
      </p:grpSp>
      <p:grpSp>
        <p:nvGrpSpPr>
          <p:cNvPr id="34" name="组合 33"/>
          <p:cNvGrpSpPr/>
          <p:nvPr/>
        </p:nvGrpSpPr>
        <p:grpSpPr>
          <a:xfrm>
            <a:off x="5595971" y="2556368"/>
            <a:ext cx="781322" cy="648053"/>
            <a:chOff x="7460322" y="3193380"/>
            <a:chExt cx="1041627" cy="864270"/>
          </a:xfrm>
        </p:grpSpPr>
        <p:grpSp>
          <p:nvGrpSpPr>
            <p:cNvPr id="35" name="组合 34"/>
            <p:cNvGrpSpPr/>
            <p:nvPr/>
          </p:nvGrpSpPr>
          <p:grpSpPr>
            <a:xfrm>
              <a:off x="7549001" y="3193380"/>
              <a:ext cx="867068" cy="864270"/>
              <a:chOff x="6462235" y="1620217"/>
              <a:chExt cx="1872944" cy="1866900"/>
            </a:xfrm>
          </p:grpSpPr>
          <p:sp>
            <p:nvSpPr>
              <p:cNvPr id="37" name="任意多边形 36"/>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38" name="椭圆 37"/>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39" name="椭圆 38"/>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6" name="文本框 71"/>
            <p:cNvSpPr txBox="1"/>
            <p:nvPr/>
          </p:nvSpPr>
          <p:spPr>
            <a:xfrm>
              <a:off x="7460322" y="3300033"/>
              <a:ext cx="1041627" cy="677264"/>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latin typeface="Impact" panose="020B0806030902050204" pitchFamily="34" charset="0"/>
                </a:rPr>
                <a:t>3</a:t>
              </a:r>
              <a:endParaRPr lang="zh-CN" altLang="en-US" sz="27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40" name="文本框 73"/>
          <p:cNvSpPr txBox="1"/>
          <p:nvPr/>
        </p:nvSpPr>
        <p:spPr>
          <a:xfrm>
            <a:off x="4886542" y="2733047"/>
            <a:ext cx="686120" cy="738664"/>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STEP</a:t>
            </a:r>
            <a:endParaRPr lang="zh-CN" altLang="en-US" sz="2100" dirty="0">
              <a:solidFill>
                <a:prstClr val="white"/>
              </a:solidFill>
              <a:latin typeface="Impact" panose="020B0806030902050204" pitchFamily="34" charset="0"/>
            </a:endParaRPr>
          </a:p>
        </p:txBody>
      </p:sp>
      <p:sp>
        <p:nvSpPr>
          <p:cNvPr id="41" name="文本框 75"/>
          <p:cNvSpPr txBox="1"/>
          <p:nvPr/>
        </p:nvSpPr>
        <p:spPr>
          <a:xfrm>
            <a:off x="4730279" y="1599867"/>
            <a:ext cx="1056762" cy="323165"/>
          </a:xfrm>
          <a:prstGeom prst="rect">
            <a:avLst/>
          </a:prstGeom>
          <a:noFill/>
        </p:spPr>
        <p:txBody>
          <a:bodyPr wrap="squar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添加标题</a:t>
            </a:r>
            <a:endParaRPr lang="zh-CN" altLang="en-US" sz="1500" dirty="0">
              <a:solidFill>
                <a:prstClr val="white"/>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723076" y="888845"/>
            <a:ext cx="1962406" cy="3983100"/>
            <a:chOff x="3630295" y="969500"/>
            <a:chExt cx="2616200" cy="5312030"/>
          </a:xfrm>
        </p:grpSpPr>
        <p:sp>
          <p:nvSpPr>
            <p:cNvPr id="43" name="矩形 42"/>
            <p:cNvSpPr/>
            <p:nvPr/>
          </p:nvSpPr>
          <p:spPr>
            <a:xfrm flipH="1">
              <a:off x="531716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4" name="组合 43"/>
            <p:cNvGrpSpPr/>
            <p:nvPr/>
          </p:nvGrpSpPr>
          <p:grpSpPr>
            <a:xfrm>
              <a:off x="3630295" y="969500"/>
              <a:ext cx="2616200" cy="5312030"/>
              <a:chOff x="3630295" y="969500"/>
              <a:chExt cx="2616200" cy="5312030"/>
            </a:xfrm>
          </p:grpSpPr>
          <p:sp>
            <p:nvSpPr>
              <p:cNvPr id="45" name="Freeform 5"/>
              <p:cNvSpPr/>
              <p:nvPr/>
            </p:nvSpPr>
            <p:spPr bwMode="auto">
              <a:xfrm>
                <a:off x="363029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EB9624"/>
                  </a:gs>
                  <a:gs pos="100000">
                    <a:srgbClr val="FFD08B"/>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pic>
            <p:nvPicPr>
              <p:cNvPr id="46" name="图片 45"/>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1117575" y="3482347"/>
                <a:ext cx="5312030" cy="286336"/>
              </a:xfrm>
              <a:prstGeom prst="rect">
                <a:avLst/>
              </a:prstGeom>
            </p:spPr>
          </p:pic>
        </p:grpSp>
      </p:grpSp>
      <p:grpSp>
        <p:nvGrpSpPr>
          <p:cNvPr id="47" name="组合 46"/>
          <p:cNvGrpSpPr/>
          <p:nvPr/>
        </p:nvGrpSpPr>
        <p:grpSpPr>
          <a:xfrm>
            <a:off x="3733021" y="2556368"/>
            <a:ext cx="781322" cy="648053"/>
            <a:chOff x="4976712" y="3193380"/>
            <a:chExt cx="1041627" cy="864270"/>
          </a:xfrm>
        </p:grpSpPr>
        <p:grpSp>
          <p:nvGrpSpPr>
            <p:cNvPr id="48" name="组合 47"/>
            <p:cNvGrpSpPr/>
            <p:nvPr/>
          </p:nvGrpSpPr>
          <p:grpSpPr>
            <a:xfrm>
              <a:off x="5065391" y="3193380"/>
              <a:ext cx="867068" cy="864270"/>
              <a:chOff x="6462235" y="1620217"/>
              <a:chExt cx="1872944" cy="1866900"/>
            </a:xfrm>
          </p:grpSpPr>
          <p:sp>
            <p:nvSpPr>
              <p:cNvPr id="50" name="任意多边形 49"/>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51" name="椭圆 50"/>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2" name="椭圆 51"/>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49" name="文本框 55"/>
            <p:cNvSpPr txBox="1"/>
            <p:nvPr/>
          </p:nvSpPr>
          <p:spPr>
            <a:xfrm>
              <a:off x="4976712" y="3300033"/>
              <a:ext cx="1041627" cy="677264"/>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latin typeface="Impact" panose="020B0806030902050204" pitchFamily="34" charset="0"/>
                </a:rPr>
                <a:t>2</a:t>
              </a:r>
              <a:endParaRPr lang="zh-CN" altLang="en-US" sz="27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sp>
        <p:nvSpPr>
          <p:cNvPr id="53" name="文本框 57"/>
          <p:cNvSpPr txBox="1"/>
          <p:nvPr/>
        </p:nvSpPr>
        <p:spPr>
          <a:xfrm>
            <a:off x="3023592" y="2733047"/>
            <a:ext cx="686120" cy="738664"/>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STEP</a:t>
            </a:r>
            <a:endParaRPr lang="zh-CN" altLang="en-US" sz="2100" dirty="0">
              <a:solidFill>
                <a:prstClr val="white"/>
              </a:solidFill>
              <a:latin typeface="Impact" panose="020B0806030902050204" pitchFamily="34" charset="0"/>
            </a:endParaRPr>
          </a:p>
        </p:txBody>
      </p:sp>
      <p:sp>
        <p:nvSpPr>
          <p:cNvPr id="54" name="文本框 59"/>
          <p:cNvSpPr txBox="1"/>
          <p:nvPr/>
        </p:nvSpPr>
        <p:spPr>
          <a:xfrm>
            <a:off x="2867328" y="1599867"/>
            <a:ext cx="1056762" cy="323165"/>
          </a:xfrm>
          <a:prstGeom prst="rect">
            <a:avLst/>
          </a:prstGeom>
          <a:noFill/>
        </p:spPr>
        <p:txBody>
          <a:bodyPr wrap="squar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添加标题</a:t>
            </a:r>
            <a:endParaRPr lang="zh-CN" altLang="en-US" sz="1500" dirty="0">
              <a:solidFill>
                <a:prstClr val="white"/>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916901" y="888845"/>
            <a:ext cx="1962406" cy="3983100"/>
            <a:chOff x="1222375" y="969500"/>
            <a:chExt cx="2616200" cy="5312030"/>
          </a:xfrm>
        </p:grpSpPr>
        <p:sp>
          <p:nvSpPr>
            <p:cNvPr id="56" name="矩形 55"/>
            <p:cNvSpPr/>
            <p:nvPr/>
          </p:nvSpPr>
          <p:spPr>
            <a:xfrm flipH="1">
              <a:off x="2909246" y="1825515"/>
              <a:ext cx="161310" cy="3606910"/>
            </a:xfrm>
            <a:prstGeom prst="rect">
              <a:avLst/>
            </a:prstGeom>
            <a:gradFill>
              <a:gsLst>
                <a:gs pos="45000">
                  <a:schemeClr val="tx1">
                    <a:alpha val="10000"/>
                  </a:schemeClr>
                </a:gs>
                <a:gs pos="100000">
                  <a:schemeClr val="tx1">
                    <a:alpha val="34000"/>
                  </a:schemeClr>
                </a:gs>
                <a:gs pos="0">
                  <a:srgbClr val="E2E2E2">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a:off x="1222375" y="969500"/>
              <a:ext cx="2616200" cy="5312030"/>
              <a:chOff x="1222375" y="969500"/>
              <a:chExt cx="2616200" cy="5312030"/>
            </a:xfrm>
          </p:grpSpPr>
          <p:sp>
            <p:nvSpPr>
              <p:cNvPr id="58" name="Freeform 5"/>
              <p:cNvSpPr/>
              <p:nvPr/>
            </p:nvSpPr>
            <p:spPr bwMode="auto">
              <a:xfrm>
                <a:off x="1222375" y="1825625"/>
                <a:ext cx="2616200" cy="3606800"/>
              </a:xfrm>
              <a:custGeom>
                <a:avLst/>
                <a:gdLst>
                  <a:gd name="T0" fmla="*/ 791 w 791"/>
                  <a:gd name="T1" fmla="*/ 546 h 1092"/>
                  <a:gd name="T2" fmla="*/ 512 w 791"/>
                  <a:gd name="T3" fmla="*/ 186 h 1092"/>
                  <a:gd name="T4" fmla="*/ 512 w 791"/>
                  <a:gd name="T5" fmla="*/ 0 h 1092"/>
                  <a:gd name="T6" fmla="*/ 0 w 791"/>
                  <a:gd name="T7" fmla="*/ 0 h 1092"/>
                  <a:gd name="T8" fmla="*/ 0 w 791"/>
                  <a:gd name="T9" fmla="*/ 1092 h 1092"/>
                  <a:gd name="T10" fmla="*/ 512 w 791"/>
                  <a:gd name="T11" fmla="*/ 1092 h 1092"/>
                  <a:gd name="T12" fmla="*/ 512 w 791"/>
                  <a:gd name="T13" fmla="*/ 907 h 1092"/>
                  <a:gd name="T14" fmla="*/ 791 w 791"/>
                  <a:gd name="T15" fmla="*/ 546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1" h="1092">
                    <a:moveTo>
                      <a:pt x="791" y="546"/>
                    </a:moveTo>
                    <a:cubicBezTo>
                      <a:pt x="791" y="373"/>
                      <a:pt x="672" y="227"/>
                      <a:pt x="512" y="186"/>
                    </a:cubicBezTo>
                    <a:cubicBezTo>
                      <a:pt x="512" y="0"/>
                      <a:pt x="512" y="0"/>
                      <a:pt x="512" y="0"/>
                    </a:cubicBezTo>
                    <a:cubicBezTo>
                      <a:pt x="0" y="0"/>
                      <a:pt x="0" y="0"/>
                      <a:pt x="0" y="0"/>
                    </a:cubicBezTo>
                    <a:cubicBezTo>
                      <a:pt x="0" y="1092"/>
                      <a:pt x="0" y="1092"/>
                      <a:pt x="0" y="1092"/>
                    </a:cubicBezTo>
                    <a:cubicBezTo>
                      <a:pt x="512" y="1092"/>
                      <a:pt x="512" y="1092"/>
                      <a:pt x="512" y="1092"/>
                    </a:cubicBezTo>
                    <a:cubicBezTo>
                      <a:pt x="512" y="907"/>
                      <a:pt x="512" y="907"/>
                      <a:pt x="512" y="907"/>
                    </a:cubicBezTo>
                    <a:cubicBezTo>
                      <a:pt x="672" y="865"/>
                      <a:pt x="791" y="720"/>
                      <a:pt x="791" y="546"/>
                    </a:cubicBezTo>
                    <a:close/>
                  </a:path>
                </a:pathLst>
              </a:custGeom>
              <a:gradFill>
                <a:gsLst>
                  <a:gs pos="0">
                    <a:srgbClr val="019EAF"/>
                  </a:gs>
                  <a:gs pos="100000">
                    <a:srgbClr val="01CCE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pic>
            <p:nvPicPr>
              <p:cNvPr id="59" name="图片 58"/>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1290345" y="3482347"/>
                <a:ext cx="5312030" cy="286336"/>
              </a:xfrm>
              <a:prstGeom prst="rect">
                <a:avLst/>
              </a:prstGeom>
            </p:spPr>
          </p:pic>
        </p:grpSp>
      </p:grpSp>
      <p:grpSp>
        <p:nvGrpSpPr>
          <p:cNvPr id="60" name="组合 59"/>
          <p:cNvGrpSpPr/>
          <p:nvPr/>
        </p:nvGrpSpPr>
        <p:grpSpPr>
          <a:xfrm>
            <a:off x="1926846" y="2556368"/>
            <a:ext cx="781322" cy="648053"/>
            <a:chOff x="2568792" y="3193380"/>
            <a:chExt cx="1041627" cy="864270"/>
          </a:xfrm>
        </p:grpSpPr>
        <p:grpSp>
          <p:nvGrpSpPr>
            <p:cNvPr id="61" name="组合 60"/>
            <p:cNvGrpSpPr/>
            <p:nvPr/>
          </p:nvGrpSpPr>
          <p:grpSpPr>
            <a:xfrm>
              <a:off x="2657471" y="3193380"/>
              <a:ext cx="867068" cy="864270"/>
              <a:chOff x="6462235" y="1620217"/>
              <a:chExt cx="1872944" cy="1866900"/>
            </a:xfrm>
          </p:grpSpPr>
          <p:sp>
            <p:nvSpPr>
              <p:cNvPr id="63" name="任意多边形 62"/>
              <p:cNvSpPr/>
              <p:nvPr/>
            </p:nvSpPr>
            <p:spPr>
              <a:xfrm>
                <a:off x="6462235" y="1620217"/>
                <a:ext cx="1866900" cy="1866900"/>
              </a:xfrm>
              <a:custGeom>
                <a:avLst/>
                <a:gdLst>
                  <a:gd name="connsiteX0" fmla="*/ 933450 w 1866900"/>
                  <a:gd name="connsiteY0" fmla="*/ 160062 h 1866900"/>
                  <a:gd name="connsiteX1" fmla="*/ 160062 w 1866900"/>
                  <a:gd name="connsiteY1" fmla="*/ 933450 h 1866900"/>
                  <a:gd name="connsiteX2" fmla="*/ 933450 w 1866900"/>
                  <a:gd name="connsiteY2" fmla="*/ 1706838 h 1866900"/>
                  <a:gd name="connsiteX3" fmla="*/ 1706838 w 1866900"/>
                  <a:gd name="connsiteY3" fmla="*/ 933450 h 1866900"/>
                  <a:gd name="connsiteX4" fmla="*/ 933450 w 1866900"/>
                  <a:gd name="connsiteY4" fmla="*/ 160062 h 1866900"/>
                  <a:gd name="connsiteX5" fmla="*/ 933450 w 1866900"/>
                  <a:gd name="connsiteY5" fmla="*/ 0 h 1866900"/>
                  <a:gd name="connsiteX6" fmla="*/ 1866900 w 1866900"/>
                  <a:gd name="connsiteY6" fmla="*/ 933450 h 1866900"/>
                  <a:gd name="connsiteX7" fmla="*/ 933450 w 1866900"/>
                  <a:gd name="connsiteY7" fmla="*/ 1866900 h 1866900"/>
                  <a:gd name="connsiteX8" fmla="*/ 0 w 1866900"/>
                  <a:gd name="connsiteY8" fmla="*/ 933450 h 1866900"/>
                  <a:gd name="connsiteX9" fmla="*/ 933450 w 1866900"/>
                  <a:gd name="connsiteY9" fmla="*/ 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6900" h="1866900">
                    <a:moveTo>
                      <a:pt x="933450" y="160062"/>
                    </a:moveTo>
                    <a:cubicBezTo>
                      <a:pt x="506320" y="160062"/>
                      <a:pt x="160062" y="506320"/>
                      <a:pt x="160062" y="933450"/>
                    </a:cubicBezTo>
                    <a:cubicBezTo>
                      <a:pt x="160062" y="1360580"/>
                      <a:pt x="506320" y="1706838"/>
                      <a:pt x="933450" y="1706838"/>
                    </a:cubicBezTo>
                    <a:cubicBezTo>
                      <a:pt x="1360580" y="1706838"/>
                      <a:pt x="1706838" y="1360580"/>
                      <a:pt x="1706838" y="933450"/>
                    </a:cubicBezTo>
                    <a:cubicBezTo>
                      <a:pt x="1706838" y="506320"/>
                      <a:pt x="1360580" y="160062"/>
                      <a:pt x="933450" y="160062"/>
                    </a:cubicBezTo>
                    <a:close/>
                    <a:moveTo>
                      <a:pt x="933450" y="0"/>
                    </a:moveTo>
                    <a:cubicBezTo>
                      <a:pt x="1448980" y="0"/>
                      <a:pt x="1866900" y="417920"/>
                      <a:pt x="1866900" y="933450"/>
                    </a:cubicBezTo>
                    <a:cubicBezTo>
                      <a:pt x="1866900" y="1448980"/>
                      <a:pt x="1448980" y="1866900"/>
                      <a:pt x="933450" y="1866900"/>
                    </a:cubicBezTo>
                    <a:cubicBezTo>
                      <a:pt x="417920" y="1866900"/>
                      <a:pt x="0" y="1448980"/>
                      <a:pt x="0" y="933450"/>
                    </a:cubicBezTo>
                    <a:cubicBezTo>
                      <a:pt x="0" y="417920"/>
                      <a:pt x="417920" y="0"/>
                      <a:pt x="933450" y="0"/>
                    </a:cubicBezTo>
                    <a:close/>
                  </a:path>
                </a:pathLst>
              </a:custGeom>
              <a:solidFill>
                <a:srgbClr val="F2F2F2"/>
              </a:solidFill>
              <a:ln w="22225">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64" name="椭圆 63"/>
              <p:cNvSpPr/>
              <p:nvPr/>
            </p:nvSpPr>
            <p:spPr>
              <a:xfrm>
                <a:off x="6468279" y="1620217"/>
                <a:ext cx="1866900" cy="1866900"/>
              </a:xfrm>
              <a:prstGeom prst="ellipse">
                <a:avLst/>
              </a:prstGeom>
              <a:noFill/>
              <a:ln w="19050">
                <a:gradFill flip="none" rotWithShape="1">
                  <a:gsLst>
                    <a:gs pos="0">
                      <a:schemeClr val="bg1"/>
                    </a:gs>
                    <a:gs pos="100000">
                      <a:schemeClr val="bg1">
                        <a:lumMod val="6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65" name="椭圆 64"/>
              <p:cNvSpPr/>
              <p:nvPr/>
            </p:nvSpPr>
            <p:spPr>
              <a:xfrm>
                <a:off x="6622297" y="1782251"/>
                <a:ext cx="1546776" cy="1546776"/>
              </a:xfrm>
              <a:prstGeom prst="ellipse">
                <a:avLst/>
              </a:prstGeom>
              <a:noFill/>
              <a:ln w="190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62" name="文本框 33"/>
            <p:cNvSpPr txBox="1"/>
            <p:nvPr/>
          </p:nvSpPr>
          <p:spPr>
            <a:xfrm>
              <a:off x="2568792" y="3300033"/>
              <a:ext cx="1041627" cy="677264"/>
            </a:xfrm>
            <a:prstGeom prst="rect">
              <a:avLst/>
            </a:prstGeom>
            <a:noFill/>
          </p:spPr>
          <p:txBody>
            <a:bodyPr wrap="square" rtlCol="0">
              <a:spAutoFit/>
            </a:bodyPr>
            <a:lstStyle/>
            <a:p>
              <a:pPr algn="ctr"/>
              <a:r>
                <a:rPr lang="en-US" altLang="zh-CN" sz="2700" dirty="0">
                  <a:solidFill>
                    <a:prstClr val="white"/>
                  </a:solidFill>
                  <a:effectLst>
                    <a:outerShdw blurRad="50800" dist="38100" dir="2700000" algn="tl" rotWithShape="0">
                      <a:prstClr val="black">
                        <a:alpha val="40000"/>
                      </a:prstClr>
                    </a:outerShdw>
                  </a:effectLst>
                  <a:latin typeface="Impact" panose="020B0806030902050204" pitchFamily="34" charset="0"/>
                </a:rPr>
                <a:t>1</a:t>
              </a:r>
              <a:endParaRPr lang="zh-CN" altLang="en-US" sz="2700" dirty="0">
                <a:solidFill>
                  <a:prstClr val="white"/>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66" name="Group 8"/>
          <p:cNvGrpSpPr>
            <a:grpSpLocks noChangeAspect="1"/>
          </p:cNvGrpSpPr>
          <p:nvPr/>
        </p:nvGrpSpPr>
        <p:grpSpPr bwMode="auto">
          <a:xfrm>
            <a:off x="1297767" y="3409723"/>
            <a:ext cx="532186" cy="582920"/>
            <a:chOff x="3437" y="2282"/>
            <a:chExt cx="679" cy="744"/>
          </a:xfrm>
          <a:solidFill>
            <a:schemeClr val="bg1"/>
          </a:solidFill>
        </p:grpSpPr>
        <p:sp>
          <p:nvSpPr>
            <p:cNvPr id="67"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69" name="文本框 44"/>
          <p:cNvSpPr txBox="1"/>
          <p:nvPr/>
        </p:nvSpPr>
        <p:spPr>
          <a:xfrm>
            <a:off x="1217416" y="2733047"/>
            <a:ext cx="686120" cy="738664"/>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STEP</a:t>
            </a:r>
            <a:endParaRPr lang="zh-CN" altLang="en-US" sz="2100" dirty="0">
              <a:solidFill>
                <a:prstClr val="white"/>
              </a:solidFill>
              <a:latin typeface="Impact" panose="020B0806030902050204" pitchFamily="34" charset="0"/>
            </a:endParaRPr>
          </a:p>
        </p:txBody>
      </p:sp>
      <p:sp>
        <p:nvSpPr>
          <p:cNvPr id="70" name="文本框 46"/>
          <p:cNvSpPr txBox="1"/>
          <p:nvPr/>
        </p:nvSpPr>
        <p:spPr>
          <a:xfrm>
            <a:off x="1061153" y="1599867"/>
            <a:ext cx="1056762" cy="323165"/>
          </a:xfrm>
          <a:prstGeom prst="rect">
            <a:avLst/>
          </a:prstGeom>
          <a:noFill/>
        </p:spPr>
        <p:txBody>
          <a:bodyPr wrap="squar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添加标题</a:t>
            </a:r>
            <a:endParaRPr lang="zh-CN" altLang="en-US" sz="1500" dirty="0">
              <a:solidFill>
                <a:prstClr val="white"/>
              </a:solidFill>
              <a:latin typeface="微软雅黑" panose="020B0503020204020204" pitchFamily="34" charset="-122"/>
              <a:ea typeface="微软雅黑" panose="020B0503020204020204" pitchFamily="34" charset="-122"/>
            </a:endParaRPr>
          </a:p>
        </p:txBody>
      </p:sp>
      <p:grpSp>
        <p:nvGrpSpPr>
          <p:cNvPr id="71" name="Group 13"/>
          <p:cNvGrpSpPr>
            <a:grpSpLocks noChangeAspect="1"/>
          </p:cNvGrpSpPr>
          <p:nvPr/>
        </p:nvGrpSpPr>
        <p:grpSpPr bwMode="auto">
          <a:xfrm>
            <a:off x="3103715" y="3400606"/>
            <a:ext cx="583580" cy="590256"/>
            <a:chOff x="2426" y="2781"/>
            <a:chExt cx="593" cy="600"/>
          </a:xfrm>
          <a:solidFill>
            <a:schemeClr val="bg1"/>
          </a:solidFill>
        </p:grpSpPr>
        <p:sp>
          <p:nvSpPr>
            <p:cNvPr id="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4" name="Group 18"/>
          <p:cNvGrpSpPr>
            <a:grpSpLocks noChangeAspect="1"/>
          </p:cNvGrpSpPr>
          <p:nvPr/>
        </p:nvGrpSpPr>
        <p:grpSpPr bwMode="auto">
          <a:xfrm>
            <a:off x="4997507" y="3433851"/>
            <a:ext cx="606215" cy="564678"/>
            <a:chOff x="3802" y="2858"/>
            <a:chExt cx="616" cy="574"/>
          </a:xfrm>
          <a:solidFill>
            <a:schemeClr val="bg1"/>
          </a:solidFill>
        </p:grpSpPr>
        <p:sp>
          <p:nvSpPr>
            <p:cNvPr id="7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0" name="Group 26"/>
          <p:cNvGrpSpPr>
            <a:grpSpLocks noChangeAspect="1"/>
          </p:cNvGrpSpPr>
          <p:nvPr/>
        </p:nvGrpSpPr>
        <p:grpSpPr bwMode="auto">
          <a:xfrm>
            <a:off x="6806016" y="3614664"/>
            <a:ext cx="784483" cy="388774"/>
            <a:chOff x="5676" y="2597"/>
            <a:chExt cx="1061" cy="526"/>
          </a:xfrm>
          <a:solidFill>
            <a:schemeClr val="bg1"/>
          </a:solidFill>
        </p:grpSpPr>
        <p:sp>
          <p:nvSpPr>
            <p:cNvPr id="8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96" name="TextBox 162"/>
          <p:cNvSpPr txBox="1"/>
          <p:nvPr/>
        </p:nvSpPr>
        <p:spPr>
          <a:xfrm>
            <a:off x="1031764" y="1841900"/>
            <a:ext cx="1147253" cy="854080"/>
          </a:xfrm>
          <a:prstGeom prst="rect">
            <a:avLst/>
          </a:prstGeom>
          <a:noFill/>
        </p:spPr>
        <p:txBody>
          <a:bodyPr wrap="square" rtlCol="0">
            <a:spAutoFit/>
          </a:bodyPr>
          <a:lstStyle/>
          <a:p>
            <a:pPr>
              <a:lnSpc>
                <a:spcPct val="150000"/>
              </a:lnSpc>
              <a:defRPr/>
            </a:pPr>
            <a:r>
              <a:rPr lang="zh-CN" altLang="en-US" sz="825" kern="0" dirty="0">
                <a:solidFill>
                  <a:schemeClr val="bg1"/>
                </a:solidFill>
                <a:latin typeface="Arial" panose="020B0604020202020204" pitchFamily="34" charset="0"/>
                <a:ea typeface="微软雅黑" panose="020B0503020204020204" pitchFamily="34" charset="-122"/>
              </a:rPr>
              <a:t>点击此处添加段落文本点击此处添加段落文本点击此处添加段落文本</a:t>
            </a:r>
            <a:endParaRPr lang="en-US" altLang="zh-CN" sz="825" kern="0" dirty="0">
              <a:solidFill>
                <a:schemeClr val="bg1"/>
              </a:solidFill>
              <a:latin typeface="Arial" panose="020B0604020202020204" pitchFamily="34" charset="0"/>
              <a:ea typeface="微软雅黑" panose="020B0503020204020204" pitchFamily="34" charset="-122"/>
            </a:endParaRPr>
          </a:p>
        </p:txBody>
      </p:sp>
      <p:sp>
        <p:nvSpPr>
          <p:cNvPr id="97" name="TextBox 163"/>
          <p:cNvSpPr txBox="1"/>
          <p:nvPr/>
        </p:nvSpPr>
        <p:spPr>
          <a:xfrm>
            <a:off x="2850969" y="1836376"/>
            <a:ext cx="1147253" cy="854080"/>
          </a:xfrm>
          <a:prstGeom prst="rect">
            <a:avLst/>
          </a:prstGeom>
          <a:noFill/>
        </p:spPr>
        <p:txBody>
          <a:bodyPr wrap="square" rtlCol="0">
            <a:spAutoFit/>
          </a:bodyPr>
          <a:lstStyle/>
          <a:p>
            <a:pPr>
              <a:lnSpc>
                <a:spcPct val="150000"/>
              </a:lnSpc>
              <a:defRPr/>
            </a:pPr>
            <a:r>
              <a:rPr lang="zh-CN" altLang="en-US" sz="825" kern="0" dirty="0">
                <a:solidFill>
                  <a:schemeClr val="bg1"/>
                </a:solidFill>
                <a:latin typeface="Arial" panose="020B0604020202020204" pitchFamily="34" charset="0"/>
                <a:ea typeface="微软雅黑" panose="020B0503020204020204" pitchFamily="34" charset="-122"/>
              </a:rPr>
              <a:t>点击此处添加段落文本点击此处添加段落文本点击此处添加段落文本</a:t>
            </a:r>
            <a:endParaRPr lang="en-US" altLang="zh-CN" sz="825" kern="0" dirty="0">
              <a:solidFill>
                <a:schemeClr val="bg1"/>
              </a:solidFill>
              <a:latin typeface="Arial" panose="020B0604020202020204" pitchFamily="34" charset="0"/>
              <a:ea typeface="微软雅黑" panose="020B0503020204020204" pitchFamily="34" charset="-122"/>
            </a:endParaRPr>
          </a:p>
        </p:txBody>
      </p:sp>
      <p:sp>
        <p:nvSpPr>
          <p:cNvPr id="98" name="TextBox 164"/>
          <p:cNvSpPr txBox="1"/>
          <p:nvPr/>
        </p:nvSpPr>
        <p:spPr>
          <a:xfrm>
            <a:off x="4720044" y="1836376"/>
            <a:ext cx="1147253" cy="854080"/>
          </a:xfrm>
          <a:prstGeom prst="rect">
            <a:avLst/>
          </a:prstGeom>
          <a:noFill/>
        </p:spPr>
        <p:txBody>
          <a:bodyPr wrap="square" rtlCol="0">
            <a:spAutoFit/>
          </a:bodyPr>
          <a:lstStyle/>
          <a:p>
            <a:pPr>
              <a:lnSpc>
                <a:spcPct val="150000"/>
              </a:lnSpc>
              <a:defRPr/>
            </a:pPr>
            <a:r>
              <a:rPr lang="zh-CN" altLang="en-US" sz="825" kern="0" dirty="0">
                <a:solidFill>
                  <a:schemeClr val="bg1"/>
                </a:solidFill>
                <a:latin typeface="Arial" panose="020B0604020202020204" pitchFamily="34" charset="0"/>
                <a:ea typeface="微软雅黑" panose="020B0503020204020204" pitchFamily="34" charset="-122"/>
              </a:rPr>
              <a:t>点击此处添加段落文本点击此处添加段落文本点击此处添加段落文本</a:t>
            </a:r>
            <a:endParaRPr lang="en-US" altLang="zh-CN" sz="825" kern="0" dirty="0">
              <a:solidFill>
                <a:schemeClr val="bg1"/>
              </a:solidFill>
              <a:latin typeface="Arial" panose="020B0604020202020204" pitchFamily="34" charset="0"/>
              <a:ea typeface="微软雅黑" panose="020B0503020204020204" pitchFamily="34" charset="-122"/>
            </a:endParaRPr>
          </a:p>
        </p:txBody>
      </p:sp>
      <p:sp>
        <p:nvSpPr>
          <p:cNvPr id="99" name="TextBox 165"/>
          <p:cNvSpPr txBox="1"/>
          <p:nvPr/>
        </p:nvSpPr>
        <p:spPr>
          <a:xfrm>
            <a:off x="6577057" y="1836376"/>
            <a:ext cx="1147253" cy="854080"/>
          </a:xfrm>
          <a:prstGeom prst="rect">
            <a:avLst/>
          </a:prstGeom>
          <a:noFill/>
        </p:spPr>
        <p:txBody>
          <a:bodyPr wrap="square" rtlCol="0">
            <a:spAutoFit/>
          </a:bodyPr>
          <a:lstStyle/>
          <a:p>
            <a:pPr>
              <a:lnSpc>
                <a:spcPct val="150000"/>
              </a:lnSpc>
              <a:defRPr/>
            </a:pPr>
            <a:r>
              <a:rPr lang="zh-CN" altLang="en-US" sz="825" kern="0" dirty="0">
                <a:solidFill>
                  <a:schemeClr val="bg1"/>
                </a:solidFill>
                <a:latin typeface="Arial" panose="020B0604020202020204" pitchFamily="34" charset="0"/>
                <a:ea typeface="微软雅黑" panose="020B0503020204020204" pitchFamily="34" charset="-122"/>
              </a:rPr>
              <a:t>点击此处添加段落文本点击此处添加段落文本点击此处添加段落文本</a:t>
            </a:r>
            <a:endParaRPr lang="en-US" altLang="zh-CN" sz="825" kern="0" dirty="0">
              <a:solidFill>
                <a:schemeClr val="bg1"/>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 presetClass="entr" presetSubtype="8" accel="40000" fill="hold" nodeType="afterEffect" p14:presetBounceEnd="4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0000">
                                          <p:cBhvr additive="base">
                                            <p:cTn id="21" dur="2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22" dur="2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14:presetBounceEnd="40000">
                                      <p:stCondLst>
                                        <p:cond delay="250"/>
                                      </p:stCondLst>
                                      <p:childTnLst>
                                        <p:set>
                                          <p:cBhvr>
                                            <p:cTn id="24" dur="1" fill="hold">
                                              <p:stCondLst>
                                                <p:cond delay="0"/>
                                              </p:stCondLst>
                                            </p:cTn>
                                            <p:tgtEl>
                                              <p:spTgt spid="29"/>
                                            </p:tgtEl>
                                            <p:attrNameLst>
                                              <p:attrName>style.visibility</p:attrName>
                                            </p:attrNameLst>
                                          </p:cBhvr>
                                          <p:to>
                                            <p:strVal val="visible"/>
                                          </p:to>
                                        </p:set>
                                        <p:anim calcmode="lin" valueType="num" p14:bounceEnd="40000">
                                          <p:cBhvr additive="base">
                                            <p:cTn id="25" dur="20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6" dur="20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14:presetBounceEnd="40000">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14:bounceEnd="40000">
                                          <p:cBhvr additive="base">
                                            <p:cTn id="29" dur="20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30" dur="20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14:presetBounceEnd="40000">
                                      <p:stCondLst>
                                        <p:cond delay="750"/>
                                      </p:stCondLst>
                                      <p:childTnLst>
                                        <p:set>
                                          <p:cBhvr>
                                            <p:cTn id="32" dur="1" fill="hold">
                                              <p:stCondLst>
                                                <p:cond delay="0"/>
                                              </p:stCondLst>
                                            </p:cTn>
                                            <p:tgtEl>
                                              <p:spTgt spid="55"/>
                                            </p:tgtEl>
                                            <p:attrNameLst>
                                              <p:attrName>style.visibility</p:attrName>
                                            </p:attrNameLst>
                                          </p:cBhvr>
                                          <p:to>
                                            <p:strVal val="visible"/>
                                          </p:to>
                                        </p:set>
                                        <p:anim calcmode="lin" valueType="num" p14:bounceEnd="40000">
                                          <p:cBhvr additive="base">
                                            <p:cTn id="33" dur="20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34" dur="2000" fill="hold"/>
                                            <p:tgtEl>
                                              <p:spTgt spid="55"/>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1" presetClass="entr" presetSubtype="1"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heel(1)">
                                          <p:cBhvr>
                                            <p:cTn id="38" dur="2000"/>
                                            <p:tgtEl>
                                              <p:spTgt spid="60"/>
                                            </p:tgtEl>
                                          </p:cBhvr>
                                        </p:animEffect>
                                      </p:childTnLst>
                                    </p:cTn>
                                  </p:par>
                                  <p:par>
                                    <p:cTn id="39" presetID="21" presetClass="entr" presetSubtype="1"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heel(1)">
                                          <p:cBhvr>
                                            <p:cTn id="41" dur="2000"/>
                                            <p:tgtEl>
                                              <p:spTgt spid="47"/>
                                            </p:tgtEl>
                                          </p:cBhvr>
                                        </p:animEffect>
                                      </p:childTnLst>
                                    </p:cTn>
                                  </p:par>
                                  <p:par>
                                    <p:cTn id="42" presetID="21" presetClass="entr" presetSubtype="1"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2000"/>
                                            <p:tgtEl>
                                              <p:spTgt spid="34"/>
                                            </p:tgtEl>
                                          </p:cBhvr>
                                        </p:animEffect>
                                      </p:childTnLst>
                                    </p:cTn>
                                  </p:par>
                                  <p:par>
                                    <p:cTn id="45" presetID="21" presetClass="entr" presetSubtype="1"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right)">
                                          <p:cBhvr>
                                            <p:cTn id="51" dur="500"/>
                                            <p:tgtEl>
                                              <p:spTgt spid="53"/>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500"/>
                                            <p:tgtEl>
                                              <p:spTgt spid="40"/>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right)">
                                          <p:cBhvr>
                                            <p:cTn id="60" dur="500"/>
                                            <p:tgtEl>
                                              <p:spTgt spid="69"/>
                                            </p:tgtEl>
                                          </p:cBhvr>
                                        </p:animEffect>
                                      </p:childTnLst>
                                    </p:cTn>
                                  </p:par>
                                </p:childTnLst>
                              </p:cTn>
                            </p:par>
                            <p:par>
                              <p:cTn id="61" fill="hold">
                                <p:stCondLst>
                                  <p:cond delay="5000"/>
                                </p:stCondLst>
                                <p:childTnLst>
                                  <p:par>
                                    <p:cTn id="62" presetID="42"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anim calcmode="lin" valueType="num">
                                          <p:cBhvr>
                                            <p:cTn id="65" dur="500" fill="hold"/>
                                            <p:tgtEl>
                                              <p:spTgt spid="66"/>
                                            </p:tgtEl>
                                            <p:attrNameLst>
                                              <p:attrName>ppt_x</p:attrName>
                                            </p:attrNameLst>
                                          </p:cBhvr>
                                          <p:tavLst>
                                            <p:tav tm="0">
                                              <p:val>
                                                <p:strVal val="#ppt_x"/>
                                              </p:val>
                                            </p:tav>
                                            <p:tav tm="100000">
                                              <p:val>
                                                <p:strVal val="#ppt_x"/>
                                              </p:val>
                                            </p:tav>
                                          </p:tavLst>
                                        </p:anim>
                                        <p:anim calcmode="lin" valueType="num">
                                          <p:cBhvr>
                                            <p:cTn id="66" dur="500" fill="hold"/>
                                            <p:tgtEl>
                                              <p:spTgt spid="6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anim calcmode="lin" valueType="num">
                                          <p:cBhvr>
                                            <p:cTn id="70" dur="500" fill="hold"/>
                                            <p:tgtEl>
                                              <p:spTgt spid="71"/>
                                            </p:tgtEl>
                                            <p:attrNameLst>
                                              <p:attrName>ppt_x</p:attrName>
                                            </p:attrNameLst>
                                          </p:cBhvr>
                                          <p:tavLst>
                                            <p:tav tm="0">
                                              <p:val>
                                                <p:strVal val="#ppt_x"/>
                                              </p:val>
                                            </p:tav>
                                            <p:tav tm="100000">
                                              <p:val>
                                                <p:strVal val="#ppt_x"/>
                                              </p:val>
                                            </p:tav>
                                          </p:tavLst>
                                        </p:anim>
                                        <p:anim calcmode="lin" valueType="num">
                                          <p:cBhvr>
                                            <p:cTn id="71" dur="500" fill="hold"/>
                                            <p:tgtEl>
                                              <p:spTgt spid="7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anim calcmode="lin" valueType="num">
                                          <p:cBhvr>
                                            <p:cTn id="75" dur="500" fill="hold"/>
                                            <p:tgtEl>
                                              <p:spTgt spid="74"/>
                                            </p:tgtEl>
                                            <p:attrNameLst>
                                              <p:attrName>ppt_x</p:attrName>
                                            </p:attrNameLst>
                                          </p:cBhvr>
                                          <p:tavLst>
                                            <p:tav tm="0">
                                              <p:val>
                                                <p:strVal val="#ppt_x"/>
                                              </p:val>
                                            </p:tav>
                                            <p:tav tm="100000">
                                              <p:val>
                                                <p:strVal val="#ppt_x"/>
                                              </p:val>
                                            </p:tav>
                                          </p:tavLst>
                                        </p:anim>
                                        <p:anim calcmode="lin" valueType="num">
                                          <p:cBhvr>
                                            <p:cTn id="76" dur="500" fill="hold"/>
                                            <p:tgtEl>
                                              <p:spTgt spid="7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anim calcmode="lin" valueType="num">
                                          <p:cBhvr>
                                            <p:cTn id="80" dur="500" fill="hold"/>
                                            <p:tgtEl>
                                              <p:spTgt spid="80"/>
                                            </p:tgtEl>
                                            <p:attrNameLst>
                                              <p:attrName>ppt_x</p:attrName>
                                            </p:attrNameLst>
                                          </p:cBhvr>
                                          <p:tavLst>
                                            <p:tav tm="0">
                                              <p:val>
                                                <p:strVal val="#ppt_x"/>
                                              </p:val>
                                            </p:tav>
                                            <p:tav tm="100000">
                                              <p:val>
                                                <p:strVal val="#ppt_x"/>
                                              </p:val>
                                            </p:tav>
                                          </p:tavLst>
                                        </p:anim>
                                        <p:anim calcmode="lin" valueType="num">
                                          <p:cBhvr>
                                            <p:cTn id="81" dur="500" fill="hold"/>
                                            <p:tgtEl>
                                              <p:spTgt spid="80"/>
                                            </p:tgtEl>
                                            <p:attrNameLst>
                                              <p:attrName>ppt_y</p:attrName>
                                            </p:attrNameLst>
                                          </p:cBhvr>
                                          <p:tavLst>
                                            <p:tav tm="0">
                                              <p:val>
                                                <p:strVal val="#ppt_y+.1"/>
                                              </p:val>
                                            </p:tav>
                                            <p:tav tm="100000">
                                              <p:val>
                                                <p:strVal val="#ppt_y"/>
                                              </p:val>
                                            </p:tav>
                                          </p:tavLst>
                                        </p:anim>
                                      </p:childTnLst>
                                    </p:cTn>
                                  </p:par>
                                </p:childTnLst>
                              </p:cTn>
                            </p:par>
                            <p:par>
                              <p:cTn id="82" fill="hold">
                                <p:stCondLst>
                                  <p:cond delay="5500"/>
                                </p:stCondLst>
                                <p:childTnLst>
                                  <p:par>
                                    <p:cTn id="83" presetID="14" presetClass="entr" presetSubtype="1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randombar(horizontal)">
                                          <p:cBhvr>
                                            <p:cTn id="85" dur="500"/>
                                            <p:tgtEl>
                                              <p:spTgt spid="28"/>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randombar(horizontal)">
                                          <p:cBhvr>
                                            <p:cTn id="88" dur="500"/>
                                            <p:tgtEl>
                                              <p:spTgt spid="41"/>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randombar(horizontal)">
                                          <p:cBhvr>
                                            <p:cTn id="91" dur="500"/>
                                            <p:tgtEl>
                                              <p:spTgt spid="54"/>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randombar(horizontal)">
                                          <p:cBhvr>
                                            <p:cTn id="94" dur="500"/>
                                            <p:tgtEl>
                                              <p:spTgt spid="70"/>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randombar(horizontal)">
                                          <p:cBhvr>
                                            <p:cTn id="97" dur="500"/>
                                            <p:tgtEl>
                                              <p:spTgt spid="96"/>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randombar(horizontal)">
                                          <p:cBhvr>
                                            <p:cTn id="100" dur="500"/>
                                            <p:tgtEl>
                                              <p:spTgt spid="97"/>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randombar(horizontal)">
                                          <p:cBhvr>
                                            <p:cTn id="103" dur="500"/>
                                            <p:tgtEl>
                                              <p:spTgt spid="98"/>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randombar(horizontal)">
                                          <p:cBhvr>
                                            <p:cTn id="10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7" grpId="0"/>
          <p:bldP spid="28" grpId="0"/>
          <p:bldP spid="40" grpId="0"/>
          <p:bldP spid="41" grpId="0"/>
          <p:bldP spid="53" grpId="0"/>
          <p:bldP spid="54" grpId="0"/>
          <p:bldP spid="69" grpId="0"/>
          <p:bldP spid="70" grpId="0"/>
          <p:bldP spid="96" grpId="0"/>
          <p:bldP spid="97" grpId="0"/>
          <p:bldP spid="98" grpId="0"/>
          <p:bldP spid="9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 presetClass="entr" presetSubtype="8" accel="40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0-#ppt_w/2"/>
                                              </p:val>
                                            </p:tav>
                                            <p:tav tm="100000">
                                              <p:val>
                                                <p:strVal val="#ppt_x"/>
                                              </p:val>
                                            </p:tav>
                                          </p:tavLst>
                                        </p:anim>
                                        <p:anim calcmode="lin" valueType="num">
                                          <p:cBhvr additive="base">
                                            <p:cTn id="22" dur="2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stCondLst>
                                        <p:cond delay="25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2000" fill="hold"/>
                                            <p:tgtEl>
                                              <p:spTgt spid="29"/>
                                            </p:tgtEl>
                                            <p:attrNameLst>
                                              <p:attrName>ppt_x</p:attrName>
                                            </p:attrNameLst>
                                          </p:cBhvr>
                                          <p:tavLst>
                                            <p:tav tm="0">
                                              <p:val>
                                                <p:strVal val="0-#ppt_w/2"/>
                                              </p:val>
                                            </p:tav>
                                            <p:tav tm="100000">
                                              <p:val>
                                                <p:strVal val="#ppt_x"/>
                                              </p:val>
                                            </p:tav>
                                          </p:tavLst>
                                        </p:anim>
                                        <p:anim calcmode="lin" valueType="num">
                                          <p:cBhvr additive="base">
                                            <p:cTn id="26" dur="20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stCondLst>
                                        <p:cond delay="50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2000" fill="hold"/>
                                            <p:tgtEl>
                                              <p:spTgt spid="42"/>
                                            </p:tgtEl>
                                            <p:attrNameLst>
                                              <p:attrName>ppt_x</p:attrName>
                                            </p:attrNameLst>
                                          </p:cBhvr>
                                          <p:tavLst>
                                            <p:tav tm="0">
                                              <p:val>
                                                <p:strVal val="0-#ppt_w/2"/>
                                              </p:val>
                                            </p:tav>
                                            <p:tav tm="100000">
                                              <p:val>
                                                <p:strVal val="#ppt_x"/>
                                              </p:val>
                                            </p:tav>
                                          </p:tavLst>
                                        </p:anim>
                                        <p:anim calcmode="lin" valueType="num">
                                          <p:cBhvr additive="base">
                                            <p:cTn id="30" dur="2000" fill="hold"/>
                                            <p:tgtEl>
                                              <p:spTgt spid="42"/>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stCondLst>
                                        <p:cond delay="75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2000" fill="hold"/>
                                            <p:tgtEl>
                                              <p:spTgt spid="55"/>
                                            </p:tgtEl>
                                            <p:attrNameLst>
                                              <p:attrName>ppt_x</p:attrName>
                                            </p:attrNameLst>
                                          </p:cBhvr>
                                          <p:tavLst>
                                            <p:tav tm="0">
                                              <p:val>
                                                <p:strVal val="0-#ppt_w/2"/>
                                              </p:val>
                                            </p:tav>
                                            <p:tav tm="100000">
                                              <p:val>
                                                <p:strVal val="#ppt_x"/>
                                              </p:val>
                                            </p:tav>
                                          </p:tavLst>
                                        </p:anim>
                                        <p:anim calcmode="lin" valueType="num">
                                          <p:cBhvr additive="base">
                                            <p:cTn id="34" dur="2000" fill="hold"/>
                                            <p:tgtEl>
                                              <p:spTgt spid="55"/>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1" presetClass="entr" presetSubtype="1"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heel(1)">
                                          <p:cBhvr>
                                            <p:cTn id="38" dur="2000"/>
                                            <p:tgtEl>
                                              <p:spTgt spid="60"/>
                                            </p:tgtEl>
                                          </p:cBhvr>
                                        </p:animEffect>
                                      </p:childTnLst>
                                    </p:cTn>
                                  </p:par>
                                  <p:par>
                                    <p:cTn id="39" presetID="21" presetClass="entr" presetSubtype="1"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heel(1)">
                                          <p:cBhvr>
                                            <p:cTn id="41" dur="2000"/>
                                            <p:tgtEl>
                                              <p:spTgt spid="47"/>
                                            </p:tgtEl>
                                          </p:cBhvr>
                                        </p:animEffect>
                                      </p:childTnLst>
                                    </p:cTn>
                                  </p:par>
                                  <p:par>
                                    <p:cTn id="42" presetID="21" presetClass="entr" presetSubtype="1"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2000"/>
                                            <p:tgtEl>
                                              <p:spTgt spid="34"/>
                                            </p:tgtEl>
                                          </p:cBhvr>
                                        </p:animEffect>
                                      </p:childTnLst>
                                    </p:cTn>
                                  </p:par>
                                  <p:par>
                                    <p:cTn id="45" presetID="21" presetClass="entr" presetSubtype="1"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right)">
                                          <p:cBhvr>
                                            <p:cTn id="51" dur="500"/>
                                            <p:tgtEl>
                                              <p:spTgt spid="53"/>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500"/>
                                            <p:tgtEl>
                                              <p:spTgt spid="40"/>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right)">
                                          <p:cBhvr>
                                            <p:cTn id="60" dur="500"/>
                                            <p:tgtEl>
                                              <p:spTgt spid="69"/>
                                            </p:tgtEl>
                                          </p:cBhvr>
                                        </p:animEffect>
                                      </p:childTnLst>
                                    </p:cTn>
                                  </p:par>
                                </p:childTnLst>
                              </p:cTn>
                            </p:par>
                            <p:par>
                              <p:cTn id="61" fill="hold">
                                <p:stCondLst>
                                  <p:cond delay="5000"/>
                                </p:stCondLst>
                                <p:childTnLst>
                                  <p:par>
                                    <p:cTn id="62" presetID="42" presetClass="entr" presetSubtype="0"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anim calcmode="lin" valueType="num">
                                          <p:cBhvr>
                                            <p:cTn id="65" dur="500" fill="hold"/>
                                            <p:tgtEl>
                                              <p:spTgt spid="66"/>
                                            </p:tgtEl>
                                            <p:attrNameLst>
                                              <p:attrName>ppt_x</p:attrName>
                                            </p:attrNameLst>
                                          </p:cBhvr>
                                          <p:tavLst>
                                            <p:tav tm="0">
                                              <p:val>
                                                <p:strVal val="#ppt_x"/>
                                              </p:val>
                                            </p:tav>
                                            <p:tav tm="100000">
                                              <p:val>
                                                <p:strVal val="#ppt_x"/>
                                              </p:val>
                                            </p:tav>
                                          </p:tavLst>
                                        </p:anim>
                                        <p:anim calcmode="lin" valueType="num">
                                          <p:cBhvr>
                                            <p:cTn id="66" dur="500" fill="hold"/>
                                            <p:tgtEl>
                                              <p:spTgt spid="6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anim calcmode="lin" valueType="num">
                                          <p:cBhvr>
                                            <p:cTn id="70" dur="500" fill="hold"/>
                                            <p:tgtEl>
                                              <p:spTgt spid="71"/>
                                            </p:tgtEl>
                                            <p:attrNameLst>
                                              <p:attrName>ppt_x</p:attrName>
                                            </p:attrNameLst>
                                          </p:cBhvr>
                                          <p:tavLst>
                                            <p:tav tm="0">
                                              <p:val>
                                                <p:strVal val="#ppt_x"/>
                                              </p:val>
                                            </p:tav>
                                            <p:tav tm="100000">
                                              <p:val>
                                                <p:strVal val="#ppt_x"/>
                                              </p:val>
                                            </p:tav>
                                          </p:tavLst>
                                        </p:anim>
                                        <p:anim calcmode="lin" valueType="num">
                                          <p:cBhvr>
                                            <p:cTn id="71" dur="500" fill="hold"/>
                                            <p:tgtEl>
                                              <p:spTgt spid="7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anim calcmode="lin" valueType="num">
                                          <p:cBhvr>
                                            <p:cTn id="75" dur="500" fill="hold"/>
                                            <p:tgtEl>
                                              <p:spTgt spid="74"/>
                                            </p:tgtEl>
                                            <p:attrNameLst>
                                              <p:attrName>ppt_x</p:attrName>
                                            </p:attrNameLst>
                                          </p:cBhvr>
                                          <p:tavLst>
                                            <p:tav tm="0">
                                              <p:val>
                                                <p:strVal val="#ppt_x"/>
                                              </p:val>
                                            </p:tav>
                                            <p:tav tm="100000">
                                              <p:val>
                                                <p:strVal val="#ppt_x"/>
                                              </p:val>
                                            </p:tav>
                                          </p:tavLst>
                                        </p:anim>
                                        <p:anim calcmode="lin" valueType="num">
                                          <p:cBhvr>
                                            <p:cTn id="76" dur="500" fill="hold"/>
                                            <p:tgtEl>
                                              <p:spTgt spid="74"/>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anim calcmode="lin" valueType="num">
                                          <p:cBhvr>
                                            <p:cTn id="80" dur="500" fill="hold"/>
                                            <p:tgtEl>
                                              <p:spTgt spid="80"/>
                                            </p:tgtEl>
                                            <p:attrNameLst>
                                              <p:attrName>ppt_x</p:attrName>
                                            </p:attrNameLst>
                                          </p:cBhvr>
                                          <p:tavLst>
                                            <p:tav tm="0">
                                              <p:val>
                                                <p:strVal val="#ppt_x"/>
                                              </p:val>
                                            </p:tav>
                                            <p:tav tm="100000">
                                              <p:val>
                                                <p:strVal val="#ppt_x"/>
                                              </p:val>
                                            </p:tav>
                                          </p:tavLst>
                                        </p:anim>
                                        <p:anim calcmode="lin" valueType="num">
                                          <p:cBhvr>
                                            <p:cTn id="81" dur="500" fill="hold"/>
                                            <p:tgtEl>
                                              <p:spTgt spid="80"/>
                                            </p:tgtEl>
                                            <p:attrNameLst>
                                              <p:attrName>ppt_y</p:attrName>
                                            </p:attrNameLst>
                                          </p:cBhvr>
                                          <p:tavLst>
                                            <p:tav tm="0">
                                              <p:val>
                                                <p:strVal val="#ppt_y+.1"/>
                                              </p:val>
                                            </p:tav>
                                            <p:tav tm="100000">
                                              <p:val>
                                                <p:strVal val="#ppt_y"/>
                                              </p:val>
                                            </p:tav>
                                          </p:tavLst>
                                        </p:anim>
                                      </p:childTnLst>
                                    </p:cTn>
                                  </p:par>
                                </p:childTnLst>
                              </p:cTn>
                            </p:par>
                            <p:par>
                              <p:cTn id="82" fill="hold">
                                <p:stCondLst>
                                  <p:cond delay="5500"/>
                                </p:stCondLst>
                                <p:childTnLst>
                                  <p:par>
                                    <p:cTn id="83" presetID="14" presetClass="entr" presetSubtype="1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randombar(horizontal)">
                                          <p:cBhvr>
                                            <p:cTn id="85" dur="500"/>
                                            <p:tgtEl>
                                              <p:spTgt spid="28"/>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randombar(horizontal)">
                                          <p:cBhvr>
                                            <p:cTn id="88" dur="500"/>
                                            <p:tgtEl>
                                              <p:spTgt spid="41"/>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randombar(horizontal)">
                                          <p:cBhvr>
                                            <p:cTn id="91" dur="500"/>
                                            <p:tgtEl>
                                              <p:spTgt spid="54"/>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randombar(horizontal)">
                                          <p:cBhvr>
                                            <p:cTn id="94" dur="500"/>
                                            <p:tgtEl>
                                              <p:spTgt spid="70"/>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randombar(horizontal)">
                                          <p:cBhvr>
                                            <p:cTn id="97" dur="500"/>
                                            <p:tgtEl>
                                              <p:spTgt spid="96"/>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randombar(horizontal)">
                                          <p:cBhvr>
                                            <p:cTn id="100" dur="500"/>
                                            <p:tgtEl>
                                              <p:spTgt spid="97"/>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randombar(horizontal)">
                                          <p:cBhvr>
                                            <p:cTn id="103" dur="500"/>
                                            <p:tgtEl>
                                              <p:spTgt spid="98"/>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randombar(horizontal)">
                                          <p:cBhvr>
                                            <p:cTn id="10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7" grpId="0"/>
          <p:bldP spid="28" grpId="0"/>
          <p:bldP spid="40" grpId="0"/>
          <p:bldP spid="41" grpId="0"/>
          <p:bldP spid="53" grpId="0"/>
          <p:bldP spid="54" grpId="0"/>
          <p:bldP spid="69" grpId="0"/>
          <p:bldP spid="70" grpId="0"/>
          <p:bldP spid="96" grpId="0"/>
          <p:bldP spid="97" grpId="0"/>
          <p:bldP spid="98" grpId="0"/>
          <p:bldP spid="9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01ACBE"/>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05007" y="107020"/>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74" name="任意多边形 73"/>
          <p:cNvSpPr/>
          <p:nvPr/>
        </p:nvSpPr>
        <p:spPr>
          <a:xfrm flipH="1">
            <a:off x="2298204" y="829241"/>
            <a:ext cx="4432532" cy="3875615"/>
          </a:xfrm>
          <a:custGeom>
            <a:avLst/>
            <a:gdLst>
              <a:gd name="connsiteX0" fmla="*/ 7803102 w 9728199"/>
              <a:gd name="connsiteY0" fmla="*/ 0 h 8508998"/>
              <a:gd name="connsiteX1" fmla="*/ 9526046 w 9728199"/>
              <a:gd name="connsiteY1" fmla="*/ 0 h 8508998"/>
              <a:gd name="connsiteX2" fmla="*/ 9728199 w 9728199"/>
              <a:gd name="connsiteY2" fmla="*/ 202153 h 8508998"/>
              <a:gd name="connsiteX3" fmla="*/ 9728199 w 9728199"/>
              <a:gd name="connsiteY3" fmla="*/ 1925097 h 8508998"/>
              <a:gd name="connsiteX4" fmla="*/ 9526046 w 9728199"/>
              <a:gd name="connsiteY4" fmla="*/ 2127250 h 8508998"/>
              <a:gd name="connsiteX5" fmla="*/ 8825335 w 9728199"/>
              <a:gd name="connsiteY5" fmla="*/ 2127250 h 8508998"/>
              <a:gd name="connsiteX6" fmla="*/ 8825310 w 9728199"/>
              <a:gd name="connsiteY6" fmla="*/ 2127249 h 8508998"/>
              <a:gd name="connsiteX7" fmla="*/ 8066282 w 9728199"/>
              <a:gd name="connsiteY7" fmla="*/ 2127249 h 8508998"/>
              <a:gd name="connsiteX8" fmla="*/ 7188793 w 9728199"/>
              <a:gd name="connsiteY8" fmla="*/ 3004738 h 8508998"/>
              <a:gd name="connsiteX9" fmla="*/ 7188793 w 9728199"/>
              <a:gd name="connsiteY9" fmla="*/ 3763766 h 8508998"/>
              <a:gd name="connsiteX10" fmla="*/ 7193323 w 9728199"/>
              <a:gd name="connsiteY10" fmla="*/ 3853484 h 8508998"/>
              <a:gd name="connsiteX11" fmla="*/ 7194549 w 9728199"/>
              <a:gd name="connsiteY11" fmla="*/ 3861515 h 8508998"/>
              <a:gd name="connsiteX12" fmla="*/ 7194549 w 9728199"/>
              <a:gd name="connsiteY12" fmla="*/ 4052346 h 8508998"/>
              <a:gd name="connsiteX13" fmla="*/ 6992396 w 9728199"/>
              <a:gd name="connsiteY13" fmla="*/ 4254499 h 8508998"/>
              <a:gd name="connsiteX14" fmla="*/ 6288052 w 9728199"/>
              <a:gd name="connsiteY14" fmla="*/ 4254499 h 8508998"/>
              <a:gd name="connsiteX15" fmla="*/ 5698372 w 9728199"/>
              <a:gd name="connsiteY15" fmla="*/ 4254499 h 8508998"/>
              <a:gd name="connsiteX16" fmla="*/ 5529024 w 9728199"/>
              <a:gd name="connsiteY16" fmla="*/ 4254499 h 8508998"/>
              <a:gd name="connsiteX17" fmla="*/ 4651535 w 9728199"/>
              <a:gd name="connsiteY17" fmla="*/ 5131987 h 8508998"/>
              <a:gd name="connsiteX18" fmla="*/ 4651535 w 9728199"/>
              <a:gd name="connsiteY18" fmla="*/ 5891015 h 8508998"/>
              <a:gd name="connsiteX19" fmla="*/ 4656066 w 9728199"/>
              <a:gd name="connsiteY19" fmla="*/ 5980733 h 8508998"/>
              <a:gd name="connsiteX20" fmla="*/ 4660899 w 9728199"/>
              <a:gd name="connsiteY20" fmla="*/ 6012404 h 8508998"/>
              <a:gd name="connsiteX21" fmla="*/ 4660899 w 9728199"/>
              <a:gd name="connsiteY21" fmla="*/ 6179595 h 8508998"/>
              <a:gd name="connsiteX22" fmla="*/ 4458746 w 9728199"/>
              <a:gd name="connsiteY22" fmla="*/ 6381748 h 8508998"/>
              <a:gd name="connsiteX23" fmla="*/ 3763766 w 9728199"/>
              <a:gd name="connsiteY23" fmla="*/ 6381748 h 8508998"/>
              <a:gd name="connsiteX24" fmla="*/ 3067965 w 9728199"/>
              <a:gd name="connsiteY24" fmla="*/ 6381748 h 8508998"/>
              <a:gd name="connsiteX25" fmla="*/ 3004738 w 9728199"/>
              <a:gd name="connsiteY25" fmla="*/ 6381748 h 8508998"/>
              <a:gd name="connsiteX26" fmla="*/ 2127250 w 9728199"/>
              <a:gd name="connsiteY26" fmla="*/ 7259237 h 8508998"/>
              <a:gd name="connsiteX27" fmla="*/ 2127250 w 9728199"/>
              <a:gd name="connsiteY27" fmla="*/ 7322464 h 8508998"/>
              <a:gd name="connsiteX28" fmla="*/ 2127250 w 9728199"/>
              <a:gd name="connsiteY28" fmla="*/ 8018265 h 8508998"/>
              <a:gd name="connsiteX29" fmla="*/ 2127250 w 9728199"/>
              <a:gd name="connsiteY29" fmla="*/ 8306845 h 8508998"/>
              <a:gd name="connsiteX30" fmla="*/ 1925097 w 9728199"/>
              <a:gd name="connsiteY30" fmla="*/ 8508998 h 8508998"/>
              <a:gd name="connsiteX31" fmla="*/ 202153 w 9728199"/>
              <a:gd name="connsiteY31" fmla="*/ 8508998 h 8508998"/>
              <a:gd name="connsiteX32" fmla="*/ 0 w 9728199"/>
              <a:gd name="connsiteY32" fmla="*/ 8306845 h 8508998"/>
              <a:gd name="connsiteX33" fmla="*/ 0 w 9728199"/>
              <a:gd name="connsiteY33" fmla="*/ 6583901 h 8508998"/>
              <a:gd name="connsiteX34" fmla="*/ 202153 w 9728199"/>
              <a:gd name="connsiteY34" fmla="*/ 6381748 h 8508998"/>
              <a:gd name="connsiteX35" fmla="*/ 897132 w 9728199"/>
              <a:gd name="connsiteY35" fmla="*/ 6381748 h 8508998"/>
              <a:gd name="connsiteX36" fmla="*/ 1360196 w 9728199"/>
              <a:gd name="connsiteY36" fmla="*/ 6381748 h 8508998"/>
              <a:gd name="connsiteX37" fmla="*/ 1656160 w 9728199"/>
              <a:gd name="connsiteY37" fmla="*/ 6381748 h 8508998"/>
              <a:gd name="connsiteX38" fmla="*/ 2533649 w 9728199"/>
              <a:gd name="connsiteY38" fmla="*/ 5504259 h 8508998"/>
              <a:gd name="connsiteX39" fmla="*/ 2533649 w 9728199"/>
              <a:gd name="connsiteY39" fmla="*/ 5208293 h 8508998"/>
              <a:gd name="connsiteX40" fmla="*/ 2533649 w 9728199"/>
              <a:gd name="connsiteY40" fmla="*/ 4745231 h 8508998"/>
              <a:gd name="connsiteX41" fmla="*/ 2533649 w 9728199"/>
              <a:gd name="connsiteY41" fmla="*/ 4456651 h 8508998"/>
              <a:gd name="connsiteX42" fmla="*/ 2735802 w 9728199"/>
              <a:gd name="connsiteY42" fmla="*/ 4254499 h 8508998"/>
              <a:gd name="connsiteX43" fmla="*/ 3276315 w 9728199"/>
              <a:gd name="connsiteY43" fmla="*/ 4254499 h 8508998"/>
              <a:gd name="connsiteX44" fmla="*/ 3336812 w 9728199"/>
              <a:gd name="connsiteY44" fmla="*/ 4263732 h 8508998"/>
              <a:gd name="connsiteX45" fmla="*/ 3426530 w 9728199"/>
              <a:gd name="connsiteY45" fmla="*/ 4268262 h 8508998"/>
              <a:gd name="connsiteX46" fmla="*/ 4185558 w 9728199"/>
              <a:gd name="connsiteY46" fmla="*/ 4268262 h 8508998"/>
              <a:gd name="connsiteX47" fmla="*/ 5063047 w 9728199"/>
              <a:gd name="connsiteY47" fmla="*/ 3390773 h 8508998"/>
              <a:gd name="connsiteX48" fmla="*/ 5063047 w 9728199"/>
              <a:gd name="connsiteY48" fmla="*/ 3182054 h 8508998"/>
              <a:gd name="connsiteX49" fmla="*/ 5067299 w 9728199"/>
              <a:gd name="connsiteY49" fmla="*/ 3177802 h 8508998"/>
              <a:gd name="connsiteX50" fmla="*/ 5067299 w 9728199"/>
              <a:gd name="connsiteY50" fmla="*/ 2329402 h 8508998"/>
              <a:gd name="connsiteX51" fmla="*/ 5269452 w 9728199"/>
              <a:gd name="connsiteY51" fmla="*/ 2127250 h 8508998"/>
              <a:gd name="connsiteX52" fmla="*/ 6365590 w 9728199"/>
              <a:gd name="connsiteY52" fmla="*/ 2127250 h 8508998"/>
              <a:gd name="connsiteX53" fmla="*/ 6365592 w 9728199"/>
              <a:gd name="connsiteY53" fmla="*/ 2127249 h 8508998"/>
              <a:gd name="connsiteX54" fmla="*/ 6723587 w 9728199"/>
              <a:gd name="connsiteY54" fmla="*/ 2127249 h 8508998"/>
              <a:gd name="connsiteX55" fmla="*/ 7601076 w 9728199"/>
              <a:gd name="connsiteY55" fmla="*/ 1249760 h 8508998"/>
              <a:gd name="connsiteX56" fmla="*/ 7601076 w 9728199"/>
              <a:gd name="connsiteY56" fmla="*/ 490731 h 8508998"/>
              <a:gd name="connsiteX57" fmla="*/ 7600949 w 9728199"/>
              <a:gd name="connsiteY57" fmla="*/ 488217 h 8508998"/>
              <a:gd name="connsiteX58" fmla="*/ 7600949 w 9728199"/>
              <a:gd name="connsiteY58" fmla="*/ 202153 h 8508998"/>
              <a:gd name="connsiteX59" fmla="*/ 7803102 w 9728199"/>
              <a:gd name="connsiteY59" fmla="*/ 0 h 850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28199" h="8508998">
                <a:moveTo>
                  <a:pt x="7803102" y="0"/>
                </a:moveTo>
                <a:lnTo>
                  <a:pt x="9526046" y="0"/>
                </a:lnTo>
                <a:cubicBezTo>
                  <a:pt x="9637692" y="0"/>
                  <a:pt x="9728199" y="90507"/>
                  <a:pt x="9728199" y="202153"/>
                </a:cubicBezTo>
                <a:lnTo>
                  <a:pt x="9728199" y="1925097"/>
                </a:lnTo>
                <a:cubicBezTo>
                  <a:pt x="9728199" y="2036743"/>
                  <a:pt x="9637692" y="2127250"/>
                  <a:pt x="9526046" y="2127250"/>
                </a:cubicBezTo>
                <a:lnTo>
                  <a:pt x="8825335" y="2127250"/>
                </a:lnTo>
                <a:lnTo>
                  <a:pt x="8825310" y="2127249"/>
                </a:lnTo>
                <a:lnTo>
                  <a:pt x="8066282" y="2127249"/>
                </a:lnTo>
                <a:cubicBezTo>
                  <a:pt x="7581658" y="2127249"/>
                  <a:pt x="7188793" y="2520114"/>
                  <a:pt x="7188793" y="3004738"/>
                </a:cubicBezTo>
                <a:lnTo>
                  <a:pt x="7188793" y="3763766"/>
                </a:lnTo>
                <a:cubicBezTo>
                  <a:pt x="7188793" y="3794055"/>
                  <a:pt x="7190328" y="3823985"/>
                  <a:pt x="7193323" y="3853484"/>
                </a:cubicBezTo>
                <a:lnTo>
                  <a:pt x="7194549" y="3861515"/>
                </a:lnTo>
                <a:lnTo>
                  <a:pt x="7194549" y="4052346"/>
                </a:lnTo>
                <a:cubicBezTo>
                  <a:pt x="7194549" y="4163992"/>
                  <a:pt x="7104042" y="4254499"/>
                  <a:pt x="6992396" y="4254499"/>
                </a:cubicBezTo>
                <a:lnTo>
                  <a:pt x="6288052" y="4254499"/>
                </a:lnTo>
                <a:lnTo>
                  <a:pt x="5698372" y="4254499"/>
                </a:lnTo>
                <a:lnTo>
                  <a:pt x="5529024" y="4254499"/>
                </a:lnTo>
                <a:cubicBezTo>
                  <a:pt x="5044400" y="4254499"/>
                  <a:pt x="4651535" y="4647363"/>
                  <a:pt x="4651535" y="5131987"/>
                </a:cubicBezTo>
                <a:lnTo>
                  <a:pt x="4651535" y="5891015"/>
                </a:lnTo>
                <a:cubicBezTo>
                  <a:pt x="4651535" y="5921304"/>
                  <a:pt x="4653070" y="5951235"/>
                  <a:pt x="4656066" y="5980733"/>
                </a:cubicBezTo>
                <a:lnTo>
                  <a:pt x="4660899" y="6012404"/>
                </a:lnTo>
                <a:lnTo>
                  <a:pt x="4660899" y="6179595"/>
                </a:lnTo>
                <a:cubicBezTo>
                  <a:pt x="4660899" y="6291241"/>
                  <a:pt x="4570392" y="6381748"/>
                  <a:pt x="4458746" y="6381748"/>
                </a:cubicBezTo>
                <a:lnTo>
                  <a:pt x="3763766" y="6381748"/>
                </a:lnTo>
                <a:lnTo>
                  <a:pt x="3067965" y="6381748"/>
                </a:lnTo>
                <a:lnTo>
                  <a:pt x="3004738" y="6381748"/>
                </a:lnTo>
                <a:cubicBezTo>
                  <a:pt x="2520114" y="6381748"/>
                  <a:pt x="2127250" y="6774613"/>
                  <a:pt x="2127250" y="7259237"/>
                </a:cubicBezTo>
                <a:lnTo>
                  <a:pt x="2127250" y="7322464"/>
                </a:lnTo>
                <a:lnTo>
                  <a:pt x="2127250" y="8018265"/>
                </a:lnTo>
                <a:lnTo>
                  <a:pt x="2127250" y="8306845"/>
                </a:lnTo>
                <a:cubicBezTo>
                  <a:pt x="2127250" y="8418491"/>
                  <a:pt x="2036743" y="8508998"/>
                  <a:pt x="1925097" y="8508998"/>
                </a:cubicBezTo>
                <a:lnTo>
                  <a:pt x="202153" y="8508998"/>
                </a:lnTo>
                <a:cubicBezTo>
                  <a:pt x="90507" y="8508998"/>
                  <a:pt x="0" y="8418491"/>
                  <a:pt x="0" y="8306845"/>
                </a:cubicBezTo>
                <a:lnTo>
                  <a:pt x="0" y="6583901"/>
                </a:lnTo>
                <a:cubicBezTo>
                  <a:pt x="0" y="6472255"/>
                  <a:pt x="90507" y="6381748"/>
                  <a:pt x="202153" y="6381748"/>
                </a:cubicBezTo>
                <a:lnTo>
                  <a:pt x="897132" y="6381748"/>
                </a:lnTo>
                <a:lnTo>
                  <a:pt x="1360196" y="6381748"/>
                </a:lnTo>
                <a:lnTo>
                  <a:pt x="1656160" y="6381748"/>
                </a:lnTo>
                <a:cubicBezTo>
                  <a:pt x="2140784" y="6381748"/>
                  <a:pt x="2533649" y="5988883"/>
                  <a:pt x="2533649" y="5504259"/>
                </a:cubicBezTo>
                <a:lnTo>
                  <a:pt x="2533649" y="5208293"/>
                </a:lnTo>
                <a:lnTo>
                  <a:pt x="2533649" y="4745231"/>
                </a:lnTo>
                <a:lnTo>
                  <a:pt x="2533649" y="4456651"/>
                </a:lnTo>
                <a:cubicBezTo>
                  <a:pt x="2533649" y="4345005"/>
                  <a:pt x="2624156" y="4254499"/>
                  <a:pt x="2735802" y="4254499"/>
                </a:cubicBezTo>
                <a:lnTo>
                  <a:pt x="3276315" y="4254499"/>
                </a:lnTo>
                <a:lnTo>
                  <a:pt x="3336812" y="4263732"/>
                </a:lnTo>
                <a:cubicBezTo>
                  <a:pt x="3366311" y="4266727"/>
                  <a:pt x="3396241" y="4268262"/>
                  <a:pt x="3426530" y="4268262"/>
                </a:cubicBezTo>
                <a:lnTo>
                  <a:pt x="4185558" y="4268262"/>
                </a:lnTo>
                <a:cubicBezTo>
                  <a:pt x="4670182" y="4268262"/>
                  <a:pt x="5063047" y="3875397"/>
                  <a:pt x="5063047" y="3390773"/>
                </a:cubicBezTo>
                <a:lnTo>
                  <a:pt x="5063047" y="3182054"/>
                </a:lnTo>
                <a:lnTo>
                  <a:pt x="5067299" y="3177802"/>
                </a:lnTo>
                <a:lnTo>
                  <a:pt x="5067299" y="2329402"/>
                </a:lnTo>
                <a:cubicBezTo>
                  <a:pt x="5067299" y="2217756"/>
                  <a:pt x="5157806" y="2127250"/>
                  <a:pt x="5269452" y="2127250"/>
                </a:cubicBezTo>
                <a:lnTo>
                  <a:pt x="6365590" y="2127250"/>
                </a:lnTo>
                <a:lnTo>
                  <a:pt x="6365592" y="2127249"/>
                </a:lnTo>
                <a:lnTo>
                  <a:pt x="6723587" y="2127249"/>
                </a:lnTo>
                <a:cubicBezTo>
                  <a:pt x="7208211" y="2127249"/>
                  <a:pt x="7601076" y="1734383"/>
                  <a:pt x="7601076" y="1249760"/>
                </a:cubicBezTo>
                <a:lnTo>
                  <a:pt x="7601076" y="490731"/>
                </a:lnTo>
                <a:lnTo>
                  <a:pt x="7600949" y="488217"/>
                </a:lnTo>
                <a:lnTo>
                  <a:pt x="7600949" y="202153"/>
                </a:lnTo>
                <a:cubicBezTo>
                  <a:pt x="7600949" y="90507"/>
                  <a:pt x="7691456" y="0"/>
                  <a:pt x="7803102" y="0"/>
                </a:cubicBezTo>
                <a:close/>
              </a:path>
            </a:pathLst>
          </a:custGeom>
          <a:solidFill>
            <a:schemeClr val="bg1"/>
          </a:solidFill>
          <a:ln w="22225">
            <a:gradFill flip="none" rotWithShape="1">
              <a:gsLst>
                <a:gs pos="100000">
                  <a:schemeClr val="bg1"/>
                </a:gs>
                <a:gs pos="0">
                  <a:schemeClr val="bg1">
                    <a:lumMod val="85000"/>
                  </a:schemeClr>
                </a:gs>
              </a:gsLst>
              <a:lin ang="0" scaled="0"/>
              <a:tileRect/>
            </a:gradFill>
          </a:ln>
          <a:effectLst>
            <a:outerShdw blurRad="1270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5" name="组合 74"/>
          <p:cNvGrpSpPr/>
          <p:nvPr/>
        </p:nvGrpSpPr>
        <p:grpSpPr>
          <a:xfrm>
            <a:off x="2370082" y="896257"/>
            <a:ext cx="1452011" cy="1510295"/>
            <a:chOff x="3159696" y="1195284"/>
            <a:chExt cx="1935763" cy="2014193"/>
          </a:xfrm>
        </p:grpSpPr>
        <p:sp>
          <p:nvSpPr>
            <p:cNvPr id="76" name="任意多边形 75"/>
            <p:cNvSpPr/>
            <p:nvPr/>
          </p:nvSpPr>
          <p:spPr>
            <a:xfrm rot="2760000">
              <a:off x="3349436" y="1463455"/>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77" name="圆角矩形 76"/>
            <p:cNvSpPr/>
            <p:nvPr/>
          </p:nvSpPr>
          <p:spPr>
            <a:xfrm>
              <a:off x="3159696" y="1195284"/>
              <a:ext cx="1108128" cy="1108128"/>
            </a:xfrm>
            <a:prstGeom prst="roundRect">
              <a:avLst>
                <a:gd name="adj" fmla="val 9103"/>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8" name="Group 41"/>
            <p:cNvGrpSpPr>
              <a:grpSpLocks noChangeAspect="1"/>
            </p:cNvGrpSpPr>
            <p:nvPr/>
          </p:nvGrpSpPr>
          <p:grpSpPr bwMode="auto">
            <a:xfrm>
              <a:off x="3490254" y="1474955"/>
              <a:ext cx="447011" cy="547203"/>
              <a:chOff x="3783" y="2089"/>
              <a:chExt cx="116" cy="142"/>
            </a:xfrm>
            <a:solidFill>
              <a:schemeClr val="bg1"/>
            </a:solidFill>
            <a:effectLst/>
          </p:grpSpPr>
          <p:sp>
            <p:nvSpPr>
              <p:cNvPr id="7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87" name="组合 86"/>
          <p:cNvGrpSpPr/>
          <p:nvPr/>
        </p:nvGrpSpPr>
        <p:grpSpPr>
          <a:xfrm>
            <a:off x="4680704" y="2844348"/>
            <a:ext cx="1446702" cy="1487422"/>
            <a:chOff x="6240125" y="3793342"/>
            <a:chExt cx="1928685" cy="1983688"/>
          </a:xfrm>
        </p:grpSpPr>
        <p:sp>
          <p:nvSpPr>
            <p:cNvPr id="88" name="任意多边形 87"/>
            <p:cNvSpPr/>
            <p:nvPr/>
          </p:nvSpPr>
          <p:spPr>
            <a:xfrm rot="2760000">
              <a:off x="6422787" y="4031008"/>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89" name="圆角矩形 88"/>
            <p:cNvSpPr/>
            <p:nvPr/>
          </p:nvSpPr>
          <p:spPr>
            <a:xfrm>
              <a:off x="6240125" y="3793342"/>
              <a:ext cx="1108128" cy="1108128"/>
            </a:xfrm>
            <a:prstGeom prst="roundRect">
              <a:avLst>
                <a:gd name="adj" fmla="val 9103"/>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0" name="Group 52"/>
            <p:cNvGrpSpPr>
              <a:grpSpLocks noChangeAspect="1"/>
            </p:cNvGrpSpPr>
            <p:nvPr/>
          </p:nvGrpSpPr>
          <p:grpSpPr bwMode="auto">
            <a:xfrm>
              <a:off x="6510595" y="4066257"/>
              <a:ext cx="567188" cy="562297"/>
              <a:chOff x="3783" y="2102"/>
              <a:chExt cx="116" cy="115"/>
            </a:xfrm>
            <a:solidFill>
              <a:schemeClr val="bg1"/>
            </a:solidFill>
            <a:effectLst/>
          </p:grpSpPr>
          <p:sp>
            <p:nvSpPr>
              <p:cNvPr id="9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8" name="组合 97"/>
          <p:cNvGrpSpPr/>
          <p:nvPr/>
        </p:nvGrpSpPr>
        <p:grpSpPr>
          <a:xfrm>
            <a:off x="3526839" y="1873022"/>
            <a:ext cx="1451836" cy="1508381"/>
            <a:chOff x="4701839" y="2497941"/>
            <a:chExt cx="1935529" cy="2011640"/>
          </a:xfrm>
        </p:grpSpPr>
        <p:sp>
          <p:nvSpPr>
            <p:cNvPr id="99" name="任意多边形 98"/>
            <p:cNvSpPr/>
            <p:nvPr/>
          </p:nvSpPr>
          <p:spPr>
            <a:xfrm rot="2760000">
              <a:off x="4891345" y="2763559"/>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100" name="圆角矩形 99"/>
            <p:cNvSpPr/>
            <p:nvPr/>
          </p:nvSpPr>
          <p:spPr>
            <a:xfrm>
              <a:off x="4701839" y="2497941"/>
              <a:ext cx="1108128" cy="1108128"/>
            </a:xfrm>
            <a:prstGeom prst="roundRect">
              <a:avLst>
                <a:gd name="adj" fmla="val 9103"/>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1" name="Group 62"/>
            <p:cNvGrpSpPr>
              <a:grpSpLocks noChangeAspect="1"/>
            </p:cNvGrpSpPr>
            <p:nvPr/>
          </p:nvGrpSpPr>
          <p:grpSpPr bwMode="auto">
            <a:xfrm>
              <a:off x="4980980" y="2832493"/>
              <a:ext cx="549846" cy="439024"/>
              <a:chOff x="3775" y="2110"/>
              <a:chExt cx="129" cy="103"/>
            </a:xfrm>
            <a:solidFill>
              <a:schemeClr val="bg1"/>
            </a:solidFill>
            <a:effectLst/>
          </p:grpSpPr>
          <p:sp>
            <p:nvSpPr>
              <p:cNvPr id="102"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3"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4"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05" name="组合 104"/>
          <p:cNvGrpSpPr/>
          <p:nvPr/>
        </p:nvGrpSpPr>
        <p:grpSpPr>
          <a:xfrm>
            <a:off x="5837611" y="3809755"/>
            <a:ext cx="1431909" cy="1493618"/>
            <a:chOff x="7782468" y="5080849"/>
            <a:chExt cx="1908963" cy="1991952"/>
          </a:xfrm>
        </p:grpSpPr>
        <p:sp>
          <p:nvSpPr>
            <p:cNvPr id="106" name="任意多边形 105"/>
            <p:cNvSpPr/>
            <p:nvPr/>
          </p:nvSpPr>
          <p:spPr>
            <a:xfrm rot="2760000">
              <a:off x="7945408" y="5326779"/>
              <a:ext cx="1791679" cy="1700366"/>
            </a:xfrm>
            <a:custGeom>
              <a:avLst/>
              <a:gdLst>
                <a:gd name="connsiteX0" fmla="*/ 0 w 1042479"/>
                <a:gd name="connsiteY0" fmla="*/ 6252 h 1700366"/>
                <a:gd name="connsiteX1" fmla="*/ 15895 w 1042479"/>
                <a:gd name="connsiteY1" fmla="*/ 4389 h 1700366"/>
                <a:gd name="connsiteX2" fmla="*/ 129095 w 1042479"/>
                <a:gd name="connsiteY2" fmla="*/ 0 h 1700366"/>
                <a:gd name="connsiteX3" fmla="*/ 717656 w 1042479"/>
                <a:gd name="connsiteY3" fmla="*/ 0 h 1700366"/>
                <a:gd name="connsiteX4" fmla="*/ 940785 w 1042479"/>
                <a:gd name="connsiteY4" fmla="*/ 17273 h 1700366"/>
                <a:gd name="connsiteX5" fmla="*/ 1014005 w 1042479"/>
                <a:gd name="connsiteY5" fmla="*/ 31730 h 1700366"/>
                <a:gd name="connsiteX6" fmla="*/ 1042479 w 1042479"/>
                <a:gd name="connsiteY6" fmla="*/ 1663014 h 1700366"/>
                <a:gd name="connsiteX7" fmla="*/ 940785 w 1042479"/>
                <a:gd name="connsiteY7" fmla="*/ 1683093 h 1700366"/>
                <a:gd name="connsiteX8" fmla="*/ 717655 w 1042479"/>
                <a:gd name="connsiteY8" fmla="*/ 1700366 h 1700366"/>
                <a:gd name="connsiteX9" fmla="*/ 129095 w 1042479"/>
                <a:gd name="connsiteY9" fmla="*/ 1700366 h 1700366"/>
                <a:gd name="connsiteX10" fmla="*/ 38428 w 1042479"/>
                <a:gd name="connsiteY10" fmla="*/ 1696850 h 17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479" h="1700366">
                  <a:moveTo>
                    <a:pt x="0" y="6252"/>
                  </a:moveTo>
                  <a:lnTo>
                    <a:pt x="15895" y="4389"/>
                  </a:lnTo>
                  <a:cubicBezTo>
                    <a:pt x="53114" y="1487"/>
                    <a:pt x="90879" y="0"/>
                    <a:pt x="129095" y="0"/>
                  </a:cubicBezTo>
                  <a:lnTo>
                    <a:pt x="717656" y="0"/>
                  </a:lnTo>
                  <a:cubicBezTo>
                    <a:pt x="794088" y="0"/>
                    <a:pt x="868712" y="5948"/>
                    <a:pt x="940785" y="17273"/>
                  </a:cubicBezTo>
                  <a:lnTo>
                    <a:pt x="1014005" y="31730"/>
                  </a:lnTo>
                  <a:lnTo>
                    <a:pt x="1042479" y="1663014"/>
                  </a:lnTo>
                  <a:lnTo>
                    <a:pt x="940785" y="1683093"/>
                  </a:lnTo>
                  <a:cubicBezTo>
                    <a:pt x="868712" y="1694418"/>
                    <a:pt x="794088" y="1700366"/>
                    <a:pt x="717655" y="1700366"/>
                  </a:cubicBezTo>
                  <a:lnTo>
                    <a:pt x="129095" y="1700366"/>
                  </a:lnTo>
                  <a:lnTo>
                    <a:pt x="38428" y="1696850"/>
                  </a:lnTo>
                  <a:close/>
                </a:path>
              </a:pathLst>
            </a:custGeom>
            <a:gradFill>
              <a:gsLst>
                <a:gs pos="0">
                  <a:schemeClr val="tx1">
                    <a:alpha val="50000"/>
                  </a:schemeClr>
                </a:gs>
                <a:gs pos="100000">
                  <a:srgbClr val="EBEBEB">
                    <a:alpha val="0"/>
                  </a:srgb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107" name="圆角矩形 106"/>
            <p:cNvSpPr/>
            <p:nvPr/>
          </p:nvSpPr>
          <p:spPr>
            <a:xfrm>
              <a:off x="7782468" y="5080849"/>
              <a:ext cx="1108128" cy="1108128"/>
            </a:xfrm>
            <a:prstGeom prst="roundRect">
              <a:avLst>
                <a:gd name="adj" fmla="val 9103"/>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8" name="Group 68"/>
            <p:cNvGrpSpPr>
              <a:grpSpLocks noChangeAspect="1"/>
            </p:cNvGrpSpPr>
            <p:nvPr/>
          </p:nvGrpSpPr>
          <p:grpSpPr bwMode="auto">
            <a:xfrm>
              <a:off x="8066766" y="5374992"/>
              <a:ext cx="539531" cy="519841"/>
              <a:chOff x="3770" y="2095"/>
              <a:chExt cx="137" cy="132"/>
            </a:xfrm>
            <a:solidFill>
              <a:schemeClr val="bg1"/>
            </a:solidFill>
            <a:effectLst/>
          </p:grpSpPr>
          <p:sp>
            <p:nvSpPr>
              <p:cNvPr id="109"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0"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1"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2"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3"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4"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5"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6" name="组合 115"/>
          <p:cNvGrpSpPr/>
          <p:nvPr/>
        </p:nvGrpSpPr>
        <p:grpSpPr>
          <a:xfrm>
            <a:off x="913638" y="1624279"/>
            <a:ext cx="1906396" cy="1431851"/>
            <a:chOff x="1218024" y="2166207"/>
            <a:chExt cx="2541530" cy="1909576"/>
          </a:xfrm>
        </p:grpSpPr>
        <p:sp>
          <p:nvSpPr>
            <p:cNvPr id="117" name="椭圆 116"/>
            <p:cNvSpPr/>
            <p:nvPr/>
          </p:nvSpPr>
          <p:spPr>
            <a:xfrm flipH="1">
              <a:off x="3666318" y="2166207"/>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8" name="任意多边形 117"/>
            <p:cNvSpPr/>
            <p:nvPr/>
          </p:nvSpPr>
          <p:spPr>
            <a:xfrm flipH="1">
              <a:off x="1218024" y="2200543"/>
              <a:ext cx="2494000" cy="1875240"/>
            </a:xfrm>
            <a:custGeom>
              <a:avLst/>
              <a:gdLst>
                <a:gd name="connsiteX0" fmla="*/ 0 w 1390650"/>
                <a:gd name="connsiteY0" fmla="*/ 0 h 2247900"/>
                <a:gd name="connsiteX1" fmla="*/ 0 w 1390650"/>
                <a:gd name="connsiteY1" fmla="*/ 2247900 h 2247900"/>
                <a:gd name="connsiteX2" fmla="*/ 1390650 w 1390650"/>
                <a:gd name="connsiteY2" fmla="*/ 2247900 h 2247900"/>
                <a:gd name="connsiteX0-1" fmla="*/ 0 w 2414019"/>
                <a:gd name="connsiteY0-2" fmla="*/ 0 h 2259376"/>
                <a:gd name="connsiteX1-3" fmla="*/ 0 w 2414019"/>
                <a:gd name="connsiteY1-4" fmla="*/ 2247900 h 2259376"/>
                <a:gd name="connsiteX2-5" fmla="*/ 2414019 w 2414019"/>
                <a:gd name="connsiteY2-6" fmla="*/ 2259376 h 2259376"/>
              </a:gdLst>
              <a:ahLst/>
              <a:cxnLst>
                <a:cxn ang="0">
                  <a:pos x="connsiteX0-1" y="connsiteY0-2"/>
                </a:cxn>
                <a:cxn ang="0">
                  <a:pos x="connsiteX1-3" y="connsiteY1-4"/>
                </a:cxn>
                <a:cxn ang="0">
                  <a:pos x="connsiteX2-5" y="connsiteY2-6"/>
                </a:cxn>
              </a:cxnLst>
              <a:rect l="l" t="t" r="r" b="b"/>
              <a:pathLst>
                <a:path w="2414019" h="2259376">
                  <a:moveTo>
                    <a:pt x="0" y="0"/>
                  </a:moveTo>
                  <a:lnTo>
                    <a:pt x="0" y="2247900"/>
                  </a:lnTo>
                  <a:lnTo>
                    <a:pt x="2414019" y="2259376"/>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9" name="组合 118"/>
          <p:cNvGrpSpPr/>
          <p:nvPr/>
        </p:nvGrpSpPr>
        <p:grpSpPr>
          <a:xfrm>
            <a:off x="1968035" y="2589687"/>
            <a:ext cx="2020115" cy="1697699"/>
            <a:chOff x="2623705" y="3453714"/>
            <a:chExt cx="2693136" cy="2264123"/>
          </a:xfrm>
        </p:grpSpPr>
        <p:sp>
          <p:nvSpPr>
            <p:cNvPr id="120" name="椭圆 119"/>
            <p:cNvSpPr/>
            <p:nvPr/>
          </p:nvSpPr>
          <p:spPr>
            <a:xfrm flipH="1">
              <a:off x="5223605" y="3453714"/>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1" name="任意多边形 120"/>
            <p:cNvSpPr/>
            <p:nvPr/>
          </p:nvSpPr>
          <p:spPr>
            <a:xfrm flipH="1">
              <a:off x="2623705" y="3488049"/>
              <a:ext cx="2646400" cy="2229788"/>
            </a:xfrm>
            <a:custGeom>
              <a:avLst/>
              <a:gdLst>
                <a:gd name="connsiteX0" fmla="*/ 0 w 1390650"/>
                <a:gd name="connsiteY0" fmla="*/ 0 h 2247900"/>
                <a:gd name="connsiteX1" fmla="*/ 0 w 1390650"/>
                <a:gd name="connsiteY1" fmla="*/ 2247900 h 2247900"/>
                <a:gd name="connsiteX2" fmla="*/ 1390650 w 1390650"/>
                <a:gd name="connsiteY2" fmla="*/ 2247900 h 2247900"/>
                <a:gd name="connsiteX0-1" fmla="*/ 0 w 2561531"/>
                <a:gd name="connsiteY0-2" fmla="*/ 0 h 2247900"/>
                <a:gd name="connsiteX1-3" fmla="*/ 0 w 2561531"/>
                <a:gd name="connsiteY1-4" fmla="*/ 2247900 h 2247900"/>
                <a:gd name="connsiteX2-5" fmla="*/ 2561531 w 2561531"/>
                <a:gd name="connsiteY2-6" fmla="*/ 2247900 h 2247900"/>
              </a:gdLst>
              <a:ahLst/>
              <a:cxnLst>
                <a:cxn ang="0">
                  <a:pos x="connsiteX0-1" y="connsiteY0-2"/>
                </a:cxn>
                <a:cxn ang="0">
                  <a:pos x="connsiteX1-3" y="connsiteY1-4"/>
                </a:cxn>
                <a:cxn ang="0">
                  <a:pos x="connsiteX2-5" y="connsiteY2-6"/>
                </a:cxn>
              </a:cxnLst>
              <a:rect l="l" t="t" r="r" b="b"/>
              <a:pathLst>
                <a:path w="2561531" h="2247900">
                  <a:moveTo>
                    <a:pt x="0" y="0"/>
                  </a:moveTo>
                  <a:lnTo>
                    <a:pt x="0" y="2247900"/>
                  </a:lnTo>
                  <a:lnTo>
                    <a:pt x="2561531"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2" name="组合 121"/>
          <p:cNvGrpSpPr/>
          <p:nvPr/>
        </p:nvGrpSpPr>
        <p:grpSpPr>
          <a:xfrm>
            <a:off x="5055761" y="1309669"/>
            <a:ext cx="1827805" cy="1635551"/>
            <a:chOff x="6740136" y="1746629"/>
            <a:chExt cx="2436756" cy="2181239"/>
          </a:xfrm>
        </p:grpSpPr>
        <p:sp>
          <p:nvSpPr>
            <p:cNvPr id="123" name="椭圆 122"/>
            <p:cNvSpPr/>
            <p:nvPr/>
          </p:nvSpPr>
          <p:spPr>
            <a:xfrm flipV="1">
              <a:off x="6740136" y="3834632"/>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4" name="任意多边形 123"/>
            <p:cNvSpPr/>
            <p:nvPr/>
          </p:nvSpPr>
          <p:spPr>
            <a:xfrm flipV="1">
              <a:off x="6787667" y="1746629"/>
              <a:ext cx="2389225" cy="2146903"/>
            </a:xfrm>
            <a:custGeom>
              <a:avLst/>
              <a:gdLst>
                <a:gd name="connsiteX0" fmla="*/ 0 w 1390650"/>
                <a:gd name="connsiteY0" fmla="*/ 0 h 2247900"/>
                <a:gd name="connsiteX1" fmla="*/ 0 w 1390650"/>
                <a:gd name="connsiteY1" fmla="*/ 2247900 h 2247900"/>
                <a:gd name="connsiteX2" fmla="*/ 1390650 w 1390650"/>
                <a:gd name="connsiteY2" fmla="*/ 2247900 h 2247900"/>
                <a:gd name="connsiteX0-1" fmla="*/ 0 w 2266506"/>
                <a:gd name="connsiteY0-2" fmla="*/ 0 h 2257873"/>
                <a:gd name="connsiteX1-3" fmla="*/ 0 w 2266506"/>
                <a:gd name="connsiteY1-4" fmla="*/ 2247900 h 2257873"/>
                <a:gd name="connsiteX2-5" fmla="*/ 2266506 w 2266506"/>
                <a:gd name="connsiteY2-6" fmla="*/ 2257873 h 2257873"/>
                <a:gd name="connsiteX0-7" fmla="*/ 0 w 2275726"/>
                <a:gd name="connsiteY0-8" fmla="*/ 0 h 2247900"/>
                <a:gd name="connsiteX1-9" fmla="*/ 0 w 2275726"/>
                <a:gd name="connsiteY1-10" fmla="*/ 2247900 h 2247900"/>
                <a:gd name="connsiteX2-11" fmla="*/ 2275726 w 2275726"/>
                <a:gd name="connsiteY2-12" fmla="*/ 2227954 h 2247900"/>
                <a:gd name="connsiteX0-13" fmla="*/ 0 w 2284946"/>
                <a:gd name="connsiteY0-14" fmla="*/ 0 h 2257873"/>
                <a:gd name="connsiteX1-15" fmla="*/ 0 w 2284946"/>
                <a:gd name="connsiteY1-16" fmla="*/ 2247900 h 2257873"/>
                <a:gd name="connsiteX2-17" fmla="*/ 2284946 w 2284946"/>
                <a:gd name="connsiteY2-18" fmla="*/ 2257873 h 2257873"/>
                <a:gd name="connsiteX0-19" fmla="*/ 0 w 2312605"/>
                <a:gd name="connsiteY0-20" fmla="*/ 0 h 2247900"/>
                <a:gd name="connsiteX1-21" fmla="*/ 0 w 2312605"/>
                <a:gd name="connsiteY1-22" fmla="*/ 2247900 h 2247900"/>
                <a:gd name="connsiteX2-23" fmla="*/ 2312605 w 2312605"/>
                <a:gd name="connsiteY2-24" fmla="*/ 2247900 h 2247900"/>
              </a:gdLst>
              <a:ahLst/>
              <a:cxnLst>
                <a:cxn ang="0">
                  <a:pos x="connsiteX0-1" y="connsiteY0-2"/>
                </a:cxn>
                <a:cxn ang="0">
                  <a:pos x="connsiteX1-3" y="connsiteY1-4"/>
                </a:cxn>
                <a:cxn ang="0">
                  <a:pos x="connsiteX2-5" y="connsiteY2-6"/>
                </a:cxn>
              </a:cxnLst>
              <a:rect l="l" t="t" r="r" b="b"/>
              <a:pathLst>
                <a:path w="2312605" h="2247900">
                  <a:moveTo>
                    <a:pt x="0" y="0"/>
                  </a:moveTo>
                  <a:lnTo>
                    <a:pt x="0" y="2247900"/>
                  </a:lnTo>
                  <a:lnTo>
                    <a:pt x="2312605"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5" name="组合 124"/>
          <p:cNvGrpSpPr/>
          <p:nvPr/>
        </p:nvGrpSpPr>
        <p:grpSpPr>
          <a:xfrm>
            <a:off x="6216700" y="2401933"/>
            <a:ext cx="1627753" cy="1509337"/>
            <a:chOff x="8287854" y="3203318"/>
            <a:chExt cx="2170054" cy="2012915"/>
          </a:xfrm>
        </p:grpSpPr>
        <p:sp>
          <p:nvSpPr>
            <p:cNvPr id="126" name="椭圆 125"/>
            <p:cNvSpPr/>
            <p:nvPr/>
          </p:nvSpPr>
          <p:spPr>
            <a:xfrm flipV="1">
              <a:off x="8287854" y="5122997"/>
              <a:ext cx="93236" cy="93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7" name="任意多边形 126"/>
            <p:cNvSpPr/>
            <p:nvPr/>
          </p:nvSpPr>
          <p:spPr>
            <a:xfrm flipV="1">
              <a:off x="8335383" y="3203318"/>
              <a:ext cx="2122525" cy="1978579"/>
            </a:xfrm>
            <a:custGeom>
              <a:avLst/>
              <a:gdLst>
                <a:gd name="connsiteX0" fmla="*/ 0 w 1390650"/>
                <a:gd name="connsiteY0" fmla="*/ 0 h 2247900"/>
                <a:gd name="connsiteX1" fmla="*/ 0 w 1390650"/>
                <a:gd name="connsiteY1" fmla="*/ 2247900 h 2247900"/>
                <a:gd name="connsiteX2" fmla="*/ 1390650 w 1390650"/>
                <a:gd name="connsiteY2" fmla="*/ 2247900 h 2247900"/>
                <a:gd name="connsiteX0-1" fmla="*/ 0 w 2054457"/>
                <a:gd name="connsiteY0-2" fmla="*/ 0 h 2247900"/>
                <a:gd name="connsiteX1-3" fmla="*/ 0 w 2054457"/>
                <a:gd name="connsiteY1-4" fmla="*/ 2247900 h 2247900"/>
                <a:gd name="connsiteX2-5" fmla="*/ 2054457 w 2054457"/>
                <a:gd name="connsiteY2-6" fmla="*/ 2247900 h 2247900"/>
              </a:gdLst>
              <a:ahLst/>
              <a:cxnLst>
                <a:cxn ang="0">
                  <a:pos x="connsiteX0-1" y="connsiteY0-2"/>
                </a:cxn>
                <a:cxn ang="0">
                  <a:pos x="connsiteX1-3" y="connsiteY1-4"/>
                </a:cxn>
                <a:cxn ang="0">
                  <a:pos x="connsiteX2-5" y="connsiteY2-6"/>
                </a:cxn>
              </a:cxnLst>
              <a:rect l="l" t="t" r="r" b="b"/>
              <a:pathLst>
                <a:path w="2054457" h="2247900">
                  <a:moveTo>
                    <a:pt x="0" y="0"/>
                  </a:moveTo>
                  <a:lnTo>
                    <a:pt x="0" y="2247900"/>
                  </a:lnTo>
                  <a:lnTo>
                    <a:pt x="2054457" y="22479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8" name="组合 127"/>
          <p:cNvGrpSpPr/>
          <p:nvPr/>
        </p:nvGrpSpPr>
        <p:grpSpPr>
          <a:xfrm>
            <a:off x="738726" y="2068114"/>
            <a:ext cx="1846323" cy="958812"/>
            <a:chOff x="984839" y="2758123"/>
            <a:chExt cx="2461444" cy="1278712"/>
          </a:xfrm>
        </p:grpSpPr>
        <p:sp>
          <p:nvSpPr>
            <p:cNvPr id="129" name="文本框 88"/>
            <p:cNvSpPr txBox="1"/>
            <p:nvPr/>
          </p:nvSpPr>
          <p:spPr>
            <a:xfrm>
              <a:off x="1558702" y="2853730"/>
              <a:ext cx="1142307" cy="369417"/>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添加标题</a:t>
              </a:r>
              <a:endParaRPr lang="zh-CN" altLang="en-US" sz="1200" b="1" dirty="0">
                <a:solidFill>
                  <a:srgbClr val="FF9A05"/>
                </a:solidFill>
                <a:latin typeface="微软雅黑" panose="020B0503020204020204" pitchFamily="34" charset="-122"/>
                <a:ea typeface="微软雅黑" panose="020B0503020204020204" pitchFamily="34" charset="-122"/>
              </a:endParaRPr>
            </a:p>
          </p:txBody>
        </p:sp>
        <p:sp>
          <p:nvSpPr>
            <p:cNvPr id="130" name="文本框 90"/>
            <p:cNvSpPr txBox="1"/>
            <p:nvPr/>
          </p:nvSpPr>
          <p:spPr>
            <a:xfrm>
              <a:off x="984839" y="2758123"/>
              <a:ext cx="709414" cy="491180"/>
            </a:xfrm>
            <a:prstGeom prst="rect">
              <a:avLst/>
            </a:prstGeom>
            <a:noFill/>
          </p:spPr>
          <p:txBody>
            <a:bodyPr wrap="square" rtlCol="0">
              <a:spAutoFit/>
            </a:bodyPr>
            <a:lstStyle/>
            <a:p>
              <a:r>
                <a:rPr lang="en-US" altLang="zh-CN" sz="1800" dirty="0">
                  <a:solidFill>
                    <a:srgbClr val="FFB850"/>
                  </a:solidFill>
                  <a:latin typeface="Impact" panose="020B0806030902050204" pitchFamily="34" charset="0"/>
                </a:rPr>
                <a:t>01</a:t>
              </a:r>
              <a:endParaRPr lang="zh-CN" altLang="en-US" sz="1800" dirty="0">
                <a:solidFill>
                  <a:srgbClr val="FFB850"/>
                </a:solidFill>
                <a:latin typeface="Impact" panose="020B0806030902050204" pitchFamily="34" charset="0"/>
              </a:endParaRPr>
            </a:p>
          </p:txBody>
        </p:sp>
        <p:sp>
          <p:nvSpPr>
            <p:cNvPr id="131" name="文本框 113"/>
            <p:cNvSpPr txBox="1"/>
            <p:nvPr/>
          </p:nvSpPr>
          <p:spPr>
            <a:xfrm>
              <a:off x="1198662" y="3174861"/>
              <a:ext cx="2247621" cy="861974"/>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1773821" y="3281511"/>
            <a:ext cx="1879958" cy="960105"/>
            <a:chOff x="2364786" y="4376361"/>
            <a:chExt cx="2506284" cy="1280436"/>
          </a:xfrm>
        </p:grpSpPr>
        <p:sp>
          <p:nvSpPr>
            <p:cNvPr id="133" name="文本框 111"/>
            <p:cNvSpPr txBox="1"/>
            <p:nvPr/>
          </p:nvSpPr>
          <p:spPr>
            <a:xfrm>
              <a:off x="3008683" y="4459392"/>
              <a:ext cx="1142307" cy="369417"/>
            </a:xfrm>
            <a:prstGeom prst="rect">
              <a:avLst/>
            </a:prstGeom>
            <a:noFill/>
          </p:spPr>
          <p:txBody>
            <a:bodyPr wrap="square" rtlCol="0">
              <a:spAutoFit/>
            </a:bodyPr>
            <a:lstStyle/>
            <a:p>
              <a:r>
                <a:rPr lang="zh-CN" altLang="en-US" sz="1200" b="1" dirty="0">
                  <a:solidFill>
                    <a:srgbClr val="E87071"/>
                  </a:solidFill>
                  <a:latin typeface="微软雅黑" panose="020B0503020204020204" pitchFamily="34" charset="-122"/>
                  <a:ea typeface="微软雅黑" panose="020B0503020204020204" pitchFamily="34" charset="-122"/>
                </a:rPr>
                <a:t>添加标题</a:t>
              </a:r>
              <a:endParaRPr lang="zh-CN" altLang="en-US" sz="1200" b="1" dirty="0">
                <a:solidFill>
                  <a:srgbClr val="E87071"/>
                </a:solidFill>
                <a:latin typeface="微软雅黑" panose="020B0503020204020204" pitchFamily="34" charset="-122"/>
                <a:ea typeface="微软雅黑" panose="020B0503020204020204" pitchFamily="34" charset="-122"/>
              </a:endParaRPr>
            </a:p>
          </p:txBody>
        </p:sp>
        <p:sp>
          <p:nvSpPr>
            <p:cNvPr id="134" name="文本框 113"/>
            <p:cNvSpPr txBox="1"/>
            <p:nvPr/>
          </p:nvSpPr>
          <p:spPr>
            <a:xfrm>
              <a:off x="2364786" y="4376361"/>
              <a:ext cx="725499" cy="491180"/>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135" name="文本框 113"/>
            <p:cNvSpPr txBox="1"/>
            <p:nvPr/>
          </p:nvSpPr>
          <p:spPr>
            <a:xfrm>
              <a:off x="2623449" y="4794823"/>
              <a:ext cx="2247621" cy="861974"/>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5115657" y="1347444"/>
            <a:ext cx="1790435" cy="957363"/>
            <a:chOff x="6819987" y="1797007"/>
            <a:chExt cx="2386936" cy="1276779"/>
          </a:xfrm>
        </p:grpSpPr>
        <p:sp>
          <p:nvSpPr>
            <p:cNvPr id="137" name="文本框 115"/>
            <p:cNvSpPr txBox="1"/>
            <p:nvPr/>
          </p:nvSpPr>
          <p:spPr>
            <a:xfrm>
              <a:off x="7401171" y="1867105"/>
              <a:ext cx="1142308" cy="369417"/>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添加标题</a:t>
              </a:r>
              <a:endParaRPr lang="zh-CN" altLang="en-US" sz="1200" b="1" dirty="0">
                <a:solidFill>
                  <a:srgbClr val="01ACBE"/>
                </a:solidFill>
                <a:latin typeface="微软雅黑" panose="020B0503020204020204" pitchFamily="34" charset="-122"/>
                <a:ea typeface="微软雅黑" panose="020B0503020204020204" pitchFamily="34" charset="-122"/>
              </a:endParaRPr>
            </a:p>
          </p:txBody>
        </p:sp>
        <p:sp>
          <p:nvSpPr>
            <p:cNvPr id="138" name="文本框 117"/>
            <p:cNvSpPr txBox="1"/>
            <p:nvPr/>
          </p:nvSpPr>
          <p:spPr>
            <a:xfrm>
              <a:off x="6819987" y="1797007"/>
              <a:ext cx="660314" cy="491180"/>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sp>
          <p:nvSpPr>
            <p:cNvPr id="139" name="文本框 113"/>
            <p:cNvSpPr txBox="1"/>
            <p:nvPr/>
          </p:nvSpPr>
          <p:spPr>
            <a:xfrm>
              <a:off x="6959302" y="2211812"/>
              <a:ext cx="2247621" cy="861974"/>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6228070" y="2485404"/>
            <a:ext cx="1854777" cy="973470"/>
            <a:chOff x="8303012" y="3314639"/>
            <a:chExt cx="2472714" cy="1298260"/>
          </a:xfrm>
        </p:grpSpPr>
        <p:sp>
          <p:nvSpPr>
            <p:cNvPr id="141" name="文本框 119"/>
            <p:cNvSpPr txBox="1"/>
            <p:nvPr/>
          </p:nvSpPr>
          <p:spPr>
            <a:xfrm>
              <a:off x="8913339" y="3379273"/>
              <a:ext cx="1142307" cy="369417"/>
            </a:xfrm>
            <a:prstGeom prst="rect">
              <a:avLst/>
            </a:prstGeom>
            <a:noFill/>
          </p:spPr>
          <p:txBody>
            <a:bodyPr wrap="square" rtlCol="0">
              <a:spAutoFit/>
            </a:bodyPr>
            <a:lstStyle/>
            <a:p>
              <a:r>
                <a:rPr lang="zh-CN" altLang="en-US" sz="1200" b="1" dirty="0">
                  <a:solidFill>
                    <a:srgbClr val="663A77"/>
                  </a:solidFill>
                  <a:latin typeface="微软雅黑" panose="020B0503020204020204" pitchFamily="34" charset="-122"/>
                  <a:ea typeface="微软雅黑" panose="020B0503020204020204" pitchFamily="34" charset="-122"/>
                </a:rPr>
                <a:t>添加标题</a:t>
              </a:r>
              <a:endParaRPr lang="zh-CN" altLang="en-US" sz="1200" b="1" dirty="0">
                <a:solidFill>
                  <a:srgbClr val="663A77"/>
                </a:solidFill>
                <a:latin typeface="微软雅黑" panose="020B0503020204020204" pitchFamily="34" charset="-122"/>
                <a:ea typeface="微软雅黑" panose="020B0503020204020204" pitchFamily="34" charset="-122"/>
              </a:endParaRPr>
            </a:p>
          </p:txBody>
        </p:sp>
        <p:sp>
          <p:nvSpPr>
            <p:cNvPr id="142" name="文本框 121"/>
            <p:cNvSpPr txBox="1"/>
            <p:nvPr/>
          </p:nvSpPr>
          <p:spPr>
            <a:xfrm>
              <a:off x="8303012" y="3314639"/>
              <a:ext cx="728039" cy="491180"/>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143" name="文本框 113"/>
            <p:cNvSpPr txBox="1"/>
            <p:nvPr/>
          </p:nvSpPr>
          <p:spPr>
            <a:xfrm>
              <a:off x="8528105" y="3750925"/>
              <a:ext cx="2247621" cy="861974"/>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750"/>
                                        <p:tgtEl>
                                          <p:spTgt spid="75"/>
                                        </p:tgtEl>
                                      </p:cBhvr>
                                    </p:animEffect>
                                    <p:anim calcmode="lin" valueType="num">
                                      <p:cBhvr>
                                        <p:cTn id="28" dur="750" fill="hold"/>
                                        <p:tgtEl>
                                          <p:spTgt spid="75"/>
                                        </p:tgtEl>
                                        <p:attrNameLst>
                                          <p:attrName>ppt_x</p:attrName>
                                        </p:attrNameLst>
                                      </p:cBhvr>
                                      <p:tavLst>
                                        <p:tav tm="0">
                                          <p:val>
                                            <p:strVal val="#ppt_x"/>
                                          </p:val>
                                        </p:tav>
                                        <p:tav tm="100000">
                                          <p:val>
                                            <p:strVal val="#ppt_x"/>
                                          </p:val>
                                        </p:tav>
                                      </p:tavLst>
                                    </p:anim>
                                    <p:anim calcmode="lin" valueType="num">
                                      <p:cBhvr>
                                        <p:cTn id="29" dur="750" fill="hold"/>
                                        <p:tgtEl>
                                          <p:spTgt spid="7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750"/>
                                        <p:tgtEl>
                                          <p:spTgt spid="98"/>
                                        </p:tgtEl>
                                      </p:cBhvr>
                                    </p:animEffect>
                                    <p:anim calcmode="lin" valueType="num">
                                      <p:cBhvr>
                                        <p:cTn id="34" dur="750" fill="hold"/>
                                        <p:tgtEl>
                                          <p:spTgt spid="98"/>
                                        </p:tgtEl>
                                        <p:attrNameLst>
                                          <p:attrName>ppt_x</p:attrName>
                                        </p:attrNameLst>
                                      </p:cBhvr>
                                      <p:tavLst>
                                        <p:tav tm="0">
                                          <p:val>
                                            <p:strVal val="#ppt_x"/>
                                          </p:val>
                                        </p:tav>
                                        <p:tav tm="100000">
                                          <p:val>
                                            <p:strVal val="#ppt_x"/>
                                          </p:val>
                                        </p:tav>
                                      </p:tavLst>
                                    </p:anim>
                                    <p:anim calcmode="lin" valueType="num">
                                      <p:cBhvr>
                                        <p:cTn id="35" dur="750" fill="hold"/>
                                        <p:tgtEl>
                                          <p:spTgt spid="9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750"/>
                                        <p:tgtEl>
                                          <p:spTgt spid="87"/>
                                        </p:tgtEl>
                                      </p:cBhvr>
                                    </p:animEffect>
                                    <p:anim calcmode="lin" valueType="num">
                                      <p:cBhvr>
                                        <p:cTn id="40" dur="750" fill="hold"/>
                                        <p:tgtEl>
                                          <p:spTgt spid="87"/>
                                        </p:tgtEl>
                                        <p:attrNameLst>
                                          <p:attrName>ppt_x</p:attrName>
                                        </p:attrNameLst>
                                      </p:cBhvr>
                                      <p:tavLst>
                                        <p:tav tm="0">
                                          <p:val>
                                            <p:strVal val="#ppt_x"/>
                                          </p:val>
                                        </p:tav>
                                        <p:tav tm="100000">
                                          <p:val>
                                            <p:strVal val="#ppt_x"/>
                                          </p:val>
                                        </p:tav>
                                      </p:tavLst>
                                    </p:anim>
                                    <p:anim calcmode="lin" valueType="num">
                                      <p:cBhvr>
                                        <p:cTn id="41" dur="750" fill="hold"/>
                                        <p:tgtEl>
                                          <p:spTgt spid="87"/>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750"/>
                                        <p:tgtEl>
                                          <p:spTgt spid="105"/>
                                        </p:tgtEl>
                                      </p:cBhvr>
                                    </p:animEffect>
                                    <p:anim calcmode="lin" valueType="num">
                                      <p:cBhvr>
                                        <p:cTn id="46" dur="750" fill="hold"/>
                                        <p:tgtEl>
                                          <p:spTgt spid="105"/>
                                        </p:tgtEl>
                                        <p:attrNameLst>
                                          <p:attrName>ppt_x</p:attrName>
                                        </p:attrNameLst>
                                      </p:cBhvr>
                                      <p:tavLst>
                                        <p:tav tm="0">
                                          <p:val>
                                            <p:strVal val="#ppt_x"/>
                                          </p:val>
                                        </p:tav>
                                        <p:tav tm="100000">
                                          <p:val>
                                            <p:strVal val="#ppt_x"/>
                                          </p:val>
                                        </p:tav>
                                      </p:tavLst>
                                    </p:anim>
                                    <p:anim calcmode="lin" valueType="num">
                                      <p:cBhvr>
                                        <p:cTn id="47" dur="750" fill="hold"/>
                                        <p:tgtEl>
                                          <p:spTgt spid="105"/>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wipe(up)">
                                      <p:cBhvr>
                                        <p:cTn id="51" dur="500"/>
                                        <p:tgtEl>
                                          <p:spTgt spid="116"/>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randombar(horizontal)">
                                      <p:cBhvr>
                                        <p:cTn id="55" dur="500"/>
                                        <p:tgtEl>
                                          <p:spTgt spid="128"/>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wipe(up)">
                                      <p:cBhvr>
                                        <p:cTn id="59" dur="500"/>
                                        <p:tgtEl>
                                          <p:spTgt spid="119"/>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randombar(horizontal)">
                                      <p:cBhvr>
                                        <p:cTn id="63" dur="500"/>
                                        <p:tgtEl>
                                          <p:spTgt spid="13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wipe(down)">
                                      <p:cBhvr>
                                        <p:cTn id="67" dur="500"/>
                                        <p:tgtEl>
                                          <p:spTgt spid="122"/>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136"/>
                                        </p:tgtEl>
                                        <p:attrNameLst>
                                          <p:attrName>style.visibility</p:attrName>
                                        </p:attrNameLst>
                                      </p:cBhvr>
                                      <p:to>
                                        <p:strVal val="visible"/>
                                      </p:to>
                                    </p:set>
                                    <p:animEffect transition="in" filter="randombar(horizontal)">
                                      <p:cBhvr>
                                        <p:cTn id="71" dur="500"/>
                                        <p:tgtEl>
                                          <p:spTgt spid="136"/>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125"/>
                                        </p:tgtEl>
                                        <p:attrNameLst>
                                          <p:attrName>style.visibility</p:attrName>
                                        </p:attrNameLst>
                                      </p:cBhvr>
                                      <p:to>
                                        <p:strVal val="visible"/>
                                      </p:to>
                                    </p:set>
                                    <p:animEffect transition="in" filter="wipe(down)">
                                      <p:cBhvr>
                                        <p:cTn id="75" dur="500"/>
                                        <p:tgtEl>
                                          <p:spTgt spid="125"/>
                                        </p:tgtEl>
                                      </p:cBhvr>
                                    </p:animEffect>
                                  </p:childTnLst>
                                </p:cTn>
                              </p:par>
                            </p:childTnLst>
                          </p:cTn>
                        </p:par>
                        <p:par>
                          <p:cTn id="76" fill="hold">
                            <p:stCondLst>
                              <p:cond delay="9000"/>
                            </p:stCondLst>
                            <p:childTnLst>
                              <p:par>
                                <p:cTn id="77" presetID="14" presetClass="entr" presetSubtype="10" fill="hold" nodeType="afterEffect">
                                  <p:stCondLst>
                                    <p:cond delay="0"/>
                                  </p:stCondLst>
                                  <p:childTnLst>
                                    <p:set>
                                      <p:cBhvr>
                                        <p:cTn id="78" dur="1" fill="hold">
                                          <p:stCondLst>
                                            <p:cond delay="0"/>
                                          </p:stCondLst>
                                        </p:cTn>
                                        <p:tgtEl>
                                          <p:spTgt spid="140"/>
                                        </p:tgtEl>
                                        <p:attrNameLst>
                                          <p:attrName>style.visibility</p:attrName>
                                        </p:attrNameLst>
                                      </p:cBhvr>
                                      <p:to>
                                        <p:strVal val="visible"/>
                                      </p:to>
                                    </p:set>
                                    <p:animEffect transition="in" filter="randombar(horizontal)">
                                      <p:cBhvr>
                                        <p:cTn id="7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01ACBE"/>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05007" y="107020"/>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9" name="组合 8"/>
          <p:cNvGrpSpPr/>
          <p:nvPr/>
        </p:nvGrpSpPr>
        <p:grpSpPr>
          <a:xfrm>
            <a:off x="3707876" y="1910791"/>
            <a:ext cx="1764482" cy="1742343"/>
            <a:chOff x="4943191" y="2548311"/>
            <a:chExt cx="2352336" cy="2323662"/>
          </a:xfrm>
        </p:grpSpPr>
        <p:sp>
          <p:nvSpPr>
            <p:cNvPr id="11" name="任意多边形 10"/>
            <p:cNvSpPr/>
            <p:nvPr/>
          </p:nvSpPr>
          <p:spPr>
            <a:xfrm>
              <a:off x="4943191" y="2548311"/>
              <a:ext cx="2352336" cy="2323662"/>
            </a:xfrm>
            <a:custGeom>
              <a:avLst/>
              <a:gdLst>
                <a:gd name="connsiteX0" fmla="*/ 2374973 w 4757647"/>
                <a:gd name="connsiteY0" fmla="*/ 0 h 4743226"/>
                <a:gd name="connsiteX1" fmla="*/ 4173714 w 4757647"/>
                <a:gd name="connsiteY1" fmla="*/ 822061 h 4743226"/>
                <a:gd name="connsiteX2" fmla="*/ 4277739 w 4757647"/>
                <a:gd name="connsiteY2" fmla="*/ 952822 h 4743226"/>
                <a:gd name="connsiteX3" fmla="*/ 4282358 w 4757647"/>
                <a:gd name="connsiteY3" fmla="*/ 951360 h 4743226"/>
                <a:gd name="connsiteX4" fmla="*/ 4300850 w 4757647"/>
                <a:gd name="connsiteY4" fmla="*/ 974606 h 4743226"/>
                <a:gd name="connsiteX5" fmla="*/ 4708119 w 4757647"/>
                <a:gd name="connsiteY5" fmla="*/ 1895475 h 4743226"/>
                <a:gd name="connsiteX6" fmla="*/ 4717082 w 4757647"/>
                <a:gd name="connsiteY6" fmla="*/ 1954202 h 4743226"/>
                <a:gd name="connsiteX7" fmla="*/ 4719203 w 4757647"/>
                <a:gd name="connsiteY7" fmla="*/ 1952935 h 4743226"/>
                <a:gd name="connsiteX8" fmla="*/ 4745365 w 4757647"/>
                <a:gd name="connsiteY8" fmla="*/ 2124356 h 4743226"/>
                <a:gd name="connsiteX9" fmla="*/ 4757647 w 4757647"/>
                <a:gd name="connsiteY9" fmla="*/ 2367577 h 4743226"/>
                <a:gd name="connsiteX10" fmla="*/ 4650700 w 4757647"/>
                <a:gd name="connsiteY10" fmla="*/ 3074967 h 4743226"/>
                <a:gd name="connsiteX11" fmla="*/ 4604608 w 4757647"/>
                <a:gd name="connsiteY11" fmla="*/ 3200901 h 4743226"/>
                <a:gd name="connsiteX12" fmla="*/ 4609798 w 4757647"/>
                <a:gd name="connsiteY12" fmla="*/ 3198442 h 4743226"/>
                <a:gd name="connsiteX13" fmla="*/ 4576160 w 4757647"/>
                <a:gd name="connsiteY13" fmla="*/ 3290347 h 4743226"/>
                <a:gd name="connsiteX14" fmla="*/ 2384276 w 4757647"/>
                <a:gd name="connsiteY14" fmla="*/ 4743226 h 4743226"/>
                <a:gd name="connsiteX15" fmla="*/ 192392 w 4757647"/>
                <a:gd name="connsiteY15" fmla="*/ 3290347 h 4743226"/>
                <a:gd name="connsiteX16" fmla="*/ 161303 w 4757647"/>
                <a:gd name="connsiteY16" fmla="*/ 3205408 h 4743226"/>
                <a:gd name="connsiteX17" fmla="*/ 153302 w 4757647"/>
                <a:gd name="connsiteY17" fmla="*/ 3201618 h 4743226"/>
                <a:gd name="connsiteX18" fmla="*/ 106947 w 4757647"/>
                <a:gd name="connsiteY18" fmla="*/ 3074967 h 4743226"/>
                <a:gd name="connsiteX19" fmla="*/ 0 w 4757647"/>
                <a:gd name="connsiteY19" fmla="*/ 2367577 h 4743226"/>
                <a:gd name="connsiteX20" fmla="*/ 12281 w 4757647"/>
                <a:gd name="connsiteY20" fmla="*/ 2124356 h 4743226"/>
                <a:gd name="connsiteX21" fmla="*/ 37193 w 4757647"/>
                <a:gd name="connsiteY21" fmla="*/ 1961128 h 4743226"/>
                <a:gd name="connsiteX22" fmla="*/ 37116 w 4757647"/>
                <a:gd name="connsiteY22" fmla="*/ 1961090 h 4743226"/>
                <a:gd name="connsiteX23" fmla="*/ 47129 w 4757647"/>
                <a:gd name="connsiteY23" fmla="*/ 1895475 h 4743226"/>
                <a:gd name="connsiteX24" fmla="*/ 454400 w 4757647"/>
                <a:gd name="connsiteY24" fmla="*/ 974606 h 4743226"/>
                <a:gd name="connsiteX25" fmla="*/ 472892 w 4757647"/>
                <a:gd name="connsiteY25" fmla="*/ 951360 h 4743226"/>
                <a:gd name="connsiteX26" fmla="*/ 473274 w 4757647"/>
                <a:gd name="connsiteY26" fmla="*/ 951481 h 4743226"/>
                <a:gd name="connsiteX27" fmla="*/ 576232 w 4757647"/>
                <a:gd name="connsiteY27" fmla="*/ 822061 h 4743226"/>
                <a:gd name="connsiteX28" fmla="*/ 2374973 w 4757647"/>
                <a:gd name="connsiteY28" fmla="*/ 0 h 47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7647" h="4743226">
                  <a:moveTo>
                    <a:pt x="2374973" y="0"/>
                  </a:moveTo>
                  <a:cubicBezTo>
                    <a:pt x="3093451" y="0"/>
                    <a:pt x="3737534" y="318523"/>
                    <a:pt x="4173714" y="822061"/>
                  </a:cubicBezTo>
                  <a:lnTo>
                    <a:pt x="4277739" y="952822"/>
                  </a:lnTo>
                  <a:lnTo>
                    <a:pt x="4282358" y="951360"/>
                  </a:lnTo>
                  <a:lnTo>
                    <a:pt x="4300850" y="974606"/>
                  </a:lnTo>
                  <a:cubicBezTo>
                    <a:pt x="4497482" y="1244209"/>
                    <a:pt x="4638802" y="1556728"/>
                    <a:pt x="4708119" y="1895475"/>
                  </a:cubicBezTo>
                  <a:lnTo>
                    <a:pt x="4717082" y="1954202"/>
                  </a:lnTo>
                  <a:lnTo>
                    <a:pt x="4719203" y="1952935"/>
                  </a:lnTo>
                  <a:lnTo>
                    <a:pt x="4745365" y="2124356"/>
                  </a:lnTo>
                  <a:cubicBezTo>
                    <a:pt x="4753487" y="2204325"/>
                    <a:pt x="4757647" y="2285465"/>
                    <a:pt x="4757647" y="2367577"/>
                  </a:cubicBezTo>
                  <a:cubicBezTo>
                    <a:pt x="4757647" y="2613912"/>
                    <a:pt x="4720205" y="2851503"/>
                    <a:pt x="4650700" y="3074967"/>
                  </a:cubicBezTo>
                  <a:lnTo>
                    <a:pt x="4604608" y="3200901"/>
                  </a:lnTo>
                  <a:lnTo>
                    <a:pt x="4609798" y="3198442"/>
                  </a:lnTo>
                  <a:lnTo>
                    <a:pt x="4576160" y="3290347"/>
                  </a:lnTo>
                  <a:cubicBezTo>
                    <a:pt x="4215035" y="4144143"/>
                    <a:pt x="3369617" y="4743226"/>
                    <a:pt x="2384276" y="4743226"/>
                  </a:cubicBezTo>
                  <a:cubicBezTo>
                    <a:pt x="1398935" y="4743226"/>
                    <a:pt x="553518" y="4144143"/>
                    <a:pt x="192392" y="3290347"/>
                  </a:cubicBezTo>
                  <a:lnTo>
                    <a:pt x="161303" y="3205408"/>
                  </a:lnTo>
                  <a:lnTo>
                    <a:pt x="153302" y="3201618"/>
                  </a:lnTo>
                  <a:lnTo>
                    <a:pt x="106947" y="3074967"/>
                  </a:lnTo>
                  <a:cubicBezTo>
                    <a:pt x="37443" y="2851503"/>
                    <a:pt x="0" y="2613912"/>
                    <a:pt x="0" y="2367577"/>
                  </a:cubicBezTo>
                  <a:cubicBezTo>
                    <a:pt x="0" y="2285465"/>
                    <a:pt x="4160" y="2204325"/>
                    <a:pt x="12281" y="2124356"/>
                  </a:cubicBezTo>
                  <a:lnTo>
                    <a:pt x="37193" y="1961128"/>
                  </a:lnTo>
                  <a:lnTo>
                    <a:pt x="37116" y="1961090"/>
                  </a:lnTo>
                  <a:lnTo>
                    <a:pt x="47129" y="1895475"/>
                  </a:lnTo>
                  <a:cubicBezTo>
                    <a:pt x="116447" y="1556728"/>
                    <a:pt x="257767" y="1244209"/>
                    <a:pt x="454400" y="974606"/>
                  </a:cubicBezTo>
                  <a:lnTo>
                    <a:pt x="472892" y="951360"/>
                  </a:lnTo>
                  <a:lnTo>
                    <a:pt x="473274" y="951481"/>
                  </a:lnTo>
                  <a:lnTo>
                    <a:pt x="576232" y="822061"/>
                  </a:lnTo>
                  <a:cubicBezTo>
                    <a:pt x="1012412" y="318523"/>
                    <a:pt x="1656495" y="0"/>
                    <a:pt x="2374973" y="0"/>
                  </a:cubicBezTo>
                  <a:close/>
                </a:path>
              </a:pathLst>
            </a:custGeom>
            <a:gradFill>
              <a:gsLst>
                <a:gs pos="0">
                  <a:schemeClr val="bg1">
                    <a:lumMod val="95000"/>
                  </a:schemeClr>
                </a:gs>
                <a:gs pos="100000">
                  <a:srgbClr val="B2B2B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nvGrpSpPr>
            <p:cNvPr id="12" name="Group 35"/>
            <p:cNvGrpSpPr>
              <a:grpSpLocks noChangeAspect="1"/>
            </p:cNvGrpSpPr>
            <p:nvPr/>
          </p:nvGrpSpPr>
          <p:grpSpPr bwMode="auto">
            <a:xfrm>
              <a:off x="5065569" y="2571531"/>
              <a:ext cx="2173536" cy="2107672"/>
              <a:chOff x="3477" y="1809"/>
              <a:chExt cx="726" cy="704"/>
            </a:xfrm>
            <a:noFill/>
          </p:grpSpPr>
          <p:sp>
            <p:nvSpPr>
              <p:cNvPr id="13"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4"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7" name="组合 26"/>
          <p:cNvGrpSpPr/>
          <p:nvPr/>
        </p:nvGrpSpPr>
        <p:grpSpPr>
          <a:xfrm>
            <a:off x="3284659" y="1472245"/>
            <a:ext cx="2619005" cy="2607201"/>
            <a:chOff x="4378975" y="1963447"/>
            <a:chExt cx="3491551" cy="3477073"/>
          </a:xfrm>
        </p:grpSpPr>
        <p:sp>
          <p:nvSpPr>
            <p:cNvPr id="28" name="任意多边形 27"/>
            <p:cNvSpPr/>
            <p:nvPr/>
          </p:nvSpPr>
          <p:spPr>
            <a:xfrm>
              <a:off x="4393453" y="1963447"/>
              <a:ext cx="3477073" cy="3477073"/>
            </a:xfrm>
            <a:custGeom>
              <a:avLst/>
              <a:gdLst>
                <a:gd name="connsiteX0" fmla="*/ 2111816 w 4223632"/>
                <a:gd name="connsiteY0" fmla="*/ 267709 h 4223632"/>
                <a:gd name="connsiteX1" fmla="*/ 267709 w 4223632"/>
                <a:gd name="connsiteY1" fmla="*/ 2111816 h 4223632"/>
                <a:gd name="connsiteX2" fmla="*/ 2111816 w 4223632"/>
                <a:gd name="connsiteY2" fmla="*/ 3955923 h 4223632"/>
                <a:gd name="connsiteX3" fmla="*/ 3955923 w 4223632"/>
                <a:gd name="connsiteY3" fmla="*/ 2111816 h 4223632"/>
                <a:gd name="connsiteX4" fmla="*/ 2111816 w 4223632"/>
                <a:gd name="connsiteY4" fmla="*/ 267709 h 4223632"/>
                <a:gd name="connsiteX5" fmla="*/ 2111816 w 4223632"/>
                <a:gd name="connsiteY5" fmla="*/ 0 h 4223632"/>
                <a:gd name="connsiteX6" fmla="*/ 4223632 w 4223632"/>
                <a:gd name="connsiteY6" fmla="*/ 2111816 h 4223632"/>
                <a:gd name="connsiteX7" fmla="*/ 2111816 w 4223632"/>
                <a:gd name="connsiteY7" fmla="*/ 4223632 h 4223632"/>
                <a:gd name="connsiteX8" fmla="*/ 0 w 4223632"/>
                <a:gd name="connsiteY8" fmla="*/ 2111816 h 4223632"/>
                <a:gd name="connsiteX9" fmla="*/ 2111816 w 4223632"/>
                <a:gd name="connsiteY9" fmla="*/ 0 h 422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632" h="4223632">
                  <a:moveTo>
                    <a:pt x="2111816" y="267709"/>
                  </a:moveTo>
                  <a:cubicBezTo>
                    <a:pt x="1093344" y="267709"/>
                    <a:pt x="267709" y="1093344"/>
                    <a:pt x="267709" y="2111816"/>
                  </a:cubicBezTo>
                  <a:cubicBezTo>
                    <a:pt x="267709" y="3130288"/>
                    <a:pt x="1093344" y="3955923"/>
                    <a:pt x="2111816" y="3955923"/>
                  </a:cubicBezTo>
                  <a:cubicBezTo>
                    <a:pt x="3130288" y="3955923"/>
                    <a:pt x="3955923" y="3130288"/>
                    <a:pt x="3955923" y="2111816"/>
                  </a:cubicBezTo>
                  <a:cubicBezTo>
                    <a:pt x="3955923" y="1093344"/>
                    <a:pt x="3130288" y="267709"/>
                    <a:pt x="2111816" y="267709"/>
                  </a:cubicBezTo>
                  <a:close/>
                  <a:moveTo>
                    <a:pt x="2111816" y="0"/>
                  </a:moveTo>
                  <a:cubicBezTo>
                    <a:pt x="3278140" y="0"/>
                    <a:pt x="4223632" y="945492"/>
                    <a:pt x="4223632" y="2111816"/>
                  </a:cubicBezTo>
                  <a:cubicBezTo>
                    <a:pt x="4223632" y="3278140"/>
                    <a:pt x="3278140" y="4223632"/>
                    <a:pt x="2111816" y="4223632"/>
                  </a:cubicBezTo>
                  <a:cubicBezTo>
                    <a:pt x="945492" y="4223632"/>
                    <a:pt x="0" y="3278140"/>
                    <a:pt x="0" y="2111816"/>
                  </a:cubicBezTo>
                  <a:cubicBezTo>
                    <a:pt x="0" y="945492"/>
                    <a:pt x="945492" y="0"/>
                    <a:pt x="2111816" y="0"/>
                  </a:cubicBezTo>
                  <a:close/>
                </a:path>
              </a:pathLst>
            </a:custGeom>
            <a:solidFill>
              <a:schemeClr val="bg1">
                <a:lumMod val="85000"/>
              </a:schemeClr>
            </a:solidFill>
            <a:ln>
              <a:noFill/>
            </a:ln>
            <a:effectLst>
              <a:innerShdw blurRad="76200" dist="508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椭圆 28"/>
            <p:cNvSpPr/>
            <p:nvPr/>
          </p:nvSpPr>
          <p:spPr>
            <a:xfrm>
              <a:off x="4378975" y="1963447"/>
              <a:ext cx="3477073" cy="3477073"/>
            </a:xfrm>
            <a:prstGeom prst="ellipse">
              <a:avLst/>
            </a:prstGeom>
            <a:noFill/>
            <a:ln w="317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4606001" y="2184719"/>
              <a:ext cx="3036294" cy="3036294"/>
            </a:xfrm>
            <a:prstGeom prst="ellipse">
              <a:avLst/>
            </a:prstGeom>
            <a:noFill/>
            <a:ln w="31750">
              <a:gradFill flip="none" rotWithShape="1">
                <a:gsLst>
                  <a:gs pos="0">
                    <a:schemeClr val="bg1"/>
                  </a:gs>
                  <a:gs pos="100000">
                    <a:schemeClr val="bg1">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5401600" y="1850632"/>
            <a:ext cx="615047" cy="544907"/>
            <a:chOff x="7201193" y="2468079"/>
            <a:chExt cx="819955" cy="726710"/>
          </a:xfrm>
        </p:grpSpPr>
        <p:grpSp>
          <p:nvGrpSpPr>
            <p:cNvPr id="32" name="组合 31"/>
            <p:cNvGrpSpPr/>
            <p:nvPr/>
          </p:nvGrpSpPr>
          <p:grpSpPr>
            <a:xfrm>
              <a:off x="7201193" y="2468079"/>
              <a:ext cx="819955" cy="726710"/>
              <a:chOff x="3295850" y="2263222"/>
              <a:chExt cx="2643765" cy="2343151"/>
            </a:xfrm>
          </p:grpSpPr>
          <p:sp>
            <p:nvSpPr>
              <p:cNvPr id="3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3" name="Freeform 987"/>
            <p:cNvSpPr>
              <a:spLocks noEditPoints="1"/>
            </p:cNvSpPr>
            <p:nvPr/>
          </p:nvSpPr>
          <p:spPr bwMode="auto">
            <a:xfrm>
              <a:off x="7496900" y="2594874"/>
              <a:ext cx="265989" cy="427856"/>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65885"/>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6" name="组合 35"/>
          <p:cNvGrpSpPr/>
          <p:nvPr/>
        </p:nvGrpSpPr>
        <p:grpSpPr>
          <a:xfrm>
            <a:off x="3160331" y="1850632"/>
            <a:ext cx="615047" cy="544907"/>
            <a:chOff x="4213225" y="2468079"/>
            <a:chExt cx="819955" cy="726710"/>
          </a:xfrm>
        </p:grpSpPr>
        <p:grpSp>
          <p:nvGrpSpPr>
            <p:cNvPr id="37" name="组合 36"/>
            <p:cNvGrpSpPr/>
            <p:nvPr/>
          </p:nvGrpSpPr>
          <p:grpSpPr>
            <a:xfrm>
              <a:off x="4213225" y="2468079"/>
              <a:ext cx="819955" cy="726710"/>
              <a:chOff x="3295850" y="2263222"/>
              <a:chExt cx="2643765" cy="2343151"/>
            </a:xfrm>
          </p:grpSpPr>
          <p:sp>
            <p:nvSpPr>
              <p:cNvPr id="3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8" name="Freeform 975"/>
            <p:cNvSpPr>
              <a:spLocks noEditPoints="1"/>
            </p:cNvSpPr>
            <p:nvPr/>
          </p:nvSpPr>
          <p:spPr bwMode="auto">
            <a:xfrm>
              <a:off x="4480244" y="2661609"/>
              <a:ext cx="272241" cy="3362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E8707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1" name="组合 40"/>
          <p:cNvGrpSpPr/>
          <p:nvPr/>
        </p:nvGrpSpPr>
        <p:grpSpPr>
          <a:xfrm>
            <a:off x="4280965" y="3790926"/>
            <a:ext cx="615047" cy="544907"/>
            <a:chOff x="5707209" y="5055736"/>
            <a:chExt cx="819955" cy="726710"/>
          </a:xfrm>
        </p:grpSpPr>
        <p:grpSp>
          <p:nvGrpSpPr>
            <p:cNvPr id="42" name="组合 41"/>
            <p:cNvGrpSpPr/>
            <p:nvPr/>
          </p:nvGrpSpPr>
          <p:grpSpPr>
            <a:xfrm>
              <a:off x="5707209" y="5055736"/>
              <a:ext cx="819955" cy="726710"/>
              <a:chOff x="3295850" y="2263222"/>
              <a:chExt cx="2643765" cy="2343151"/>
            </a:xfrm>
          </p:grpSpPr>
          <p:sp>
            <p:nvSpPr>
              <p:cNvPr id="4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3" name="Freeform 979"/>
            <p:cNvSpPr>
              <a:spLocks noEditPoints="1"/>
            </p:cNvSpPr>
            <p:nvPr/>
          </p:nvSpPr>
          <p:spPr bwMode="auto">
            <a:xfrm>
              <a:off x="5885257" y="5270367"/>
              <a:ext cx="387230" cy="3462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663A77"/>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6" name="组合 45"/>
          <p:cNvGrpSpPr/>
          <p:nvPr/>
        </p:nvGrpSpPr>
        <p:grpSpPr>
          <a:xfrm>
            <a:off x="3160331" y="3144160"/>
            <a:ext cx="615047" cy="544907"/>
            <a:chOff x="4213225" y="4193183"/>
            <a:chExt cx="819955" cy="726710"/>
          </a:xfrm>
        </p:grpSpPr>
        <p:grpSp>
          <p:nvGrpSpPr>
            <p:cNvPr id="47" name="组合 46"/>
            <p:cNvGrpSpPr/>
            <p:nvPr/>
          </p:nvGrpSpPr>
          <p:grpSpPr>
            <a:xfrm>
              <a:off x="4213225" y="4193183"/>
              <a:ext cx="819955" cy="726710"/>
              <a:chOff x="3295850" y="2263222"/>
              <a:chExt cx="2643765" cy="2343151"/>
            </a:xfrm>
          </p:grpSpPr>
          <p:sp>
            <p:nvSpPr>
              <p:cNvPr id="4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8" name="Freeform 983"/>
            <p:cNvSpPr>
              <a:spLocks noEditPoints="1"/>
            </p:cNvSpPr>
            <p:nvPr/>
          </p:nvSpPr>
          <p:spPr bwMode="auto">
            <a:xfrm>
              <a:off x="4434579" y="4378757"/>
              <a:ext cx="363572" cy="37302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1ACBE"/>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1" name="组合 50"/>
          <p:cNvGrpSpPr/>
          <p:nvPr/>
        </p:nvGrpSpPr>
        <p:grpSpPr>
          <a:xfrm>
            <a:off x="5401600" y="3144160"/>
            <a:ext cx="615047" cy="544907"/>
            <a:chOff x="7201193" y="4193183"/>
            <a:chExt cx="819955" cy="726710"/>
          </a:xfrm>
        </p:grpSpPr>
        <p:grpSp>
          <p:nvGrpSpPr>
            <p:cNvPr id="52" name="组合 51"/>
            <p:cNvGrpSpPr/>
            <p:nvPr/>
          </p:nvGrpSpPr>
          <p:grpSpPr>
            <a:xfrm>
              <a:off x="7201193" y="4193183"/>
              <a:ext cx="819955" cy="726710"/>
              <a:chOff x="3295850" y="2263222"/>
              <a:chExt cx="2643765" cy="2343151"/>
            </a:xfrm>
          </p:grpSpPr>
          <p:sp>
            <p:nvSpPr>
              <p:cNvPr id="5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3" name="Group 17"/>
            <p:cNvGrpSpPr>
              <a:grpSpLocks noChangeAspect="1"/>
            </p:cNvGrpSpPr>
            <p:nvPr/>
          </p:nvGrpSpPr>
          <p:grpSpPr bwMode="auto">
            <a:xfrm>
              <a:off x="7495152" y="4410179"/>
              <a:ext cx="269485" cy="289276"/>
              <a:chOff x="231" y="1205"/>
              <a:chExt cx="640" cy="687"/>
            </a:xfrm>
            <a:solidFill>
              <a:srgbClr val="00AF92"/>
            </a:solidFill>
            <a:effectLst/>
          </p:grpSpPr>
          <p:sp>
            <p:nvSpPr>
              <p:cNvPr id="5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8" name="组合 57"/>
          <p:cNvGrpSpPr/>
          <p:nvPr/>
        </p:nvGrpSpPr>
        <p:grpSpPr>
          <a:xfrm>
            <a:off x="4280965" y="1203867"/>
            <a:ext cx="615047" cy="544907"/>
            <a:chOff x="5707209" y="1605527"/>
            <a:chExt cx="819955" cy="726710"/>
          </a:xfrm>
        </p:grpSpPr>
        <p:grpSp>
          <p:nvGrpSpPr>
            <p:cNvPr id="59" name="组合 58"/>
            <p:cNvGrpSpPr/>
            <p:nvPr/>
          </p:nvGrpSpPr>
          <p:grpSpPr>
            <a:xfrm>
              <a:off x="5707209" y="1605527"/>
              <a:ext cx="819955" cy="726710"/>
              <a:chOff x="3295850" y="2263222"/>
              <a:chExt cx="2643765" cy="2343151"/>
            </a:xfrm>
          </p:grpSpPr>
          <p:sp>
            <p:nvSpPr>
              <p:cNvPr id="6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0" name="组合 59"/>
            <p:cNvGrpSpPr/>
            <p:nvPr/>
          </p:nvGrpSpPr>
          <p:grpSpPr>
            <a:xfrm>
              <a:off x="5953535" y="1781665"/>
              <a:ext cx="328736" cy="370991"/>
              <a:chOff x="10815638" y="1174750"/>
              <a:chExt cx="728663" cy="822325"/>
            </a:xfrm>
            <a:solidFill>
              <a:srgbClr val="FFB850"/>
            </a:solidFill>
          </p:grpSpPr>
          <p:sp>
            <p:nvSpPr>
              <p:cNvPr id="61"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2"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5" name="组合 64"/>
          <p:cNvGrpSpPr/>
          <p:nvPr/>
        </p:nvGrpSpPr>
        <p:grpSpPr>
          <a:xfrm>
            <a:off x="3775439" y="618383"/>
            <a:ext cx="1780327" cy="621165"/>
            <a:chOff x="5033262" y="824701"/>
            <a:chExt cx="2373461" cy="828412"/>
          </a:xfrm>
        </p:grpSpPr>
        <p:sp>
          <p:nvSpPr>
            <p:cNvPr id="66" name="文本框 90"/>
            <p:cNvSpPr txBox="1"/>
            <p:nvPr/>
          </p:nvSpPr>
          <p:spPr>
            <a:xfrm>
              <a:off x="5443637" y="905840"/>
              <a:ext cx="1493850" cy="369418"/>
            </a:xfrm>
            <a:prstGeom prst="rect">
              <a:avLst/>
            </a:prstGeom>
            <a:noFill/>
          </p:spPr>
          <p:txBody>
            <a:bodyPr wrap="square" rtlCol="0">
              <a:spAutoFit/>
            </a:bodyPr>
            <a:lstStyle/>
            <a:p>
              <a:r>
                <a:rPr lang="zh-CN" altLang="en-US" sz="1200" b="1" dirty="0">
                  <a:solidFill>
                    <a:srgbClr val="FFB850"/>
                  </a:solidFill>
                  <a:latin typeface="微软雅黑" panose="020B0503020204020204" pitchFamily="34" charset="-122"/>
                  <a:ea typeface="微软雅黑" panose="020B0503020204020204" pitchFamily="34" charset="-122"/>
                </a:rPr>
                <a:t>在此添加标题</a:t>
              </a:r>
              <a:endParaRPr lang="zh-CN" altLang="en-US" sz="1200" b="1" dirty="0">
                <a:solidFill>
                  <a:srgbClr val="FFB850"/>
                </a:solidFill>
                <a:latin typeface="微软雅黑" panose="020B0503020204020204" pitchFamily="34" charset="-122"/>
                <a:ea typeface="微软雅黑" panose="020B0503020204020204" pitchFamily="34" charset="-122"/>
              </a:endParaRPr>
            </a:p>
          </p:txBody>
        </p:sp>
        <p:sp>
          <p:nvSpPr>
            <p:cNvPr id="67" name="文本框 94"/>
            <p:cNvSpPr txBox="1"/>
            <p:nvPr/>
          </p:nvSpPr>
          <p:spPr>
            <a:xfrm>
              <a:off x="5033262" y="824701"/>
              <a:ext cx="576505" cy="491181"/>
            </a:xfrm>
            <a:prstGeom prst="rect">
              <a:avLst/>
            </a:prstGeom>
            <a:noFill/>
          </p:spPr>
          <p:txBody>
            <a:bodyPr wrap="square" rtlCol="0">
              <a:spAutoFit/>
            </a:bodyPr>
            <a:lstStyle/>
            <a:p>
              <a:r>
                <a:rPr lang="en-US" altLang="zh-CN" sz="1800" dirty="0">
                  <a:solidFill>
                    <a:srgbClr val="FFB850"/>
                  </a:solidFill>
                  <a:latin typeface="Impact" panose="020B0806030902050204" pitchFamily="34" charset="0"/>
                </a:rPr>
                <a:t>01</a:t>
              </a:r>
              <a:endParaRPr lang="zh-CN" altLang="en-US" sz="1800" dirty="0">
                <a:solidFill>
                  <a:srgbClr val="FFB850"/>
                </a:solidFill>
                <a:latin typeface="Impact" panose="020B0806030902050204" pitchFamily="34" charset="0"/>
              </a:endParaRPr>
            </a:p>
          </p:txBody>
        </p:sp>
        <p:sp>
          <p:nvSpPr>
            <p:cNvPr id="68" name="文本框 113"/>
            <p:cNvSpPr txBox="1"/>
            <p:nvPr/>
          </p:nvSpPr>
          <p:spPr>
            <a:xfrm>
              <a:off x="5159102" y="1160556"/>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210531" y="1814208"/>
            <a:ext cx="1766759" cy="690755"/>
            <a:chOff x="1613830" y="2419504"/>
            <a:chExt cx="2355372" cy="921221"/>
          </a:xfrm>
        </p:grpSpPr>
        <p:sp>
          <p:nvSpPr>
            <p:cNvPr id="70" name="文本框 96"/>
            <p:cNvSpPr txBox="1"/>
            <p:nvPr/>
          </p:nvSpPr>
          <p:spPr>
            <a:xfrm>
              <a:off x="2037749" y="2500643"/>
              <a:ext cx="1493848" cy="369418"/>
            </a:xfrm>
            <a:prstGeom prst="rect">
              <a:avLst/>
            </a:prstGeom>
            <a:noFill/>
          </p:spPr>
          <p:txBody>
            <a:bodyPr wrap="square" rtlCol="0">
              <a:spAutoFit/>
            </a:bodyPr>
            <a:lstStyle/>
            <a:p>
              <a:r>
                <a:rPr lang="zh-CN" altLang="en-US" sz="1200" b="1" dirty="0">
                  <a:solidFill>
                    <a:srgbClr val="E87071"/>
                  </a:solidFill>
                  <a:latin typeface="微软雅黑" panose="020B0503020204020204" pitchFamily="34" charset="-122"/>
                  <a:ea typeface="微软雅黑" panose="020B0503020204020204" pitchFamily="34" charset="-122"/>
                </a:rPr>
                <a:t>在此添加标题</a:t>
              </a:r>
              <a:endParaRPr lang="zh-CN" altLang="en-US" sz="1200" b="1" dirty="0">
                <a:solidFill>
                  <a:srgbClr val="E87071"/>
                </a:solidFill>
                <a:latin typeface="微软雅黑" panose="020B0503020204020204" pitchFamily="34" charset="-122"/>
                <a:ea typeface="微软雅黑" panose="020B0503020204020204" pitchFamily="34" charset="-122"/>
              </a:endParaRPr>
            </a:p>
          </p:txBody>
        </p:sp>
        <p:sp>
          <p:nvSpPr>
            <p:cNvPr id="71" name="文本框 98"/>
            <p:cNvSpPr txBox="1"/>
            <p:nvPr/>
          </p:nvSpPr>
          <p:spPr>
            <a:xfrm>
              <a:off x="1613830" y="2419504"/>
              <a:ext cx="590050" cy="491181"/>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72" name="文本框 113"/>
            <p:cNvSpPr txBox="1"/>
            <p:nvPr/>
          </p:nvSpPr>
          <p:spPr>
            <a:xfrm>
              <a:off x="1721581" y="2848168"/>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210088" y="3125206"/>
            <a:ext cx="1807066" cy="688879"/>
            <a:chOff x="1613239" y="4167909"/>
            <a:chExt cx="2409108" cy="918718"/>
          </a:xfrm>
        </p:grpSpPr>
        <p:sp>
          <p:nvSpPr>
            <p:cNvPr id="74" name="文本框 100"/>
            <p:cNvSpPr txBox="1"/>
            <p:nvPr/>
          </p:nvSpPr>
          <p:spPr>
            <a:xfrm>
              <a:off x="2091339" y="4249048"/>
              <a:ext cx="1493848" cy="369418"/>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在此添加标题</a:t>
              </a:r>
              <a:endParaRPr lang="zh-CN" altLang="en-US" sz="1200" b="1" dirty="0">
                <a:solidFill>
                  <a:srgbClr val="01ACBE"/>
                </a:solidFill>
                <a:latin typeface="微软雅黑" panose="020B0503020204020204" pitchFamily="34" charset="-122"/>
                <a:ea typeface="微软雅黑" panose="020B0503020204020204" pitchFamily="34" charset="-122"/>
              </a:endParaRPr>
            </a:p>
          </p:txBody>
        </p:sp>
        <p:sp>
          <p:nvSpPr>
            <p:cNvPr id="75" name="文本框 102"/>
            <p:cNvSpPr txBox="1"/>
            <p:nvPr/>
          </p:nvSpPr>
          <p:spPr>
            <a:xfrm>
              <a:off x="1613239" y="4167909"/>
              <a:ext cx="654388" cy="491180"/>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sp>
          <p:nvSpPr>
            <p:cNvPr id="76" name="文本框 113"/>
            <p:cNvSpPr txBox="1"/>
            <p:nvPr/>
          </p:nvSpPr>
          <p:spPr>
            <a:xfrm>
              <a:off x="1774726" y="459407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184923" y="1814205"/>
            <a:ext cx="1801429" cy="684029"/>
            <a:chOff x="8245491" y="2419504"/>
            <a:chExt cx="2401592" cy="912251"/>
          </a:xfrm>
        </p:grpSpPr>
        <p:sp>
          <p:nvSpPr>
            <p:cNvPr id="78" name="文本框 104"/>
            <p:cNvSpPr txBox="1"/>
            <p:nvPr/>
          </p:nvSpPr>
          <p:spPr>
            <a:xfrm>
              <a:off x="8705813" y="2500643"/>
              <a:ext cx="1493849" cy="369418"/>
            </a:xfrm>
            <a:prstGeom prst="rect">
              <a:avLst/>
            </a:prstGeom>
            <a:noFill/>
          </p:spPr>
          <p:txBody>
            <a:bodyPr wrap="square" rtlCol="0">
              <a:spAutoFit/>
            </a:bodyPr>
            <a:lstStyle/>
            <a:p>
              <a:r>
                <a:rPr lang="zh-CN" altLang="en-US" sz="1200" b="1" dirty="0">
                  <a:solidFill>
                    <a:srgbClr val="C65885"/>
                  </a:solidFill>
                  <a:latin typeface="微软雅黑" panose="020B0503020204020204" pitchFamily="34" charset="-122"/>
                  <a:ea typeface="微软雅黑" panose="020B0503020204020204" pitchFamily="34" charset="-122"/>
                </a:rPr>
                <a:t>在此添加标题</a:t>
              </a:r>
              <a:endParaRPr lang="zh-CN" altLang="en-US" sz="1200" b="1" dirty="0">
                <a:solidFill>
                  <a:srgbClr val="C65885"/>
                </a:solidFill>
                <a:latin typeface="微软雅黑" panose="020B0503020204020204" pitchFamily="34" charset="-122"/>
                <a:ea typeface="微软雅黑" panose="020B0503020204020204" pitchFamily="34" charset="-122"/>
              </a:endParaRPr>
            </a:p>
          </p:txBody>
        </p:sp>
        <p:sp>
          <p:nvSpPr>
            <p:cNvPr id="79" name="文本框 106"/>
            <p:cNvSpPr txBox="1"/>
            <p:nvPr/>
          </p:nvSpPr>
          <p:spPr>
            <a:xfrm>
              <a:off x="8245491" y="2419504"/>
              <a:ext cx="678092" cy="491181"/>
            </a:xfrm>
            <a:prstGeom prst="rect">
              <a:avLst/>
            </a:prstGeom>
            <a:noFill/>
          </p:spPr>
          <p:txBody>
            <a:bodyPr wrap="square" rtlCol="0">
              <a:spAutoFit/>
            </a:bodyPr>
            <a:lstStyle/>
            <a:p>
              <a:r>
                <a:rPr lang="en-US" altLang="zh-CN" sz="1800" dirty="0">
                  <a:solidFill>
                    <a:srgbClr val="C65885"/>
                  </a:solidFill>
                  <a:latin typeface="Impact" panose="020B0806030902050204" pitchFamily="34" charset="0"/>
                </a:rPr>
                <a:t>06</a:t>
              </a:r>
              <a:endParaRPr lang="zh-CN" altLang="en-US" sz="1800" dirty="0">
                <a:solidFill>
                  <a:srgbClr val="C65885"/>
                </a:solidFill>
                <a:latin typeface="Impact" panose="020B0806030902050204" pitchFamily="34" charset="0"/>
              </a:endParaRPr>
            </a:p>
          </p:txBody>
        </p:sp>
        <p:sp>
          <p:nvSpPr>
            <p:cNvPr id="80" name="文本框 113"/>
            <p:cNvSpPr txBox="1"/>
            <p:nvPr/>
          </p:nvSpPr>
          <p:spPr>
            <a:xfrm>
              <a:off x="8399463" y="2839198"/>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6135123" y="3132470"/>
            <a:ext cx="1851229" cy="686031"/>
            <a:chOff x="8179100" y="4177594"/>
            <a:chExt cx="2467983" cy="914920"/>
          </a:xfrm>
        </p:grpSpPr>
        <p:sp>
          <p:nvSpPr>
            <p:cNvPr id="82" name="文本框 108"/>
            <p:cNvSpPr txBox="1"/>
            <p:nvPr/>
          </p:nvSpPr>
          <p:spPr>
            <a:xfrm>
              <a:off x="8692755" y="4258733"/>
              <a:ext cx="1493849" cy="369418"/>
            </a:xfrm>
            <a:prstGeom prst="rect">
              <a:avLst/>
            </a:prstGeom>
            <a:noFill/>
          </p:spPr>
          <p:txBody>
            <a:bodyPr wrap="square" rtlCol="0">
              <a:spAutoFit/>
            </a:bodyPr>
            <a:lstStyle/>
            <a:p>
              <a:r>
                <a:rPr lang="zh-CN" altLang="en-US" sz="1200" b="1" dirty="0">
                  <a:solidFill>
                    <a:srgbClr val="00AF92"/>
                  </a:solidFill>
                  <a:latin typeface="微软雅黑" panose="020B0503020204020204" pitchFamily="34" charset="-122"/>
                  <a:ea typeface="微软雅黑" panose="020B0503020204020204" pitchFamily="34" charset="-122"/>
                </a:rPr>
                <a:t>在此添加标题</a:t>
              </a:r>
              <a:endParaRPr lang="zh-CN" altLang="en-US" sz="1200" b="1" dirty="0">
                <a:solidFill>
                  <a:srgbClr val="00AF92"/>
                </a:solidFill>
                <a:latin typeface="微软雅黑" panose="020B0503020204020204" pitchFamily="34" charset="-122"/>
                <a:ea typeface="微软雅黑" panose="020B0503020204020204" pitchFamily="34" charset="-122"/>
              </a:endParaRPr>
            </a:p>
          </p:txBody>
        </p:sp>
        <p:sp>
          <p:nvSpPr>
            <p:cNvPr id="83" name="文本框 110"/>
            <p:cNvSpPr txBox="1"/>
            <p:nvPr/>
          </p:nvSpPr>
          <p:spPr>
            <a:xfrm>
              <a:off x="8179100" y="4177594"/>
              <a:ext cx="710261" cy="491180"/>
            </a:xfrm>
            <a:prstGeom prst="rect">
              <a:avLst/>
            </a:prstGeom>
            <a:noFill/>
          </p:spPr>
          <p:txBody>
            <a:bodyPr wrap="square" rtlCol="0">
              <a:spAutoFit/>
            </a:bodyPr>
            <a:lstStyle/>
            <a:p>
              <a:r>
                <a:rPr lang="en-US" altLang="zh-CN" sz="1800" dirty="0">
                  <a:solidFill>
                    <a:srgbClr val="00AF92"/>
                  </a:solidFill>
                  <a:latin typeface="Impact" panose="020B0806030902050204" pitchFamily="34" charset="0"/>
                </a:rPr>
                <a:t>05</a:t>
              </a:r>
              <a:endParaRPr lang="zh-CN" altLang="en-US" sz="1800" dirty="0">
                <a:solidFill>
                  <a:srgbClr val="00AF92"/>
                </a:solidFill>
                <a:latin typeface="Impact" panose="020B0806030902050204" pitchFamily="34" charset="0"/>
              </a:endParaRPr>
            </a:p>
          </p:txBody>
        </p:sp>
        <p:sp>
          <p:nvSpPr>
            <p:cNvPr id="84" name="文本框 113"/>
            <p:cNvSpPr txBox="1"/>
            <p:nvPr/>
          </p:nvSpPr>
          <p:spPr>
            <a:xfrm>
              <a:off x="8399462" y="4599957"/>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3775707" y="4340586"/>
            <a:ext cx="1834072" cy="684029"/>
            <a:chOff x="5033620" y="5788796"/>
            <a:chExt cx="2445111" cy="912251"/>
          </a:xfrm>
        </p:grpSpPr>
        <p:sp>
          <p:nvSpPr>
            <p:cNvPr id="86" name="文本框 112"/>
            <p:cNvSpPr txBox="1"/>
            <p:nvPr/>
          </p:nvSpPr>
          <p:spPr>
            <a:xfrm>
              <a:off x="5525264" y="5869935"/>
              <a:ext cx="1493849" cy="369418"/>
            </a:xfrm>
            <a:prstGeom prst="rect">
              <a:avLst/>
            </a:prstGeom>
            <a:noFill/>
          </p:spPr>
          <p:txBody>
            <a:bodyPr wrap="square" rtlCol="0">
              <a:spAutoFit/>
            </a:bodyPr>
            <a:lstStyle/>
            <a:p>
              <a:r>
                <a:rPr lang="zh-CN" altLang="en-US" sz="1200" b="1" dirty="0">
                  <a:solidFill>
                    <a:srgbClr val="663A77"/>
                  </a:solidFill>
                  <a:latin typeface="微软雅黑" panose="020B0503020204020204" pitchFamily="34" charset="-122"/>
                  <a:ea typeface="微软雅黑" panose="020B0503020204020204" pitchFamily="34" charset="-122"/>
                </a:rPr>
                <a:t>在此添加标题</a:t>
              </a:r>
              <a:endParaRPr lang="zh-CN" altLang="en-US" sz="1200" b="1" dirty="0">
                <a:solidFill>
                  <a:srgbClr val="663A77"/>
                </a:solidFill>
                <a:latin typeface="微软雅黑" panose="020B0503020204020204" pitchFamily="34" charset="-122"/>
                <a:ea typeface="微软雅黑" panose="020B0503020204020204" pitchFamily="34" charset="-122"/>
              </a:endParaRPr>
            </a:p>
          </p:txBody>
        </p:sp>
        <p:sp>
          <p:nvSpPr>
            <p:cNvPr id="87" name="文本框 114"/>
            <p:cNvSpPr txBox="1"/>
            <p:nvPr/>
          </p:nvSpPr>
          <p:spPr>
            <a:xfrm>
              <a:off x="5033620" y="5788796"/>
              <a:ext cx="657774" cy="491181"/>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88" name="文本框 113"/>
            <p:cNvSpPr txBox="1"/>
            <p:nvPr/>
          </p:nvSpPr>
          <p:spPr>
            <a:xfrm>
              <a:off x="5231110" y="620849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1" presetClass="entr" presetSubtype="1"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heel(1)">
                                      <p:cBhvr>
                                        <p:cTn id="21" dur="2000"/>
                                        <p:tgtEl>
                                          <p:spTgt spid="27"/>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8" presetClass="emph" presetSubtype="0" repeatCount="2000" fill="hold" nodeType="with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3500"/>
                            </p:stCondLst>
                            <p:childTnLst>
                              <p:par>
                                <p:cTn id="32" presetID="52"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Scale>
                                      <p:cBhvr>
                                        <p:cTn id="34" dur="75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750" decel="50000" fill="hold">
                                          <p:stCondLst>
                                            <p:cond delay="0"/>
                                          </p:stCondLst>
                                        </p:cTn>
                                        <p:tgtEl>
                                          <p:spTgt spid="58"/>
                                        </p:tgtEl>
                                        <p:attrNameLst>
                                          <p:attrName>ppt_x</p:attrName>
                                          <p:attrName>ppt_y</p:attrName>
                                        </p:attrNameLst>
                                      </p:cBhvr>
                                    </p:animMotion>
                                    <p:animEffect transition="in" filter="fade">
                                      <p:cBhvr>
                                        <p:cTn id="36" dur="750"/>
                                        <p:tgtEl>
                                          <p:spTgt spid="58"/>
                                        </p:tgtEl>
                                      </p:cBhvr>
                                    </p:animEffect>
                                  </p:childTnLst>
                                </p:cTn>
                              </p:par>
                            </p:childTnLst>
                          </p:cTn>
                        </p:par>
                        <p:par>
                          <p:cTn id="37" fill="hold">
                            <p:stCondLst>
                              <p:cond delay="4500"/>
                            </p:stCondLst>
                            <p:childTnLst>
                              <p:par>
                                <p:cTn id="38" presetID="52"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Scale>
                                      <p:cBhvr>
                                        <p:cTn id="40" dur="75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750" decel="50000" fill="hold">
                                          <p:stCondLst>
                                            <p:cond delay="0"/>
                                          </p:stCondLst>
                                        </p:cTn>
                                        <p:tgtEl>
                                          <p:spTgt spid="36"/>
                                        </p:tgtEl>
                                        <p:attrNameLst>
                                          <p:attrName>ppt_x</p:attrName>
                                          <p:attrName>ppt_y</p:attrName>
                                        </p:attrNameLst>
                                      </p:cBhvr>
                                    </p:animMotion>
                                    <p:animEffect transition="in" filter="fade">
                                      <p:cBhvr>
                                        <p:cTn id="42" dur="750"/>
                                        <p:tgtEl>
                                          <p:spTgt spid="36"/>
                                        </p:tgtEl>
                                      </p:cBhvr>
                                    </p:animEffect>
                                  </p:childTnLst>
                                </p:cTn>
                              </p:par>
                            </p:childTnLst>
                          </p:cTn>
                        </p:par>
                        <p:par>
                          <p:cTn id="43" fill="hold">
                            <p:stCondLst>
                              <p:cond delay="5500"/>
                            </p:stCondLst>
                            <p:childTnLst>
                              <p:par>
                                <p:cTn id="44" presetID="52"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Scale>
                                      <p:cBhvr>
                                        <p:cTn id="46" dur="75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750" decel="50000" fill="hold">
                                          <p:stCondLst>
                                            <p:cond delay="0"/>
                                          </p:stCondLst>
                                        </p:cTn>
                                        <p:tgtEl>
                                          <p:spTgt spid="46"/>
                                        </p:tgtEl>
                                        <p:attrNameLst>
                                          <p:attrName>ppt_x</p:attrName>
                                          <p:attrName>ppt_y</p:attrName>
                                        </p:attrNameLst>
                                      </p:cBhvr>
                                    </p:animMotion>
                                    <p:animEffect transition="in" filter="fade">
                                      <p:cBhvr>
                                        <p:cTn id="48" dur="750"/>
                                        <p:tgtEl>
                                          <p:spTgt spid="46"/>
                                        </p:tgtEl>
                                      </p:cBhvr>
                                    </p:animEffect>
                                  </p:childTnLst>
                                </p:cTn>
                              </p:par>
                            </p:childTnLst>
                          </p:cTn>
                        </p:par>
                        <p:par>
                          <p:cTn id="49" fill="hold">
                            <p:stCondLst>
                              <p:cond delay="6500"/>
                            </p:stCondLst>
                            <p:childTnLst>
                              <p:par>
                                <p:cTn id="50" presetID="52"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Scale>
                                      <p:cBhvr>
                                        <p:cTn id="52" dur="75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750" decel="50000" fill="hold">
                                          <p:stCondLst>
                                            <p:cond delay="0"/>
                                          </p:stCondLst>
                                        </p:cTn>
                                        <p:tgtEl>
                                          <p:spTgt spid="41"/>
                                        </p:tgtEl>
                                        <p:attrNameLst>
                                          <p:attrName>ppt_x</p:attrName>
                                          <p:attrName>ppt_y</p:attrName>
                                        </p:attrNameLst>
                                      </p:cBhvr>
                                    </p:animMotion>
                                    <p:animEffect transition="in" filter="fade">
                                      <p:cBhvr>
                                        <p:cTn id="54" dur="750"/>
                                        <p:tgtEl>
                                          <p:spTgt spid="41"/>
                                        </p:tgtEl>
                                      </p:cBhvr>
                                    </p:animEffect>
                                  </p:childTnLst>
                                </p:cTn>
                              </p:par>
                            </p:childTnLst>
                          </p:cTn>
                        </p:par>
                        <p:par>
                          <p:cTn id="55" fill="hold">
                            <p:stCondLst>
                              <p:cond delay="7500"/>
                            </p:stCondLst>
                            <p:childTnLst>
                              <p:par>
                                <p:cTn id="56" presetID="52"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Scale>
                                      <p:cBhvr>
                                        <p:cTn id="58" dur="75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750" decel="50000" fill="hold">
                                          <p:stCondLst>
                                            <p:cond delay="0"/>
                                          </p:stCondLst>
                                        </p:cTn>
                                        <p:tgtEl>
                                          <p:spTgt spid="51"/>
                                        </p:tgtEl>
                                        <p:attrNameLst>
                                          <p:attrName>ppt_x</p:attrName>
                                          <p:attrName>ppt_y</p:attrName>
                                        </p:attrNameLst>
                                      </p:cBhvr>
                                    </p:animMotion>
                                    <p:animEffect transition="in" filter="fade">
                                      <p:cBhvr>
                                        <p:cTn id="60" dur="750"/>
                                        <p:tgtEl>
                                          <p:spTgt spid="51"/>
                                        </p:tgtEl>
                                      </p:cBhvr>
                                    </p:animEffect>
                                  </p:childTnLst>
                                </p:cTn>
                              </p:par>
                            </p:childTnLst>
                          </p:cTn>
                        </p:par>
                        <p:par>
                          <p:cTn id="61" fill="hold">
                            <p:stCondLst>
                              <p:cond delay="8500"/>
                            </p:stCondLst>
                            <p:childTnLst>
                              <p:par>
                                <p:cTn id="62" presetID="52"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Scale>
                                      <p:cBhvr>
                                        <p:cTn id="64" dur="75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750" decel="50000" fill="hold">
                                          <p:stCondLst>
                                            <p:cond delay="0"/>
                                          </p:stCondLst>
                                        </p:cTn>
                                        <p:tgtEl>
                                          <p:spTgt spid="31"/>
                                        </p:tgtEl>
                                        <p:attrNameLst>
                                          <p:attrName>ppt_x</p:attrName>
                                          <p:attrName>ppt_y</p:attrName>
                                        </p:attrNameLst>
                                      </p:cBhvr>
                                    </p:animMotion>
                                    <p:animEffect transition="in" filter="fade">
                                      <p:cBhvr>
                                        <p:cTn id="66" dur="750"/>
                                        <p:tgtEl>
                                          <p:spTgt spid="31"/>
                                        </p:tgtEl>
                                      </p:cBhvr>
                                    </p:animEffect>
                                  </p:childTnLst>
                                </p:cTn>
                              </p:par>
                            </p:childTnLst>
                          </p:cTn>
                        </p:par>
                        <p:par>
                          <p:cTn id="67" fill="hold">
                            <p:stCondLst>
                              <p:cond delay="9500"/>
                            </p:stCondLst>
                            <p:childTnLst>
                              <p:par>
                                <p:cTn id="68" presetID="14" presetClass="entr" presetSubtype="10"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randombar(horizontal)">
                                      <p:cBhvr>
                                        <p:cTn id="70" dur="500"/>
                                        <p:tgtEl>
                                          <p:spTgt spid="65"/>
                                        </p:tgtEl>
                                      </p:cBhvr>
                                    </p:animEffect>
                                  </p:childTnLst>
                                </p:cTn>
                              </p:par>
                              <p:par>
                                <p:cTn id="71" presetID="14" presetClass="entr" presetSubtype="1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randombar(horizontal)">
                                      <p:cBhvr>
                                        <p:cTn id="73" dur="500"/>
                                        <p:tgtEl>
                                          <p:spTgt spid="77"/>
                                        </p:tgtEl>
                                      </p:cBhvr>
                                    </p:animEffect>
                                  </p:childTnLst>
                                </p:cTn>
                              </p:par>
                              <p:par>
                                <p:cTn id="74" presetID="14" presetClass="entr" presetSubtype="1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randombar(horizontal)">
                                      <p:cBhvr>
                                        <p:cTn id="76" dur="500"/>
                                        <p:tgtEl>
                                          <p:spTgt spid="69"/>
                                        </p:tgtEl>
                                      </p:cBhvr>
                                    </p:animEffect>
                                  </p:childTnLst>
                                </p:cTn>
                              </p:par>
                              <p:par>
                                <p:cTn id="77" presetID="14" presetClass="entr" presetSubtype="1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randombar(horizontal)">
                                      <p:cBhvr>
                                        <p:cTn id="79" dur="500"/>
                                        <p:tgtEl>
                                          <p:spTgt spid="73"/>
                                        </p:tgtEl>
                                      </p:cBhvr>
                                    </p:animEffect>
                                  </p:childTnLst>
                                </p:cTn>
                              </p:par>
                              <p:par>
                                <p:cTn id="80" presetID="14" presetClass="entr" presetSubtype="10"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randombar(horizontal)">
                                      <p:cBhvr>
                                        <p:cTn id="82" dur="500"/>
                                        <p:tgtEl>
                                          <p:spTgt spid="81"/>
                                        </p:tgtEl>
                                      </p:cBhvr>
                                    </p:animEffect>
                                  </p:childTnLst>
                                </p:cTn>
                              </p:par>
                              <p:par>
                                <p:cTn id="83" presetID="14" presetClass="entr" presetSubtype="10" fill="hold" nodeType="with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randombar(horizontal)">
                                      <p:cBhvr>
                                        <p:cTn id="8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01ACBE"/>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05007" y="107020"/>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9" name="圆角矩形 8"/>
          <p:cNvSpPr/>
          <p:nvPr/>
        </p:nvSpPr>
        <p:spPr>
          <a:xfrm>
            <a:off x="3340557" y="2098438"/>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圆角矩形 10"/>
          <p:cNvSpPr/>
          <p:nvPr/>
        </p:nvSpPr>
        <p:spPr>
          <a:xfrm>
            <a:off x="3197226" y="3597996"/>
            <a:ext cx="574531" cy="58527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圆角矩形 11"/>
          <p:cNvSpPr/>
          <p:nvPr/>
        </p:nvSpPr>
        <p:spPr>
          <a:xfrm>
            <a:off x="1674282" y="951946"/>
            <a:ext cx="574531" cy="58527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12"/>
          <p:cNvSpPr/>
          <p:nvPr/>
        </p:nvSpPr>
        <p:spPr>
          <a:xfrm>
            <a:off x="5496638" y="3894578"/>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圆角矩形 13"/>
          <p:cNvSpPr/>
          <p:nvPr/>
        </p:nvSpPr>
        <p:spPr>
          <a:xfrm>
            <a:off x="1371353" y="1948408"/>
            <a:ext cx="1042204" cy="1061692"/>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圆角矩形 14"/>
          <p:cNvSpPr/>
          <p:nvPr/>
        </p:nvSpPr>
        <p:spPr>
          <a:xfrm>
            <a:off x="629048" y="2844406"/>
            <a:ext cx="910077" cy="927095"/>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圆角矩形 20"/>
          <p:cNvSpPr/>
          <p:nvPr/>
        </p:nvSpPr>
        <p:spPr>
          <a:xfrm>
            <a:off x="1219651" y="1674283"/>
            <a:ext cx="454631" cy="486059"/>
          </a:xfrm>
          <a:prstGeom prst="roundRect">
            <a:avLst>
              <a:gd name="adj" fmla="val 7843"/>
            </a:avLst>
          </a:prstGeom>
          <a:solidFill>
            <a:srgbClr val="00BBCF"/>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圆角矩形 21"/>
          <p:cNvSpPr/>
          <p:nvPr/>
        </p:nvSpPr>
        <p:spPr>
          <a:xfrm>
            <a:off x="3698400" y="1462349"/>
            <a:ext cx="454631" cy="486059"/>
          </a:xfrm>
          <a:prstGeom prst="roundRect">
            <a:avLst>
              <a:gd name="adj" fmla="val 7843"/>
            </a:avLst>
          </a:prstGeom>
          <a:solidFill>
            <a:srgbClr val="E8707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圆角矩形 22"/>
          <p:cNvSpPr/>
          <p:nvPr/>
        </p:nvSpPr>
        <p:spPr>
          <a:xfrm>
            <a:off x="1892454" y="1176202"/>
            <a:ext cx="454631" cy="486059"/>
          </a:xfrm>
          <a:prstGeom prst="roundRect">
            <a:avLst>
              <a:gd name="adj" fmla="val 7843"/>
            </a:avLst>
          </a:prstGeom>
          <a:solidFill>
            <a:srgbClr val="FFB850"/>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圆角矩形 23"/>
          <p:cNvSpPr/>
          <p:nvPr/>
        </p:nvSpPr>
        <p:spPr>
          <a:xfrm>
            <a:off x="3440507" y="3833154"/>
            <a:ext cx="454631" cy="486059"/>
          </a:xfrm>
          <a:prstGeom prst="roundRect">
            <a:avLst>
              <a:gd name="adj" fmla="val 7843"/>
            </a:avLst>
          </a:prstGeom>
          <a:solidFill>
            <a:srgbClr val="683E7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5" name="组合 24"/>
          <p:cNvGrpSpPr/>
          <p:nvPr/>
        </p:nvGrpSpPr>
        <p:grpSpPr>
          <a:xfrm>
            <a:off x="4358521" y="2623503"/>
            <a:ext cx="1863467" cy="1992293"/>
            <a:chOff x="5810605" y="3498814"/>
            <a:chExt cx="2484299" cy="2657005"/>
          </a:xfrm>
        </p:grpSpPr>
        <p:sp>
          <p:nvSpPr>
            <p:cNvPr id="26" name="圆角矩形 25"/>
            <p:cNvSpPr/>
            <p:nvPr/>
          </p:nvSpPr>
          <p:spPr>
            <a:xfrm>
              <a:off x="5810605" y="3498814"/>
              <a:ext cx="2484299" cy="2657005"/>
            </a:xfrm>
            <a:prstGeom prst="roundRect">
              <a:avLst>
                <a:gd name="adj" fmla="val 7843"/>
              </a:avLst>
            </a:prstGeom>
            <a:gradFill>
              <a:gsLst>
                <a:gs pos="0">
                  <a:srgbClr val="603771"/>
                </a:gs>
                <a:gs pos="100000">
                  <a:srgbClr val="894EA0"/>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28" name="文本框 31"/>
            <p:cNvSpPr txBox="1"/>
            <p:nvPr/>
          </p:nvSpPr>
          <p:spPr>
            <a:xfrm>
              <a:off x="6227265" y="4616407"/>
              <a:ext cx="1493849" cy="430986"/>
            </a:xfrm>
            <a:prstGeom prst="rect">
              <a:avLst/>
            </a:prstGeom>
            <a:noFill/>
          </p:spPr>
          <p:txBody>
            <a:bodyPr wrap="square" rtlCol="0">
              <a:spAutoFit/>
            </a:bodyPr>
            <a:lstStyle/>
            <a:p>
              <a:pPr algn="ctr"/>
              <a:r>
                <a:rPr lang="zh-CN" altLang="en-US" sz="1500" dirty="0">
                  <a:solidFill>
                    <a:prstClr val="white"/>
                  </a:solidFill>
                  <a:latin typeface="微软雅黑" panose="020B0503020204020204" pitchFamily="34" charset="-122"/>
                  <a:ea typeface="微软雅黑" panose="020B0503020204020204" pitchFamily="34" charset="-122"/>
                </a:rPr>
                <a:t>添加标题</a:t>
              </a:r>
              <a:endParaRPr lang="zh-CN" altLang="en-US" sz="1500" dirty="0">
                <a:solidFill>
                  <a:prstClr val="white"/>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113"/>
            <p:cNvSpPr txBox="1"/>
            <p:nvPr/>
          </p:nvSpPr>
          <p:spPr>
            <a:xfrm>
              <a:off x="6384873" y="5047069"/>
              <a:ext cx="1222501" cy="861974"/>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31" name="文本框 36"/>
          <p:cNvSpPr txBox="1"/>
          <p:nvPr/>
        </p:nvSpPr>
        <p:spPr>
          <a:xfrm>
            <a:off x="6094095" y="1113790"/>
            <a:ext cx="2440305" cy="414020"/>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点击添加您的标题</a:t>
            </a:r>
            <a:endParaRPr lang="zh-CN" altLang="en-US" sz="2100" dirty="0">
              <a:solidFill>
                <a:prstClr val="black">
                  <a:lumMod val="50000"/>
                  <a:lumOff val="50000"/>
                </a:prstClr>
              </a:solidFill>
              <a:latin typeface="LiHei Pro" panose="020B0500000000000000" pitchFamily="34" charset="-122"/>
              <a:ea typeface="LiHei Pro" panose="020B0500000000000000" pitchFamily="34" charset="-122"/>
            </a:endParaRPr>
          </a:p>
        </p:txBody>
      </p:sp>
      <p:cxnSp>
        <p:nvCxnSpPr>
          <p:cNvPr id="32" name="直接连接符 31"/>
          <p:cNvCxnSpPr/>
          <p:nvPr/>
        </p:nvCxnSpPr>
        <p:spPr>
          <a:xfrm>
            <a:off x="6094020" y="1625685"/>
            <a:ext cx="225889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文本框 113"/>
          <p:cNvSpPr txBox="1"/>
          <p:nvPr/>
        </p:nvSpPr>
        <p:spPr>
          <a:xfrm>
            <a:off x="6516469" y="1706443"/>
            <a:ext cx="1944469" cy="1962076"/>
          </a:xfrm>
          <a:prstGeom prst="rect">
            <a:avLst/>
          </a:prstGeom>
          <a:noFill/>
        </p:spPr>
        <p:txBody>
          <a:bodyPr wrap="square" rtlCol="0">
            <a:spAutoFit/>
          </a:bodyPr>
          <a:lstStyle/>
          <a:p>
            <a:pPr algn="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2027829" y="1840885"/>
            <a:ext cx="1479161" cy="1556936"/>
            <a:chOff x="2703419" y="2455080"/>
            <a:chExt cx="1971958" cy="2076396"/>
          </a:xfrm>
        </p:grpSpPr>
        <p:sp>
          <p:nvSpPr>
            <p:cNvPr id="35" name="圆角矩形 34"/>
            <p:cNvSpPr/>
            <p:nvPr/>
          </p:nvSpPr>
          <p:spPr>
            <a:xfrm>
              <a:off x="2703419" y="2455080"/>
              <a:ext cx="1941430" cy="2076396"/>
            </a:xfrm>
            <a:prstGeom prst="roundRect">
              <a:avLst>
                <a:gd name="adj" fmla="val 7843"/>
              </a:avLst>
            </a:prstGeom>
            <a:gradFill>
              <a:gsLst>
                <a:gs pos="0">
                  <a:srgbClr val="FFA725"/>
                </a:gs>
                <a:gs pos="100000">
                  <a:srgbClr val="FFC775"/>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文本框 22"/>
            <p:cNvSpPr txBox="1"/>
            <p:nvPr/>
          </p:nvSpPr>
          <p:spPr>
            <a:xfrm>
              <a:off x="2851578" y="2763564"/>
              <a:ext cx="579331" cy="861974"/>
            </a:xfrm>
            <a:prstGeom prst="rect">
              <a:avLst/>
            </a:prstGeom>
            <a:noFill/>
          </p:spPr>
          <p:txBody>
            <a:bodyPr wrap="square" rtlCol="0">
              <a:spAutoFit/>
            </a:bodyPr>
            <a:lstStyle/>
            <a:p>
              <a:r>
                <a:rPr lang="en-US" altLang="zh-CN" sz="3600" dirty="0">
                  <a:solidFill>
                    <a:prstClr val="white"/>
                  </a:solidFill>
                  <a:latin typeface="Impact" panose="020B0806030902050204" pitchFamily="34" charset="0"/>
                  <a:cs typeface="Iskoola Pota" panose="020B0502040204020203" pitchFamily="34" charset="0"/>
                </a:rPr>
                <a:t>1</a:t>
              </a:r>
              <a:endParaRPr lang="zh-CN" altLang="en-US" sz="3600" dirty="0">
                <a:solidFill>
                  <a:prstClr val="white"/>
                </a:solidFill>
                <a:latin typeface="Impact" panose="020B0806030902050204" pitchFamily="34" charset="0"/>
                <a:cs typeface="Iskoola Pota" panose="020B0502040204020203" pitchFamily="34" charset="0"/>
              </a:endParaRPr>
            </a:p>
          </p:txBody>
        </p:sp>
        <p:sp>
          <p:nvSpPr>
            <p:cNvPr id="37" name="文本框 23"/>
            <p:cNvSpPr txBox="1"/>
            <p:nvPr/>
          </p:nvSpPr>
          <p:spPr>
            <a:xfrm>
              <a:off x="3181527" y="3069754"/>
              <a:ext cx="1493850" cy="430987"/>
            </a:xfrm>
            <a:prstGeom prst="rect">
              <a:avLst/>
            </a:prstGeom>
            <a:noFill/>
          </p:spPr>
          <p:txBody>
            <a:bodyPr wrap="square" rtlCol="0">
              <a:spAutoFit/>
            </a:bodyPr>
            <a:lstStyle/>
            <a:p>
              <a:r>
                <a:rPr lang="zh-CN" altLang="en-US" sz="1500" dirty="0">
                  <a:solidFill>
                    <a:prstClr val="white"/>
                  </a:solidFill>
                  <a:latin typeface="微软雅黑" panose="020B0503020204020204" pitchFamily="34" charset="-122"/>
                  <a:ea typeface="微软雅黑" panose="020B0503020204020204" pitchFamily="34" charset="-122"/>
                </a:rPr>
                <a:t>添加标题</a:t>
              </a:r>
              <a:endParaRPr lang="zh-CN" altLang="en-US" sz="1500" dirty="0">
                <a:solidFill>
                  <a:prstClr val="white"/>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113"/>
            <p:cNvSpPr txBox="1"/>
            <p:nvPr/>
          </p:nvSpPr>
          <p:spPr>
            <a:xfrm>
              <a:off x="2798500" y="3552730"/>
              <a:ext cx="1712530" cy="677265"/>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10146" y="2290993"/>
            <a:ext cx="1061203" cy="1106828"/>
            <a:chOff x="1080053" y="3055364"/>
            <a:chExt cx="1414753" cy="1476112"/>
          </a:xfrm>
        </p:grpSpPr>
        <p:sp>
          <p:nvSpPr>
            <p:cNvPr id="41" name="圆角矩形 40"/>
            <p:cNvSpPr/>
            <p:nvPr/>
          </p:nvSpPr>
          <p:spPr>
            <a:xfrm>
              <a:off x="1080053" y="3055364"/>
              <a:ext cx="1337657" cy="1476112"/>
            </a:xfrm>
            <a:prstGeom prst="roundRect">
              <a:avLst>
                <a:gd name="adj" fmla="val 7843"/>
              </a:avLst>
            </a:prstGeom>
            <a:gradFill>
              <a:gsLst>
                <a:gs pos="0">
                  <a:srgbClr val="01A2B3"/>
                </a:gs>
                <a:gs pos="100000">
                  <a:srgbClr val="01C1D5"/>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2" name="组合 41"/>
            <p:cNvGrpSpPr/>
            <p:nvPr/>
          </p:nvGrpSpPr>
          <p:grpSpPr>
            <a:xfrm>
              <a:off x="1191671" y="3204478"/>
              <a:ext cx="1303135" cy="1192396"/>
              <a:chOff x="1191671" y="3204478"/>
              <a:chExt cx="1303135" cy="1192396"/>
            </a:xfrm>
          </p:grpSpPr>
          <p:sp>
            <p:nvSpPr>
              <p:cNvPr id="43" name="文本框 27"/>
              <p:cNvSpPr txBox="1"/>
              <p:nvPr/>
            </p:nvSpPr>
            <p:spPr>
              <a:xfrm>
                <a:off x="1222068" y="3204478"/>
                <a:ext cx="1272738" cy="400202"/>
              </a:xfrm>
              <a:prstGeom prst="rect">
                <a:avLst/>
              </a:prstGeom>
              <a:noFill/>
            </p:spPr>
            <p:txBody>
              <a:bodyPr wrap="square" rtlCol="0">
                <a:spAutoFit/>
              </a:bodyPr>
              <a:lstStyle/>
              <a:p>
                <a:r>
                  <a:rPr lang="zh-CN" altLang="en-US" dirty="0">
                    <a:solidFill>
                      <a:prstClr val="white"/>
                    </a:solidFill>
                    <a:latin typeface="微软雅黑" panose="020B0503020204020204" pitchFamily="34" charset="-122"/>
                    <a:ea typeface="微软雅黑" panose="020B0503020204020204" pitchFamily="34" charset="-122"/>
                  </a:rPr>
                  <a:t>添加标题</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44" name="文本框 113"/>
              <p:cNvSpPr txBox="1"/>
              <p:nvPr/>
            </p:nvSpPr>
            <p:spPr>
              <a:xfrm>
                <a:off x="1191671" y="3534901"/>
                <a:ext cx="1159119" cy="861973"/>
              </a:xfrm>
              <a:prstGeom prst="rect">
                <a:avLst/>
              </a:prstGeom>
              <a:noFill/>
            </p:spPr>
            <p:txBody>
              <a:bodyPr wrap="square" rtlCol="0">
                <a:spAutoFit/>
              </a:bodyPr>
              <a:lstStyle/>
              <a:p>
                <a:pPr>
                  <a:lnSpc>
                    <a:spcPct val="12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3685528" y="2290993"/>
            <a:ext cx="1003373" cy="1106828"/>
            <a:chOff x="4913397" y="3055364"/>
            <a:chExt cx="1337657" cy="1476112"/>
          </a:xfrm>
        </p:grpSpPr>
        <p:sp>
          <p:nvSpPr>
            <p:cNvPr id="46" name="圆角矩形 45"/>
            <p:cNvSpPr/>
            <p:nvPr/>
          </p:nvSpPr>
          <p:spPr>
            <a:xfrm>
              <a:off x="4913397" y="3055364"/>
              <a:ext cx="1337657" cy="1476112"/>
            </a:xfrm>
            <a:prstGeom prst="roundRect">
              <a:avLst>
                <a:gd name="adj" fmla="val 7843"/>
              </a:avLst>
            </a:prstGeom>
            <a:gradFill>
              <a:gsLst>
                <a:gs pos="0">
                  <a:srgbClr val="E66868"/>
                </a:gs>
                <a:gs pos="100000">
                  <a:srgbClr val="EE9696"/>
                </a:gs>
              </a:gsLst>
              <a:lin ang="2700000" scaled="1"/>
            </a:gra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文本框 29"/>
            <p:cNvSpPr txBox="1"/>
            <p:nvPr/>
          </p:nvSpPr>
          <p:spPr>
            <a:xfrm>
              <a:off x="5071262" y="3467790"/>
              <a:ext cx="1010653" cy="538905"/>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a:t>
              </a:r>
              <a:endParaRPr lang="en-US" altLang="zh-CN" sz="1015" dirty="0">
                <a:solidFill>
                  <a:prstClr val="white"/>
                </a:solidFill>
                <a:latin typeface="微软雅黑" panose="020B0503020204020204" pitchFamily="34" charset="-122"/>
                <a:ea typeface="微软雅黑" panose="020B0503020204020204" pitchFamily="34" charset="-122"/>
              </a:endParaRPr>
            </a:p>
            <a:p>
              <a:pPr algn="ctr"/>
              <a:r>
                <a:rPr lang="zh-CN" altLang="en-US" sz="1015" dirty="0">
                  <a:solidFill>
                    <a:prstClr val="white"/>
                  </a:solidFill>
                  <a:latin typeface="微软雅黑" panose="020B0503020204020204" pitchFamily="34" charset="-122"/>
                  <a:ea typeface="微软雅黑" panose="020B0503020204020204" pitchFamily="34" charset="-122"/>
                </a:rPr>
                <a:t>标题</a:t>
              </a:r>
              <a:endParaRPr lang="zh-CN" altLang="en-US" sz="1015"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17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 fill="hold"/>
                                        <p:tgtEl>
                                          <p:spTgt spid="34"/>
                                        </p:tgtEl>
                                        <p:attrNameLst>
                                          <p:attrName>ppt_w</p:attrName>
                                        </p:attrNameLst>
                                      </p:cBhvr>
                                      <p:tavLst>
                                        <p:tav tm="0">
                                          <p:val>
                                            <p:fltVal val="0"/>
                                          </p:val>
                                        </p:tav>
                                        <p:tav tm="100000">
                                          <p:val>
                                            <p:strVal val="#ppt_w"/>
                                          </p:val>
                                        </p:tav>
                                      </p:tavLst>
                                    </p:anim>
                                    <p:anim calcmode="lin" valueType="num">
                                      <p:cBhvr>
                                        <p:cTn id="53" dur="100" fill="hold"/>
                                        <p:tgtEl>
                                          <p:spTgt spid="34"/>
                                        </p:tgtEl>
                                        <p:attrNameLst>
                                          <p:attrName>ppt_h</p:attrName>
                                        </p:attrNameLst>
                                      </p:cBhvr>
                                      <p:tavLst>
                                        <p:tav tm="0">
                                          <p:val>
                                            <p:fltVal val="0"/>
                                          </p:val>
                                        </p:tav>
                                        <p:tav tm="100000">
                                          <p:val>
                                            <p:strVal val="#ppt_h"/>
                                          </p:val>
                                        </p:tav>
                                      </p:tavLst>
                                    </p:anim>
                                    <p:animEffect transition="in" filter="fade">
                                      <p:cBhvr>
                                        <p:cTn id="54" dur="100"/>
                                        <p:tgtEl>
                                          <p:spTgt spid="34"/>
                                        </p:tgtEl>
                                      </p:cBhvr>
                                    </p:animEffect>
                                  </p:childTnLst>
                                </p:cTn>
                              </p:par>
                              <p:par>
                                <p:cTn id="55" presetID="6" presetClass="emph" presetSubtype="0" fill="hold" nodeType="withEffect">
                                  <p:stCondLst>
                                    <p:cond delay="100"/>
                                  </p:stCondLst>
                                  <p:childTnLst>
                                    <p:animScale>
                                      <p:cBhvr>
                                        <p:cTn id="56" dur="100" fill="hold"/>
                                        <p:tgtEl>
                                          <p:spTgt spid="34"/>
                                        </p:tgtEl>
                                      </p:cBhvr>
                                      <p:by x="110000" y="110000"/>
                                    </p:animScale>
                                  </p:childTnLst>
                                </p:cTn>
                              </p:par>
                              <p:par>
                                <p:cTn id="57" presetID="6" presetClass="emph" presetSubtype="0" fill="hold" nodeType="withEffect">
                                  <p:stCondLst>
                                    <p:cond delay="200"/>
                                  </p:stCondLst>
                                  <p:childTnLst>
                                    <p:animScale>
                                      <p:cBhvr>
                                        <p:cTn id="58" dur="200" fill="hold"/>
                                        <p:tgtEl>
                                          <p:spTgt spid="34"/>
                                        </p:tgtEl>
                                      </p:cBhvr>
                                      <p:by x="90000" y="90000"/>
                                    </p:animScale>
                                  </p:childTnLst>
                                </p:cTn>
                              </p:par>
                              <p:par>
                                <p:cTn id="59" presetID="6" presetClass="emph" presetSubtype="0" fill="hold" nodeType="withEffect">
                                  <p:stCondLst>
                                    <p:cond delay="400"/>
                                  </p:stCondLst>
                                  <p:childTnLst>
                                    <p:animScale>
                                      <p:cBhvr>
                                        <p:cTn id="60" dur="100" fill="hold"/>
                                        <p:tgtEl>
                                          <p:spTgt spid="34"/>
                                        </p:tgtEl>
                                      </p:cBhvr>
                                      <p:by x="105000" y="105000"/>
                                    </p:animScale>
                                  </p:childTnLst>
                                </p:cTn>
                              </p:par>
                              <p:par>
                                <p:cTn id="61" presetID="6" presetClass="emph" presetSubtype="0" fill="hold" nodeType="withEffect">
                                  <p:stCondLst>
                                    <p:cond delay="500"/>
                                  </p:stCondLst>
                                  <p:childTnLst>
                                    <p:animScale>
                                      <p:cBhvr>
                                        <p:cTn id="62" dur="200" fill="hold"/>
                                        <p:tgtEl>
                                          <p:spTgt spid="34"/>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100" fill="hold"/>
                                        <p:tgtEl>
                                          <p:spTgt spid="45"/>
                                        </p:tgtEl>
                                        <p:attrNameLst>
                                          <p:attrName>ppt_w</p:attrName>
                                        </p:attrNameLst>
                                      </p:cBhvr>
                                      <p:tavLst>
                                        <p:tav tm="0">
                                          <p:val>
                                            <p:fltVal val="0"/>
                                          </p:val>
                                        </p:tav>
                                        <p:tav tm="100000">
                                          <p:val>
                                            <p:strVal val="#ppt_w"/>
                                          </p:val>
                                        </p:tav>
                                      </p:tavLst>
                                    </p:anim>
                                    <p:anim calcmode="lin" valueType="num">
                                      <p:cBhvr>
                                        <p:cTn id="67" dur="100" fill="hold"/>
                                        <p:tgtEl>
                                          <p:spTgt spid="45"/>
                                        </p:tgtEl>
                                        <p:attrNameLst>
                                          <p:attrName>ppt_h</p:attrName>
                                        </p:attrNameLst>
                                      </p:cBhvr>
                                      <p:tavLst>
                                        <p:tav tm="0">
                                          <p:val>
                                            <p:fltVal val="0"/>
                                          </p:val>
                                        </p:tav>
                                        <p:tav tm="100000">
                                          <p:val>
                                            <p:strVal val="#ppt_h"/>
                                          </p:val>
                                        </p:tav>
                                      </p:tavLst>
                                    </p:anim>
                                    <p:animEffect transition="in" filter="fade">
                                      <p:cBhvr>
                                        <p:cTn id="68" dur="100"/>
                                        <p:tgtEl>
                                          <p:spTgt spid="45"/>
                                        </p:tgtEl>
                                      </p:cBhvr>
                                    </p:animEffect>
                                  </p:childTnLst>
                                </p:cTn>
                              </p:par>
                              <p:par>
                                <p:cTn id="69" presetID="6" presetClass="emph" presetSubtype="0" fill="hold" nodeType="withEffect">
                                  <p:stCondLst>
                                    <p:cond delay="100"/>
                                  </p:stCondLst>
                                  <p:childTnLst>
                                    <p:animScale>
                                      <p:cBhvr>
                                        <p:cTn id="70" dur="100" fill="hold"/>
                                        <p:tgtEl>
                                          <p:spTgt spid="45"/>
                                        </p:tgtEl>
                                      </p:cBhvr>
                                      <p:by x="110000" y="110000"/>
                                    </p:animScale>
                                  </p:childTnLst>
                                </p:cTn>
                              </p:par>
                              <p:par>
                                <p:cTn id="71" presetID="6" presetClass="emph" presetSubtype="0" fill="hold" nodeType="withEffect">
                                  <p:stCondLst>
                                    <p:cond delay="200"/>
                                  </p:stCondLst>
                                  <p:childTnLst>
                                    <p:animScale>
                                      <p:cBhvr>
                                        <p:cTn id="72" dur="200" fill="hold"/>
                                        <p:tgtEl>
                                          <p:spTgt spid="45"/>
                                        </p:tgtEl>
                                      </p:cBhvr>
                                      <p:by x="90000" y="90000"/>
                                    </p:animScale>
                                  </p:childTnLst>
                                </p:cTn>
                              </p:par>
                              <p:par>
                                <p:cTn id="73" presetID="6" presetClass="emph" presetSubtype="0" fill="hold" nodeType="withEffect">
                                  <p:stCondLst>
                                    <p:cond delay="400"/>
                                  </p:stCondLst>
                                  <p:childTnLst>
                                    <p:animScale>
                                      <p:cBhvr>
                                        <p:cTn id="74" dur="100" fill="hold"/>
                                        <p:tgtEl>
                                          <p:spTgt spid="45"/>
                                        </p:tgtEl>
                                      </p:cBhvr>
                                      <p:by x="105000" y="105000"/>
                                    </p:animScale>
                                  </p:childTnLst>
                                </p:cTn>
                              </p:par>
                              <p:par>
                                <p:cTn id="75" presetID="6" presetClass="emph" presetSubtype="0" fill="hold" nodeType="withEffect">
                                  <p:stCondLst>
                                    <p:cond delay="500"/>
                                  </p:stCondLst>
                                  <p:childTnLst>
                                    <p:animScale>
                                      <p:cBhvr>
                                        <p:cTn id="76" dur="200" fill="hold"/>
                                        <p:tgtEl>
                                          <p:spTgt spid="45"/>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p:cTn id="80" dur="100" fill="hold"/>
                                        <p:tgtEl>
                                          <p:spTgt spid="40"/>
                                        </p:tgtEl>
                                        <p:attrNameLst>
                                          <p:attrName>ppt_w</p:attrName>
                                        </p:attrNameLst>
                                      </p:cBhvr>
                                      <p:tavLst>
                                        <p:tav tm="0">
                                          <p:val>
                                            <p:fltVal val="0"/>
                                          </p:val>
                                        </p:tav>
                                        <p:tav tm="100000">
                                          <p:val>
                                            <p:strVal val="#ppt_w"/>
                                          </p:val>
                                        </p:tav>
                                      </p:tavLst>
                                    </p:anim>
                                    <p:anim calcmode="lin" valueType="num">
                                      <p:cBhvr>
                                        <p:cTn id="81" dur="100" fill="hold"/>
                                        <p:tgtEl>
                                          <p:spTgt spid="40"/>
                                        </p:tgtEl>
                                        <p:attrNameLst>
                                          <p:attrName>ppt_h</p:attrName>
                                        </p:attrNameLst>
                                      </p:cBhvr>
                                      <p:tavLst>
                                        <p:tav tm="0">
                                          <p:val>
                                            <p:fltVal val="0"/>
                                          </p:val>
                                        </p:tav>
                                        <p:tav tm="100000">
                                          <p:val>
                                            <p:strVal val="#ppt_h"/>
                                          </p:val>
                                        </p:tav>
                                      </p:tavLst>
                                    </p:anim>
                                    <p:animEffect transition="in" filter="fade">
                                      <p:cBhvr>
                                        <p:cTn id="82" dur="100"/>
                                        <p:tgtEl>
                                          <p:spTgt spid="40"/>
                                        </p:tgtEl>
                                      </p:cBhvr>
                                    </p:animEffect>
                                  </p:childTnLst>
                                </p:cTn>
                              </p:par>
                              <p:par>
                                <p:cTn id="83" presetID="6" presetClass="emph" presetSubtype="0" fill="hold" nodeType="withEffect">
                                  <p:stCondLst>
                                    <p:cond delay="100"/>
                                  </p:stCondLst>
                                  <p:childTnLst>
                                    <p:animScale>
                                      <p:cBhvr>
                                        <p:cTn id="84" dur="100" fill="hold"/>
                                        <p:tgtEl>
                                          <p:spTgt spid="40"/>
                                        </p:tgtEl>
                                      </p:cBhvr>
                                      <p:by x="110000" y="110000"/>
                                    </p:animScale>
                                  </p:childTnLst>
                                </p:cTn>
                              </p:par>
                              <p:par>
                                <p:cTn id="85" presetID="6" presetClass="emph" presetSubtype="0" fill="hold" nodeType="withEffect">
                                  <p:stCondLst>
                                    <p:cond delay="200"/>
                                  </p:stCondLst>
                                  <p:childTnLst>
                                    <p:animScale>
                                      <p:cBhvr>
                                        <p:cTn id="86" dur="200" fill="hold"/>
                                        <p:tgtEl>
                                          <p:spTgt spid="40"/>
                                        </p:tgtEl>
                                      </p:cBhvr>
                                      <p:by x="90000" y="90000"/>
                                    </p:animScale>
                                  </p:childTnLst>
                                </p:cTn>
                              </p:par>
                              <p:par>
                                <p:cTn id="87" presetID="6" presetClass="emph" presetSubtype="0" fill="hold" nodeType="withEffect">
                                  <p:stCondLst>
                                    <p:cond delay="400"/>
                                  </p:stCondLst>
                                  <p:childTnLst>
                                    <p:animScale>
                                      <p:cBhvr>
                                        <p:cTn id="88" dur="100" fill="hold"/>
                                        <p:tgtEl>
                                          <p:spTgt spid="40"/>
                                        </p:tgtEl>
                                      </p:cBhvr>
                                      <p:by x="105000" y="105000"/>
                                    </p:animScale>
                                  </p:childTnLst>
                                </p:cTn>
                              </p:par>
                              <p:par>
                                <p:cTn id="89" presetID="6" presetClass="emph" presetSubtype="0" fill="hold" nodeType="withEffect">
                                  <p:stCondLst>
                                    <p:cond delay="500"/>
                                  </p:stCondLst>
                                  <p:childTnLst>
                                    <p:animScale>
                                      <p:cBhvr>
                                        <p:cTn id="90" dur="200" fill="hold"/>
                                        <p:tgtEl>
                                          <p:spTgt spid="40"/>
                                        </p:tgtEl>
                                      </p:cBhvr>
                                      <p:by x="95000" y="95000"/>
                                    </p:animScale>
                                  </p:childTnLst>
                                </p:cTn>
                              </p:par>
                            </p:childTnLst>
                          </p:cTn>
                        </p:par>
                        <p:par>
                          <p:cTn id="91" fill="hold">
                            <p:stCondLst>
                              <p:cond delay="2500"/>
                            </p:stCondLst>
                            <p:childTnLst>
                              <p:par>
                                <p:cTn id="92" presetID="53" presetClass="entr" presetSubtype="16"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100" fill="hold"/>
                                        <p:tgtEl>
                                          <p:spTgt spid="25"/>
                                        </p:tgtEl>
                                        <p:attrNameLst>
                                          <p:attrName>ppt_w</p:attrName>
                                        </p:attrNameLst>
                                      </p:cBhvr>
                                      <p:tavLst>
                                        <p:tav tm="0">
                                          <p:val>
                                            <p:fltVal val="0"/>
                                          </p:val>
                                        </p:tav>
                                        <p:tav tm="100000">
                                          <p:val>
                                            <p:strVal val="#ppt_w"/>
                                          </p:val>
                                        </p:tav>
                                      </p:tavLst>
                                    </p:anim>
                                    <p:anim calcmode="lin" valueType="num">
                                      <p:cBhvr>
                                        <p:cTn id="95" dur="100" fill="hold"/>
                                        <p:tgtEl>
                                          <p:spTgt spid="25"/>
                                        </p:tgtEl>
                                        <p:attrNameLst>
                                          <p:attrName>ppt_h</p:attrName>
                                        </p:attrNameLst>
                                      </p:cBhvr>
                                      <p:tavLst>
                                        <p:tav tm="0">
                                          <p:val>
                                            <p:fltVal val="0"/>
                                          </p:val>
                                        </p:tav>
                                        <p:tav tm="100000">
                                          <p:val>
                                            <p:strVal val="#ppt_h"/>
                                          </p:val>
                                        </p:tav>
                                      </p:tavLst>
                                    </p:anim>
                                    <p:animEffect transition="in" filter="fade">
                                      <p:cBhvr>
                                        <p:cTn id="96" dur="100"/>
                                        <p:tgtEl>
                                          <p:spTgt spid="25"/>
                                        </p:tgtEl>
                                      </p:cBhvr>
                                    </p:animEffect>
                                  </p:childTnLst>
                                </p:cTn>
                              </p:par>
                              <p:par>
                                <p:cTn id="97" presetID="6" presetClass="emph" presetSubtype="0" fill="hold" nodeType="withEffect">
                                  <p:stCondLst>
                                    <p:cond delay="100"/>
                                  </p:stCondLst>
                                  <p:childTnLst>
                                    <p:animScale>
                                      <p:cBhvr>
                                        <p:cTn id="98" dur="100" fill="hold"/>
                                        <p:tgtEl>
                                          <p:spTgt spid="25"/>
                                        </p:tgtEl>
                                      </p:cBhvr>
                                      <p:by x="110000" y="110000"/>
                                    </p:animScale>
                                  </p:childTnLst>
                                </p:cTn>
                              </p:par>
                              <p:par>
                                <p:cTn id="99" presetID="6" presetClass="emph" presetSubtype="0" fill="hold" nodeType="withEffect">
                                  <p:stCondLst>
                                    <p:cond delay="200"/>
                                  </p:stCondLst>
                                  <p:childTnLst>
                                    <p:animScale>
                                      <p:cBhvr>
                                        <p:cTn id="100" dur="200" fill="hold"/>
                                        <p:tgtEl>
                                          <p:spTgt spid="25"/>
                                        </p:tgtEl>
                                      </p:cBhvr>
                                      <p:by x="90000" y="90000"/>
                                    </p:animScale>
                                  </p:childTnLst>
                                </p:cTn>
                              </p:par>
                              <p:par>
                                <p:cTn id="101" presetID="6" presetClass="emph" presetSubtype="0" fill="hold" nodeType="withEffect">
                                  <p:stCondLst>
                                    <p:cond delay="400"/>
                                  </p:stCondLst>
                                  <p:childTnLst>
                                    <p:animScale>
                                      <p:cBhvr>
                                        <p:cTn id="102" dur="100" fill="hold"/>
                                        <p:tgtEl>
                                          <p:spTgt spid="25"/>
                                        </p:tgtEl>
                                      </p:cBhvr>
                                      <p:by x="105000" y="105000"/>
                                    </p:animScale>
                                  </p:childTnLst>
                                </p:cTn>
                              </p:par>
                              <p:par>
                                <p:cTn id="103" presetID="6" presetClass="emph" presetSubtype="0" fill="hold" nodeType="withEffect">
                                  <p:stCondLst>
                                    <p:cond delay="500"/>
                                  </p:stCondLst>
                                  <p:childTnLst>
                                    <p:animScale>
                                      <p:cBhvr>
                                        <p:cTn id="104" dur="200" fill="hold"/>
                                        <p:tgtEl>
                                          <p:spTgt spid="25"/>
                                        </p:tgtEl>
                                      </p:cBhvr>
                                      <p:by x="95000" y="95000"/>
                                    </p:animScale>
                                  </p:childTnLst>
                                </p:cTn>
                              </p:par>
                            </p:childTnLst>
                          </p:cTn>
                        </p:par>
                        <p:par>
                          <p:cTn id="105" fill="hold">
                            <p:stCondLst>
                              <p:cond delay="3000"/>
                            </p:stCondLst>
                            <p:childTnLst>
                              <p:par>
                                <p:cTn id="106" presetID="22" presetClass="entr" presetSubtype="8"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left)">
                                      <p:cBhvr>
                                        <p:cTn id="108" dur="500"/>
                                        <p:tgtEl>
                                          <p:spTgt spid="31"/>
                                        </p:tgtEl>
                                      </p:cBhvr>
                                    </p:animEffect>
                                  </p:childTnLst>
                                </p:cTn>
                              </p:par>
                            </p:childTnLst>
                          </p:cTn>
                        </p:par>
                        <p:par>
                          <p:cTn id="109" fill="hold">
                            <p:stCondLst>
                              <p:cond delay="3500"/>
                            </p:stCondLst>
                            <p:childTnLst>
                              <p:par>
                                <p:cTn id="110" presetID="22" presetClass="entr" presetSubtype="8"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childTnLst>
                          </p:cTn>
                        </p:par>
                        <p:par>
                          <p:cTn id="113" fill="hold">
                            <p:stCondLst>
                              <p:cond delay="4000"/>
                            </p:stCondLst>
                            <p:childTnLst>
                              <p:par>
                                <p:cTn id="114" presetID="22" presetClass="entr" presetSubtype="1"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up)">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9" grpId="0" animBg="1"/>
      <p:bldP spid="11" grpId="0" animBg="1"/>
      <p:bldP spid="12" grpId="0" animBg="1"/>
      <p:bldP spid="13" grpId="0" animBg="1"/>
      <p:bldP spid="14" grpId="0" animBg="1"/>
      <p:bldP spid="15" grpId="0" animBg="1"/>
      <p:bldP spid="21" grpId="0" animBg="1"/>
      <p:bldP spid="22" grpId="0" animBg="1"/>
      <p:bldP spid="23" grpId="0" animBg="1"/>
      <p:bldP spid="24" grpId="0" animBg="1"/>
      <p:bldP spid="3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0" name="椭圆 39"/>
            <p:cNvSpPr/>
            <p:nvPr/>
          </p:nvSpPr>
          <p:spPr>
            <a:xfrm>
              <a:off x="5956263" y="2148531"/>
              <a:ext cx="1429731" cy="1429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cxnSp>
        <p:nvCxnSpPr>
          <p:cNvPr id="43" name="直接连接符 42"/>
          <p:cNvCxnSpPr/>
          <p:nvPr/>
        </p:nvCxnSpPr>
        <p:spPr>
          <a:xfrm>
            <a:off x="4248048" y="1869856"/>
            <a:ext cx="0" cy="1403790"/>
          </a:xfrm>
          <a:prstGeom prst="line">
            <a:avLst/>
          </a:prstGeom>
          <a:ln>
            <a:solidFill>
              <a:srgbClr val="FFC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文本框 9"/>
          <p:cNvSpPr txBox="1"/>
          <p:nvPr/>
        </p:nvSpPr>
        <p:spPr>
          <a:xfrm>
            <a:off x="4248048" y="2238998"/>
            <a:ext cx="2056801" cy="821366"/>
          </a:xfrm>
          <a:prstGeom prst="rect">
            <a:avLst/>
          </a:prstGeom>
          <a:noFill/>
        </p:spPr>
        <p:txBody>
          <a:bodyPr wrap="square" lIns="51422" tIns="25711" rIns="51422" bIns="25711" rtlCol="0">
            <a:spAutoFit/>
          </a:bodyPr>
          <a:lstStyle/>
          <a:p>
            <a:pPr marL="0" lvl="1" algn="ctr"/>
            <a:r>
              <a:rPr lang="zh-CN" altLang="en-US" sz="3600" b="1" dirty="0">
                <a:solidFill>
                  <a:srgbClr val="FFC000"/>
                </a:solidFill>
                <a:latin typeface="微软雅黑" panose="020B0503020204020204" pitchFamily="34" charset="-122"/>
                <a:ea typeface="微软雅黑" panose="020B0503020204020204" pitchFamily="34" charset="-122"/>
              </a:rPr>
              <a:t>添加标题</a:t>
            </a:r>
            <a:endParaRPr lang="en-US" altLang="zh-CN" sz="3600" b="1" dirty="0">
              <a:solidFill>
                <a:srgbClr val="FFC000"/>
              </a:solidFill>
              <a:latin typeface="微软雅黑" panose="020B0503020204020204" pitchFamily="34" charset="-122"/>
              <a:ea typeface="微软雅黑" panose="020B0503020204020204" pitchFamily="34" charset="-122"/>
            </a:endParaRPr>
          </a:p>
          <a:p>
            <a:pPr marL="0" lvl="1" algn="ctr"/>
            <a:r>
              <a:rPr lang="zh-CN" altLang="en-US" sz="1400" dirty="0" smtClean="0">
                <a:solidFill>
                  <a:srgbClr val="FFC000"/>
                </a:solidFill>
                <a:latin typeface="微软雅黑" panose="020B0503020204020204" pitchFamily="34" charset="-122"/>
                <a:ea typeface="微软雅黑" panose="020B0503020204020204" pitchFamily="34" charset="-122"/>
              </a:rPr>
              <a:t>（</a:t>
            </a:r>
            <a:r>
              <a:rPr lang="en-US" altLang="zh-CN" sz="1400" dirty="0" smtClean="0">
                <a:solidFill>
                  <a:srgbClr val="FFC000"/>
                </a:solidFill>
                <a:latin typeface="微软雅黑" panose="020B0503020204020204" pitchFamily="34" charset="-122"/>
                <a:ea typeface="微软雅黑" panose="020B0503020204020204" pitchFamily="34" charset="-122"/>
              </a:rPr>
              <a:t>Add title</a:t>
            </a:r>
            <a:r>
              <a:rPr lang="zh-CN" altLang="en-US" sz="1400" dirty="0" smtClean="0">
                <a:solidFill>
                  <a:srgbClr val="FFC000"/>
                </a:solidFill>
                <a:latin typeface="微软雅黑" panose="020B0503020204020204" pitchFamily="34" charset="-122"/>
                <a:ea typeface="微软雅黑" panose="020B0503020204020204" pitchFamily="34" charset="-122"/>
              </a:rPr>
              <a:t>）</a:t>
            </a:r>
            <a:endParaRPr lang="zh-CN" altLang="en-US" sz="1400" dirty="0">
              <a:solidFill>
                <a:srgbClr val="FFC000"/>
              </a:solidFill>
              <a:latin typeface="微软雅黑" panose="020B0503020204020204" pitchFamily="34" charset="-122"/>
              <a:ea typeface="微软雅黑" panose="020B0503020204020204" pitchFamily="34" charset="-122"/>
            </a:endParaRPr>
          </a:p>
        </p:txBody>
      </p:sp>
      <p:sp>
        <p:nvSpPr>
          <p:cNvPr id="75" name="KSO_Shape"/>
          <p:cNvSpPr/>
          <p:nvPr/>
        </p:nvSpPr>
        <p:spPr bwMode="auto">
          <a:xfrm>
            <a:off x="3330186" y="2468710"/>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C00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28322" y="95726"/>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11" name="组合 10"/>
          <p:cNvGrpSpPr/>
          <p:nvPr/>
        </p:nvGrpSpPr>
        <p:grpSpPr>
          <a:xfrm>
            <a:off x="4181676" y="889630"/>
            <a:ext cx="2161436" cy="3679880"/>
            <a:chOff x="5574841" y="1186447"/>
            <a:chExt cx="2881540" cy="4907643"/>
          </a:xfrm>
        </p:grpSpPr>
        <p:grpSp>
          <p:nvGrpSpPr>
            <p:cNvPr id="12" name="组合 11"/>
            <p:cNvGrpSpPr/>
            <p:nvPr/>
          </p:nvGrpSpPr>
          <p:grpSpPr>
            <a:xfrm>
              <a:off x="5574841" y="1186447"/>
              <a:ext cx="2881540" cy="4907643"/>
              <a:chOff x="5574841" y="1186447"/>
              <a:chExt cx="2881540" cy="4907643"/>
            </a:xfrm>
          </p:grpSpPr>
          <p:sp>
            <p:nvSpPr>
              <p:cNvPr id="25" name="圆角矩形 24"/>
              <p:cNvSpPr/>
              <p:nvPr/>
            </p:nvSpPr>
            <p:spPr>
              <a:xfrm>
                <a:off x="5574841" y="1186447"/>
                <a:ext cx="2881540" cy="4907643"/>
              </a:xfrm>
              <a:prstGeom prst="roundRect">
                <a:avLst>
                  <a:gd name="adj" fmla="val 12701"/>
                </a:avLst>
              </a:prstGeom>
              <a:gradFill>
                <a:gsLst>
                  <a:gs pos="0">
                    <a:srgbClr val="F1F1F1"/>
                  </a:gs>
                  <a:gs pos="100000">
                    <a:srgbClr val="C0C1C3"/>
                  </a:gs>
                </a:gsLst>
                <a:lin ang="2700000" scaled="1"/>
              </a:gradFill>
              <a:ln w="15875">
                <a:gradFill flip="none" rotWithShape="1">
                  <a:gsLst>
                    <a:gs pos="0">
                      <a:schemeClr val="bg1"/>
                    </a:gs>
                    <a:gs pos="100000">
                      <a:schemeClr val="bg1">
                        <a:lumMod val="75000"/>
                      </a:schemeClr>
                    </a:gs>
                  </a:gsLst>
                  <a:lin ang="2700000" scaled="1"/>
                  <a:tileRect/>
                </a:gradFill>
              </a:ln>
              <a:effectLst>
                <a:outerShdw blurRad="6858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圆角矩形 25"/>
              <p:cNvSpPr/>
              <p:nvPr/>
            </p:nvSpPr>
            <p:spPr>
              <a:xfrm>
                <a:off x="6500017" y="1399902"/>
                <a:ext cx="1032548" cy="66349"/>
              </a:xfrm>
              <a:prstGeom prst="roundRect">
                <a:avLst>
                  <a:gd name="adj" fmla="val 50000"/>
                </a:avLst>
              </a:prstGeom>
              <a:solidFill>
                <a:srgbClr val="4D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3" name="矩形 12"/>
            <p:cNvSpPr/>
            <p:nvPr/>
          </p:nvSpPr>
          <p:spPr>
            <a:xfrm flipH="1">
              <a:off x="5658072" y="1840268"/>
              <a:ext cx="161310" cy="3600000"/>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矩形 13"/>
            <p:cNvSpPr/>
            <p:nvPr/>
          </p:nvSpPr>
          <p:spPr>
            <a:xfrm>
              <a:off x="8208731" y="1835877"/>
              <a:ext cx="163519" cy="3600000"/>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矩形 14"/>
            <p:cNvSpPr/>
            <p:nvPr/>
          </p:nvSpPr>
          <p:spPr>
            <a:xfrm rot="16200000">
              <a:off x="6920801" y="565938"/>
              <a:ext cx="187330"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矩形 20"/>
            <p:cNvSpPr/>
            <p:nvPr/>
          </p:nvSpPr>
          <p:spPr>
            <a:xfrm rot="16200000">
              <a:off x="6878258" y="1525877"/>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矩形 21"/>
            <p:cNvSpPr/>
            <p:nvPr/>
          </p:nvSpPr>
          <p:spPr>
            <a:xfrm rot="16200000">
              <a:off x="6878258" y="2414298"/>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矩形 22"/>
            <p:cNvSpPr/>
            <p:nvPr/>
          </p:nvSpPr>
          <p:spPr>
            <a:xfrm rot="16200000">
              <a:off x="6878258" y="3318907"/>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矩形 23"/>
            <p:cNvSpPr/>
            <p:nvPr/>
          </p:nvSpPr>
          <p:spPr>
            <a:xfrm rot="5400000" flipV="1">
              <a:off x="6938270" y="3999699"/>
              <a:ext cx="152392" cy="2715573"/>
            </a:xfrm>
            <a:prstGeom prst="rect">
              <a:avLst/>
            </a:prstGeom>
            <a:gradFill>
              <a:gsLst>
                <a:gs pos="61000">
                  <a:schemeClr val="tx1">
                    <a:alpha val="10000"/>
                  </a:schemeClr>
                </a:gs>
                <a:gs pos="100000">
                  <a:schemeClr val="tx1">
                    <a:alpha val="48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7" name="矩形 26"/>
          <p:cNvSpPr/>
          <p:nvPr/>
        </p:nvSpPr>
        <p:spPr>
          <a:xfrm>
            <a:off x="4244107" y="1379882"/>
            <a:ext cx="2036573" cy="674844"/>
          </a:xfrm>
          <a:prstGeom prst="rect">
            <a:avLst/>
          </a:prstGeom>
          <a:solidFill>
            <a:srgbClr val="FFC46D"/>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矩形 27"/>
          <p:cNvSpPr/>
          <p:nvPr/>
        </p:nvSpPr>
        <p:spPr>
          <a:xfrm>
            <a:off x="4244107" y="2054725"/>
            <a:ext cx="2036573" cy="674844"/>
          </a:xfrm>
          <a:prstGeom prst="rect">
            <a:avLst/>
          </a:prstGeom>
          <a:solidFill>
            <a:srgbClr val="EF9F9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矩形 28"/>
          <p:cNvSpPr/>
          <p:nvPr/>
        </p:nvSpPr>
        <p:spPr>
          <a:xfrm>
            <a:off x="4244107" y="2729569"/>
            <a:ext cx="2036573" cy="674844"/>
          </a:xfrm>
          <a:prstGeom prst="rect">
            <a:avLst/>
          </a:prstGeom>
          <a:solidFill>
            <a:srgbClr val="01BBC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矩形 29"/>
          <p:cNvSpPr/>
          <p:nvPr/>
        </p:nvSpPr>
        <p:spPr>
          <a:xfrm>
            <a:off x="4244107" y="3404413"/>
            <a:ext cx="2036573" cy="674844"/>
          </a:xfrm>
          <a:prstGeom prst="rect">
            <a:avLst/>
          </a:prstGeom>
          <a:solidFill>
            <a:srgbClr val="7D479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1" name="组合 30"/>
          <p:cNvGrpSpPr/>
          <p:nvPr/>
        </p:nvGrpSpPr>
        <p:grpSpPr>
          <a:xfrm>
            <a:off x="709833" y="1967599"/>
            <a:ext cx="3466127" cy="849095"/>
            <a:chOff x="946321" y="2624074"/>
            <a:chExt cx="4620900" cy="1132388"/>
          </a:xfrm>
        </p:grpSpPr>
        <p:sp>
          <p:nvSpPr>
            <p:cNvPr id="32" name="矩形 31"/>
            <p:cNvSpPr/>
            <p:nvPr/>
          </p:nvSpPr>
          <p:spPr>
            <a:xfrm>
              <a:off x="1508352" y="2740268"/>
              <a:ext cx="4058869" cy="9000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矩形 32"/>
            <p:cNvSpPr/>
            <p:nvPr/>
          </p:nvSpPr>
          <p:spPr>
            <a:xfrm rot="16200000">
              <a:off x="3403536" y="988464"/>
              <a:ext cx="407598" cy="3918038"/>
            </a:xfrm>
            <a:prstGeom prst="rect">
              <a:avLst/>
            </a:prstGeom>
            <a:gradFill>
              <a:gsLst>
                <a:gs pos="60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椭圆 33"/>
            <p:cNvSpPr/>
            <p:nvPr/>
          </p:nvSpPr>
          <p:spPr>
            <a:xfrm>
              <a:off x="946321" y="2624074"/>
              <a:ext cx="1132388" cy="1132388"/>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文本框 43"/>
            <p:cNvSpPr txBox="1"/>
            <p:nvPr/>
          </p:nvSpPr>
          <p:spPr>
            <a:xfrm>
              <a:off x="1107628" y="2831949"/>
              <a:ext cx="801447" cy="738835"/>
            </a:xfrm>
            <a:prstGeom prst="rect">
              <a:avLst/>
            </a:prstGeom>
            <a:noFill/>
          </p:spPr>
          <p:txBody>
            <a:bodyPr wrap="square" rtlCol="0">
              <a:spAutoFit/>
            </a:bodyPr>
            <a:lstStyle/>
            <a:p>
              <a:pPr algn="ctr"/>
              <a:r>
                <a:rPr lang="en-US" altLang="zh-CN" sz="3000" dirty="0">
                  <a:solidFill>
                    <a:srgbClr val="E87071"/>
                  </a:solidFill>
                  <a:latin typeface="Impact" panose="020B0806030902050204" pitchFamily="34" charset="0"/>
                </a:rPr>
                <a:t>02</a:t>
              </a:r>
              <a:endParaRPr lang="zh-CN" altLang="en-US" sz="3000" dirty="0">
                <a:solidFill>
                  <a:srgbClr val="E87071"/>
                </a:solidFill>
                <a:latin typeface="Impact" panose="020B0806030902050204" pitchFamily="34" charset="0"/>
              </a:endParaRPr>
            </a:p>
          </p:txBody>
        </p:sp>
      </p:grpSp>
      <p:grpSp>
        <p:nvGrpSpPr>
          <p:cNvPr id="36" name="组合 35"/>
          <p:cNvGrpSpPr/>
          <p:nvPr/>
        </p:nvGrpSpPr>
        <p:grpSpPr>
          <a:xfrm>
            <a:off x="1655270" y="1158589"/>
            <a:ext cx="2520690" cy="1701529"/>
            <a:chOff x="2206738" y="1545143"/>
            <a:chExt cx="3360483" cy="2269230"/>
          </a:xfrm>
        </p:grpSpPr>
        <p:sp>
          <p:nvSpPr>
            <p:cNvPr id="37" name="矩形 36"/>
            <p:cNvSpPr/>
            <p:nvPr/>
          </p:nvSpPr>
          <p:spPr>
            <a:xfrm>
              <a:off x="2772932" y="1840268"/>
              <a:ext cx="2794289" cy="9000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8" name="组合 37"/>
            <p:cNvGrpSpPr/>
            <p:nvPr/>
          </p:nvGrpSpPr>
          <p:grpSpPr>
            <a:xfrm>
              <a:off x="2206738" y="1545143"/>
              <a:ext cx="1673823" cy="2269230"/>
              <a:chOff x="3944882" y="1432753"/>
              <a:chExt cx="1673823" cy="2269230"/>
            </a:xfrm>
          </p:grpSpPr>
          <p:sp>
            <p:nvSpPr>
              <p:cNvPr id="40" name="圆角矩形 39"/>
              <p:cNvSpPr/>
              <p:nvPr/>
            </p:nvSpPr>
            <p:spPr>
              <a:xfrm rot="2760000">
                <a:off x="3735659" y="1818936"/>
                <a:ext cx="2269230" cy="1496863"/>
              </a:xfrm>
              <a:prstGeom prst="roundRect">
                <a:avLst>
                  <a:gd name="adj" fmla="val 50000"/>
                </a:avLst>
              </a:prstGeom>
              <a:gradFill>
                <a:gsLst>
                  <a:gs pos="51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椭圆 40"/>
              <p:cNvSpPr/>
              <p:nvPr/>
            </p:nvSpPr>
            <p:spPr>
              <a:xfrm>
                <a:off x="3944882" y="1611684"/>
                <a:ext cx="1132388" cy="1132388"/>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9" name="文本框 42"/>
            <p:cNvSpPr txBox="1"/>
            <p:nvPr/>
          </p:nvSpPr>
          <p:spPr>
            <a:xfrm>
              <a:off x="2328579" y="1936325"/>
              <a:ext cx="801448" cy="738835"/>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01</a:t>
              </a:r>
              <a:endParaRPr lang="zh-CN" altLang="en-US" sz="3000" dirty="0">
                <a:solidFill>
                  <a:srgbClr val="FFB850"/>
                </a:solidFill>
                <a:latin typeface="Impact" panose="020B0806030902050204" pitchFamily="34" charset="0"/>
              </a:endParaRPr>
            </a:p>
          </p:txBody>
        </p:sp>
      </p:grpSp>
      <p:grpSp>
        <p:nvGrpSpPr>
          <p:cNvPr id="42" name="组合 41"/>
          <p:cNvGrpSpPr/>
          <p:nvPr/>
        </p:nvGrpSpPr>
        <p:grpSpPr>
          <a:xfrm>
            <a:off x="708984" y="3317287"/>
            <a:ext cx="3466976" cy="849095"/>
            <a:chOff x="945189" y="4424074"/>
            <a:chExt cx="4622032" cy="1132388"/>
          </a:xfrm>
        </p:grpSpPr>
        <p:sp>
          <p:nvSpPr>
            <p:cNvPr id="43" name="矩形 42"/>
            <p:cNvSpPr/>
            <p:nvPr/>
          </p:nvSpPr>
          <p:spPr>
            <a:xfrm>
              <a:off x="1508352" y="4540268"/>
              <a:ext cx="4058869" cy="9000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矩形 43"/>
            <p:cNvSpPr/>
            <p:nvPr/>
          </p:nvSpPr>
          <p:spPr>
            <a:xfrm rot="16200000">
              <a:off x="4073631" y="3453871"/>
              <a:ext cx="407598" cy="2577845"/>
            </a:xfrm>
            <a:prstGeom prst="rect">
              <a:avLst/>
            </a:prstGeom>
            <a:gradFill>
              <a:gsLst>
                <a:gs pos="60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椭圆 44"/>
            <p:cNvSpPr/>
            <p:nvPr/>
          </p:nvSpPr>
          <p:spPr>
            <a:xfrm>
              <a:off x="945189" y="4424074"/>
              <a:ext cx="1132388" cy="1132388"/>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文本框 45"/>
            <p:cNvSpPr txBox="1"/>
            <p:nvPr/>
          </p:nvSpPr>
          <p:spPr>
            <a:xfrm>
              <a:off x="1110243" y="4631929"/>
              <a:ext cx="801447" cy="738835"/>
            </a:xfrm>
            <a:prstGeom prst="rect">
              <a:avLst/>
            </a:prstGeom>
            <a:noFill/>
          </p:spPr>
          <p:txBody>
            <a:bodyPr wrap="square" rtlCol="0">
              <a:spAutoFit/>
            </a:bodyPr>
            <a:lstStyle/>
            <a:p>
              <a:pPr algn="ctr"/>
              <a:r>
                <a:rPr lang="en-US" altLang="zh-CN" sz="3000" dirty="0">
                  <a:solidFill>
                    <a:srgbClr val="663A77"/>
                  </a:solidFill>
                  <a:latin typeface="Impact" panose="020B0806030902050204" pitchFamily="34" charset="0"/>
                </a:rPr>
                <a:t>04</a:t>
              </a:r>
              <a:endParaRPr lang="zh-CN" altLang="en-US" sz="3000" dirty="0">
                <a:solidFill>
                  <a:srgbClr val="663A77"/>
                </a:solidFill>
                <a:latin typeface="Impact" panose="020B0806030902050204" pitchFamily="34" charset="0"/>
              </a:endParaRPr>
            </a:p>
          </p:txBody>
        </p:sp>
      </p:grpSp>
      <p:grpSp>
        <p:nvGrpSpPr>
          <p:cNvPr id="47" name="组合 46"/>
          <p:cNvGrpSpPr/>
          <p:nvPr/>
        </p:nvGrpSpPr>
        <p:grpSpPr>
          <a:xfrm>
            <a:off x="1621667" y="2642443"/>
            <a:ext cx="2554293" cy="849095"/>
            <a:chOff x="2161940" y="3524074"/>
            <a:chExt cx="3405281" cy="1132388"/>
          </a:xfrm>
        </p:grpSpPr>
        <p:sp>
          <p:nvSpPr>
            <p:cNvPr id="48" name="矩形 47"/>
            <p:cNvSpPr/>
            <p:nvPr/>
          </p:nvSpPr>
          <p:spPr>
            <a:xfrm>
              <a:off x="2772932" y="3640268"/>
              <a:ext cx="2794289" cy="90000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矩形 48"/>
            <p:cNvSpPr/>
            <p:nvPr/>
          </p:nvSpPr>
          <p:spPr>
            <a:xfrm rot="16200000">
              <a:off x="4012129" y="2496200"/>
              <a:ext cx="407598" cy="2686953"/>
            </a:xfrm>
            <a:prstGeom prst="rect">
              <a:avLst/>
            </a:prstGeom>
            <a:gradFill>
              <a:gsLst>
                <a:gs pos="60000">
                  <a:schemeClr val="tx1">
                    <a:alpha val="10000"/>
                  </a:schemeClr>
                </a:gs>
                <a:gs pos="100000">
                  <a:schemeClr val="tx1">
                    <a:alpha val="41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椭圆 49"/>
            <p:cNvSpPr/>
            <p:nvPr/>
          </p:nvSpPr>
          <p:spPr>
            <a:xfrm>
              <a:off x="2161940" y="3524074"/>
              <a:ext cx="1132388" cy="1132388"/>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文本框 44"/>
            <p:cNvSpPr txBox="1"/>
            <p:nvPr/>
          </p:nvSpPr>
          <p:spPr>
            <a:xfrm>
              <a:off x="2330682" y="3734503"/>
              <a:ext cx="801448" cy="738835"/>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03</a:t>
              </a:r>
              <a:endParaRPr lang="zh-CN" altLang="en-US" sz="3000" dirty="0">
                <a:solidFill>
                  <a:srgbClr val="01ACBE"/>
                </a:solidFill>
                <a:latin typeface="Impact" panose="020B0806030902050204" pitchFamily="34" charset="0"/>
              </a:endParaRPr>
            </a:p>
          </p:txBody>
        </p:sp>
      </p:grpSp>
      <p:sp>
        <p:nvSpPr>
          <p:cNvPr id="52" name="文本框 58"/>
          <p:cNvSpPr txBox="1"/>
          <p:nvPr/>
        </p:nvSpPr>
        <p:spPr>
          <a:xfrm>
            <a:off x="6948805" y="1526540"/>
            <a:ext cx="1821180" cy="368300"/>
          </a:xfrm>
          <a:prstGeom prst="rect">
            <a:avLst/>
          </a:prstGeom>
          <a:noFill/>
        </p:spPr>
        <p:txBody>
          <a:bodyPr wrap="square" rtlCol="0">
            <a:spAutoFit/>
          </a:bodyPr>
          <a:lstStyle/>
          <a:p>
            <a:r>
              <a:rPr lang="zh-CN" altLang="en-US" sz="1800" dirty="0">
                <a:solidFill>
                  <a:srgbClr val="01ACBE"/>
                </a:solidFill>
                <a:latin typeface="微软雅黑" panose="020B0503020204020204" pitchFamily="34" charset="-122"/>
                <a:ea typeface="微软雅黑" panose="020B0503020204020204" pitchFamily="34" charset="-122"/>
              </a:rPr>
              <a:t>在此添加标题</a:t>
            </a:r>
            <a:endParaRPr lang="zh-CN" altLang="en-US" sz="1800" dirty="0">
              <a:solidFill>
                <a:srgbClr val="01ACBE"/>
              </a:solidFill>
              <a:latin typeface="微软雅黑" panose="020B0503020204020204" pitchFamily="34" charset="-122"/>
              <a:ea typeface="微软雅黑" panose="020B0503020204020204" pitchFamily="34" charset="-122"/>
            </a:endParaRPr>
          </a:p>
        </p:txBody>
      </p:sp>
      <p:sp>
        <p:nvSpPr>
          <p:cNvPr id="53" name="文本框 113"/>
          <p:cNvSpPr txBox="1"/>
          <p:nvPr/>
        </p:nvSpPr>
        <p:spPr>
          <a:xfrm>
            <a:off x="6961871" y="1977823"/>
            <a:ext cx="1445054" cy="1788951"/>
          </a:xfrm>
          <a:prstGeom prst="rect">
            <a:avLst/>
          </a:prstGeom>
          <a:noFill/>
        </p:spPr>
        <p:txBody>
          <a:bodyPr wrap="square" rtlCol="0">
            <a:spAutoFit/>
          </a:bodyPr>
          <a:lstStyle/>
          <a:p>
            <a:pPr algn="just">
              <a:lnSpc>
                <a:spcPct val="15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单击添加详细文字说明，或复制文本黏贴自此右键只保留文字单击添加详细文字说明，或复制文本黏贴自此右键只保留文字</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文本框 113"/>
          <p:cNvSpPr txBox="1"/>
          <p:nvPr/>
        </p:nvSpPr>
        <p:spPr>
          <a:xfrm>
            <a:off x="2585508" y="1422559"/>
            <a:ext cx="1445054" cy="632481"/>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        单击添加详细文字说明，或复制文本黏贴自此右键只保留文字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55" name="文本框 113"/>
          <p:cNvSpPr txBox="1"/>
          <p:nvPr/>
        </p:nvSpPr>
        <p:spPr>
          <a:xfrm>
            <a:off x="2585508" y="2087519"/>
            <a:ext cx="1445054" cy="632481"/>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        单击添加详细文字说明，或复制文本黏贴自此右键只保留文字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56" name="文本框 113"/>
          <p:cNvSpPr txBox="1"/>
          <p:nvPr/>
        </p:nvSpPr>
        <p:spPr>
          <a:xfrm>
            <a:off x="2585508" y="2773693"/>
            <a:ext cx="1445054" cy="632481"/>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        单击添加详细文字说明，或复制文本黏贴自此右键只保留文字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57" name="文本框 113"/>
          <p:cNvSpPr txBox="1"/>
          <p:nvPr/>
        </p:nvSpPr>
        <p:spPr>
          <a:xfrm>
            <a:off x="2585508" y="3438653"/>
            <a:ext cx="1445054" cy="632481"/>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        单击添加详细文字说明，或复制文本黏贴自此右键只保留文字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5680800" y="1498886"/>
            <a:ext cx="475876" cy="475703"/>
            <a:chOff x="7573413" y="1998977"/>
            <a:chExt cx="634418" cy="634418"/>
          </a:xfrm>
        </p:grpSpPr>
        <p:sp>
          <p:nvSpPr>
            <p:cNvPr id="59" name="椭圆 58"/>
            <p:cNvSpPr/>
            <p:nvPr/>
          </p:nvSpPr>
          <p:spPr>
            <a:xfrm>
              <a:off x="7573413" y="1998977"/>
              <a:ext cx="634418" cy="634418"/>
            </a:xfrm>
            <a:prstGeom prst="ellipse">
              <a:avLst/>
            </a:prstGeom>
            <a:solidFill>
              <a:srgbClr val="FF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0" name="组合 59"/>
            <p:cNvGrpSpPr/>
            <p:nvPr/>
          </p:nvGrpSpPr>
          <p:grpSpPr>
            <a:xfrm>
              <a:off x="7588992" y="2004731"/>
              <a:ext cx="609042" cy="573463"/>
              <a:chOff x="8219461" y="1873293"/>
              <a:chExt cx="609042" cy="573463"/>
            </a:xfrm>
          </p:grpSpPr>
          <p:sp>
            <p:nvSpPr>
              <p:cNvPr id="61" name="文本框 80"/>
              <p:cNvSpPr txBox="1"/>
              <p:nvPr/>
            </p:nvSpPr>
            <p:spPr>
              <a:xfrm>
                <a:off x="8288012" y="1873293"/>
                <a:ext cx="471940" cy="554126"/>
              </a:xfrm>
              <a:prstGeom prst="rect">
                <a:avLst/>
              </a:prstGeom>
              <a:noFill/>
            </p:spPr>
            <p:txBody>
              <a:bodyPr wrap="square" rtlCol="0">
                <a:spAutoFit/>
              </a:bodyPr>
              <a:lstStyle/>
              <a:p>
                <a:pPr algn="ctr"/>
                <a:r>
                  <a:rPr lang="en-US" altLang="zh-CN" sz="2100" dirty="0">
                    <a:solidFill>
                      <a:prstClr val="black">
                        <a:lumMod val="50000"/>
                        <a:lumOff val="50000"/>
                      </a:prstClr>
                    </a:solidFill>
                    <a:latin typeface="Impact" panose="020B0806030902050204" pitchFamily="34" charset="0"/>
                  </a:rPr>
                  <a:t>A</a:t>
                </a:r>
                <a:endParaRPr lang="zh-CN" altLang="en-US" sz="2100" dirty="0">
                  <a:solidFill>
                    <a:prstClr val="black">
                      <a:lumMod val="50000"/>
                      <a:lumOff val="50000"/>
                    </a:prstClr>
                  </a:solidFill>
                  <a:latin typeface="Impact" panose="020B0806030902050204" pitchFamily="34" charset="0"/>
                </a:endParaRPr>
              </a:p>
            </p:txBody>
          </p:sp>
          <p:sp>
            <p:nvSpPr>
              <p:cNvPr id="62" name="文本框 81"/>
              <p:cNvSpPr txBox="1"/>
              <p:nvPr/>
            </p:nvSpPr>
            <p:spPr>
              <a:xfrm>
                <a:off x="8219461" y="2215870"/>
                <a:ext cx="609042" cy="230886"/>
              </a:xfrm>
              <a:prstGeom prst="rect">
                <a:avLst/>
              </a:prstGeom>
              <a:noFill/>
            </p:spPr>
            <p:txBody>
              <a:bodyPr wrap="square" rtlCol="0">
                <a:spAutoFit/>
              </a:bodyPr>
              <a:lstStyle/>
              <a:p>
                <a:pPr algn="ctr"/>
                <a:r>
                  <a:rPr lang="en-US" altLang="zh-CN" sz="525" dirty="0">
                    <a:solidFill>
                      <a:prstClr val="black">
                        <a:lumMod val="50000"/>
                        <a:lumOff val="50000"/>
                      </a:prstClr>
                    </a:solidFill>
                    <a:latin typeface="时尚中黑简体" panose="01010104010101010101" pitchFamily="2" charset="-122"/>
                    <a:ea typeface="时尚中黑简体" panose="01010104010101010101" pitchFamily="2" charset="-122"/>
                  </a:rPr>
                  <a:t>ITEM</a:t>
                </a:r>
                <a:endParaRPr lang="zh-CN" altLang="en-US" sz="525"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grpSp>
      </p:grpSp>
      <p:grpSp>
        <p:nvGrpSpPr>
          <p:cNvPr id="63" name="组合 62"/>
          <p:cNvGrpSpPr/>
          <p:nvPr/>
        </p:nvGrpSpPr>
        <p:grpSpPr>
          <a:xfrm>
            <a:off x="4360060" y="2154549"/>
            <a:ext cx="475876" cy="475703"/>
            <a:chOff x="5812656" y="2873396"/>
            <a:chExt cx="634418" cy="634418"/>
          </a:xfrm>
        </p:grpSpPr>
        <p:sp>
          <p:nvSpPr>
            <p:cNvPr id="64" name="椭圆 63"/>
            <p:cNvSpPr/>
            <p:nvPr/>
          </p:nvSpPr>
          <p:spPr>
            <a:xfrm>
              <a:off x="5812656" y="2873396"/>
              <a:ext cx="634418" cy="634418"/>
            </a:xfrm>
            <a:prstGeom prst="ellipse">
              <a:avLst/>
            </a:prstGeom>
            <a:solidFill>
              <a:srgbClr val="F6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5" name="组合 64"/>
            <p:cNvGrpSpPr/>
            <p:nvPr/>
          </p:nvGrpSpPr>
          <p:grpSpPr>
            <a:xfrm>
              <a:off x="5828235" y="2879150"/>
              <a:ext cx="609042" cy="573463"/>
              <a:chOff x="8219461" y="1873293"/>
              <a:chExt cx="609042" cy="573463"/>
            </a:xfrm>
          </p:grpSpPr>
          <p:sp>
            <p:nvSpPr>
              <p:cNvPr id="66" name="文本框 85"/>
              <p:cNvSpPr txBox="1"/>
              <p:nvPr/>
            </p:nvSpPr>
            <p:spPr>
              <a:xfrm>
                <a:off x="8288012" y="1873293"/>
                <a:ext cx="471940" cy="554126"/>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B</a:t>
                </a:r>
                <a:endParaRPr lang="zh-CN" altLang="en-US" sz="2100" dirty="0">
                  <a:solidFill>
                    <a:prstClr val="white"/>
                  </a:solidFill>
                  <a:latin typeface="Impact" panose="020B0806030902050204" pitchFamily="34" charset="0"/>
                </a:endParaRPr>
              </a:p>
            </p:txBody>
          </p:sp>
          <p:sp>
            <p:nvSpPr>
              <p:cNvPr id="67" name="文本框 86"/>
              <p:cNvSpPr txBox="1"/>
              <p:nvPr/>
            </p:nvSpPr>
            <p:spPr>
              <a:xfrm>
                <a:off x="8219461" y="2215870"/>
                <a:ext cx="609042" cy="230886"/>
              </a:xfrm>
              <a:prstGeom prst="rect">
                <a:avLst/>
              </a:prstGeom>
              <a:noFill/>
            </p:spPr>
            <p:txBody>
              <a:bodyPr wrap="square" rtlCol="0">
                <a:spAutoFit/>
              </a:bodyPr>
              <a:lstStyle/>
              <a:p>
                <a:pPr algn="ctr"/>
                <a:r>
                  <a:rPr lang="en-US" altLang="zh-CN" sz="525" dirty="0">
                    <a:solidFill>
                      <a:prstClr val="white"/>
                    </a:solidFill>
                    <a:latin typeface="时尚中黑简体" panose="01010104010101010101" pitchFamily="2" charset="-122"/>
                    <a:ea typeface="时尚中黑简体" panose="01010104010101010101" pitchFamily="2" charset="-122"/>
                  </a:rPr>
                  <a:t>ITEM</a:t>
                </a:r>
                <a:endParaRPr lang="zh-CN" altLang="en-US" sz="525"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68" name="组合 67"/>
          <p:cNvGrpSpPr/>
          <p:nvPr/>
        </p:nvGrpSpPr>
        <p:grpSpPr>
          <a:xfrm>
            <a:off x="5668765" y="2817605"/>
            <a:ext cx="475876" cy="475703"/>
            <a:chOff x="7557369" y="3757676"/>
            <a:chExt cx="634418" cy="634418"/>
          </a:xfrm>
        </p:grpSpPr>
        <p:sp>
          <p:nvSpPr>
            <p:cNvPr id="69" name="椭圆 68"/>
            <p:cNvSpPr/>
            <p:nvPr/>
          </p:nvSpPr>
          <p:spPr>
            <a:xfrm>
              <a:off x="7557369" y="3757676"/>
              <a:ext cx="634418" cy="634418"/>
            </a:xfrm>
            <a:prstGeom prst="ellipse">
              <a:avLst/>
            </a:prstGeom>
            <a:solidFill>
              <a:srgbClr val="01E5FD">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0" name="组合 69"/>
            <p:cNvGrpSpPr/>
            <p:nvPr/>
          </p:nvGrpSpPr>
          <p:grpSpPr>
            <a:xfrm>
              <a:off x="7572948" y="3763430"/>
              <a:ext cx="609042" cy="573463"/>
              <a:chOff x="8219461" y="1873293"/>
              <a:chExt cx="609042" cy="573463"/>
            </a:xfrm>
          </p:grpSpPr>
          <p:sp>
            <p:nvSpPr>
              <p:cNvPr id="71" name="文本框 89"/>
              <p:cNvSpPr txBox="1"/>
              <p:nvPr/>
            </p:nvSpPr>
            <p:spPr>
              <a:xfrm>
                <a:off x="8288012" y="1873293"/>
                <a:ext cx="471940" cy="554126"/>
              </a:xfrm>
              <a:prstGeom prst="rect">
                <a:avLst/>
              </a:prstGeom>
              <a:noFill/>
            </p:spPr>
            <p:txBody>
              <a:bodyPr wrap="square" rtlCol="0">
                <a:spAutoFit/>
              </a:bodyPr>
              <a:lstStyle/>
              <a:p>
                <a:pPr algn="ctr"/>
                <a:r>
                  <a:rPr lang="en-US" altLang="zh-CN" sz="2100" dirty="0">
                    <a:solidFill>
                      <a:prstClr val="black">
                        <a:lumMod val="50000"/>
                        <a:lumOff val="50000"/>
                      </a:prstClr>
                    </a:solidFill>
                    <a:latin typeface="Impact" panose="020B0806030902050204" pitchFamily="34" charset="0"/>
                  </a:rPr>
                  <a:t>C</a:t>
                </a:r>
                <a:endParaRPr lang="zh-CN" altLang="en-US" sz="2100" dirty="0">
                  <a:solidFill>
                    <a:prstClr val="black">
                      <a:lumMod val="50000"/>
                      <a:lumOff val="50000"/>
                    </a:prstClr>
                  </a:solidFill>
                  <a:latin typeface="Impact" panose="020B0806030902050204" pitchFamily="34" charset="0"/>
                </a:endParaRPr>
              </a:p>
            </p:txBody>
          </p:sp>
          <p:sp>
            <p:nvSpPr>
              <p:cNvPr id="72" name="文本框 90"/>
              <p:cNvSpPr txBox="1"/>
              <p:nvPr/>
            </p:nvSpPr>
            <p:spPr>
              <a:xfrm>
                <a:off x="8219461" y="2215870"/>
                <a:ext cx="609042" cy="230886"/>
              </a:xfrm>
              <a:prstGeom prst="rect">
                <a:avLst/>
              </a:prstGeom>
              <a:noFill/>
            </p:spPr>
            <p:txBody>
              <a:bodyPr wrap="square" rtlCol="0">
                <a:spAutoFit/>
              </a:bodyPr>
              <a:lstStyle/>
              <a:p>
                <a:pPr algn="ctr"/>
                <a:r>
                  <a:rPr lang="en-US" altLang="zh-CN" sz="525" dirty="0">
                    <a:solidFill>
                      <a:prstClr val="black">
                        <a:lumMod val="50000"/>
                        <a:lumOff val="50000"/>
                      </a:prstClr>
                    </a:solidFill>
                    <a:latin typeface="时尚中黑简体" panose="01010104010101010101" pitchFamily="2" charset="-122"/>
                    <a:ea typeface="时尚中黑简体" panose="01010104010101010101" pitchFamily="2" charset="-122"/>
                  </a:rPr>
                  <a:t>ITEM</a:t>
                </a:r>
                <a:endParaRPr lang="zh-CN" altLang="en-US" sz="525" dirty="0">
                  <a:solidFill>
                    <a:prstClr val="black">
                      <a:lumMod val="50000"/>
                      <a:lumOff val="50000"/>
                    </a:prstClr>
                  </a:solidFill>
                  <a:latin typeface="时尚中黑简体" panose="01010104010101010101" pitchFamily="2" charset="-122"/>
                  <a:ea typeface="时尚中黑简体" panose="01010104010101010101" pitchFamily="2" charset="-122"/>
                </a:endParaRPr>
              </a:p>
            </p:txBody>
          </p:sp>
        </p:grpSp>
      </p:grpSp>
      <p:grpSp>
        <p:nvGrpSpPr>
          <p:cNvPr id="73" name="组合 72"/>
          <p:cNvGrpSpPr/>
          <p:nvPr/>
        </p:nvGrpSpPr>
        <p:grpSpPr>
          <a:xfrm>
            <a:off x="4364431" y="3504291"/>
            <a:ext cx="475876" cy="475703"/>
            <a:chOff x="5818484" y="4673469"/>
            <a:chExt cx="634418" cy="634418"/>
          </a:xfrm>
        </p:grpSpPr>
        <p:sp>
          <p:nvSpPr>
            <p:cNvPr id="74" name="椭圆 73"/>
            <p:cNvSpPr/>
            <p:nvPr/>
          </p:nvSpPr>
          <p:spPr>
            <a:xfrm>
              <a:off x="5818484" y="4673469"/>
              <a:ext cx="634418" cy="634418"/>
            </a:xfrm>
            <a:prstGeom prst="ellipse">
              <a:avLst/>
            </a:prstGeom>
            <a:solidFill>
              <a:srgbClr val="AC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5" name="组合 74"/>
            <p:cNvGrpSpPr/>
            <p:nvPr/>
          </p:nvGrpSpPr>
          <p:grpSpPr>
            <a:xfrm>
              <a:off x="5834063" y="4679223"/>
              <a:ext cx="609042" cy="573463"/>
              <a:chOff x="8219461" y="1873293"/>
              <a:chExt cx="609042" cy="573463"/>
            </a:xfrm>
          </p:grpSpPr>
          <p:sp>
            <p:nvSpPr>
              <p:cNvPr id="76" name="文本框 93"/>
              <p:cNvSpPr txBox="1"/>
              <p:nvPr/>
            </p:nvSpPr>
            <p:spPr>
              <a:xfrm>
                <a:off x="8288012" y="1873293"/>
                <a:ext cx="471940" cy="554126"/>
              </a:xfrm>
              <a:prstGeom prst="rect">
                <a:avLst/>
              </a:prstGeom>
              <a:noFill/>
            </p:spPr>
            <p:txBody>
              <a:bodyPr wrap="square" rtlCol="0">
                <a:spAutoFit/>
              </a:bodyPr>
              <a:lstStyle/>
              <a:p>
                <a:pPr algn="ctr"/>
                <a:r>
                  <a:rPr lang="en-US" altLang="zh-CN" sz="2100" dirty="0">
                    <a:solidFill>
                      <a:prstClr val="white"/>
                    </a:solidFill>
                    <a:latin typeface="Impact" panose="020B0806030902050204" pitchFamily="34" charset="0"/>
                  </a:rPr>
                  <a:t>D</a:t>
                </a:r>
                <a:endParaRPr lang="zh-CN" altLang="en-US" sz="2100" dirty="0">
                  <a:solidFill>
                    <a:prstClr val="white"/>
                  </a:solidFill>
                  <a:latin typeface="Impact" panose="020B0806030902050204" pitchFamily="34" charset="0"/>
                </a:endParaRPr>
              </a:p>
            </p:txBody>
          </p:sp>
          <p:sp>
            <p:nvSpPr>
              <p:cNvPr id="77" name="文本框 94"/>
              <p:cNvSpPr txBox="1"/>
              <p:nvPr/>
            </p:nvSpPr>
            <p:spPr>
              <a:xfrm>
                <a:off x="8219461" y="2215870"/>
                <a:ext cx="609042" cy="230886"/>
              </a:xfrm>
              <a:prstGeom prst="rect">
                <a:avLst/>
              </a:prstGeom>
              <a:noFill/>
            </p:spPr>
            <p:txBody>
              <a:bodyPr wrap="square" rtlCol="0">
                <a:spAutoFit/>
              </a:bodyPr>
              <a:lstStyle/>
              <a:p>
                <a:pPr algn="ctr"/>
                <a:r>
                  <a:rPr lang="en-US" altLang="zh-CN" sz="525" dirty="0">
                    <a:solidFill>
                      <a:prstClr val="white"/>
                    </a:solidFill>
                    <a:latin typeface="时尚中黑简体" panose="01010104010101010101" pitchFamily="2" charset="-122"/>
                    <a:ea typeface="时尚中黑简体" panose="01010104010101010101" pitchFamily="2" charset="-122"/>
                  </a:rPr>
                  <a:t>ITEM</a:t>
                </a:r>
                <a:endParaRPr lang="zh-CN" altLang="en-US" sz="525" dirty="0">
                  <a:solidFill>
                    <a:prstClr val="white"/>
                  </a:solidFill>
                  <a:latin typeface="时尚中黑简体" panose="01010104010101010101" pitchFamily="2" charset="-122"/>
                  <a:ea typeface="时尚中黑简体" panose="01010104010101010101" pitchFamily="2" charset="-122"/>
                </a:endParaRPr>
              </a:p>
            </p:txBody>
          </p:sp>
        </p:grpSp>
      </p:grpSp>
      <p:sp>
        <p:nvSpPr>
          <p:cNvPr id="78" name="文本框 58"/>
          <p:cNvSpPr txBox="1"/>
          <p:nvPr/>
        </p:nvSpPr>
        <p:spPr>
          <a:xfrm>
            <a:off x="4517986" y="1581858"/>
            <a:ext cx="1003994" cy="323165"/>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79" name="文本框 58"/>
          <p:cNvSpPr txBox="1"/>
          <p:nvPr/>
        </p:nvSpPr>
        <p:spPr>
          <a:xfrm>
            <a:off x="5014876" y="2238859"/>
            <a:ext cx="1003994" cy="323165"/>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80" name="文本框 58"/>
          <p:cNvSpPr txBox="1"/>
          <p:nvPr/>
        </p:nvSpPr>
        <p:spPr>
          <a:xfrm>
            <a:off x="4517986" y="2915619"/>
            <a:ext cx="1003994" cy="323165"/>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81" name="文本框 58"/>
          <p:cNvSpPr txBox="1"/>
          <p:nvPr/>
        </p:nvSpPr>
        <p:spPr>
          <a:xfrm>
            <a:off x="4989218" y="3591828"/>
            <a:ext cx="1003994" cy="323165"/>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添加标题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3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outVertical)">
                                      <p:cBhvr>
                                        <p:cTn id="28" dur="500"/>
                                        <p:tgtEl>
                                          <p:spTgt spid="27"/>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outVertical)">
                                      <p:cBhvr>
                                        <p:cTn id="32" dur="500"/>
                                        <p:tgtEl>
                                          <p:spTgt spid="28"/>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outVertical)">
                                      <p:cBhvr>
                                        <p:cTn id="36" dur="500"/>
                                        <p:tgtEl>
                                          <p:spTgt spid="29"/>
                                        </p:tgtEl>
                                      </p:cBhvr>
                                    </p:animEffect>
                                  </p:childTnLst>
                                </p:cTn>
                              </p:par>
                            </p:childTnLst>
                          </p:cTn>
                        </p:par>
                        <p:par>
                          <p:cTn id="37" fill="hold">
                            <p:stCondLst>
                              <p:cond delay="3000"/>
                            </p:stCondLst>
                            <p:childTnLst>
                              <p:par>
                                <p:cTn id="38" presetID="16" presetClass="entr" presetSubtype="37"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outVertical)">
                                      <p:cBhvr>
                                        <p:cTn id="40" dur="500"/>
                                        <p:tgtEl>
                                          <p:spTgt spid="30"/>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500" fill="hold"/>
                                        <p:tgtEl>
                                          <p:spTgt spid="58"/>
                                        </p:tgtEl>
                                        <p:attrNameLst>
                                          <p:attrName>ppt_w</p:attrName>
                                        </p:attrNameLst>
                                      </p:cBhvr>
                                      <p:tavLst>
                                        <p:tav tm="0">
                                          <p:val>
                                            <p:fltVal val="0"/>
                                          </p:val>
                                        </p:tav>
                                        <p:tav tm="100000">
                                          <p:val>
                                            <p:strVal val="#ppt_w"/>
                                          </p:val>
                                        </p:tav>
                                      </p:tavLst>
                                    </p:anim>
                                    <p:anim calcmode="lin" valueType="num">
                                      <p:cBhvr>
                                        <p:cTn id="45" dur="500" fill="hold"/>
                                        <p:tgtEl>
                                          <p:spTgt spid="58"/>
                                        </p:tgtEl>
                                        <p:attrNameLst>
                                          <p:attrName>ppt_h</p:attrName>
                                        </p:attrNameLst>
                                      </p:cBhvr>
                                      <p:tavLst>
                                        <p:tav tm="0">
                                          <p:val>
                                            <p:fltVal val="0"/>
                                          </p:val>
                                        </p:tav>
                                        <p:tav tm="100000">
                                          <p:val>
                                            <p:strVal val="#ppt_h"/>
                                          </p:val>
                                        </p:tav>
                                      </p:tavLst>
                                    </p:anim>
                                    <p:animEffect transition="in" filter="fade">
                                      <p:cBhvr>
                                        <p:cTn id="46" dur="500"/>
                                        <p:tgtEl>
                                          <p:spTgt spid="58"/>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animEffect transition="in" filter="fade">
                                      <p:cBhvr>
                                        <p:cTn id="52" dur="500"/>
                                        <p:tgtEl>
                                          <p:spTgt spid="63"/>
                                        </p:tgtEl>
                                      </p:cBhvr>
                                    </p:animEffect>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500" fill="hold"/>
                                        <p:tgtEl>
                                          <p:spTgt spid="68"/>
                                        </p:tgtEl>
                                        <p:attrNameLst>
                                          <p:attrName>ppt_w</p:attrName>
                                        </p:attrNameLst>
                                      </p:cBhvr>
                                      <p:tavLst>
                                        <p:tav tm="0">
                                          <p:val>
                                            <p:fltVal val="0"/>
                                          </p:val>
                                        </p:tav>
                                        <p:tav tm="100000">
                                          <p:val>
                                            <p:strVal val="#ppt_w"/>
                                          </p:val>
                                        </p:tav>
                                      </p:tavLst>
                                    </p:anim>
                                    <p:anim calcmode="lin" valueType="num">
                                      <p:cBhvr>
                                        <p:cTn id="57" dur="500" fill="hold"/>
                                        <p:tgtEl>
                                          <p:spTgt spid="68"/>
                                        </p:tgtEl>
                                        <p:attrNameLst>
                                          <p:attrName>ppt_h</p:attrName>
                                        </p:attrNameLst>
                                      </p:cBhvr>
                                      <p:tavLst>
                                        <p:tav tm="0">
                                          <p:val>
                                            <p:fltVal val="0"/>
                                          </p:val>
                                        </p:tav>
                                        <p:tav tm="100000">
                                          <p:val>
                                            <p:strVal val="#ppt_h"/>
                                          </p:val>
                                        </p:tav>
                                      </p:tavLst>
                                    </p:anim>
                                    <p:animEffect transition="in" filter="fade">
                                      <p:cBhvr>
                                        <p:cTn id="58" dur="500"/>
                                        <p:tgtEl>
                                          <p:spTgt spid="68"/>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childTnLst>
                          </p:cTn>
                        </p:par>
                        <p:par>
                          <p:cTn id="65" fill="hold">
                            <p:stCondLst>
                              <p:cond delay="5500"/>
                            </p:stCondLst>
                            <p:childTnLst>
                              <p:par>
                                <p:cTn id="66" presetID="45" presetClass="entr" presetSubtype="0"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1000"/>
                                        <p:tgtEl>
                                          <p:spTgt spid="78"/>
                                        </p:tgtEl>
                                      </p:cBhvr>
                                    </p:animEffect>
                                    <p:anim calcmode="lin" valueType="num">
                                      <p:cBhvr>
                                        <p:cTn id="69" dur="1000" fill="hold"/>
                                        <p:tgtEl>
                                          <p:spTgt spid="78"/>
                                        </p:tgtEl>
                                        <p:attrNameLst>
                                          <p:attrName>ppt_w</p:attrName>
                                        </p:attrNameLst>
                                      </p:cBhvr>
                                      <p:tavLst>
                                        <p:tav tm="0" fmla="#ppt_w*sin(2.5*pi*$)">
                                          <p:val>
                                            <p:fltVal val="0"/>
                                          </p:val>
                                        </p:tav>
                                        <p:tav tm="100000">
                                          <p:val>
                                            <p:fltVal val="1"/>
                                          </p:val>
                                        </p:tav>
                                      </p:tavLst>
                                    </p:anim>
                                    <p:anim calcmode="lin" valueType="num">
                                      <p:cBhvr>
                                        <p:cTn id="70" dur="1000" fill="hold"/>
                                        <p:tgtEl>
                                          <p:spTgt spid="78"/>
                                        </p:tgtEl>
                                        <p:attrNameLst>
                                          <p:attrName>ppt_h</p:attrName>
                                        </p:attrNameLst>
                                      </p:cBhvr>
                                      <p:tavLst>
                                        <p:tav tm="0">
                                          <p:val>
                                            <p:strVal val="#ppt_h"/>
                                          </p:val>
                                        </p:tav>
                                        <p:tav tm="100000">
                                          <p:val>
                                            <p:strVal val="#ppt_h"/>
                                          </p:val>
                                        </p:tav>
                                      </p:tavLst>
                                    </p:anim>
                                  </p:childTnLst>
                                </p:cTn>
                              </p:par>
                              <p:par>
                                <p:cTn id="71" presetID="45"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000"/>
                                        <p:tgtEl>
                                          <p:spTgt spid="79"/>
                                        </p:tgtEl>
                                      </p:cBhvr>
                                    </p:animEffect>
                                    <p:anim calcmode="lin" valueType="num">
                                      <p:cBhvr>
                                        <p:cTn id="74" dur="1000" fill="hold"/>
                                        <p:tgtEl>
                                          <p:spTgt spid="79"/>
                                        </p:tgtEl>
                                        <p:attrNameLst>
                                          <p:attrName>ppt_w</p:attrName>
                                        </p:attrNameLst>
                                      </p:cBhvr>
                                      <p:tavLst>
                                        <p:tav tm="0" fmla="#ppt_w*sin(2.5*pi*$)">
                                          <p:val>
                                            <p:fltVal val="0"/>
                                          </p:val>
                                        </p:tav>
                                        <p:tav tm="100000">
                                          <p:val>
                                            <p:fltVal val="1"/>
                                          </p:val>
                                        </p:tav>
                                      </p:tavLst>
                                    </p:anim>
                                    <p:anim calcmode="lin" valueType="num">
                                      <p:cBhvr>
                                        <p:cTn id="75" dur="1000" fill="hold"/>
                                        <p:tgtEl>
                                          <p:spTgt spid="79"/>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1000"/>
                                        <p:tgtEl>
                                          <p:spTgt spid="80"/>
                                        </p:tgtEl>
                                      </p:cBhvr>
                                    </p:animEffect>
                                    <p:anim calcmode="lin" valueType="num">
                                      <p:cBhvr>
                                        <p:cTn id="79" dur="1000" fill="hold"/>
                                        <p:tgtEl>
                                          <p:spTgt spid="80"/>
                                        </p:tgtEl>
                                        <p:attrNameLst>
                                          <p:attrName>ppt_w</p:attrName>
                                        </p:attrNameLst>
                                      </p:cBhvr>
                                      <p:tavLst>
                                        <p:tav tm="0" fmla="#ppt_w*sin(2.5*pi*$)">
                                          <p:val>
                                            <p:fltVal val="0"/>
                                          </p:val>
                                        </p:tav>
                                        <p:tav tm="100000">
                                          <p:val>
                                            <p:fltVal val="1"/>
                                          </p:val>
                                        </p:tav>
                                      </p:tavLst>
                                    </p:anim>
                                    <p:anim calcmode="lin" valueType="num">
                                      <p:cBhvr>
                                        <p:cTn id="80" dur="1000" fill="hold"/>
                                        <p:tgtEl>
                                          <p:spTgt spid="80"/>
                                        </p:tgtEl>
                                        <p:attrNameLst>
                                          <p:attrName>ppt_h</p:attrName>
                                        </p:attrNameLst>
                                      </p:cBhvr>
                                      <p:tavLst>
                                        <p:tav tm="0">
                                          <p:val>
                                            <p:strVal val="#ppt_h"/>
                                          </p:val>
                                        </p:tav>
                                        <p:tav tm="100000">
                                          <p:val>
                                            <p:strVal val="#ppt_h"/>
                                          </p:val>
                                        </p:tav>
                                      </p:tavLst>
                                    </p:anim>
                                  </p:childTnLst>
                                </p:cTn>
                              </p:par>
                              <p:par>
                                <p:cTn id="81" presetID="45"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1000"/>
                                        <p:tgtEl>
                                          <p:spTgt spid="81"/>
                                        </p:tgtEl>
                                      </p:cBhvr>
                                    </p:animEffect>
                                    <p:anim calcmode="lin" valueType="num">
                                      <p:cBhvr>
                                        <p:cTn id="84" dur="1000" fill="hold"/>
                                        <p:tgtEl>
                                          <p:spTgt spid="81"/>
                                        </p:tgtEl>
                                        <p:attrNameLst>
                                          <p:attrName>ppt_w</p:attrName>
                                        </p:attrNameLst>
                                      </p:cBhvr>
                                      <p:tavLst>
                                        <p:tav tm="0" fmla="#ppt_w*sin(2.5*pi*$)">
                                          <p:val>
                                            <p:fltVal val="0"/>
                                          </p:val>
                                        </p:tav>
                                        <p:tav tm="100000">
                                          <p:val>
                                            <p:fltVal val="1"/>
                                          </p:val>
                                        </p:tav>
                                      </p:tavLst>
                                    </p:anim>
                                    <p:anim calcmode="lin" valueType="num">
                                      <p:cBhvr>
                                        <p:cTn id="85" dur="1000" fill="hold"/>
                                        <p:tgtEl>
                                          <p:spTgt spid="81"/>
                                        </p:tgtEl>
                                        <p:attrNameLst>
                                          <p:attrName>ppt_h</p:attrName>
                                        </p:attrNameLst>
                                      </p:cBhvr>
                                      <p:tavLst>
                                        <p:tav tm="0">
                                          <p:val>
                                            <p:strVal val="#ppt_h"/>
                                          </p:val>
                                        </p:tav>
                                        <p:tav tm="100000">
                                          <p:val>
                                            <p:strVal val="#ppt_h"/>
                                          </p:val>
                                        </p:tav>
                                      </p:tavLst>
                                    </p:anim>
                                  </p:childTnLst>
                                </p:cTn>
                              </p:par>
                            </p:childTnLst>
                          </p:cTn>
                        </p:par>
                        <p:par>
                          <p:cTn id="86" fill="hold">
                            <p:stCondLst>
                              <p:cond delay="65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7000"/>
                            </p:stCondLst>
                            <p:childTnLst>
                              <p:par>
                                <p:cTn id="91" presetID="14" presetClass="entr" presetSubtype="10"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randombar(horizontal)">
                                      <p:cBhvr>
                                        <p:cTn id="93" dur="500"/>
                                        <p:tgtEl>
                                          <p:spTgt spid="54"/>
                                        </p:tgtEl>
                                      </p:cBhvr>
                                    </p:animEffect>
                                  </p:childTnLst>
                                </p:cTn>
                              </p:par>
                            </p:childTnLst>
                          </p:cTn>
                        </p:par>
                        <p:par>
                          <p:cTn id="94" fill="hold">
                            <p:stCondLst>
                              <p:cond delay="7500"/>
                            </p:stCondLst>
                            <p:childTnLst>
                              <p:par>
                                <p:cTn id="95" presetID="22" presetClass="entr" presetSubtype="2"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right)">
                                      <p:cBhvr>
                                        <p:cTn id="97" dur="500"/>
                                        <p:tgtEl>
                                          <p:spTgt spid="31"/>
                                        </p:tgtEl>
                                      </p:cBhvr>
                                    </p:animEffect>
                                  </p:childTnLst>
                                </p:cTn>
                              </p:par>
                            </p:childTnLst>
                          </p:cTn>
                        </p:par>
                        <p:par>
                          <p:cTn id="98" fill="hold">
                            <p:stCondLst>
                              <p:cond delay="8000"/>
                            </p:stCondLst>
                            <p:childTnLst>
                              <p:par>
                                <p:cTn id="99" presetID="14" presetClass="entr" presetSubtype="10"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randombar(horizontal)">
                                      <p:cBhvr>
                                        <p:cTn id="101" dur="500"/>
                                        <p:tgtEl>
                                          <p:spTgt spid="55"/>
                                        </p:tgtEl>
                                      </p:cBhvr>
                                    </p:animEffect>
                                  </p:childTnLst>
                                </p:cTn>
                              </p:par>
                            </p:childTnLst>
                          </p:cTn>
                        </p:par>
                        <p:par>
                          <p:cTn id="102" fill="hold">
                            <p:stCondLst>
                              <p:cond delay="8500"/>
                            </p:stCondLst>
                            <p:childTnLst>
                              <p:par>
                                <p:cTn id="103" presetID="22" presetClass="entr" presetSubtype="2" fill="hold" nodeType="after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wipe(right)">
                                      <p:cBhvr>
                                        <p:cTn id="105" dur="500"/>
                                        <p:tgtEl>
                                          <p:spTgt spid="47"/>
                                        </p:tgtEl>
                                      </p:cBhvr>
                                    </p:animEffect>
                                  </p:childTnLst>
                                </p:cTn>
                              </p:par>
                            </p:childTnLst>
                          </p:cTn>
                        </p:par>
                        <p:par>
                          <p:cTn id="106" fill="hold">
                            <p:stCondLst>
                              <p:cond delay="9000"/>
                            </p:stCondLst>
                            <p:childTnLst>
                              <p:par>
                                <p:cTn id="107" presetID="14" presetClass="entr" presetSubtype="10"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randombar(horizontal)">
                                      <p:cBhvr>
                                        <p:cTn id="109" dur="500"/>
                                        <p:tgtEl>
                                          <p:spTgt spid="56"/>
                                        </p:tgtEl>
                                      </p:cBhvr>
                                    </p:animEffect>
                                  </p:childTnLst>
                                </p:cTn>
                              </p:par>
                            </p:childTnLst>
                          </p:cTn>
                        </p:par>
                        <p:par>
                          <p:cTn id="110" fill="hold">
                            <p:stCondLst>
                              <p:cond delay="9500"/>
                            </p:stCondLst>
                            <p:childTnLst>
                              <p:par>
                                <p:cTn id="111" presetID="22" presetClass="entr" presetSubtype="2"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right)">
                                      <p:cBhvr>
                                        <p:cTn id="113" dur="500"/>
                                        <p:tgtEl>
                                          <p:spTgt spid="42"/>
                                        </p:tgtEl>
                                      </p:cBhvr>
                                    </p:animEffect>
                                  </p:childTnLst>
                                </p:cTn>
                              </p:par>
                            </p:childTnLst>
                          </p:cTn>
                        </p:par>
                        <p:par>
                          <p:cTn id="114" fill="hold">
                            <p:stCondLst>
                              <p:cond delay="10000"/>
                            </p:stCondLst>
                            <p:childTnLst>
                              <p:par>
                                <p:cTn id="115" presetID="14" presetClass="entr" presetSubtype="10" fill="hold" grpId="0" nodeType="after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randombar(horizontal)">
                                      <p:cBhvr>
                                        <p:cTn id="117" dur="500"/>
                                        <p:tgtEl>
                                          <p:spTgt spid="57"/>
                                        </p:tgtEl>
                                      </p:cBhvr>
                                    </p:animEffect>
                                  </p:childTnLst>
                                </p:cTn>
                              </p:par>
                            </p:childTnLst>
                          </p:cTn>
                        </p:par>
                        <p:par>
                          <p:cTn id="118" fill="hold">
                            <p:stCondLst>
                              <p:cond delay="10500"/>
                            </p:stCondLst>
                            <p:childTnLst>
                              <p:par>
                                <p:cTn id="119" presetID="26" presetClass="entr" presetSubtype="0"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80">
                                          <p:stCondLst>
                                            <p:cond delay="0"/>
                                          </p:stCondLst>
                                        </p:cTn>
                                        <p:tgtEl>
                                          <p:spTgt spid="52"/>
                                        </p:tgtEl>
                                      </p:cBhvr>
                                    </p:animEffect>
                                    <p:anim calcmode="lin" valueType="num">
                                      <p:cBhvr>
                                        <p:cTn id="12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27" dur="26">
                                          <p:stCondLst>
                                            <p:cond delay="650"/>
                                          </p:stCondLst>
                                        </p:cTn>
                                        <p:tgtEl>
                                          <p:spTgt spid="52"/>
                                        </p:tgtEl>
                                      </p:cBhvr>
                                      <p:to x="100000" y="60000"/>
                                    </p:animScale>
                                    <p:animScale>
                                      <p:cBhvr>
                                        <p:cTn id="128" dur="166" decel="50000">
                                          <p:stCondLst>
                                            <p:cond delay="676"/>
                                          </p:stCondLst>
                                        </p:cTn>
                                        <p:tgtEl>
                                          <p:spTgt spid="52"/>
                                        </p:tgtEl>
                                      </p:cBhvr>
                                      <p:to x="100000" y="100000"/>
                                    </p:animScale>
                                    <p:animScale>
                                      <p:cBhvr>
                                        <p:cTn id="129" dur="26">
                                          <p:stCondLst>
                                            <p:cond delay="1312"/>
                                          </p:stCondLst>
                                        </p:cTn>
                                        <p:tgtEl>
                                          <p:spTgt spid="52"/>
                                        </p:tgtEl>
                                      </p:cBhvr>
                                      <p:to x="100000" y="80000"/>
                                    </p:animScale>
                                    <p:animScale>
                                      <p:cBhvr>
                                        <p:cTn id="130" dur="166" decel="50000">
                                          <p:stCondLst>
                                            <p:cond delay="1338"/>
                                          </p:stCondLst>
                                        </p:cTn>
                                        <p:tgtEl>
                                          <p:spTgt spid="52"/>
                                        </p:tgtEl>
                                      </p:cBhvr>
                                      <p:to x="100000" y="100000"/>
                                    </p:animScale>
                                    <p:animScale>
                                      <p:cBhvr>
                                        <p:cTn id="131" dur="26">
                                          <p:stCondLst>
                                            <p:cond delay="1642"/>
                                          </p:stCondLst>
                                        </p:cTn>
                                        <p:tgtEl>
                                          <p:spTgt spid="52"/>
                                        </p:tgtEl>
                                      </p:cBhvr>
                                      <p:to x="100000" y="90000"/>
                                    </p:animScale>
                                    <p:animScale>
                                      <p:cBhvr>
                                        <p:cTn id="132" dur="166" decel="50000">
                                          <p:stCondLst>
                                            <p:cond delay="1668"/>
                                          </p:stCondLst>
                                        </p:cTn>
                                        <p:tgtEl>
                                          <p:spTgt spid="52"/>
                                        </p:tgtEl>
                                      </p:cBhvr>
                                      <p:to x="100000" y="100000"/>
                                    </p:animScale>
                                    <p:animScale>
                                      <p:cBhvr>
                                        <p:cTn id="133" dur="26">
                                          <p:stCondLst>
                                            <p:cond delay="1808"/>
                                          </p:stCondLst>
                                        </p:cTn>
                                        <p:tgtEl>
                                          <p:spTgt spid="52"/>
                                        </p:tgtEl>
                                      </p:cBhvr>
                                      <p:to x="100000" y="95000"/>
                                    </p:animScale>
                                    <p:animScale>
                                      <p:cBhvr>
                                        <p:cTn id="134" dur="166" decel="50000">
                                          <p:stCondLst>
                                            <p:cond delay="1834"/>
                                          </p:stCondLst>
                                        </p:cTn>
                                        <p:tgtEl>
                                          <p:spTgt spid="52"/>
                                        </p:tgtEl>
                                      </p:cBhvr>
                                      <p:to x="100000" y="100000"/>
                                    </p:animScale>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wipe(up)">
                                      <p:cBhvr>
                                        <p:cTn id="1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7" grpId="0" animBg="1"/>
      <p:bldP spid="28" grpId="0" animBg="1"/>
      <p:bldP spid="29" grpId="0" animBg="1"/>
      <p:bldP spid="30" grpId="0" animBg="1"/>
      <p:bldP spid="52" grpId="0"/>
      <p:bldP spid="53" grpId="0"/>
      <p:bldP spid="54" grpId="0"/>
      <p:bldP spid="55" grpId="0"/>
      <p:bldP spid="56" grpId="0"/>
      <p:bldP spid="57" grpId="0"/>
      <p:bldP spid="78" grpId="0"/>
      <p:bldP spid="79" grpId="0"/>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28322" y="95726"/>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10" name="组合 9"/>
          <p:cNvGrpSpPr/>
          <p:nvPr/>
        </p:nvGrpSpPr>
        <p:grpSpPr>
          <a:xfrm>
            <a:off x="575035" y="1329901"/>
            <a:ext cx="1640144" cy="1639550"/>
            <a:chOff x="2329032" y="904800"/>
            <a:chExt cx="2752780" cy="2752780"/>
          </a:xfrm>
        </p:grpSpPr>
        <p:sp>
          <p:nvSpPr>
            <p:cNvPr id="11" name="椭圆 10"/>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椭圆 11"/>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3" name="文本框 943"/>
          <p:cNvSpPr txBox="1"/>
          <p:nvPr/>
        </p:nvSpPr>
        <p:spPr>
          <a:xfrm>
            <a:off x="1015805" y="1871968"/>
            <a:ext cx="836193"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78%</a:t>
            </a:r>
            <a:endParaRPr lang="zh-CN" altLang="en-US" sz="2700" dirty="0">
              <a:solidFill>
                <a:srgbClr val="FFB850"/>
              </a:solidFill>
              <a:latin typeface="Impact" panose="020B0806030902050204" pitchFamily="34" charset="0"/>
            </a:endParaRPr>
          </a:p>
        </p:txBody>
      </p:sp>
      <p:grpSp>
        <p:nvGrpSpPr>
          <p:cNvPr id="14" name="组合 13"/>
          <p:cNvGrpSpPr/>
          <p:nvPr/>
        </p:nvGrpSpPr>
        <p:grpSpPr>
          <a:xfrm>
            <a:off x="728841" y="1442576"/>
            <a:ext cx="1356279" cy="1374330"/>
            <a:chOff x="1582158" y="2049866"/>
            <a:chExt cx="2594754" cy="2630239"/>
          </a:xfrm>
        </p:grpSpPr>
        <p:cxnSp>
          <p:nvCxnSpPr>
            <p:cNvPr id="15" name="直接连接符 14"/>
            <p:cNvCxnSpPr/>
            <p:nvPr/>
          </p:nvCxnSpPr>
          <p:spPr>
            <a:xfrm>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35000">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270000">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405000">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675000">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810000">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945000">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080000">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215000">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350000">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485000">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755000">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890000">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2025000">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160000">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2295000">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2430000">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2565000">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2700000">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2835000">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2970000">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3105000">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3240000">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3375000">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3510000">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3645000">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3780000">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3915000">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4050000">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4185000">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4320000">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4455000">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4590000">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4725000">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4860000">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4995000">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130000">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265000">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535000">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5670000">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805000">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5940000">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6075000">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6210000">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6345000">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6480000">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6615000">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6750000">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6885000">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7020000">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7155000">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7290000">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7425000">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7560000">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7695000">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7830000">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7965000">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8100000">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8235000">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8370000">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8505000">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8640000">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8775000">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8910000">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9045000">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9180000">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9315000">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9450000">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9585000">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9720000">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9855000">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9990000">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0125000">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0260000">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0395000">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0530000">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0665000">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0935000">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1070000">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1205000">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1340000">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1475000">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1610000">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1745000">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1880000">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12015000">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2150000">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2285000">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2420000">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2555000">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2690000">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2825000">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2960000">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3095000">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3230000">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3365000">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3500000">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3635000">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3770000">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3905000">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4040000">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4175000">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4310000">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4445000">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4580000">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4715000">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4850000">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4985000">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5120000">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5255000">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5390000">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5525000">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5660000">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5795000">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5930000">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6065000">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6335000">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6470000">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6605000">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6740000">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6875000">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7010000">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7145000">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7280000">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7415000">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7550000">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7685000">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7820000">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7955000">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8090000">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8225000">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8360000">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8495000">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8630000">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8765000">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8900000">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9035000">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9170000">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9305000">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19440000">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19575000">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19710000">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19845000">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19980000">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20115000">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20250000">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20385000">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20520000">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20655000">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20790000">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20925000">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21060000">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21195000">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21330000">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21465000">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7" name="组合 176"/>
            <p:cNvGrpSpPr/>
            <p:nvPr/>
          </p:nvGrpSpPr>
          <p:grpSpPr>
            <a:xfrm>
              <a:off x="1582158" y="3397290"/>
              <a:ext cx="2561358" cy="0"/>
              <a:chOff x="1701800" y="2755900"/>
              <a:chExt cx="2746511" cy="0"/>
            </a:xfrm>
          </p:grpSpPr>
          <p:cxnSp>
            <p:nvCxnSpPr>
              <p:cNvPr id="187" name="直接连接符 186"/>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rot="5400000">
              <a:off x="1579198" y="3399426"/>
              <a:ext cx="2561359" cy="0"/>
              <a:chOff x="1701801" y="2755900"/>
              <a:chExt cx="2746511" cy="1"/>
            </a:xfrm>
          </p:grpSpPr>
          <p:cxnSp>
            <p:nvCxnSpPr>
              <p:cNvPr id="185" name="直接连接符 184"/>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合 178"/>
            <p:cNvGrpSpPr/>
            <p:nvPr/>
          </p:nvGrpSpPr>
          <p:grpSpPr>
            <a:xfrm rot="2700000">
              <a:off x="1648710" y="3330546"/>
              <a:ext cx="2561359" cy="0"/>
              <a:chOff x="1701800" y="2755900"/>
              <a:chExt cx="2746511" cy="1"/>
            </a:xfrm>
          </p:grpSpPr>
          <p:cxnSp>
            <p:nvCxnSpPr>
              <p:cNvPr id="183" name="直接连接符 182"/>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组合 179"/>
            <p:cNvGrpSpPr/>
            <p:nvPr/>
          </p:nvGrpSpPr>
          <p:grpSpPr>
            <a:xfrm rot="18900000" flipH="1">
              <a:off x="1615553" y="3432524"/>
              <a:ext cx="2561359" cy="0"/>
              <a:chOff x="1701800" y="2755900"/>
              <a:chExt cx="2746511" cy="1"/>
            </a:xfrm>
          </p:grpSpPr>
          <p:cxnSp>
            <p:nvCxnSpPr>
              <p:cNvPr id="181" name="直接连接符 180"/>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9" name="组合 188"/>
          <p:cNvGrpSpPr/>
          <p:nvPr/>
        </p:nvGrpSpPr>
        <p:grpSpPr>
          <a:xfrm>
            <a:off x="2674960" y="1329901"/>
            <a:ext cx="1640144" cy="1639550"/>
            <a:chOff x="2329031" y="904800"/>
            <a:chExt cx="2752780" cy="2752780"/>
          </a:xfrm>
        </p:grpSpPr>
        <p:sp>
          <p:nvSpPr>
            <p:cNvPr id="190" name="椭圆 189"/>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1" name="椭圆 19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92"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50%</a:t>
            </a:r>
            <a:endParaRPr lang="zh-CN" altLang="en-US" sz="2700" dirty="0">
              <a:solidFill>
                <a:srgbClr val="01ACBE"/>
              </a:solidFill>
              <a:latin typeface="Impact" panose="020B0806030902050204" pitchFamily="34" charset="0"/>
            </a:endParaRPr>
          </a:p>
        </p:txBody>
      </p:sp>
      <p:grpSp>
        <p:nvGrpSpPr>
          <p:cNvPr id="193" name="组合 192"/>
          <p:cNvGrpSpPr/>
          <p:nvPr/>
        </p:nvGrpSpPr>
        <p:grpSpPr>
          <a:xfrm>
            <a:off x="2828764" y="1442577"/>
            <a:ext cx="1356280" cy="1374331"/>
            <a:chOff x="3654108" y="2497101"/>
            <a:chExt cx="1808138" cy="1832865"/>
          </a:xfrm>
        </p:grpSpPr>
        <p:cxnSp>
          <p:nvCxnSpPr>
            <p:cNvPr id="194" name="直接连接符 193"/>
            <p:cNvCxnSpPr/>
            <p:nvPr/>
          </p:nvCxnSpPr>
          <p:spPr>
            <a:xfrm>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135000">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rot="270000">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rot="405000">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rot="540000">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rot="675000">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rot="810000">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rot="945000">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rot="1080000">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rot="1215000">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rot="1350000">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1485000">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1620000">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rot="1755000">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rot="1890000">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2025000">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2160000">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2295000">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2430000">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2565000">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2700000">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2835000">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2970000">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3105000">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3240000">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3375000">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3510000">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3645000">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3780000">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3915000">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4050000">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4185000">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4320000">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4455000">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4590000">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4725000">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4860000">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4995000">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5130000">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5265000">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5535000">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5670000">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5805000">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5940000">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6075000">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6210000">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6345000">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6480000">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6615000">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6750000">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6885000">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7020000">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7155000">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7290000">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7425000">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7560000">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7695000">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7830000">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7965000">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8100000">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8235000">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8370000">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8505000">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8640000">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8775000">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8910000">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9045000">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9180000">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9315000">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9450000">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9585000">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9720000">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9855000">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9990000">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10125000">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10260000">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10395000">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10530000">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10665000">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10935000">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11070000">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11205000">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11340000">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11475000">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11610000">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11745000">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11880000">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12015000">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2150000">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2285000">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2420000">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2555000">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2690000">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2825000">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2960000">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3095000">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3230000">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3365000">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3500000">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3635000">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3770000">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3905000">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4040000">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4175000">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4310000">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4445000">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4580000">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4715000">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4850000">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4985000">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5120000">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5255000">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5390000">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5525000">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5660000">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5795000">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5930000">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6065000">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6335000">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6470000">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6605000">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6740000">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6875000">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7010000">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7145000">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7280000">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7415000">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7550000">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7685000">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7820000">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7955000">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8090000">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8225000">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8360000">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8495000">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8630000">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18765000">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8900000">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9035000">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9170000">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19305000">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19440000">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19575000">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19710000">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19845000">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19980000">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20115000">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rot="20250000">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20385000">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rot="20520000">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20655000">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20790000">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rot="20925000">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rot="21060000">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rot="21195000">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rot="21330000">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rot="21465000">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51" name="组合 350"/>
            <p:cNvGrpSpPr/>
            <p:nvPr/>
          </p:nvGrpSpPr>
          <p:grpSpPr>
            <a:xfrm>
              <a:off x="3654108" y="3436045"/>
              <a:ext cx="1784866" cy="0"/>
              <a:chOff x="1701800" y="2755900"/>
              <a:chExt cx="2746508" cy="0"/>
            </a:xfrm>
          </p:grpSpPr>
          <p:cxnSp>
            <p:nvCxnSpPr>
              <p:cNvPr id="361" name="直接连接符 36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2" name="组合 351"/>
            <p:cNvGrpSpPr/>
            <p:nvPr/>
          </p:nvGrpSpPr>
          <p:grpSpPr>
            <a:xfrm rot="5400000">
              <a:off x="3652046" y="3437533"/>
              <a:ext cx="1784866" cy="0"/>
              <a:chOff x="1701800" y="2755900"/>
              <a:chExt cx="2746508" cy="0"/>
            </a:xfrm>
          </p:grpSpPr>
          <p:cxnSp>
            <p:nvCxnSpPr>
              <p:cNvPr id="359" name="直接连接符 35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3" name="组合 352"/>
            <p:cNvGrpSpPr/>
            <p:nvPr/>
          </p:nvGrpSpPr>
          <p:grpSpPr>
            <a:xfrm rot="2700000">
              <a:off x="3700486" y="3389534"/>
              <a:ext cx="1784866" cy="0"/>
              <a:chOff x="1701800" y="2755900"/>
              <a:chExt cx="2746508" cy="0"/>
            </a:xfrm>
          </p:grpSpPr>
          <p:cxnSp>
            <p:nvCxnSpPr>
              <p:cNvPr id="357" name="直接连接符 35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4" name="组合 353"/>
            <p:cNvGrpSpPr/>
            <p:nvPr/>
          </p:nvGrpSpPr>
          <p:grpSpPr>
            <a:xfrm rot="18900000" flipH="1">
              <a:off x="3677380" y="3460596"/>
              <a:ext cx="1784866" cy="0"/>
              <a:chOff x="1701800" y="2755900"/>
              <a:chExt cx="2746508" cy="0"/>
            </a:xfrm>
          </p:grpSpPr>
          <p:cxnSp>
            <p:nvCxnSpPr>
              <p:cNvPr id="355" name="直接连接符 35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3" name="组合 362"/>
          <p:cNvGrpSpPr/>
          <p:nvPr/>
        </p:nvGrpSpPr>
        <p:grpSpPr>
          <a:xfrm>
            <a:off x="4774883" y="1329901"/>
            <a:ext cx="1640144" cy="1639550"/>
            <a:chOff x="2329031" y="904800"/>
            <a:chExt cx="2752780" cy="2752780"/>
          </a:xfrm>
        </p:grpSpPr>
        <p:sp>
          <p:nvSpPr>
            <p:cNvPr id="364" name="椭圆 363"/>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5" name="椭圆 364"/>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66"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37%</a:t>
            </a:r>
            <a:endParaRPr lang="zh-CN" altLang="en-US" sz="2700" dirty="0">
              <a:solidFill>
                <a:srgbClr val="E87071"/>
              </a:solidFill>
              <a:latin typeface="Impact" panose="020B0806030902050204" pitchFamily="34" charset="0"/>
            </a:endParaRPr>
          </a:p>
        </p:txBody>
      </p:sp>
      <p:grpSp>
        <p:nvGrpSpPr>
          <p:cNvPr id="367" name="组合 366"/>
          <p:cNvGrpSpPr/>
          <p:nvPr/>
        </p:nvGrpSpPr>
        <p:grpSpPr>
          <a:xfrm>
            <a:off x="4928689" y="1442577"/>
            <a:ext cx="1356279" cy="1374331"/>
            <a:chOff x="6132084" y="2497101"/>
            <a:chExt cx="1808137" cy="1832865"/>
          </a:xfrm>
        </p:grpSpPr>
        <p:cxnSp>
          <p:nvCxnSpPr>
            <p:cNvPr id="368" name="直接连接符 367"/>
            <p:cNvCxnSpPr/>
            <p:nvPr/>
          </p:nvCxnSpPr>
          <p:spPr>
            <a:xfrm>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rot="135000">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rot="270000">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rot="405000">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rot="540000">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rot="675000">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rot="810000">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rot="945000">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rot="1080000">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rot="1215000">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rot="1350000">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rot="1485000">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rot="1620000">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rot="1755000">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rot="1890000">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2025000">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160000">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2295000">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2430000">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2565000">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2700000">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2835000">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2970000">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3105000">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3240000">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3375000">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3510000">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3645000">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3780000">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3915000">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4050000">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4185000">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4320000">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4455000">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4590000">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4725000">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4860000">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4995000">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5130000">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5265000">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5535000">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5670000">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5805000">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5940000">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6075000">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6210000">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6345000">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6480000">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6615000">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6750000">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6885000">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7020000">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7155000">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7290000">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7425000">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7560000">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7695000">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7830000">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7965000">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8100000">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8235000">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8370000">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8505000">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8640000">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8775000">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8910000">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9045000">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9180000">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9315000">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9450000">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9585000">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9720000">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9855000">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9990000">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10125000">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10260000">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10395000">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10530000">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10665000">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10935000">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11070000">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11205000">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11340000">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11475000">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11610000">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11745000">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11880000">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12015000">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2150000">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2285000">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2420000">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2555000">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2690000">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2825000">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2960000">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3095000">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3230000">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3365000">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3500000">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3635000">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3770000">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3905000">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4040000">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4175000">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4310000">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4445000">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4580000">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4715000">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4850000">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4985000">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5120000">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5255000">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5390000">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5525000">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5660000">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5795000">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5930000">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6065000">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6335000">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6470000">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6605000">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6740000">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6875000">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7010000">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7145000">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7280000">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7415000">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7550000">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7685000">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7820000">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7955000">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8090000">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8225000">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8360000">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8495000">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8630000">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8765000">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8900000">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9035000">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9170000">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9305000">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19440000">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9575000">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9710000">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19845000">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19980000">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20115000">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20250000">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20385000">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20520000">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20655000">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20790000">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20925000">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21060000">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21195000">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21330000">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21465000">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25" name="组合 524"/>
            <p:cNvGrpSpPr/>
            <p:nvPr/>
          </p:nvGrpSpPr>
          <p:grpSpPr>
            <a:xfrm>
              <a:off x="6132084" y="3436045"/>
              <a:ext cx="1784866" cy="0"/>
              <a:chOff x="1701800" y="2755900"/>
              <a:chExt cx="2746508" cy="0"/>
            </a:xfrm>
          </p:grpSpPr>
          <p:cxnSp>
            <p:nvCxnSpPr>
              <p:cNvPr id="535" name="直接连接符 53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6" name="组合 525"/>
            <p:cNvGrpSpPr/>
            <p:nvPr/>
          </p:nvGrpSpPr>
          <p:grpSpPr>
            <a:xfrm rot="5400000">
              <a:off x="6130021" y="3437533"/>
              <a:ext cx="1784866" cy="0"/>
              <a:chOff x="1701800" y="2755900"/>
              <a:chExt cx="2746508" cy="0"/>
            </a:xfrm>
          </p:grpSpPr>
          <p:cxnSp>
            <p:nvCxnSpPr>
              <p:cNvPr id="533" name="直接连接符 53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7" name="组合 526"/>
            <p:cNvGrpSpPr/>
            <p:nvPr/>
          </p:nvGrpSpPr>
          <p:grpSpPr>
            <a:xfrm rot="2700000">
              <a:off x="6178461" y="3389534"/>
              <a:ext cx="1784866" cy="0"/>
              <a:chOff x="1701800" y="2755900"/>
              <a:chExt cx="2746508" cy="0"/>
            </a:xfrm>
          </p:grpSpPr>
          <p:cxnSp>
            <p:nvCxnSpPr>
              <p:cNvPr id="531" name="直接连接符 53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8" name="组合 527"/>
            <p:cNvGrpSpPr/>
            <p:nvPr/>
          </p:nvGrpSpPr>
          <p:grpSpPr>
            <a:xfrm rot="18900000" flipH="1">
              <a:off x="6155355" y="3460596"/>
              <a:ext cx="1784866" cy="0"/>
              <a:chOff x="1701800" y="2755900"/>
              <a:chExt cx="2746508" cy="0"/>
            </a:xfrm>
          </p:grpSpPr>
          <p:cxnSp>
            <p:nvCxnSpPr>
              <p:cNvPr id="529" name="直接连接符 52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0" name="直接连接符 52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37" name="组合 536"/>
          <p:cNvGrpSpPr/>
          <p:nvPr/>
        </p:nvGrpSpPr>
        <p:grpSpPr>
          <a:xfrm>
            <a:off x="6874807" y="1329901"/>
            <a:ext cx="1640144" cy="1639550"/>
            <a:chOff x="2329031" y="904800"/>
            <a:chExt cx="2752780" cy="2752780"/>
          </a:xfrm>
        </p:grpSpPr>
        <p:sp>
          <p:nvSpPr>
            <p:cNvPr id="538" name="椭圆 537"/>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9" name="椭圆 53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40"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dirty="0">
                <a:solidFill>
                  <a:srgbClr val="7030A0"/>
                </a:solidFill>
                <a:latin typeface="Impact" panose="020B0806030902050204" pitchFamily="34" charset="0"/>
              </a:rPr>
              <a:t>92%</a:t>
            </a:r>
            <a:endParaRPr lang="zh-CN" altLang="en-US" sz="2700" dirty="0">
              <a:solidFill>
                <a:srgbClr val="7030A0"/>
              </a:solidFill>
              <a:latin typeface="Impact" panose="020B0806030902050204" pitchFamily="34" charset="0"/>
            </a:endParaRPr>
          </a:p>
        </p:txBody>
      </p:sp>
      <p:grpSp>
        <p:nvGrpSpPr>
          <p:cNvPr id="541" name="组合 540"/>
          <p:cNvGrpSpPr/>
          <p:nvPr/>
        </p:nvGrpSpPr>
        <p:grpSpPr>
          <a:xfrm>
            <a:off x="7028613" y="1442576"/>
            <a:ext cx="1356280" cy="1374331"/>
            <a:chOff x="9370263" y="1923879"/>
            <a:chExt cx="1808138" cy="1832865"/>
          </a:xfrm>
        </p:grpSpPr>
        <p:cxnSp>
          <p:nvCxnSpPr>
            <p:cNvPr id="542" name="直接连接符 541"/>
            <p:cNvCxnSpPr/>
            <p:nvPr/>
          </p:nvCxnSpPr>
          <p:spPr>
            <a:xfrm>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3" name="直接连接符 542"/>
            <p:cNvCxnSpPr/>
            <p:nvPr/>
          </p:nvCxnSpPr>
          <p:spPr>
            <a:xfrm rot="135000">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rot="270000">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5" name="直接连接符 544"/>
            <p:cNvCxnSpPr/>
            <p:nvPr/>
          </p:nvCxnSpPr>
          <p:spPr>
            <a:xfrm rot="405000">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rot="540000">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675000">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rot="810000">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9" name="直接连接符 548"/>
            <p:cNvCxnSpPr/>
            <p:nvPr/>
          </p:nvCxnSpPr>
          <p:spPr>
            <a:xfrm rot="945000">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rot="1080000">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1" name="直接连接符 550"/>
            <p:cNvCxnSpPr/>
            <p:nvPr/>
          </p:nvCxnSpPr>
          <p:spPr>
            <a:xfrm rot="1215000">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2" name="直接连接符 551"/>
            <p:cNvCxnSpPr/>
            <p:nvPr/>
          </p:nvCxnSpPr>
          <p:spPr>
            <a:xfrm rot="1350000">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3" name="直接连接符 552"/>
            <p:cNvCxnSpPr/>
            <p:nvPr/>
          </p:nvCxnSpPr>
          <p:spPr>
            <a:xfrm rot="1485000">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4" name="直接连接符 553"/>
            <p:cNvCxnSpPr/>
            <p:nvPr/>
          </p:nvCxnSpPr>
          <p:spPr>
            <a:xfrm rot="1620000">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5" name="直接连接符 554"/>
            <p:cNvCxnSpPr/>
            <p:nvPr/>
          </p:nvCxnSpPr>
          <p:spPr>
            <a:xfrm rot="1755000">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6" name="直接连接符 555"/>
            <p:cNvCxnSpPr/>
            <p:nvPr/>
          </p:nvCxnSpPr>
          <p:spPr>
            <a:xfrm rot="1890000">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2025000">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2160000">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2295000">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2430000">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2565000">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2700000">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2835000">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2970000">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3105000">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3240000">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3375000">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3510000">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3645000">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3780000">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3915000">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4050000">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4185000">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4320000">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4455000">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4590000">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4725000">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4860000">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4995000">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5130000">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5265000">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5535000">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5670000">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5805000">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5940000">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6075000">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6210000">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6345000">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6480000">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6615000">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6750000">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6885000">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7020000">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7155000">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7290000">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7425000">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7560000">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7695000">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7830000">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7965000">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8100000">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8235000">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8370000">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8505000">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8640000">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8775000">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8910000">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9045000">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9180000">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9315000">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9450000">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9585000">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9720000">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9855000">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9990000">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10125000">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10260000">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10395000">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10530000">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10665000">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10935000">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11070000">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11205000">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11340000">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11475000">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11610000">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11745000">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11880000">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12015000">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2150000">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2285000">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2420000">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2555000">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2690000">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2825000">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2960000">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3095000">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3230000">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3365000">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3500000">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3635000">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3770000">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3905000">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4040000">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4175000">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4310000">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4445000">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4580000">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4715000">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4850000">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4985000">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5120000">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5255000">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5390000">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5525000">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5660000">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5795000">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5930000">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6065000">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6335000">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6470000">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6605000">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6740000">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6875000">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7010000">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7145000">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7280000">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7415000">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7550000">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7685000">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7820000">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7955000">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8090000">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8225000">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8360000">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8495000">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8630000">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8765000">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8900000">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9035000">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9170000">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9305000">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19440000">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19575000">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19710000">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19845000">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19980000">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20115000">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20250000">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20385000">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20520000">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20655000">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20790000">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4" name="直接连接符 693"/>
            <p:cNvCxnSpPr/>
            <p:nvPr/>
          </p:nvCxnSpPr>
          <p:spPr>
            <a:xfrm rot="20925000">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rot="21060000">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6" name="直接连接符 695"/>
            <p:cNvCxnSpPr/>
            <p:nvPr/>
          </p:nvCxnSpPr>
          <p:spPr>
            <a:xfrm rot="21195000">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rot="21330000">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rot="21465000">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99" name="组合 698"/>
            <p:cNvGrpSpPr/>
            <p:nvPr/>
          </p:nvGrpSpPr>
          <p:grpSpPr>
            <a:xfrm>
              <a:off x="9370263" y="2862823"/>
              <a:ext cx="1784866" cy="0"/>
              <a:chOff x="1701800" y="2755900"/>
              <a:chExt cx="2746508" cy="0"/>
            </a:xfrm>
          </p:grpSpPr>
          <p:cxnSp>
            <p:nvCxnSpPr>
              <p:cNvPr id="709" name="直接连接符 70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0" name="直接连接符 70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0" name="组合 699"/>
            <p:cNvGrpSpPr/>
            <p:nvPr/>
          </p:nvGrpSpPr>
          <p:grpSpPr>
            <a:xfrm rot="5400000">
              <a:off x="9368201" y="2864311"/>
              <a:ext cx="1784866" cy="0"/>
              <a:chOff x="1701800" y="2755900"/>
              <a:chExt cx="2746508" cy="0"/>
            </a:xfrm>
          </p:grpSpPr>
          <p:cxnSp>
            <p:nvCxnSpPr>
              <p:cNvPr id="707" name="直接连接符 70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8" name="直接连接符 70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1" name="组合 700"/>
            <p:cNvGrpSpPr/>
            <p:nvPr/>
          </p:nvGrpSpPr>
          <p:grpSpPr>
            <a:xfrm rot="2700000">
              <a:off x="9416641" y="2816312"/>
              <a:ext cx="1784866" cy="0"/>
              <a:chOff x="1701800" y="2755900"/>
              <a:chExt cx="2746508" cy="0"/>
            </a:xfrm>
          </p:grpSpPr>
          <p:cxnSp>
            <p:nvCxnSpPr>
              <p:cNvPr id="705" name="直接连接符 70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6" name="直接连接符 70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2" name="组合 701"/>
            <p:cNvGrpSpPr/>
            <p:nvPr/>
          </p:nvGrpSpPr>
          <p:grpSpPr>
            <a:xfrm rot="18900000" flipH="1">
              <a:off x="9393535" y="2887374"/>
              <a:ext cx="1784866" cy="0"/>
              <a:chOff x="1701800" y="2755900"/>
              <a:chExt cx="2746508" cy="0"/>
            </a:xfrm>
          </p:grpSpPr>
          <p:cxnSp>
            <p:nvCxnSpPr>
              <p:cNvPr id="703" name="直接连接符 70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4" name="直接连接符 70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11" name="组合 710"/>
          <p:cNvGrpSpPr/>
          <p:nvPr/>
        </p:nvGrpSpPr>
        <p:grpSpPr>
          <a:xfrm>
            <a:off x="4992166" y="3241409"/>
            <a:ext cx="1403053" cy="1492739"/>
            <a:chOff x="6655354" y="4322879"/>
            <a:chExt cx="1870493" cy="1990779"/>
          </a:xfrm>
        </p:grpSpPr>
        <p:sp>
          <p:nvSpPr>
            <p:cNvPr id="712" name="文本框 168"/>
            <p:cNvSpPr txBox="1"/>
            <p:nvPr/>
          </p:nvSpPr>
          <p:spPr>
            <a:xfrm>
              <a:off x="6655354" y="4322879"/>
              <a:ext cx="1870493" cy="430986"/>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endParaRPr lang="zh-CN" altLang="en-US" sz="1500" dirty="0">
                <a:solidFill>
                  <a:srgbClr val="F6615B"/>
                </a:solidFill>
                <a:latin typeface="微软雅黑" panose="020B0503020204020204" pitchFamily="34" charset="-122"/>
                <a:ea typeface="微软雅黑" panose="020B0503020204020204" pitchFamily="34" charset="-122"/>
              </a:endParaRPr>
            </a:p>
          </p:txBody>
        </p:sp>
        <p:sp>
          <p:nvSpPr>
            <p:cNvPr id="713"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14" name="组合 713"/>
          <p:cNvGrpSpPr/>
          <p:nvPr/>
        </p:nvGrpSpPr>
        <p:grpSpPr>
          <a:xfrm>
            <a:off x="2894626" y="3241409"/>
            <a:ext cx="1403053" cy="1492739"/>
            <a:chOff x="3858998" y="4322879"/>
            <a:chExt cx="1870493" cy="1990779"/>
          </a:xfrm>
        </p:grpSpPr>
        <p:sp>
          <p:nvSpPr>
            <p:cNvPr id="715" name="文本框 170"/>
            <p:cNvSpPr txBox="1"/>
            <p:nvPr/>
          </p:nvSpPr>
          <p:spPr>
            <a:xfrm>
              <a:off x="3858998" y="4322879"/>
              <a:ext cx="1870493" cy="430986"/>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endParaRPr lang="zh-CN" altLang="en-US" sz="1500" dirty="0">
                <a:solidFill>
                  <a:srgbClr val="01ACBE"/>
                </a:solidFill>
                <a:latin typeface="微软雅黑" panose="020B0503020204020204" pitchFamily="34" charset="-122"/>
                <a:ea typeface="微软雅黑" panose="020B0503020204020204" pitchFamily="34" charset="-122"/>
              </a:endParaRPr>
            </a:p>
          </p:txBody>
        </p:sp>
        <p:sp>
          <p:nvSpPr>
            <p:cNvPr id="716"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17" name="组合 716"/>
          <p:cNvGrpSpPr/>
          <p:nvPr/>
        </p:nvGrpSpPr>
        <p:grpSpPr>
          <a:xfrm>
            <a:off x="7187026" y="3241409"/>
            <a:ext cx="1403053" cy="1492739"/>
            <a:chOff x="9581453" y="4322879"/>
            <a:chExt cx="1870493" cy="1990779"/>
          </a:xfrm>
        </p:grpSpPr>
        <p:sp>
          <p:nvSpPr>
            <p:cNvPr id="718" name="文本框 166"/>
            <p:cNvSpPr txBox="1"/>
            <p:nvPr/>
          </p:nvSpPr>
          <p:spPr>
            <a:xfrm>
              <a:off x="9581453" y="4322879"/>
              <a:ext cx="1870493" cy="430986"/>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endParaRPr lang="zh-CN" altLang="en-US" sz="1500" dirty="0">
                <a:solidFill>
                  <a:srgbClr val="7030A0"/>
                </a:solidFill>
                <a:latin typeface="微软雅黑" panose="020B0503020204020204" pitchFamily="34" charset="-122"/>
                <a:ea typeface="微软雅黑" panose="020B0503020204020204" pitchFamily="34" charset="-122"/>
              </a:endParaRPr>
            </a:p>
          </p:txBody>
        </p:sp>
        <p:sp>
          <p:nvSpPr>
            <p:cNvPr id="719"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20" name="组合 719"/>
          <p:cNvGrpSpPr/>
          <p:nvPr/>
        </p:nvGrpSpPr>
        <p:grpSpPr>
          <a:xfrm>
            <a:off x="720883" y="3241409"/>
            <a:ext cx="1404339" cy="1492739"/>
            <a:chOff x="961052" y="4322879"/>
            <a:chExt cx="1872208" cy="1990779"/>
          </a:xfrm>
        </p:grpSpPr>
        <p:sp>
          <p:nvSpPr>
            <p:cNvPr id="721" name="文本框 161"/>
            <p:cNvSpPr txBox="1"/>
            <p:nvPr/>
          </p:nvSpPr>
          <p:spPr>
            <a:xfrm>
              <a:off x="962766" y="4322879"/>
              <a:ext cx="1870494" cy="430986"/>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endParaRPr lang="zh-CN" altLang="en-US" sz="1500" dirty="0">
                <a:solidFill>
                  <a:srgbClr val="FFB850"/>
                </a:solidFill>
                <a:latin typeface="微软雅黑" panose="020B0503020204020204" pitchFamily="34" charset="-122"/>
                <a:ea typeface="微软雅黑" panose="020B0503020204020204" pitchFamily="34" charset="-122"/>
              </a:endParaRPr>
            </a:p>
          </p:txBody>
        </p:sp>
        <p:sp>
          <p:nvSpPr>
            <p:cNvPr id="722"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 fill="hold"/>
                                        <p:tgtEl>
                                          <p:spTgt spid="10"/>
                                        </p:tgtEl>
                                        <p:attrNameLst>
                                          <p:attrName>ppt_w</p:attrName>
                                        </p:attrNameLst>
                                      </p:cBhvr>
                                      <p:tavLst>
                                        <p:tav tm="0">
                                          <p:val>
                                            <p:fltVal val="0"/>
                                          </p:val>
                                        </p:tav>
                                        <p:tav tm="100000">
                                          <p:val>
                                            <p:strVal val="#ppt_w"/>
                                          </p:val>
                                        </p:tav>
                                      </p:tavLst>
                                    </p:anim>
                                    <p:anim calcmode="lin" valueType="num">
                                      <p:cBhvr>
                                        <p:cTn id="22" dur="100" fill="hold"/>
                                        <p:tgtEl>
                                          <p:spTgt spid="10"/>
                                        </p:tgtEl>
                                        <p:attrNameLst>
                                          <p:attrName>ppt_h</p:attrName>
                                        </p:attrNameLst>
                                      </p:cBhvr>
                                      <p:tavLst>
                                        <p:tav tm="0">
                                          <p:val>
                                            <p:fltVal val="0"/>
                                          </p:val>
                                        </p:tav>
                                        <p:tav tm="100000">
                                          <p:val>
                                            <p:strVal val="#ppt_h"/>
                                          </p:val>
                                        </p:tav>
                                      </p:tavLst>
                                    </p:anim>
                                    <p:animEffect transition="in" filter="fade">
                                      <p:cBhvr>
                                        <p:cTn id="23" dur="100"/>
                                        <p:tgtEl>
                                          <p:spTgt spid="10"/>
                                        </p:tgtEl>
                                      </p:cBhvr>
                                    </p:animEffect>
                                  </p:childTnLst>
                                </p:cTn>
                              </p:par>
                              <p:par>
                                <p:cTn id="24" presetID="6" presetClass="emph" presetSubtype="0" fill="hold" nodeType="withEffect">
                                  <p:stCondLst>
                                    <p:cond delay="100"/>
                                  </p:stCondLst>
                                  <p:childTnLst>
                                    <p:animScale>
                                      <p:cBhvr>
                                        <p:cTn id="25" dur="100" fill="hold"/>
                                        <p:tgtEl>
                                          <p:spTgt spid="10"/>
                                        </p:tgtEl>
                                      </p:cBhvr>
                                      <p:by x="110000" y="110000"/>
                                    </p:animScale>
                                  </p:childTnLst>
                                </p:cTn>
                              </p:par>
                              <p:par>
                                <p:cTn id="26" presetID="6" presetClass="emph" presetSubtype="0" fill="hold" nodeType="withEffect">
                                  <p:stCondLst>
                                    <p:cond delay="200"/>
                                  </p:stCondLst>
                                  <p:childTnLst>
                                    <p:animScale>
                                      <p:cBhvr>
                                        <p:cTn id="27" dur="200" fill="hold"/>
                                        <p:tgtEl>
                                          <p:spTgt spid="10"/>
                                        </p:tgtEl>
                                      </p:cBhvr>
                                      <p:by x="90000" y="90000"/>
                                    </p:animScale>
                                  </p:childTnLst>
                                </p:cTn>
                              </p:par>
                              <p:par>
                                <p:cTn id="28" presetID="6" presetClass="emph" presetSubtype="0" fill="hold" nodeType="withEffect">
                                  <p:stCondLst>
                                    <p:cond delay="400"/>
                                  </p:stCondLst>
                                  <p:childTnLst>
                                    <p:animScale>
                                      <p:cBhvr>
                                        <p:cTn id="29" dur="100" fill="hold"/>
                                        <p:tgtEl>
                                          <p:spTgt spid="10"/>
                                        </p:tgtEl>
                                      </p:cBhvr>
                                      <p:by x="105000" y="105000"/>
                                    </p:animScale>
                                  </p:childTnLst>
                                </p:cTn>
                              </p:par>
                              <p:par>
                                <p:cTn id="30" presetID="6" presetClass="emph" presetSubtype="0" fill="hold" nodeType="withEffect">
                                  <p:stCondLst>
                                    <p:cond delay="500"/>
                                  </p:stCondLst>
                                  <p:childTnLst>
                                    <p:animScale>
                                      <p:cBhvr>
                                        <p:cTn id="31" dur="200" fill="hold"/>
                                        <p:tgtEl>
                                          <p:spTgt spid="10"/>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189"/>
                                        </p:tgtEl>
                                        <p:attrNameLst>
                                          <p:attrName>style.visibility</p:attrName>
                                        </p:attrNameLst>
                                      </p:cBhvr>
                                      <p:to>
                                        <p:strVal val="visible"/>
                                      </p:to>
                                    </p:set>
                                    <p:anim calcmode="lin" valueType="num">
                                      <p:cBhvr>
                                        <p:cTn id="35" dur="100" fill="hold"/>
                                        <p:tgtEl>
                                          <p:spTgt spid="189"/>
                                        </p:tgtEl>
                                        <p:attrNameLst>
                                          <p:attrName>ppt_w</p:attrName>
                                        </p:attrNameLst>
                                      </p:cBhvr>
                                      <p:tavLst>
                                        <p:tav tm="0">
                                          <p:val>
                                            <p:fltVal val="0"/>
                                          </p:val>
                                        </p:tav>
                                        <p:tav tm="100000">
                                          <p:val>
                                            <p:strVal val="#ppt_w"/>
                                          </p:val>
                                        </p:tav>
                                      </p:tavLst>
                                    </p:anim>
                                    <p:anim calcmode="lin" valueType="num">
                                      <p:cBhvr>
                                        <p:cTn id="36" dur="100" fill="hold"/>
                                        <p:tgtEl>
                                          <p:spTgt spid="189"/>
                                        </p:tgtEl>
                                        <p:attrNameLst>
                                          <p:attrName>ppt_h</p:attrName>
                                        </p:attrNameLst>
                                      </p:cBhvr>
                                      <p:tavLst>
                                        <p:tav tm="0">
                                          <p:val>
                                            <p:fltVal val="0"/>
                                          </p:val>
                                        </p:tav>
                                        <p:tav tm="100000">
                                          <p:val>
                                            <p:strVal val="#ppt_h"/>
                                          </p:val>
                                        </p:tav>
                                      </p:tavLst>
                                    </p:anim>
                                    <p:animEffect transition="in" filter="fade">
                                      <p:cBhvr>
                                        <p:cTn id="37" dur="100"/>
                                        <p:tgtEl>
                                          <p:spTgt spid="189"/>
                                        </p:tgtEl>
                                      </p:cBhvr>
                                    </p:animEffect>
                                  </p:childTnLst>
                                </p:cTn>
                              </p:par>
                              <p:par>
                                <p:cTn id="38" presetID="6" presetClass="emph" presetSubtype="0" fill="hold" nodeType="withEffect">
                                  <p:stCondLst>
                                    <p:cond delay="100"/>
                                  </p:stCondLst>
                                  <p:childTnLst>
                                    <p:animScale>
                                      <p:cBhvr>
                                        <p:cTn id="39" dur="100" fill="hold"/>
                                        <p:tgtEl>
                                          <p:spTgt spid="189"/>
                                        </p:tgtEl>
                                      </p:cBhvr>
                                      <p:by x="110000" y="110000"/>
                                    </p:animScale>
                                  </p:childTnLst>
                                </p:cTn>
                              </p:par>
                              <p:par>
                                <p:cTn id="40" presetID="6" presetClass="emph" presetSubtype="0" fill="hold" nodeType="withEffect">
                                  <p:stCondLst>
                                    <p:cond delay="200"/>
                                  </p:stCondLst>
                                  <p:childTnLst>
                                    <p:animScale>
                                      <p:cBhvr>
                                        <p:cTn id="41" dur="200" fill="hold"/>
                                        <p:tgtEl>
                                          <p:spTgt spid="189"/>
                                        </p:tgtEl>
                                      </p:cBhvr>
                                      <p:by x="90000" y="90000"/>
                                    </p:animScale>
                                  </p:childTnLst>
                                </p:cTn>
                              </p:par>
                              <p:par>
                                <p:cTn id="42" presetID="6" presetClass="emph" presetSubtype="0" fill="hold" nodeType="withEffect">
                                  <p:stCondLst>
                                    <p:cond delay="400"/>
                                  </p:stCondLst>
                                  <p:childTnLst>
                                    <p:animScale>
                                      <p:cBhvr>
                                        <p:cTn id="43" dur="100" fill="hold"/>
                                        <p:tgtEl>
                                          <p:spTgt spid="189"/>
                                        </p:tgtEl>
                                      </p:cBhvr>
                                      <p:by x="105000" y="105000"/>
                                    </p:animScale>
                                  </p:childTnLst>
                                </p:cTn>
                              </p:par>
                              <p:par>
                                <p:cTn id="44" presetID="6" presetClass="emph" presetSubtype="0" fill="hold" nodeType="withEffect">
                                  <p:stCondLst>
                                    <p:cond delay="500"/>
                                  </p:stCondLst>
                                  <p:childTnLst>
                                    <p:animScale>
                                      <p:cBhvr>
                                        <p:cTn id="45" dur="200" fill="hold"/>
                                        <p:tgtEl>
                                          <p:spTgt spid="189"/>
                                        </p:tgtEl>
                                      </p:cBhvr>
                                      <p:by x="95000" y="95000"/>
                                    </p:animScale>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363"/>
                                        </p:tgtEl>
                                        <p:attrNameLst>
                                          <p:attrName>style.visibility</p:attrName>
                                        </p:attrNameLst>
                                      </p:cBhvr>
                                      <p:to>
                                        <p:strVal val="visible"/>
                                      </p:to>
                                    </p:set>
                                    <p:anim calcmode="lin" valueType="num">
                                      <p:cBhvr>
                                        <p:cTn id="49" dur="100" fill="hold"/>
                                        <p:tgtEl>
                                          <p:spTgt spid="363"/>
                                        </p:tgtEl>
                                        <p:attrNameLst>
                                          <p:attrName>ppt_w</p:attrName>
                                        </p:attrNameLst>
                                      </p:cBhvr>
                                      <p:tavLst>
                                        <p:tav tm="0">
                                          <p:val>
                                            <p:fltVal val="0"/>
                                          </p:val>
                                        </p:tav>
                                        <p:tav tm="100000">
                                          <p:val>
                                            <p:strVal val="#ppt_w"/>
                                          </p:val>
                                        </p:tav>
                                      </p:tavLst>
                                    </p:anim>
                                    <p:anim calcmode="lin" valueType="num">
                                      <p:cBhvr>
                                        <p:cTn id="50" dur="100" fill="hold"/>
                                        <p:tgtEl>
                                          <p:spTgt spid="363"/>
                                        </p:tgtEl>
                                        <p:attrNameLst>
                                          <p:attrName>ppt_h</p:attrName>
                                        </p:attrNameLst>
                                      </p:cBhvr>
                                      <p:tavLst>
                                        <p:tav tm="0">
                                          <p:val>
                                            <p:fltVal val="0"/>
                                          </p:val>
                                        </p:tav>
                                        <p:tav tm="100000">
                                          <p:val>
                                            <p:strVal val="#ppt_h"/>
                                          </p:val>
                                        </p:tav>
                                      </p:tavLst>
                                    </p:anim>
                                    <p:animEffect transition="in" filter="fade">
                                      <p:cBhvr>
                                        <p:cTn id="51" dur="100"/>
                                        <p:tgtEl>
                                          <p:spTgt spid="363"/>
                                        </p:tgtEl>
                                      </p:cBhvr>
                                    </p:animEffect>
                                  </p:childTnLst>
                                </p:cTn>
                              </p:par>
                              <p:par>
                                <p:cTn id="52" presetID="6" presetClass="emph" presetSubtype="0" fill="hold" nodeType="withEffect">
                                  <p:stCondLst>
                                    <p:cond delay="100"/>
                                  </p:stCondLst>
                                  <p:childTnLst>
                                    <p:animScale>
                                      <p:cBhvr>
                                        <p:cTn id="53" dur="100" fill="hold"/>
                                        <p:tgtEl>
                                          <p:spTgt spid="363"/>
                                        </p:tgtEl>
                                      </p:cBhvr>
                                      <p:by x="110000" y="110000"/>
                                    </p:animScale>
                                  </p:childTnLst>
                                </p:cTn>
                              </p:par>
                              <p:par>
                                <p:cTn id="54" presetID="6" presetClass="emph" presetSubtype="0" fill="hold" nodeType="withEffect">
                                  <p:stCondLst>
                                    <p:cond delay="200"/>
                                  </p:stCondLst>
                                  <p:childTnLst>
                                    <p:animScale>
                                      <p:cBhvr>
                                        <p:cTn id="55" dur="200" fill="hold"/>
                                        <p:tgtEl>
                                          <p:spTgt spid="363"/>
                                        </p:tgtEl>
                                      </p:cBhvr>
                                      <p:by x="90000" y="90000"/>
                                    </p:animScale>
                                  </p:childTnLst>
                                </p:cTn>
                              </p:par>
                              <p:par>
                                <p:cTn id="56" presetID="6" presetClass="emph" presetSubtype="0" fill="hold" nodeType="withEffect">
                                  <p:stCondLst>
                                    <p:cond delay="400"/>
                                  </p:stCondLst>
                                  <p:childTnLst>
                                    <p:animScale>
                                      <p:cBhvr>
                                        <p:cTn id="57" dur="100" fill="hold"/>
                                        <p:tgtEl>
                                          <p:spTgt spid="363"/>
                                        </p:tgtEl>
                                      </p:cBhvr>
                                      <p:by x="105000" y="105000"/>
                                    </p:animScale>
                                  </p:childTnLst>
                                </p:cTn>
                              </p:par>
                              <p:par>
                                <p:cTn id="58" presetID="6" presetClass="emph" presetSubtype="0" fill="hold" nodeType="withEffect">
                                  <p:stCondLst>
                                    <p:cond delay="500"/>
                                  </p:stCondLst>
                                  <p:childTnLst>
                                    <p:animScale>
                                      <p:cBhvr>
                                        <p:cTn id="59" dur="200" fill="hold"/>
                                        <p:tgtEl>
                                          <p:spTgt spid="363"/>
                                        </p:tgtEl>
                                      </p:cBhvr>
                                      <p:by x="95000" y="95000"/>
                                    </p:animScale>
                                  </p:childTnLst>
                                </p:cTn>
                              </p:par>
                            </p:childTnLst>
                          </p:cTn>
                        </p:par>
                        <p:par>
                          <p:cTn id="60" fill="hold">
                            <p:stCondLst>
                              <p:cond delay="2000"/>
                            </p:stCondLst>
                            <p:childTnLst>
                              <p:par>
                                <p:cTn id="61" presetID="53" presetClass="entr" presetSubtype="16" fill="hold" nodeType="afterEffect">
                                  <p:stCondLst>
                                    <p:cond delay="0"/>
                                  </p:stCondLst>
                                  <p:childTnLst>
                                    <p:set>
                                      <p:cBhvr>
                                        <p:cTn id="62" dur="1" fill="hold">
                                          <p:stCondLst>
                                            <p:cond delay="0"/>
                                          </p:stCondLst>
                                        </p:cTn>
                                        <p:tgtEl>
                                          <p:spTgt spid="537"/>
                                        </p:tgtEl>
                                        <p:attrNameLst>
                                          <p:attrName>style.visibility</p:attrName>
                                        </p:attrNameLst>
                                      </p:cBhvr>
                                      <p:to>
                                        <p:strVal val="visible"/>
                                      </p:to>
                                    </p:set>
                                    <p:anim calcmode="lin" valueType="num">
                                      <p:cBhvr>
                                        <p:cTn id="63" dur="100" fill="hold"/>
                                        <p:tgtEl>
                                          <p:spTgt spid="537"/>
                                        </p:tgtEl>
                                        <p:attrNameLst>
                                          <p:attrName>ppt_w</p:attrName>
                                        </p:attrNameLst>
                                      </p:cBhvr>
                                      <p:tavLst>
                                        <p:tav tm="0">
                                          <p:val>
                                            <p:fltVal val="0"/>
                                          </p:val>
                                        </p:tav>
                                        <p:tav tm="100000">
                                          <p:val>
                                            <p:strVal val="#ppt_w"/>
                                          </p:val>
                                        </p:tav>
                                      </p:tavLst>
                                    </p:anim>
                                    <p:anim calcmode="lin" valueType="num">
                                      <p:cBhvr>
                                        <p:cTn id="64" dur="100" fill="hold"/>
                                        <p:tgtEl>
                                          <p:spTgt spid="537"/>
                                        </p:tgtEl>
                                        <p:attrNameLst>
                                          <p:attrName>ppt_h</p:attrName>
                                        </p:attrNameLst>
                                      </p:cBhvr>
                                      <p:tavLst>
                                        <p:tav tm="0">
                                          <p:val>
                                            <p:fltVal val="0"/>
                                          </p:val>
                                        </p:tav>
                                        <p:tav tm="100000">
                                          <p:val>
                                            <p:strVal val="#ppt_h"/>
                                          </p:val>
                                        </p:tav>
                                      </p:tavLst>
                                    </p:anim>
                                    <p:animEffect transition="in" filter="fade">
                                      <p:cBhvr>
                                        <p:cTn id="65" dur="100"/>
                                        <p:tgtEl>
                                          <p:spTgt spid="537"/>
                                        </p:tgtEl>
                                      </p:cBhvr>
                                    </p:animEffect>
                                  </p:childTnLst>
                                </p:cTn>
                              </p:par>
                              <p:par>
                                <p:cTn id="66" presetID="6" presetClass="emph" presetSubtype="0" fill="hold" nodeType="withEffect">
                                  <p:stCondLst>
                                    <p:cond delay="100"/>
                                  </p:stCondLst>
                                  <p:childTnLst>
                                    <p:animScale>
                                      <p:cBhvr>
                                        <p:cTn id="67" dur="100" fill="hold"/>
                                        <p:tgtEl>
                                          <p:spTgt spid="537"/>
                                        </p:tgtEl>
                                      </p:cBhvr>
                                      <p:by x="110000" y="110000"/>
                                    </p:animScale>
                                  </p:childTnLst>
                                </p:cTn>
                              </p:par>
                              <p:par>
                                <p:cTn id="68" presetID="6" presetClass="emph" presetSubtype="0" fill="hold" nodeType="withEffect">
                                  <p:stCondLst>
                                    <p:cond delay="200"/>
                                  </p:stCondLst>
                                  <p:childTnLst>
                                    <p:animScale>
                                      <p:cBhvr>
                                        <p:cTn id="69" dur="200" fill="hold"/>
                                        <p:tgtEl>
                                          <p:spTgt spid="537"/>
                                        </p:tgtEl>
                                      </p:cBhvr>
                                      <p:by x="90000" y="90000"/>
                                    </p:animScale>
                                  </p:childTnLst>
                                </p:cTn>
                              </p:par>
                              <p:par>
                                <p:cTn id="70" presetID="6" presetClass="emph" presetSubtype="0" fill="hold" nodeType="withEffect">
                                  <p:stCondLst>
                                    <p:cond delay="400"/>
                                  </p:stCondLst>
                                  <p:childTnLst>
                                    <p:animScale>
                                      <p:cBhvr>
                                        <p:cTn id="71" dur="100" fill="hold"/>
                                        <p:tgtEl>
                                          <p:spTgt spid="537"/>
                                        </p:tgtEl>
                                      </p:cBhvr>
                                      <p:by x="105000" y="105000"/>
                                    </p:animScale>
                                  </p:childTnLst>
                                </p:cTn>
                              </p:par>
                              <p:par>
                                <p:cTn id="72" presetID="6" presetClass="emph" presetSubtype="0" fill="hold" nodeType="withEffect">
                                  <p:stCondLst>
                                    <p:cond delay="500"/>
                                  </p:stCondLst>
                                  <p:childTnLst>
                                    <p:animScale>
                                      <p:cBhvr>
                                        <p:cTn id="73" dur="200" fill="hold"/>
                                        <p:tgtEl>
                                          <p:spTgt spid="537"/>
                                        </p:tgtEl>
                                      </p:cBhvr>
                                      <p:by x="95000" y="95000"/>
                                    </p:animScale>
                                  </p:childTnLst>
                                </p:cTn>
                              </p:par>
                            </p:childTnLst>
                          </p:cTn>
                        </p:par>
                        <p:par>
                          <p:cTn id="74" fill="hold">
                            <p:stCondLst>
                              <p:cond delay="2500"/>
                            </p:stCondLst>
                            <p:childTnLst>
                              <p:par>
                                <p:cTn id="75" presetID="21" presetClass="entr" presetSubtype="1"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heel(1)">
                                      <p:cBhvr>
                                        <p:cTn id="77" dur="1000"/>
                                        <p:tgtEl>
                                          <p:spTgt spid="14"/>
                                        </p:tgtEl>
                                      </p:cBhvr>
                                    </p:animEffect>
                                  </p:childTnLst>
                                </p:cTn>
                              </p:par>
                            </p:childTnLst>
                          </p:cTn>
                        </p:par>
                        <p:par>
                          <p:cTn id="78" fill="hold">
                            <p:stCondLst>
                              <p:cond delay="3500"/>
                            </p:stCondLst>
                            <p:childTnLst>
                              <p:par>
                                <p:cTn id="79" presetID="14" presetClass="entr" presetSubtype="1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childTnLst>
                          </p:cTn>
                        </p:par>
                        <p:par>
                          <p:cTn id="82" fill="hold">
                            <p:stCondLst>
                              <p:cond delay="4000"/>
                            </p:stCondLst>
                            <p:childTnLst>
                              <p:par>
                                <p:cTn id="83" presetID="22" presetClass="entr" presetSubtype="1" fill="hold" nodeType="afterEffect">
                                  <p:stCondLst>
                                    <p:cond delay="0"/>
                                  </p:stCondLst>
                                  <p:childTnLst>
                                    <p:set>
                                      <p:cBhvr>
                                        <p:cTn id="84" dur="1" fill="hold">
                                          <p:stCondLst>
                                            <p:cond delay="0"/>
                                          </p:stCondLst>
                                        </p:cTn>
                                        <p:tgtEl>
                                          <p:spTgt spid="720"/>
                                        </p:tgtEl>
                                        <p:attrNameLst>
                                          <p:attrName>style.visibility</p:attrName>
                                        </p:attrNameLst>
                                      </p:cBhvr>
                                      <p:to>
                                        <p:strVal val="visible"/>
                                      </p:to>
                                    </p:set>
                                    <p:animEffect transition="in" filter="wipe(up)">
                                      <p:cBhvr>
                                        <p:cTn id="85" dur="500"/>
                                        <p:tgtEl>
                                          <p:spTgt spid="720"/>
                                        </p:tgtEl>
                                      </p:cBhvr>
                                    </p:animEffect>
                                  </p:childTnLst>
                                </p:cTn>
                              </p:par>
                            </p:childTnLst>
                          </p:cTn>
                        </p:par>
                        <p:par>
                          <p:cTn id="86" fill="hold">
                            <p:stCondLst>
                              <p:cond delay="4500"/>
                            </p:stCondLst>
                            <p:childTnLst>
                              <p:par>
                                <p:cTn id="87" presetID="21" presetClass="entr" presetSubtype="1" fill="hold" nodeType="afterEffect">
                                  <p:stCondLst>
                                    <p:cond delay="0"/>
                                  </p:stCondLst>
                                  <p:childTnLst>
                                    <p:set>
                                      <p:cBhvr>
                                        <p:cTn id="88" dur="1" fill="hold">
                                          <p:stCondLst>
                                            <p:cond delay="0"/>
                                          </p:stCondLst>
                                        </p:cTn>
                                        <p:tgtEl>
                                          <p:spTgt spid="193"/>
                                        </p:tgtEl>
                                        <p:attrNameLst>
                                          <p:attrName>style.visibility</p:attrName>
                                        </p:attrNameLst>
                                      </p:cBhvr>
                                      <p:to>
                                        <p:strVal val="visible"/>
                                      </p:to>
                                    </p:set>
                                    <p:animEffect transition="in" filter="wheel(1)">
                                      <p:cBhvr>
                                        <p:cTn id="89" dur="1000"/>
                                        <p:tgtEl>
                                          <p:spTgt spid="193"/>
                                        </p:tgtEl>
                                      </p:cBhvr>
                                    </p:animEffect>
                                  </p:childTnLst>
                                </p:cTn>
                              </p:par>
                            </p:childTnLst>
                          </p:cTn>
                        </p:par>
                        <p:par>
                          <p:cTn id="90" fill="hold">
                            <p:stCondLst>
                              <p:cond delay="5500"/>
                            </p:stCondLst>
                            <p:childTnLst>
                              <p:par>
                                <p:cTn id="91" presetID="14" presetClass="entr" presetSubtype="10" fill="hold" grpId="0" nodeType="afterEffect">
                                  <p:stCondLst>
                                    <p:cond delay="0"/>
                                  </p:stCondLst>
                                  <p:childTnLst>
                                    <p:set>
                                      <p:cBhvr>
                                        <p:cTn id="92" dur="1" fill="hold">
                                          <p:stCondLst>
                                            <p:cond delay="0"/>
                                          </p:stCondLst>
                                        </p:cTn>
                                        <p:tgtEl>
                                          <p:spTgt spid="192"/>
                                        </p:tgtEl>
                                        <p:attrNameLst>
                                          <p:attrName>style.visibility</p:attrName>
                                        </p:attrNameLst>
                                      </p:cBhvr>
                                      <p:to>
                                        <p:strVal val="visible"/>
                                      </p:to>
                                    </p:set>
                                    <p:animEffect transition="in" filter="randombar(horizontal)">
                                      <p:cBhvr>
                                        <p:cTn id="93" dur="500"/>
                                        <p:tgtEl>
                                          <p:spTgt spid="192"/>
                                        </p:tgtEl>
                                      </p:cBhvr>
                                    </p:animEffect>
                                  </p:childTnLst>
                                </p:cTn>
                              </p:par>
                            </p:childTnLst>
                          </p:cTn>
                        </p:par>
                        <p:par>
                          <p:cTn id="94" fill="hold">
                            <p:stCondLst>
                              <p:cond delay="6000"/>
                            </p:stCondLst>
                            <p:childTnLst>
                              <p:par>
                                <p:cTn id="95" presetID="22" presetClass="entr" presetSubtype="1" fill="hold" nodeType="afterEffect">
                                  <p:stCondLst>
                                    <p:cond delay="0"/>
                                  </p:stCondLst>
                                  <p:childTnLst>
                                    <p:set>
                                      <p:cBhvr>
                                        <p:cTn id="96" dur="1" fill="hold">
                                          <p:stCondLst>
                                            <p:cond delay="0"/>
                                          </p:stCondLst>
                                        </p:cTn>
                                        <p:tgtEl>
                                          <p:spTgt spid="714"/>
                                        </p:tgtEl>
                                        <p:attrNameLst>
                                          <p:attrName>style.visibility</p:attrName>
                                        </p:attrNameLst>
                                      </p:cBhvr>
                                      <p:to>
                                        <p:strVal val="visible"/>
                                      </p:to>
                                    </p:set>
                                    <p:animEffect transition="in" filter="wipe(up)">
                                      <p:cBhvr>
                                        <p:cTn id="97" dur="500"/>
                                        <p:tgtEl>
                                          <p:spTgt spid="714"/>
                                        </p:tgtEl>
                                      </p:cBhvr>
                                    </p:animEffect>
                                  </p:childTnLst>
                                </p:cTn>
                              </p:par>
                            </p:childTnLst>
                          </p:cTn>
                        </p:par>
                        <p:par>
                          <p:cTn id="98" fill="hold">
                            <p:stCondLst>
                              <p:cond delay="6500"/>
                            </p:stCondLst>
                            <p:childTnLst>
                              <p:par>
                                <p:cTn id="99" presetID="21" presetClass="entr" presetSubtype="1" fill="hold" nodeType="afterEffect">
                                  <p:stCondLst>
                                    <p:cond delay="0"/>
                                  </p:stCondLst>
                                  <p:childTnLst>
                                    <p:set>
                                      <p:cBhvr>
                                        <p:cTn id="100" dur="1" fill="hold">
                                          <p:stCondLst>
                                            <p:cond delay="0"/>
                                          </p:stCondLst>
                                        </p:cTn>
                                        <p:tgtEl>
                                          <p:spTgt spid="367"/>
                                        </p:tgtEl>
                                        <p:attrNameLst>
                                          <p:attrName>style.visibility</p:attrName>
                                        </p:attrNameLst>
                                      </p:cBhvr>
                                      <p:to>
                                        <p:strVal val="visible"/>
                                      </p:to>
                                    </p:set>
                                    <p:animEffect transition="in" filter="wheel(1)">
                                      <p:cBhvr>
                                        <p:cTn id="101" dur="1000"/>
                                        <p:tgtEl>
                                          <p:spTgt spid="367"/>
                                        </p:tgtEl>
                                      </p:cBhvr>
                                    </p:animEffect>
                                  </p:childTnLst>
                                </p:cTn>
                              </p:par>
                            </p:childTnLst>
                          </p:cTn>
                        </p:par>
                        <p:par>
                          <p:cTn id="102" fill="hold">
                            <p:stCondLst>
                              <p:cond delay="7500"/>
                            </p:stCondLst>
                            <p:childTnLst>
                              <p:par>
                                <p:cTn id="103" presetID="14" presetClass="entr" presetSubtype="10" fill="hold" grpId="0" nodeType="afterEffect">
                                  <p:stCondLst>
                                    <p:cond delay="0"/>
                                  </p:stCondLst>
                                  <p:childTnLst>
                                    <p:set>
                                      <p:cBhvr>
                                        <p:cTn id="104" dur="1" fill="hold">
                                          <p:stCondLst>
                                            <p:cond delay="0"/>
                                          </p:stCondLst>
                                        </p:cTn>
                                        <p:tgtEl>
                                          <p:spTgt spid="366"/>
                                        </p:tgtEl>
                                        <p:attrNameLst>
                                          <p:attrName>style.visibility</p:attrName>
                                        </p:attrNameLst>
                                      </p:cBhvr>
                                      <p:to>
                                        <p:strVal val="visible"/>
                                      </p:to>
                                    </p:set>
                                    <p:animEffect transition="in" filter="randombar(horizontal)">
                                      <p:cBhvr>
                                        <p:cTn id="105" dur="500"/>
                                        <p:tgtEl>
                                          <p:spTgt spid="366"/>
                                        </p:tgtEl>
                                      </p:cBhvr>
                                    </p:animEffect>
                                  </p:childTnLst>
                                </p:cTn>
                              </p:par>
                            </p:childTnLst>
                          </p:cTn>
                        </p:par>
                        <p:par>
                          <p:cTn id="106" fill="hold">
                            <p:stCondLst>
                              <p:cond delay="8000"/>
                            </p:stCondLst>
                            <p:childTnLst>
                              <p:par>
                                <p:cTn id="107" presetID="22" presetClass="entr" presetSubtype="1" fill="hold" nodeType="afterEffect">
                                  <p:stCondLst>
                                    <p:cond delay="0"/>
                                  </p:stCondLst>
                                  <p:childTnLst>
                                    <p:set>
                                      <p:cBhvr>
                                        <p:cTn id="108" dur="1" fill="hold">
                                          <p:stCondLst>
                                            <p:cond delay="0"/>
                                          </p:stCondLst>
                                        </p:cTn>
                                        <p:tgtEl>
                                          <p:spTgt spid="711"/>
                                        </p:tgtEl>
                                        <p:attrNameLst>
                                          <p:attrName>style.visibility</p:attrName>
                                        </p:attrNameLst>
                                      </p:cBhvr>
                                      <p:to>
                                        <p:strVal val="visible"/>
                                      </p:to>
                                    </p:set>
                                    <p:animEffect transition="in" filter="wipe(up)">
                                      <p:cBhvr>
                                        <p:cTn id="109" dur="500"/>
                                        <p:tgtEl>
                                          <p:spTgt spid="711"/>
                                        </p:tgtEl>
                                      </p:cBhvr>
                                    </p:animEffect>
                                  </p:childTnLst>
                                </p:cTn>
                              </p:par>
                            </p:childTnLst>
                          </p:cTn>
                        </p:par>
                        <p:par>
                          <p:cTn id="110" fill="hold">
                            <p:stCondLst>
                              <p:cond delay="8500"/>
                            </p:stCondLst>
                            <p:childTnLst>
                              <p:par>
                                <p:cTn id="111" presetID="21" presetClass="entr" presetSubtype="1" fill="hold" nodeType="afterEffect">
                                  <p:stCondLst>
                                    <p:cond delay="0"/>
                                  </p:stCondLst>
                                  <p:childTnLst>
                                    <p:set>
                                      <p:cBhvr>
                                        <p:cTn id="112" dur="1" fill="hold">
                                          <p:stCondLst>
                                            <p:cond delay="0"/>
                                          </p:stCondLst>
                                        </p:cTn>
                                        <p:tgtEl>
                                          <p:spTgt spid="541"/>
                                        </p:tgtEl>
                                        <p:attrNameLst>
                                          <p:attrName>style.visibility</p:attrName>
                                        </p:attrNameLst>
                                      </p:cBhvr>
                                      <p:to>
                                        <p:strVal val="visible"/>
                                      </p:to>
                                    </p:set>
                                    <p:animEffect transition="in" filter="wheel(1)">
                                      <p:cBhvr>
                                        <p:cTn id="113" dur="1000"/>
                                        <p:tgtEl>
                                          <p:spTgt spid="541"/>
                                        </p:tgtEl>
                                      </p:cBhvr>
                                    </p:animEffect>
                                  </p:childTnLst>
                                </p:cTn>
                              </p:par>
                            </p:childTnLst>
                          </p:cTn>
                        </p:par>
                        <p:par>
                          <p:cTn id="114" fill="hold">
                            <p:stCondLst>
                              <p:cond delay="9500"/>
                            </p:stCondLst>
                            <p:childTnLst>
                              <p:par>
                                <p:cTn id="115" presetID="14" presetClass="entr" presetSubtype="10" fill="hold" grpId="0" nodeType="afterEffect">
                                  <p:stCondLst>
                                    <p:cond delay="0"/>
                                  </p:stCondLst>
                                  <p:childTnLst>
                                    <p:set>
                                      <p:cBhvr>
                                        <p:cTn id="116" dur="1" fill="hold">
                                          <p:stCondLst>
                                            <p:cond delay="0"/>
                                          </p:stCondLst>
                                        </p:cTn>
                                        <p:tgtEl>
                                          <p:spTgt spid="540"/>
                                        </p:tgtEl>
                                        <p:attrNameLst>
                                          <p:attrName>style.visibility</p:attrName>
                                        </p:attrNameLst>
                                      </p:cBhvr>
                                      <p:to>
                                        <p:strVal val="visible"/>
                                      </p:to>
                                    </p:set>
                                    <p:animEffect transition="in" filter="randombar(horizontal)">
                                      <p:cBhvr>
                                        <p:cTn id="117" dur="500"/>
                                        <p:tgtEl>
                                          <p:spTgt spid="540"/>
                                        </p:tgtEl>
                                      </p:cBhvr>
                                    </p:animEffect>
                                  </p:childTnLst>
                                </p:cTn>
                              </p:par>
                            </p:childTnLst>
                          </p:cTn>
                        </p:par>
                        <p:par>
                          <p:cTn id="118" fill="hold">
                            <p:stCondLst>
                              <p:cond delay="10000"/>
                            </p:stCondLst>
                            <p:childTnLst>
                              <p:par>
                                <p:cTn id="119" presetID="22" presetClass="entr" presetSubtype="1" fill="hold" nodeType="afterEffect">
                                  <p:stCondLst>
                                    <p:cond delay="0"/>
                                  </p:stCondLst>
                                  <p:childTnLst>
                                    <p:set>
                                      <p:cBhvr>
                                        <p:cTn id="120" dur="1" fill="hold">
                                          <p:stCondLst>
                                            <p:cond delay="0"/>
                                          </p:stCondLst>
                                        </p:cTn>
                                        <p:tgtEl>
                                          <p:spTgt spid="717"/>
                                        </p:tgtEl>
                                        <p:attrNameLst>
                                          <p:attrName>style.visibility</p:attrName>
                                        </p:attrNameLst>
                                      </p:cBhvr>
                                      <p:to>
                                        <p:strVal val="visible"/>
                                      </p:to>
                                    </p:set>
                                    <p:animEffect transition="in" filter="wipe(up)">
                                      <p:cBhvr>
                                        <p:cTn id="121"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3" grpId="0"/>
      <p:bldP spid="192" grpId="0"/>
      <p:bldP spid="366" grpId="0"/>
      <p:bldP spid="5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8" name="组合 7"/>
          <p:cNvGrpSpPr/>
          <p:nvPr/>
        </p:nvGrpSpPr>
        <p:grpSpPr>
          <a:xfrm>
            <a:off x="788160" y="1739814"/>
            <a:ext cx="1232824" cy="1232824"/>
            <a:chOff x="5219336" y="1411604"/>
            <a:chExt cx="2903584" cy="2903584"/>
          </a:xfrm>
        </p:grpSpPr>
        <p:sp>
          <p:nvSpPr>
            <p:cNvPr id="9" name="椭圆 8"/>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0" name="椭圆 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1" name="椭圆 10"/>
            <p:cNvSpPr/>
            <p:nvPr/>
          </p:nvSpPr>
          <p:spPr>
            <a:xfrm>
              <a:off x="5956263" y="2148531"/>
              <a:ext cx="1429731" cy="1429731"/>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2" name="椭圆 1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3" name="椭圆 12"/>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grpSp>
        <p:nvGrpSpPr>
          <p:cNvPr id="14" name="组合 13"/>
          <p:cNvGrpSpPr/>
          <p:nvPr/>
        </p:nvGrpSpPr>
        <p:grpSpPr>
          <a:xfrm>
            <a:off x="2371279" y="1739814"/>
            <a:ext cx="1232824" cy="1232824"/>
            <a:chOff x="5219336" y="1411604"/>
            <a:chExt cx="2903584" cy="2903584"/>
          </a:xfrm>
        </p:grpSpPr>
        <p:sp>
          <p:nvSpPr>
            <p:cNvPr id="15" name="椭圆 1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6" name="椭圆 1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7" name="椭圆 16"/>
            <p:cNvSpPr/>
            <p:nvPr/>
          </p:nvSpPr>
          <p:spPr>
            <a:xfrm>
              <a:off x="5956263" y="2148531"/>
              <a:ext cx="1429731" cy="1429731"/>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8" name="椭圆 1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19" name="椭圆 1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grpSp>
        <p:nvGrpSpPr>
          <p:cNvPr id="20" name="组合 19"/>
          <p:cNvGrpSpPr/>
          <p:nvPr/>
        </p:nvGrpSpPr>
        <p:grpSpPr>
          <a:xfrm>
            <a:off x="3954398" y="1739814"/>
            <a:ext cx="1232824" cy="1232824"/>
            <a:chOff x="5219336" y="1411604"/>
            <a:chExt cx="2903584" cy="2903584"/>
          </a:xfrm>
        </p:grpSpPr>
        <p:sp>
          <p:nvSpPr>
            <p:cNvPr id="21" name="椭圆 20"/>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22" name="椭圆 21"/>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23" name="椭圆 22"/>
            <p:cNvSpPr/>
            <p:nvPr/>
          </p:nvSpPr>
          <p:spPr>
            <a:xfrm>
              <a:off x="5956263" y="2148531"/>
              <a:ext cx="1429731" cy="1429731"/>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24" name="椭圆 23"/>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25" name="椭圆 2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grpSp>
        <p:nvGrpSpPr>
          <p:cNvPr id="26" name="组合 25"/>
          <p:cNvGrpSpPr/>
          <p:nvPr/>
        </p:nvGrpSpPr>
        <p:grpSpPr>
          <a:xfrm>
            <a:off x="5537517" y="1739814"/>
            <a:ext cx="1232824" cy="1232824"/>
            <a:chOff x="5219336" y="1411604"/>
            <a:chExt cx="2903584" cy="2903584"/>
          </a:xfrm>
        </p:grpSpPr>
        <p:sp>
          <p:nvSpPr>
            <p:cNvPr id="27" name="椭圆 26"/>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28" name="椭圆 2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29" name="椭圆 28"/>
            <p:cNvSpPr/>
            <p:nvPr/>
          </p:nvSpPr>
          <p:spPr>
            <a:xfrm>
              <a:off x="5956263" y="2148531"/>
              <a:ext cx="1429731" cy="1429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0" name="椭圆 2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1" name="椭圆 30"/>
            <p:cNvSpPr/>
            <p:nvPr/>
          </p:nvSpPr>
          <p:spPr>
            <a:xfrm>
              <a:off x="6091546"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grpSp>
        <p:nvGrpSpPr>
          <p:cNvPr id="32" name="组合 31"/>
          <p:cNvGrpSpPr/>
          <p:nvPr/>
        </p:nvGrpSpPr>
        <p:grpSpPr>
          <a:xfrm>
            <a:off x="7120636" y="1739814"/>
            <a:ext cx="1232824" cy="1232824"/>
            <a:chOff x="5219336" y="1411604"/>
            <a:chExt cx="2903584" cy="2903584"/>
          </a:xfrm>
        </p:grpSpPr>
        <p:sp>
          <p:nvSpPr>
            <p:cNvPr id="33" name="椭圆 3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4" name="椭圆 3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5" name="椭圆 34"/>
            <p:cNvSpPr/>
            <p:nvPr/>
          </p:nvSpPr>
          <p:spPr>
            <a:xfrm>
              <a:off x="5956263" y="2148531"/>
              <a:ext cx="1429731" cy="1429731"/>
            </a:xfrm>
            <a:prstGeom prst="ellipse">
              <a:avLst/>
            </a:prstGeom>
            <a:solidFill>
              <a:srgbClr val="5E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6" name="椭圆 3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7" name="椭圆 3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grpSp>
        <p:nvGrpSpPr>
          <p:cNvPr id="38" name="组合 37"/>
          <p:cNvGrpSpPr/>
          <p:nvPr/>
        </p:nvGrpSpPr>
        <p:grpSpPr>
          <a:xfrm>
            <a:off x="1025602" y="405167"/>
            <a:ext cx="564535" cy="564535"/>
            <a:chOff x="3724323" y="1908536"/>
            <a:chExt cx="1329153" cy="1329153"/>
          </a:xfrm>
        </p:grpSpPr>
        <p:sp>
          <p:nvSpPr>
            <p:cNvPr id="39" name="椭圆 3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0" name="椭圆 39"/>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1" name="组合 40"/>
          <p:cNvGrpSpPr/>
          <p:nvPr/>
        </p:nvGrpSpPr>
        <p:grpSpPr>
          <a:xfrm>
            <a:off x="630790" y="1258831"/>
            <a:ext cx="341065" cy="341065"/>
            <a:chOff x="3724323" y="1908536"/>
            <a:chExt cx="1329153" cy="1329153"/>
          </a:xfrm>
          <a:solidFill>
            <a:schemeClr val="bg1">
              <a:lumMod val="95000"/>
            </a:schemeClr>
          </a:solidFill>
        </p:grpSpPr>
        <p:sp>
          <p:nvSpPr>
            <p:cNvPr id="42" name="椭圆 41"/>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3" name="椭圆 42"/>
            <p:cNvSpPr/>
            <p:nvPr/>
          </p:nvSpPr>
          <p:spPr>
            <a:xfrm>
              <a:off x="3839838" y="2024052"/>
              <a:ext cx="1098122" cy="1098122"/>
            </a:xfrm>
            <a:prstGeom prst="ellipse">
              <a:avLst/>
            </a:prstGeom>
            <a:solidFill>
              <a:srgbClr val="E8707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4" name="组合 43"/>
          <p:cNvGrpSpPr/>
          <p:nvPr/>
        </p:nvGrpSpPr>
        <p:grpSpPr>
          <a:xfrm>
            <a:off x="75948" y="1117940"/>
            <a:ext cx="481956" cy="481956"/>
            <a:chOff x="3724323" y="1908536"/>
            <a:chExt cx="1329153" cy="1329153"/>
          </a:xfrm>
        </p:grpSpPr>
        <p:sp>
          <p:nvSpPr>
            <p:cNvPr id="45" name="椭圆 4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6" name="椭圆 45"/>
            <p:cNvSpPr/>
            <p:nvPr/>
          </p:nvSpPr>
          <p:spPr>
            <a:xfrm>
              <a:off x="3839838" y="2024052"/>
              <a:ext cx="1098122" cy="1098122"/>
            </a:xfrm>
            <a:prstGeom prst="ellipse">
              <a:avLst/>
            </a:prstGeom>
            <a:solidFill>
              <a:srgbClr val="FFB8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7" name="组合 46"/>
          <p:cNvGrpSpPr/>
          <p:nvPr/>
        </p:nvGrpSpPr>
        <p:grpSpPr>
          <a:xfrm>
            <a:off x="1475036" y="111461"/>
            <a:ext cx="204049" cy="204049"/>
            <a:chOff x="3724323" y="1908536"/>
            <a:chExt cx="1329153" cy="1329153"/>
          </a:xfrm>
          <a:solidFill>
            <a:schemeClr val="bg1">
              <a:lumMod val="95000"/>
            </a:schemeClr>
          </a:solidFill>
        </p:grpSpPr>
        <p:sp>
          <p:nvSpPr>
            <p:cNvPr id="48" name="椭圆 47"/>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9" name="椭圆 48"/>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0" name="组合 49"/>
          <p:cNvGrpSpPr/>
          <p:nvPr/>
        </p:nvGrpSpPr>
        <p:grpSpPr>
          <a:xfrm>
            <a:off x="-1259129" y="-1261678"/>
            <a:ext cx="2616232" cy="2616232"/>
            <a:chOff x="3724323" y="1908536"/>
            <a:chExt cx="1329153" cy="1329153"/>
          </a:xfrm>
        </p:grpSpPr>
        <p:sp>
          <p:nvSpPr>
            <p:cNvPr id="51" name="椭圆 5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2" name="椭圆 51"/>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3" name="组合 52"/>
          <p:cNvGrpSpPr/>
          <p:nvPr/>
        </p:nvGrpSpPr>
        <p:grpSpPr>
          <a:xfrm>
            <a:off x="941632" y="908307"/>
            <a:ext cx="251519" cy="251519"/>
            <a:chOff x="3724323" y="1908536"/>
            <a:chExt cx="1329153" cy="1329153"/>
          </a:xfrm>
          <a:solidFill>
            <a:schemeClr val="bg1">
              <a:lumMod val="95000"/>
            </a:schemeClr>
          </a:solidFill>
        </p:grpSpPr>
        <p:sp>
          <p:nvSpPr>
            <p:cNvPr id="54" name="椭圆 53"/>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5" name="椭圆 54"/>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56" name="TextBox 59"/>
          <p:cNvSpPr txBox="1">
            <a:spLocks noChangeArrowheads="1"/>
          </p:cNvSpPr>
          <p:nvPr/>
        </p:nvSpPr>
        <p:spPr bwMode="auto">
          <a:xfrm>
            <a:off x="-294880" y="46929"/>
            <a:ext cx="1573372" cy="69115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lnSpc>
                <a:spcPct val="120000"/>
              </a:lnSpc>
              <a:defRPr/>
            </a:pPr>
            <a:r>
              <a:rPr lang="zh-CN" altLang="en-US" sz="2400" b="1" kern="0" dirty="0">
                <a:solidFill>
                  <a:schemeClr val="tx1">
                    <a:lumMod val="50000"/>
                    <a:lumOff val="50000"/>
                  </a:schemeClr>
                </a:solidFill>
                <a:latin typeface="微软雅黑" panose="020B0503020204020204" pitchFamily="34" charset="-122"/>
                <a:ea typeface="微软雅黑" panose="020B0503020204020204" pitchFamily="34" charset="-122"/>
              </a:rPr>
              <a:t>目   录</a:t>
            </a:r>
            <a:r>
              <a:rPr lang="zh-CN" altLang="en-US" sz="1800" b="1" kern="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800" b="1"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685165">
              <a:defRPr/>
            </a:pPr>
            <a:r>
              <a:rPr lang="en-US" altLang="zh-CN" sz="1010" b="1" kern="0" dirty="0">
                <a:solidFill>
                  <a:schemeClr val="tx1">
                    <a:lumMod val="50000"/>
                    <a:lumOff val="50000"/>
                  </a:schemeClr>
                </a:solidFill>
                <a:latin typeface="微软雅黑" panose="020B0503020204020204" pitchFamily="34" charset="-122"/>
                <a:ea typeface="微软雅黑" panose="020B0503020204020204" pitchFamily="34" charset="-122"/>
              </a:rPr>
              <a:t>Contents</a:t>
            </a:r>
            <a:endParaRPr lang="en-US" altLang="ko-KR" sz="101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1254038" y="2273004"/>
            <a:ext cx="298569" cy="20501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663A7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
        <p:nvSpPr>
          <p:cNvPr id="58" name="KSO_Shape"/>
          <p:cNvSpPr/>
          <p:nvPr/>
        </p:nvSpPr>
        <p:spPr bwMode="auto">
          <a:xfrm>
            <a:off x="2845618" y="2247021"/>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6D6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
        <p:nvSpPr>
          <p:cNvPr id="59" name="KSO_Shape"/>
          <p:cNvSpPr/>
          <p:nvPr/>
        </p:nvSpPr>
        <p:spPr bwMode="auto">
          <a:xfrm>
            <a:off x="4416742" y="2222986"/>
            <a:ext cx="308134" cy="30505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1ACBE"/>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
        <p:nvSpPr>
          <p:cNvPr id="60" name="KSO_Shape"/>
          <p:cNvSpPr/>
          <p:nvPr/>
        </p:nvSpPr>
        <p:spPr bwMode="auto">
          <a:xfrm>
            <a:off x="6003440" y="2238989"/>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C00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
        <p:nvSpPr>
          <p:cNvPr id="61" name="KSO_Shape"/>
          <p:cNvSpPr/>
          <p:nvPr/>
        </p:nvSpPr>
        <p:spPr bwMode="auto">
          <a:xfrm>
            <a:off x="7590684" y="2215717"/>
            <a:ext cx="292728" cy="28101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5E779E"/>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
        <p:nvSpPr>
          <p:cNvPr id="62" name="文本框 9"/>
          <p:cNvSpPr txBox="1"/>
          <p:nvPr/>
        </p:nvSpPr>
        <p:spPr>
          <a:xfrm>
            <a:off x="619485" y="2845491"/>
            <a:ext cx="1576869" cy="490506"/>
          </a:xfrm>
          <a:prstGeom prst="rect">
            <a:avLst/>
          </a:prstGeom>
          <a:noFill/>
        </p:spPr>
        <p:txBody>
          <a:bodyPr wrap="square" lIns="51422" tIns="25711" rIns="51422" bIns="25711" rtlCol="0">
            <a:spAutoFit/>
          </a:bodyPr>
          <a:lstStyle/>
          <a:p>
            <a:pPr marL="0" lvl="1" algn="ctr"/>
            <a:r>
              <a:rPr lang="zh-CN" altLang="en-US" sz="1800" b="1" dirty="0">
                <a:solidFill>
                  <a:srgbClr val="663A77"/>
                </a:solidFill>
                <a:latin typeface="微软雅黑" panose="020B0503020204020204" pitchFamily="34" charset="-122"/>
                <a:ea typeface="微软雅黑" panose="020B0503020204020204" pitchFamily="34" charset="-122"/>
              </a:rPr>
              <a:t>添加标题</a:t>
            </a:r>
            <a:endParaRPr lang="en-US" altLang="zh-CN" sz="1800" b="1" dirty="0" smtClean="0">
              <a:solidFill>
                <a:srgbClr val="663A77"/>
              </a:solidFill>
              <a:latin typeface="微软雅黑" panose="020B0503020204020204" pitchFamily="34" charset="-122"/>
              <a:ea typeface="微软雅黑" panose="020B0503020204020204" pitchFamily="34" charset="-122"/>
            </a:endParaRPr>
          </a:p>
          <a:p>
            <a:pPr marL="0" lvl="1" algn="ctr"/>
            <a:r>
              <a:rPr lang="zh-CN" altLang="en-US" sz="1050" dirty="0" smtClean="0">
                <a:solidFill>
                  <a:srgbClr val="663A77"/>
                </a:solidFill>
                <a:latin typeface="微软雅黑" panose="020B0503020204020204" pitchFamily="34" charset="-122"/>
                <a:ea typeface="微软雅黑" panose="020B0503020204020204" pitchFamily="34" charset="-122"/>
              </a:rPr>
              <a:t>（</a:t>
            </a:r>
            <a:r>
              <a:rPr lang="en-US" altLang="zh-CN" sz="1050" dirty="0" smtClean="0">
                <a:solidFill>
                  <a:srgbClr val="663A77"/>
                </a:solidFill>
                <a:latin typeface="微软雅黑" panose="020B0503020204020204" pitchFamily="34" charset="-122"/>
                <a:ea typeface="微软雅黑" panose="020B0503020204020204" pitchFamily="34" charset="-122"/>
              </a:rPr>
              <a:t>Add title</a:t>
            </a:r>
            <a:r>
              <a:rPr lang="zh-CN" altLang="en-US" sz="1050" dirty="0" smtClean="0">
                <a:solidFill>
                  <a:srgbClr val="663A77"/>
                </a:solidFill>
                <a:latin typeface="微软雅黑" panose="020B0503020204020204" pitchFamily="34" charset="-122"/>
                <a:ea typeface="微软雅黑" panose="020B0503020204020204" pitchFamily="34" charset="-122"/>
              </a:rPr>
              <a:t>）</a:t>
            </a:r>
            <a:endParaRPr lang="zh-CN" altLang="en-US" sz="1050" dirty="0">
              <a:solidFill>
                <a:srgbClr val="663A77"/>
              </a:solidFill>
              <a:latin typeface="微软雅黑" panose="020B0503020204020204" pitchFamily="34" charset="-122"/>
              <a:ea typeface="微软雅黑" panose="020B0503020204020204" pitchFamily="34" charset="-122"/>
            </a:endParaRPr>
          </a:p>
        </p:txBody>
      </p:sp>
      <p:sp>
        <p:nvSpPr>
          <p:cNvPr id="63" name="文本框 9"/>
          <p:cNvSpPr txBox="1"/>
          <p:nvPr/>
        </p:nvSpPr>
        <p:spPr>
          <a:xfrm>
            <a:off x="2185252" y="2849430"/>
            <a:ext cx="1576869" cy="490506"/>
          </a:xfrm>
          <a:prstGeom prst="rect">
            <a:avLst/>
          </a:prstGeom>
          <a:noFill/>
        </p:spPr>
        <p:txBody>
          <a:bodyPr wrap="square" lIns="51422" tIns="25711" rIns="51422" bIns="25711" rtlCol="0">
            <a:spAutoFit/>
          </a:bodyPr>
          <a:lstStyle/>
          <a:p>
            <a:pPr marL="0" lvl="1" algn="ctr"/>
            <a:r>
              <a:rPr lang="zh-CN" altLang="en-US" sz="1800" b="1" dirty="0">
                <a:solidFill>
                  <a:srgbClr val="E87071"/>
                </a:solidFill>
                <a:latin typeface="微软雅黑" panose="020B0503020204020204" pitchFamily="34" charset="-122"/>
                <a:ea typeface="微软雅黑" panose="020B0503020204020204" pitchFamily="34" charset="-122"/>
              </a:rPr>
              <a:t>添加标题</a:t>
            </a:r>
            <a:endParaRPr lang="en-US" altLang="zh-CN" sz="1800" b="1" dirty="0">
              <a:solidFill>
                <a:srgbClr val="E87071"/>
              </a:solidFill>
              <a:latin typeface="微软雅黑" panose="020B0503020204020204" pitchFamily="34" charset="-122"/>
              <a:ea typeface="微软雅黑" panose="020B0503020204020204" pitchFamily="34" charset="-122"/>
            </a:endParaRPr>
          </a:p>
          <a:p>
            <a:pPr marL="0" lvl="1" algn="ctr"/>
            <a:r>
              <a:rPr lang="zh-CN" altLang="en-US" sz="1050" dirty="0" smtClean="0">
                <a:solidFill>
                  <a:srgbClr val="E87071"/>
                </a:solidFill>
                <a:latin typeface="微软雅黑" panose="020B0503020204020204" pitchFamily="34" charset="-122"/>
                <a:ea typeface="微软雅黑" panose="020B0503020204020204" pitchFamily="34" charset="-122"/>
              </a:rPr>
              <a:t>（</a:t>
            </a:r>
            <a:r>
              <a:rPr lang="en-US" altLang="zh-CN" sz="1050" dirty="0" smtClean="0">
                <a:solidFill>
                  <a:srgbClr val="E87071"/>
                </a:solidFill>
                <a:latin typeface="微软雅黑" panose="020B0503020204020204" pitchFamily="34" charset="-122"/>
                <a:ea typeface="微软雅黑" panose="020B0503020204020204" pitchFamily="34" charset="-122"/>
              </a:rPr>
              <a:t>Add title</a:t>
            </a:r>
            <a:r>
              <a:rPr lang="zh-CN" altLang="en-US" sz="1050" dirty="0" smtClean="0">
                <a:solidFill>
                  <a:srgbClr val="E87071"/>
                </a:solidFill>
                <a:latin typeface="微软雅黑" panose="020B0503020204020204" pitchFamily="34" charset="-122"/>
                <a:ea typeface="微软雅黑" panose="020B0503020204020204" pitchFamily="34" charset="-122"/>
              </a:rPr>
              <a:t>）</a:t>
            </a:r>
            <a:endParaRPr lang="zh-CN" altLang="en-US" sz="1050" dirty="0">
              <a:solidFill>
                <a:srgbClr val="E8707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3762122" y="2845491"/>
            <a:ext cx="1576869" cy="490506"/>
          </a:xfrm>
          <a:prstGeom prst="rect">
            <a:avLst/>
          </a:prstGeom>
          <a:noFill/>
        </p:spPr>
        <p:txBody>
          <a:bodyPr wrap="square" lIns="51422" tIns="25711" rIns="51422" bIns="25711" rtlCol="0">
            <a:spAutoFit/>
          </a:bodyPr>
          <a:lstStyle/>
          <a:p>
            <a:pPr marL="0" lvl="1" algn="ctr"/>
            <a:r>
              <a:rPr lang="zh-CN" altLang="en-US" sz="1800" b="1" dirty="0">
                <a:solidFill>
                  <a:srgbClr val="01ACBE"/>
                </a:solidFill>
                <a:latin typeface="微软雅黑" panose="020B0503020204020204" pitchFamily="34" charset="-122"/>
                <a:ea typeface="微软雅黑" panose="020B0503020204020204" pitchFamily="34" charset="-122"/>
              </a:rPr>
              <a:t>添加标题</a:t>
            </a:r>
            <a:endParaRPr lang="en-US" altLang="zh-CN" sz="1800" b="1" dirty="0">
              <a:solidFill>
                <a:srgbClr val="01ACBE"/>
              </a:solidFill>
              <a:latin typeface="微软雅黑" panose="020B0503020204020204" pitchFamily="34" charset="-122"/>
              <a:ea typeface="微软雅黑" panose="020B0503020204020204" pitchFamily="34" charset="-122"/>
            </a:endParaRPr>
          </a:p>
          <a:p>
            <a:pPr marL="0" lvl="1" algn="ctr"/>
            <a:r>
              <a:rPr lang="zh-CN" altLang="en-US" sz="1050" dirty="0" smtClean="0">
                <a:solidFill>
                  <a:srgbClr val="01ACBE"/>
                </a:solidFill>
                <a:latin typeface="微软雅黑" panose="020B0503020204020204" pitchFamily="34" charset="-122"/>
                <a:ea typeface="微软雅黑" panose="020B0503020204020204" pitchFamily="34" charset="-122"/>
              </a:rPr>
              <a:t>（</a:t>
            </a:r>
            <a:r>
              <a:rPr lang="en-US" altLang="zh-CN" sz="1050" dirty="0" smtClean="0">
                <a:solidFill>
                  <a:srgbClr val="01ACBE"/>
                </a:solidFill>
                <a:latin typeface="微软雅黑" panose="020B0503020204020204" pitchFamily="34" charset="-122"/>
                <a:ea typeface="微软雅黑" panose="020B0503020204020204" pitchFamily="34" charset="-122"/>
              </a:rPr>
              <a:t>Add title</a:t>
            </a:r>
            <a:r>
              <a:rPr lang="zh-CN" altLang="en-US" sz="1050" dirty="0" smtClean="0">
                <a:solidFill>
                  <a:srgbClr val="01ACBE"/>
                </a:solidFill>
                <a:latin typeface="微软雅黑" panose="020B0503020204020204" pitchFamily="34" charset="-122"/>
                <a:ea typeface="微软雅黑" panose="020B0503020204020204" pitchFamily="34" charset="-122"/>
              </a:rPr>
              <a:t>）</a:t>
            </a:r>
            <a:endParaRPr lang="zh-CN" altLang="en-US" sz="1050" dirty="0">
              <a:solidFill>
                <a:srgbClr val="01ACBE"/>
              </a:solidFill>
              <a:latin typeface="微软雅黑" panose="020B0503020204020204" pitchFamily="34" charset="-122"/>
              <a:ea typeface="微软雅黑" panose="020B0503020204020204" pitchFamily="34" charset="-122"/>
            </a:endParaRPr>
          </a:p>
        </p:txBody>
      </p:sp>
      <p:sp>
        <p:nvSpPr>
          <p:cNvPr id="65" name="文本框 9"/>
          <p:cNvSpPr txBox="1"/>
          <p:nvPr/>
        </p:nvSpPr>
        <p:spPr>
          <a:xfrm>
            <a:off x="5381879" y="2849430"/>
            <a:ext cx="1576869" cy="490506"/>
          </a:xfrm>
          <a:prstGeom prst="rect">
            <a:avLst/>
          </a:prstGeom>
          <a:noFill/>
        </p:spPr>
        <p:txBody>
          <a:bodyPr wrap="square" lIns="51422" tIns="25711" rIns="51422" bIns="25711" rtlCol="0">
            <a:spAutoFit/>
          </a:bodyPr>
          <a:lstStyle/>
          <a:p>
            <a:pPr marL="0" lvl="1" algn="ctr"/>
            <a:r>
              <a:rPr lang="zh-CN" altLang="en-US" sz="1800" b="1" dirty="0">
                <a:solidFill>
                  <a:srgbClr val="FFB850"/>
                </a:solidFill>
                <a:latin typeface="微软雅黑" panose="020B0503020204020204" pitchFamily="34" charset="-122"/>
                <a:ea typeface="微软雅黑" panose="020B0503020204020204" pitchFamily="34" charset="-122"/>
              </a:rPr>
              <a:t>添加标题</a:t>
            </a:r>
            <a:endParaRPr lang="en-US" altLang="zh-CN" sz="1800" b="1" dirty="0">
              <a:solidFill>
                <a:srgbClr val="FFB850"/>
              </a:solidFill>
              <a:latin typeface="微软雅黑" panose="020B0503020204020204" pitchFamily="34" charset="-122"/>
              <a:ea typeface="微软雅黑" panose="020B0503020204020204" pitchFamily="34" charset="-122"/>
            </a:endParaRPr>
          </a:p>
          <a:p>
            <a:pPr marL="0" lvl="1" algn="ctr"/>
            <a:r>
              <a:rPr lang="zh-CN" altLang="en-US" sz="1050" dirty="0" smtClean="0">
                <a:solidFill>
                  <a:srgbClr val="FFB850"/>
                </a:solidFill>
                <a:latin typeface="微软雅黑" panose="020B0503020204020204" pitchFamily="34" charset="-122"/>
                <a:ea typeface="微软雅黑" panose="020B0503020204020204" pitchFamily="34" charset="-122"/>
              </a:rPr>
              <a:t>（</a:t>
            </a:r>
            <a:r>
              <a:rPr lang="en-US" altLang="zh-CN" sz="1050" dirty="0" smtClean="0">
                <a:solidFill>
                  <a:srgbClr val="FFB850"/>
                </a:solidFill>
                <a:latin typeface="微软雅黑" panose="020B0503020204020204" pitchFamily="34" charset="-122"/>
                <a:ea typeface="微软雅黑" panose="020B0503020204020204" pitchFamily="34" charset="-122"/>
              </a:rPr>
              <a:t>Add title</a:t>
            </a:r>
            <a:r>
              <a:rPr lang="zh-CN" altLang="en-US" sz="1050" dirty="0" smtClean="0">
                <a:solidFill>
                  <a:srgbClr val="FFB850"/>
                </a:solidFill>
                <a:latin typeface="微软雅黑" panose="020B0503020204020204" pitchFamily="34" charset="-122"/>
                <a:ea typeface="微软雅黑" panose="020B0503020204020204" pitchFamily="34" charset="-122"/>
              </a:rPr>
              <a:t>）</a:t>
            </a:r>
            <a:endParaRPr lang="zh-CN" altLang="en-US" sz="1050" dirty="0">
              <a:solidFill>
                <a:srgbClr val="FFB850"/>
              </a:solidFill>
              <a:latin typeface="微软雅黑" panose="020B0503020204020204" pitchFamily="34" charset="-122"/>
              <a:ea typeface="微软雅黑" panose="020B0503020204020204" pitchFamily="34" charset="-122"/>
            </a:endParaRPr>
          </a:p>
        </p:txBody>
      </p:sp>
      <p:sp>
        <p:nvSpPr>
          <p:cNvPr id="66" name="文本框 9"/>
          <p:cNvSpPr txBox="1"/>
          <p:nvPr/>
        </p:nvSpPr>
        <p:spPr>
          <a:xfrm>
            <a:off x="6990534" y="2845491"/>
            <a:ext cx="1576869" cy="490506"/>
          </a:xfrm>
          <a:prstGeom prst="rect">
            <a:avLst/>
          </a:prstGeom>
          <a:noFill/>
        </p:spPr>
        <p:txBody>
          <a:bodyPr wrap="square" lIns="51422" tIns="25711" rIns="51422" bIns="25711" rtlCol="0">
            <a:spAutoFit/>
          </a:bodyPr>
          <a:lstStyle/>
          <a:p>
            <a:pPr marL="0" lvl="1" algn="ctr"/>
            <a:r>
              <a:rPr lang="zh-CN" altLang="en-US" sz="1800" b="1" dirty="0">
                <a:solidFill>
                  <a:srgbClr val="5E779E"/>
                </a:solidFill>
                <a:latin typeface="微软雅黑" panose="020B0503020204020204" pitchFamily="34" charset="-122"/>
                <a:ea typeface="微软雅黑" panose="020B0503020204020204" pitchFamily="34" charset="-122"/>
              </a:rPr>
              <a:t>添加标题</a:t>
            </a:r>
            <a:endParaRPr lang="en-US" altLang="zh-CN" sz="1800" b="1" dirty="0">
              <a:solidFill>
                <a:srgbClr val="5E779E"/>
              </a:solidFill>
              <a:latin typeface="微软雅黑" panose="020B0503020204020204" pitchFamily="34" charset="-122"/>
              <a:ea typeface="微软雅黑" panose="020B0503020204020204" pitchFamily="34" charset="-122"/>
            </a:endParaRPr>
          </a:p>
          <a:p>
            <a:pPr marL="0" lvl="1" algn="ctr"/>
            <a:r>
              <a:rPr lang="zh-CN" altLang="en-US" sz="1050" dirty="0" smtClean="0">
                <a:solidFill>
                  <a:srgbClr val="5E779E"/>
                </a:solidFill>
                <a:latin typeface="微软雅黑" panose="020B0503020204020204" pitchFamily="34" charset="-122"/>
                <a:ea typeface="微软雅黑" panose="020B0503020204020204" pitchFamily="34" charset="-122"/>
              </a:rPr>
              <a:t>（</a:t>
            </a:r>
            <a:r>
              <a:rPr lang="en-US" altLang="zh-CN" sz="1050" dirty="0" smtClean="0">
                <a:solidFill>
                  <a:srgbClr val="5E779E"/>
                </a:solidFill>
                <a:latin typeface="微软雅黑" panose="020B0503020204020204" pitchFamily="34" charset="-122"/>
                <a:ea typeface="微软雅黑" panose="020B0503020204020204" pitchFamily="34" charset="-122"/>
              </a:rPr>
              <a:t>Add title</a:t>
            </a:r>
            <a:r>
              <a:rPr lang="zh-CN" altLang="en-US" sz="1050" dirty="0" smtClean="0">
                <a:solidFill>
                  <a:srgbClr val="5E779E"/>
                </a:solidFill>
                <a:latin typeface="微软雅黑" panose="020B0503020204020204" pitchFamily="34" charset="-122"/>
                <a:ea typeface="微软雅黑" panose="020B0503020204020204" pitchFamily="34" charset="-122"/>
              </a:rPr>
              <a:t>）</a:t>
            </a:r>
            <a:endParaRPr lang="zh-CN" altLang="en-US" sz="1050" dirty="0">
              <a:solidFill>
                <a:srgbClr val="5E779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5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0-#ppt_w/2"/>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53" presetClass="entr" presetSubtype="16" fill="hold" grpId="0" nodeType="withEffect">
                                  <p:stCondLst>
                                    <p:cond delay="100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42" presetClass="entr" presetSubtype="0" fill="hold" grpId="0" nodeType="withEffect">
                                  <p:stCondLst>
                                    <p:cond delay="150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
                                          </p:val>
                                        </p:tav>
                                        <p:tav tm="100000">
                                          <p:val>
                                            <p:strVal val="#ppt_x"/>
                                          </p:val>
                                        </p:tav>
                                      </p:tavLst>
                                    </p:anim>
                                    <p:anim calcmode="lin" valueType="num">
                                      <p:cBhvr>
                                        <p:cTn id="59" dur="1000" fill="hold"/>
                                        <p:tgtEl>
                                          <p:spTgt spid="6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anim calcmode="lin" valueType="num">
                                      <p:cBhvr>
                                        <p:cTn id="63" dur="1000" fill="hold"/>
                                        <p:tgtEl>
                                          <p:spTgt spid="63"/>
                                        </p:tgtEl>
                                        <p:attrNameLst>
                                          <p:attrName>ppt_x</p:attrName>
                                        </p:attrNameLst>
                                      </p:cBhvr>
                                      <p:tavLst>
                                        <p:tav tm="0">
                                          <p:val>
                                            <p:strVal val="#ppt_x"/>
                                          </p:val>
                                        </p:tav>
                                        <p:tav tm="100000">
                                          <p:val>
                                            <p:strVal val="#ppt_x"/>
                                          </p:val>
                                        </p:tav>
                                      </p:tavLst>
                                    </p:anim>
                                    <p:anim calcmode="lin" valueType="num">
                                      <p:cBhvr>
                                        <p:cTn id="64" dur="1000" fill="hold"/>
                                        <p:tgtEl>
                                          <p:spTgt spid="6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1000"/>
                                        <p:tgtEl>
                                          <p:spTgt spid="65"/>
                                        </p:tgtEl>
                                      </p:cBhvr>
                                    </p:animEffect>
                                    <p:anim calcmode="lin" valueType="num">
                                      <p:cBhvr>
                                        <p:cTn id="73" dur="1000" fill="hold"/>
                                        <p:tgtEl>
                                          <p:spTgt spid="65"/>
                                        </p:tgtEl>
                                        <p:attrNameLst>
                                          <p:attrName>ppt_x</p:attrName>
                                        </p:attrNameLst>
                                      </p:cBhvr>
                                      <p:tavLst>
                                        <p:tav tm="0">
                                          <p:val>
                                            <p:strVal val="#ppt_x"/>
                                          </p:val>
                                        </p:tav>
                                        <p:tav tm="100000">
                                          <p:val>
                                            <p:strVal val="#ppt_x"/>
                                          </p:val>
                                        </p:tav>
                                      </p:tavLst>
                                    </p:anim>
                                    <p:anim calcmode="lin" valueType="num">
                                      <p:cBhvr>
                                        <p:cTn id="74" dur="1000" fill="hold"/>
                                        <p:tgtEl>
                                          <p:spTgt spid="6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animBg="1"/>
      <p:bldP spid="59" grpId="0" animBg="1"/>
      <p:bldP spid="60" grpId="0" animBg="1"/>
      <p:bldP spid="61" grpId="0" animBg="1"/>
      <p:bldP spid="62" grpId="0"/>
      <p:bldP spid="63" grpId="0"/>
      <p:bldP spid="64" grpId="0"/>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28322" y="95726"/>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10" name="Freeform 975"/>
          <p:cNvSpPr>
            <a:spLocks noEditPoints="1"/>
          </p:cNvSpPr>
          <p:nvPr/>
        </p:nvSpPr>
        <p:spPr bwMode="auto">
          <a:xfrm>
            <a:off x="6157886" y="3735122"/>
            <a:ext cx="513489" cy="633908"/>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1" name="Freeform 979"/>
          <p:cNvSpPr>
            <a:spLocks noEditPoints="1"/>
          </p:cNvSpPr>
          <p:nvPr/>
        </p:nvSpPr>
        <p:spPr bwMode="auto">
          <a:xfrm>
            <a:off x="4453521" y="1029793"/>
            <a:ext cx="706013" cy="63112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2" name="Freeform 983"/>
          <p:cNvSpPr>
            <a:spLocks noEditPoints="1"/>
          </p:cNvSpPr>
          <p:nvPr/>
        </p:nvSpPr>
        <p:spPr bwMode="auto">
          <a:xfrm>
            <a:off x="1729413" y="1070225"/>
            <a:ext cx="593863" cy="609091"/>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3" name="Freeform 987"/>
          <p:cNvSpPr>
            <a:spLocks noEditPoints="1"/>
          </p:cNvSpPr>
          <p:nvPr/>
        </p:nvSpPr>
        <p:spPr bwMode="auto">
          <a:xfrm>
            <a:off x="2807175" y="3609416"/>
            <a:ext cx="490171" cy="788182"/>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vert="horz" wrap="square" lIns="68580" tIns="34290" rIns="68580" bIns="34290" numCol="1" anchor="t" anchorCtr="0" compatLnSpc="1"/>
          <a:lstStyle/>
          <a:p>
            <a:endParaRPr lang="zh-CN" altLang="en-US" sz="1015">
              <a:solidFill>
                <a:prstClr val="black"/>
              </a:solidFill>
            </a:endParaRPr>
          </a:p>
        </p:txBody>
      </p:sp>
      <p:cxnSp>
        <p:nvCxnSpPr>
          <p:cNvPr id="14" name="直接连接符 13"/>
          <p:cNvCxnSpPr/>
          <p:nvPr/>
        </p:nvCxnSpPr>
        <p:spPr>
          <a:xfrm>
            <a:off x="3499778" y="3794180"/>
            <a:ext cx="0" cy="63816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861349" y="3737044"/>
            <a:ext cx="0" cy="63816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43954" y="1041773"/>
            <a:ext cx="0" cy="63816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502942" y="1041773"/>
            <a:ext cx="0" cy="638169"/>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1220224" y="1960800"/>
            <a:ext cx="1800980" cy="1451295"/>
          </a:xfrm>
          <a:custGeom>
            <a:avLst/>
            <a:gdLst>
              <a:gd name="connsiteX0" fmla="*/ 0 w 1706497"/>
              <a:gd name="connsiteY0" fmla="*/ 0 h 1894723"/>
              <a:gd name="connsiteX1" fmla="*/ 759136 w 1706497"/>
              <a:gd name="connsiteY1" fmla="*/ 0 h 1894723"/>
              <a:gd name="connsiteX2" fmla="*/ 1706497 w 1706497"/>
              <a:gd name="connsiteY2" fmla="*/ 947362 h 1894723"/>
              <a:gd name="connsiteX3" fmla="*/ 759136 w 1706497"/>
              <a:gd name="connsiteY3" fmla="*/ 1894723 h 1894723"/>
              <a:gd name="connsiteX4" fmla="*/ 0 w 1706497"/>
              <a:gd name="connsiteY4" fmla="*/ 1894723 h 1894723"/>
              <a:gd name="connsiteX5" fmla="*/ 0 w 1706497"/>
              <a:gd name="connsiteY5" fmla="*/ 1640221 h 1894723"/>
              <a:gd name="connsiteX6" fmla="*/ 728608 w 1706497"/>
              <a:gd name="connsiteY6" fmla="*/ 1640221 h 1894723"/>
              <a:gd name="connsiteX7" fmla="*/ 1421466 w 1706497"/>
              <a:gd name="connsiteY7" fmla="*/ 947362 h 1894723"/>
              <a:gd name="connsiteX8" fmla="*/ 728608 w 1706497"/>
              <a:gd name="connsiteY8" fmla="*/ 254503 h 1894723"/>
              <a:gd name="connsiteX9" fmla="*/ 0 w 1706497"/>
              <a:gd name="connsiteY9" fmla="*/ 254503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6497" h="1894723">
                <a:moveTo>
                  <a:pt x="0" y="0"/>
                </a:moveTo>
                <a:lnTo>
                  <a:pt x="759136" y="0"/>
                </a:lnTo>
                <a:cubicBezTo>
                  <a:pt x="1282349" y="0"/>
                  <a:pt x="1706497" y="424148"/>
                  <a:pt x="1706497" y="947362"/>
                </a:cubicBezTo>
                <a:cubicBezTo>
                  <a:pt x="1706497" y="1470575"/>
                  <a:pt x="1282349" y="1894723"/>
                  <a:pt x="759136" y="1894723"/>
                </a:cubicBezTo>
                <a:lnTo>
                  <a:pt x="0" y="1894723"/>
                </a:lnTo>
                <a:lnTo>
                  <a:pt x="0" y="1640221"/>
                </a:lnTo>
                <a:lnTo>
                  <a:pt x="728608" y="1640221"/>
                </a:lnTo>
                <a:cubicBezTo>
                  <a:pt x="1111263" y="1640221"/>
                  <a:pt x="1421466" y="1330017"/>
                  <a:pt x="1421466" y="947362"/>
                </a:cubicBezTo>
                <a:cubicBezTo>
                  <a:pt x="1421466" y="564706"/>
                  <a:pt x="1111263" y="254503"/>
                  <a:pt x="728608" y="254503"/>
                </a:cubicBezTo>
                <a:lnTo>
                  <a:pt x="0" y="254503"/>
                </a:lnTo>
                <a:close/>
              </a:path>
            </a:pathLst>
          </a:custGeom>
          <a:solidFill>
            <a:srgbClr val="663A77"/>
          </a:solidFill>
          <a:ln w="19050">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1213426" y="1960800"/>
            <a:ext cx="3465688" cy="1451295"/>
          </a:xfrm>
          <a:custGeom>
            <a:avLst/>
            <a:gdLst>
              <a:gd name="connsiteX0" fmla="*/ 0 w 3283871"/>
              <a:gd name="connsiteY0" fmla="*/ 0 h 1894723"/>
              <a:gd name="connsiteX1" fmla="*/ 2336510 w 3283871"/>
              <a:gd name="connsiteY1" fmla="*/ 0 h 1894723"/>
              <a:gd name="connsiteX2" fmla="*/ 3283871 w 3283871"/>
              <a:gd name="connsiteY2" fmla="*/ 947362 h 1894723"/>
              <a:gd name="connsiteX3" fmla="*/ 2336510 w 3283871"/>
              <a:gd name="connsiteY3" fmla="*/ 1894723 h 1894723"/>
              <a:gd name="connsiteX4" fmla="*/ 0 w 3283871"/>
              <a:gd name="connsiteY4" fmla="*/ 1894723 h 1894723"/>
              <a:gd name="connsiteX5" fmla="*/ 0 w 3283871"/>
              <a:gd name="connsiteY5" fmla="*/ 1640221 h 1894723"/>
              <a:gd name="connsiteX6" fmla="*/ 2305982 w 3283871"/>
              <a:gd name="connsiteY6" fmla="*/ 1640221 h 1894723"/>
              <a:gd name="connsiteX7" fmla="*/ 2998840 w 3283871"/>
              <a:gd name="connsiteY7" fmla="*/ 947362 h 1894723"/>
              <a:gd name="connsiteX8" fmla="*/ 2305982 w 3283871"/>
              <a:gd name="connsiteY8" fmla="*/ 254503 h 1894723"/>
              <a:gd name="connsiteX9" fmla="*/ 1403841 w 3283871"/>
              <a:gd name="connsiteY9" fmla="*/ 254503 h 1894723"/>
              <a:gd name="connsiteX10" fmla="*/ 1396120 w 3283871"/>
              <a:gd name="connsiteY10" fmla="*/ 246109 h 1894723"/>
              <a:gd name="connsiteX11" fmla="*/ 759136 w 3283871"/>
              <a:gd name="connsiteY11" fmla="*/ 1 h 1894723"/>
              <a:gd name="connsiteX12" fmla="*/ 0 w 3283871"/>
              <a:gd name="connsiteY12" fmla="*/ 1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3871" h="1894723">
                <a:moveTo>
                  <a:pt x="0" y="0"/>
                </a:moveTo>
                <a:lnTo>
                  <a:pt x="2336510" y="0"/>
                </a:lnTo>
                <a:cubicBezTo>
                  <a:pt x="2859723" y="0"/>
                  <a:pt x="3283871" y="424148"/>
                  <a:pt x="3283871" y="947362"/>
                </a:cubicBezTo>
                <a:cubicBezTo>
                  <a:pt x="3283871" y="1470575"/>
                  <a:pt x="2859723" y="1894723"/>
                  <a:pt x="2336510" y="1894723"/>
                </a:cubicBezTo>
                <a:lnTo>
                  <a:pt x="0" y="1894723"/>
                </a:lnTo>
                <a:lnTo>
                  <a:pt x="0" y="1640221"/>
                </a:lnTo>
                <a:lnTo>
                  <a:pt x="2305982" y="1640221"/>
                </a:lnTo>
                <a:cubicBezTo>
                  <a:pt x="2688637" y="1640221"/>
                  <a:pt x="2998840" y="1330017"/>
                  <a:pt x="2998840" y="947362"/>
                </a:cubicBezTo>
                <a:cubicBezTo>
                  <a:pt x="2998840" y="564706"/>
                  <a:pt x="2688637" y="254503"/>
                  <a:pt x="2305982" y="254503"/>
                </a:cubicBezTo>
                <a:lnTo>
                  <a:pt x="1403841" y="254503"/>
                </a:lnTo>
                <a:lnTo>
                  <a:pt x="1396120" y="246109"/>
                </a:lnTo>
                <a:cubicBezTo>
                  <a:pt x="1227881" y="93198"/>
                  <a:pt x="1004392" y="1"/>
                  <a:pt x="759136" y="1"/>
                </a:cubicBezTo>
                <a:lnTo>
                  <a:pt x="0" y="1"/>
                </a:lnTo>
                <a:close/>
              </a:path>
            </a:pathLst>
          </a:custGeom>
          <a:solidFill>
            <a:srgbClr val="F6615B"/>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flipV="1">
            <a:off x="1217433" y="1960800"/>
            <a:ext cx="5133307" cy="1451295"/>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rgbClr val="01ACBE"/>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任意多边形 25"/>
          <p:cNvSpPr/>
          <p:nvPr/>
        </p:nvSpPr>
        <p:spPr>
          <a:xfrm>
            <a:off x="2879386" y="1960800"/>
            <a:ext cx="5133307" cy="1451295"/>
          </a:xfrm>
          <a:custGeom>
            <a:avLst/>
            <a:gdLst>
              <a:gd name="connsiteX0" fmla="*/ 0 w 4864002"/>
              <a:gd name="connsiteY0" fmla="*/ 1894723 h 1894723"/>
              <a:gd name="connsiteX1" fmla="*/ 1580131 w 4864002"/>
              <a:gd name="connsiteY1" fmla="*/ 1894723 h 1894723"/>
              <a:gd name="connsiteX2" fmla="*/ 1967996 w 4864002"/>
              <a:gd name="connsiteY2" fmla="*/ 1894723 h 1894723"/>
              <a:gd name="connsiteX3" fmla="*/ 3916641 w 4864002"/>
              <a:gd name="connsiteY3" fmla="*/ 1894723 h 1894723"/>
              <a:gd name="connsiteX4" fmla="*/ 4864002 w 4864002"/>
              <a:gd name="connsiteY4" fmla="*/ 947362 h 1894723"/>
              <a:gd name="connsiteX5" fmla="*/ 3916641 w 4864002"/>
              <a:gd name="connsiteY5" fmla="*/ 0 h 1894723"/>
              <a:gd name="connsiteX6" fmla="*/ 1580131 w 4864002"/>
              <a:gd name="connsiteY6" fmla="*/ 0 h 1894723"/>
              <a:gd name="connsiteX7" fmla="*/ 1580131 w 4864002"/>
              <a:gd name="connsiteY7" fmla="*/ 1 h 1894723"/>
              <a:gd name="connsiteX8" fmla="*/ 2339267 w 4864002"/>
              <a:gd name="connsiteY8" fmla="*/ 1 h 1894723"/>
              <a:gd name="connsiteX9" fmla="*/ 2976251 w 4864002"/>
              <a:gd name="connsiteY9" fmla="*/ 246109 h 1894723"/>
              <a:gd name="connsiteX10" fmla="*/ 2983972 w 4864002"/>
              <a:gd name="connsiteY10" fmla="*/ 254503 h 1894723"/>
              <a:gd name="connsiteX11" fmla="*/ 3886113 w 4864002"/>
              <a:gd name="connsiteY11" fmla="*/ 254503 h 1894723"/>
              <a:gd name="connsiteX12" fmla="*/ 4578971 w 4864002"/>
              <a:gd name="connsiteY12" fmla="*/ 947362 h 1894723"/>
              <a:gd name="connsiteX13" fmla="*/ 3886113 w 4864002"/>
              <a:gd name="connsiteY13" fmla="*/ 1640221 h 1894723"/>
              <a:gd name="connsiteX14" fmla="*/ 1967996 w 4864002"/>
              <a:gd name="connsiteY14" fmla="*/ 1640221 h 1894723"/>
              <a:gd name="connsiteX15" fmla="*/ 1967996 w 4864002"/>
              <a:gd name="connsiteY15" fmla="*/ 1640220 h 1894723"/>
              <a:gd name="connsiteX16" fmla="*/ 1403841 w 4864002"/>
              <a:gd name="connsiteY16" fmla="*/ 1640220 h 1894723"/>
              <a:gd name="connsiteX17" fmla="*/ 1396120 w 4864002"/>
              <a:gd name="connsiteY17" fmla="*/ 1648614 h 1894723"/>
              <a:gd name="connsiteX18" fmla="*/ 759136 w 4864002"/>
              <a:gd name="connsiteY18" fmla="*/ 1894722 h 1894723"/>
              <a:gd name="connsiteX19" fmla="*/ 0 w 4864002"/>
              <a:gd name="connsiteY19" fmla="*/ 1894722 h 189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64002" h="1894723">
                <a:moveTo>
                  <a:pt x="0" y="1894723"/>
                </a:moveTo>
                <a:lnTo>
                  <a:pt x="1580131" y="1894723"/>
                </a:lnTo>
                <a:lnTo>
                  <a:pt x="1967996" y="1894723"/>
                </a:lnTo>
                <a:lnTo>
                  <a:pt x="3916641" y="1894723"/>
                </a:lnTo>
                <a:cubicBezTo>
                  <a:pt x="4439854" y="1894723"/>
                  <a:pt x="4864002" y="1470575"/>
                  <a:pt x="4864002" y="947362"/>
                </a:cubicBezTo>
                <a:cubicBezTo>
                  <a:pt x="4864002" y="424148"/>
                  <a:pt x="4439854" y="0"/>
                  <a:pt x="3916641" y="0"/>
                </a:cubicBezTo>
                <a:lnTo>
                  <a:pt x="1580131" y="0"/>
                </a:lnTo>
                <a:lnTo>
                  <a:pt x="1580131" y="1"/>
                </a:lnTo>
                <a:lnTo>
                  <a:pt x="2339267" y="1"/>
                </a:lnTo>
                <a:cubicBezTo>
                  <a:pt x="2584523" y="1"/>
                  <a:pt x="2808012" y="93198"/>
                  <a:pt x="2976251" y="246109"/>
                </a:cubicBezTo>
                <a:lnTo>
                  <a:pt x="2983972" y="254503"/>
                </a:lnTo>
                <a:lnTo>
                  <a:pt x="3886113" y="254503"/>
                </a:lnTo>
                <a:cubicBezTo>
                  <a:pt x="4268768" y="254503"/>
                  <a:pt x="4578971" y="564706"/>
                  <a:pt x="4578971" y="947362"/>
                </a:cubicBezTo>
                <a:cubicBezTo>
                  <a:pt x="4578971" y="1330017"/>
                  <a:pt x="4268768" y="1640221"/>
                  <a:pt x="3886113" y="1640221"/>
                </a:cubicBezTo>
                <a:lnTo>
                  <a:pt x="1967996" y="1640221"/>
                </a:lnTo>
                <a:lnTo>
                  <a:pt x="1967996" y="1640220"/>
                </a:lnTo>
                <a:lnTo>
                  <a:pt x="1403841" y="1640220"/>
                </a:lnTo>
                <a:lnTo>
                  <a:pt x="1396120" y="1648614"/>
                </a:lnTo>
                <a:cubicBezTo>
                  <a:pt x="1227881" y="1801525"/>
                  <a:pt x="1004392" y="1894722"/>
                  <a:pt x="759136" y="1894722"/>
                </a:cubicBezTo>
                <a:lnTo>
                  <a:pt x="0" y="1894722"/>
                </a:lnTo>
                <a:close/>
              </a:path>
            </a:pathLst>
          </a:custGeom>
          <a:solidFill>
            <a:srgbClr val="FFB850"/>
          </a:solidFill>
          <a:ln>
            <a:noFill/>
          </a:ln>
          <a:effectLst>
            <a:outerShdw blurRad="177800" dist="76200" dir="6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文本框 962"/>
          <p:cNvSpPr txBox="1"/>
          <p:nvPr/>
        </p:nvSpPr>
        <p:spPr>
          <a:xfrm>
            <a:off x="1541114" y="2497597"/>
            <a:ext cx="873398" cy="369332"/>
          </a:xfrm>
          <a:prstGeom prst="rect">
            <a:avLst/>
          </a:prstGeom>
          <a:noFill/>
        </p:spPr>
        <p:txBody>
          <a:bodyPr wrap="square" rtlCol="0">
            <a:spAutoFit/>
          </a:bodyPr>
          <a:lstStyle/>
          <a:p>
            <a:pPr algn="ctr"/>
            <a:r>
              <a:rPr lang="zh-CN" altLang="en-US" sz="1800" dirty="0">
                <a:solidFill>
                  <a:srgbClr val="5A2781"/>
                </a:solidFill>
                <a:latin typeface="微软雅黑" panose="020B0503020204020204" pitchFamily="34" charset="-122"/>
                <a:ea typeface="微软雅黑" panose="020B0503020204020204" pitchFamily="34" charset="-122"/>
              </a:rPr>
              <a:t>第一步</a:t>
            </a:r>
            <a:endParaRPr lang="zh-CN" altLang="en-US" sz="1800" dirty="0">
              <a:solidFill>
                <a:srgbClr val="5A2781"/>
              </a:solidFill>
              <a:latin typeface="微软雅黑" panose="020B0503020204020204" pitchFamily="34" charset="-122"/>
              <a:ea typeface="微软雅黑" panose="020B0503020204020204" pitchFamily="34" charset="-122"/>
            </a:endParaRPr>
          </a:p>
        </p:txBody>
      </p:sp>
      <p:sp>
        <p:nvSpPr>
          <p:cNvPr id="28" name="文本框 1054"/>
          <p:cNvSpPr txBox="1"/>
          <p:nvPr/>
        </p:nvSpPr>
        <p:spPr>
          <a:xfrm>
            <a:off x="3205409" y="2497597"/>
            <a:ext cx="873398" cy="369332"/>
          </a:xfrm>
          <a:prstGeom prst="rect">
            <a:avLst/>
          </a:prstGeom>
          <a:noFill/>
        </p:spPr>
        <p:txBody>
          <a:bodyPr wrap="square" rtlCol="0">
            <a:spAutoFit/>
          </a:bodyPr>
          <a:lstStyle/>
          <a:p>
            <a:pPr algn="ctr"/>
            <a:r>
              <a:rPr lang="zh-CN" altLang="en-US" sz="1800" dirty="0">
                <a:solidFill>
                  <a:srgbClr val="FF7171"/>
                </a:solidFill>
                <a:latin typeface="微软雅黑" panose="020B0503020204020204" pitchFamily="34" charset="-122"/>
                <a:ea typeface="微软雅黑" panose="020B0503020204020204" pitchFamily="34" charset="-122"/>
              </a:rPr>
              <a:t>第二步</a:t>
            </a:r>
            <a:endParaRPr lang="zh-CN" altLang="en-US" sz="1800" dirty="0">
              <a:solidFill>
                <a:srgbClr val="FF7171"/>
              </a:solidFill>
              <a:latin typeface="微软雅黑" panose="020B0503020204020204" pitchFamily="34" charset="-122"/>
              <a:ea typeface="微软雅黑" panose="020B0503020204020204" pitchFamily="34" charset="-122"/>
            </a:endParaRPr>
          </a:p>
        </p:txBody>
      </p:sp>
      <p:sp>
        <p:nvSpPr>
          <p:cNvPr id="29" name="文本框 1055"/>
          <p:cNvSpPr txBox="1"/>
          <p:nvPr/>
        </p:nvSpPr>
        <p:spPr>
          <a:xfrm>
            <a:off x="4848010" y="2497597"/>
            <a:ext cx="873398" cy="369332"/>
          </a:xfrm>
          <a:prstGeom prst="rect">
            <a:avLst/>
          </a:prstGeom>
          <a:noFill/>
        </p:spPr>
        <p:txBody>
          <a:bodyPr wrap="square" rtlCol="0">
            <a:spAutoFit/>
          </a:bodyPr>
          <a:lstStyle/>
          <a:p>
            <a:pPr algn="ctr"/>
            <a:r>
              <a:rPr lang="zh-CN" altLang="en-US" sz="1800" dirty="0">
                <a:solidFill>
                  <a:srgbClr val="01ACBE"/>
                </a:solidFill>
                <a:latin typeface="微软雅黑" panose="020B0503020204020204" pitchFamily="34" charset="-122"/>
                <a:ea typeface="微软雅黑" panose="020B0503020204020204" pitchFamily="34" charset="-122"/>
              </a:rPr>
              <a:t>第三步</a:t>
            </a:r>
            <a:endParaRPr lang="zh-CN" altLang="en-US" sz="1800" dirty="0">
              <a:solidFill>
                <a:srgbClr val="01ACBE"/>
              </a:solidFill>
              <a:latin typeface="微软雅黑" panose="020B0503020204020204" pitchFamily="34" charset="-122"/>
              <a:ea typeface="微软雅黑" panose="020B0503020204020204" pitchFamily="34" charset="-122"/>
            </a:endParaRPr>
          </a:p>
        </p:txBody>
      </p:sp>
      <p:sp>
        <p:nvSpPr>
          <p:cNvPr id="30" name="文本框 1056"/>
          <p:cNvSpPr txBox="1"/>
          <p:nvPr/>
        </p:nvSpPr>
        <p:spPr>
          <a:xfrm>
            <a:off x="6527575" y="2497597"/>
            <a:ext cx="873398" cy="369332"/>
          </a:xfrm>
          <a:prstGeom prst="rect">
            <a:avLst/>
          </a:prstGeom>
          <a:noFill/>
        </p:spPr>
        <p:txBody>
          <a:bodyPr wrap="square" rtlCol="0">
            <a:spAutoFit/>
          </a:bodyPr>
          <a:lstStyle/>
          <a:p>
            <a:pPr algn="ctr"/>
            <a:r>
              <a:rPr lang="zh-CN" altLang="en-US" sz="1800" dirty="0">
                <a:solidFill>
                  <a:srgbClr val="EB9624"/>
                </a:solidFill>
                <a:latin typeface="微软雅黑" panose="020B0503020204020204" pitchFamily="34" charset="-122"/>
                <a:ea typeface="微软雅黑" panose="020B0503020204020204" pitchFamily="34" charset="-122"/>
              </a:rPr>
              <a:t>第四步</a:t>
            </a:r>
            <a:endParaRPr lang="zh-CN" altLang="en-US" sz="1800" dirty="0">
              <a:solidFill>
                <a:srgbClr val="EB9624"/>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400000"/>
                    </a14:imgEffect>
                  </a14:imgLayer>
                </a14:imgProps>
              </a:ext>
            </a:extLst>
          </a:blip>
          <a:srcRect/>
          <a:stretch>
            <a:fillRect/>
          </a:stretch>
        </p:blipFill>
        <p:spPr>
          <a:xfrm rot="5400000">
            <a:off x="-147247" y="2544017"/>
            <a:ext cx="3019259" cy="301233"/>
          </a:xfrm>
          <a:prstGeom prst="rect">
            <a:avLst/>
          </a:prstGeom>
        </p:spPr>
      </p:pic>
      <p:grpSp>
        <p:nvGrpSpPr>
          <p:cNvPr id="32" name="组合 31"/>
          <p:cNvGrpSpPr/>
          <p:nvPr/>
        </p:nvGrpSpPr>
        <p:grpSpPr>
          <a:xfrm>
            <a:off x="3614093" y="3724180"/>
            <a:ext cx="1296152" cy="716277"/>
            <a:chOff x="4818163" y="4966723"/>
            <a:chExt cx="1727978" cy="955257"/>
          </a:xfrm>
        </p:grpSpPr>
        <p:sp>
          <p:nvSpPr>
            <p:cNvPr id="33" name="文本框 1073"/>
            <p:cNvSpPr txBox="1"/>
            <p:nvPr/>
          </p:nvSpPr>
          <p:spPr>
            <a:xfrm>
              <a:off x="4818163" y="4966723"/>
              <a:ext cx="1653625" cy="331022"/>
            </a:xfrm>
            <a:prstGeom prst="rect">
              <a:avLst/>
            </a:prstGeom>
            <a:noFill/>
          </p:spPr>
          <p:txBody>
            <a:bodyPr wrap="square" rtlCol="0">
              <a:spAutoFit/>
            </a:bodyPr>
            <a:lstStyle/>
            <a:p>
              <a:r>
                <a:rPr lang="zh-CN" altLang="en-US" sz="1015" dirty="0">
                  <a:solidFill>
                    <a:srgbClr val="FF7171"/>
                  </a:solidFill>
                  <a:latin typeface="+mn-ea"/>
                </a:rPr>
                <a:t>添加标题</a:t>
              </a:r>
              <a:endParaRPr lang="zh-CN" altLang="en-US" sz="1015" dirty="0">
                <a:solidFill>
                  <a:srgbClr val="FF7171"/>
                </a:solidFill>
                <a:latin typeface="+mn-ea"/>
              </a:endParaRPr>
            </a:p>
          </p:txBody>
        </p:sp>
        <p:sp>
          <p:nvSpPr>
            <p:cNvPr id="34" name="TextBox 57"/>
            <p:cNvSpPr txBox="1"/>
            <p:nvPr/>
          </p:nvSpPr>
          <p:spPr>
            <a:xfrm>
              <a:off x="4844341" y="5290893"/>
              <a:ext cx="1701800" cy="631087"/>
            </a:xfrm>
            <a:prstGeom prst="rect">
              <a:avLst/>
            </a:prstGeom>
            <a:noFill/>
          </p:spPr>
          <p:txBody>
            <a:bodyPr wrap="square" rtlCol="0">
              <a:spAutoFit/>
            </a:bodyPr>
            <a:lstStyle/>
            <a:p>
              <a:pPr>
                <a:lnSpc>
                  <a:spcPct val="150000"/>
                </a:lnSpc>
                <a:defRPr/>
              </a:pPr>
              <a:r>
                <a:rPr lang="zh-CN" altLang="en-US" sz="825"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点击此处添加段落文本点击此处添加段落文本</a:t>
              </a:r>
              <a:endParaRPr lang="en-US" altLang="zh-CN" sz="825"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35" name="组合 34"/>
          <p:cNvGrpSpPr/>
          <p:nvPr/>
        </p:nvGrpSpPr>
        <p:grpSpPr>
          <a:xfrm>
            <a:off x="2573350" y="1000340"/>
            <a:ext cx="1276517" cy="712049"/>
            <a:chOff x="3430688" y="1334096"/>
            <a:chExt cx="1701800" cy="949619"/>
          </a:xfrm>
        </p:grpSpPr>
        <p:sp>
          <p:nvSpPr>
            <p:cNvPr id="36" name="文本框 1083"/>
            <p:cNvSpPr txBox="1"/>
            <p:nvPr/>
          </p:nvSpPr>
          <p:spPr>
            <a:xfrm>
              <a:off x="3431216" y="1334096"/>
              <a:ext cx="1653625" cy="331022"/>
            </a:xfrm>
            <a:prstGeom prst="rect">
              <a:avLst/>
            </a:prstGeom>
            <a:noFill/>
          </p:spPr>
          <p:txBody>
            <a:bodyPr wrap="square" rtlCol="0">
              <a:spAutoFit/>
            </a:bodyPr>
            <a:lstStyle/>
            <a:p>
              <a:r>
                <a:rPr lang="zh-CN" altLang="en-US" sz="1015" dirty="0">
                  <a:solidFill>
                    <a:srgbClr val="5A2781"/>
                  </a:solidFill>
                  <a:latin typeface="+mn-ea"/>
                </a:rPr>
                <a:t>添加标题</a:t>
              </a:r>
              <a:endParaRPr lang="zh-CN" altLang="en-US" sz="1015" dirty="0">
                <a:solidFill>
                  <a:srgbClr val="5A2781"/>
                </a:solidFill>
                <a:latin typeface="+mn-ea"/>
              </a:endParaRPr>
            </a:p>
          </p:txBody>
        </p:sp>
        <p:sp>
          <p:nvSpPr>
            <p:cNvPr id="37" name="TextBox 60"/>
            <p:cNvSpPr txBox="1"/>
            <p:nvPr/>
          </p:nvSpPr>
          <p:spPr>
            <a:xfrm>
              <a:off x="3430688" y="1652627"/>
              <a:ext cx="1701800" cy="631088"/>
            </a:xfrm>
            <a:prstGeom prst="rect">
              <a:avLst/>
            </a:prstGeom>
            <a:noFill/>
          </p:spPr>
          <p:txBody>
            <a:bodyPr wrap="square" rtlCol="0">
              <a:spAutoFit/>
            </a:bodyPr>
            <a:lstStyle/>
            <a:p>
              <a:pPr>
                <a:lnSpc>
                  <a:spcPct val="150000"/>
                </a:lnSpc>
                <a:defRPr/>
              </a:pPr>
              <a:r>
                <a:rPr lang="zh-CN" altLang="en-US" sz="825"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点击此处添加段落文本点击此处添加段落文本</a:t>
              </a:r>
              <a:endParaRPr lang="en-US" altLang="zh-CN" sz="825"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38" name="组合 37"/>
          <p:cNvGrpSpPr/>
          <p:nvPr/>
        </p:nvGrpSpPr>
        <p:grpSpPr>
          <a:xfrm>
            <a:off x="5433812" y="971772"/>
            <a:ext cx="1288744" cy="750141"/>
            <a:chOff x="7244139" y="1295996"/>
            <a:chExt cx="1718101" cy="1000419"/>
          </a:xfrm>
        </p:grpSpPr>
        <p:sp>
          <p:nvSpPr>
            <p:cNvPr id="39" name="文本框 1080"/>
            <p:cNvSpPr txBox="1"/>
            <p:nvPr/>
          </p:nvSpPr>
          <p:spPr>
            <a:xfrm>
              <a:off x="7244139" y="1295996"/>
              <a:ext cx="1653625" cy="331022"/>
            </a:xfrm>
            <a:prstGeom prst="rect">
              <a:avLst/>
            </a:prstGeom>
            <a:noFill/>
          </p:spPr>
          <p:txBody>
            <a:bodyPr wrap="square" rtlCol="0">
              <a:spAutoFit/>
            </a:bodyPr>
            <a:lstStyle/>
            <a:p>
              <a:r>
                <a:rPr lang="zh-CN" altLang="en-US" sz="1015" dirty="0">
                  <a:solidFill>
                    <a:srgbClr val="01ACBE"/>
                  </a:solidFill>
                  <a:latin typeface="+mn-ea"/>
                </a:rPr>
                <a:t>添加标题</a:t>
              </a:r>
              <a:endParaRPr lang="zh-CN" altLang="en-US" sz="1015" dirty="0">
                <a:solidFill>
                  <a:srgbClr val="01ACBE"/>
                </a:solidFill>
                <a:latin typeface="+mn-ea"/>
              </a:endParaRPr>
            </a:p>
          </p:txBody>
        </p:sp>
        <p:sp>
          <p:nvSpPr>
            <p:cNvPr id="40" name="TextBox 63"/>
            <p:cNvSpPr txBox="1"/>
            <p:nvPr/>
          </p:nvSpPr>
          <p:spPr>
            <a:xfrm>
              <a:off x="7260440" y="1665328"/>
              <a:ext cx="1701800" cy="631087"/>
            </a:xfrm>
            <a:prstGeom prst="rect">
              <a:avLst/>
            </a:prstGeom>
            <a:noFill/>
          </p:spPr>
          <p:txBody>
            <a:bodyPr wrap="square" rtlCol="0">
              <a:spAutoFit/>
            </a:bodyPr>
            <a:lstStyle/>
            <a:p>
              <a:pPr>
                <a:lnSpc>
                  <a:spcPct val="150000"/>
                </a:lnSpc>
                <a:defRPr/>
              </a:pPr>
              <a:r>
                <a:rPr lang="zh-CN" altLang="en-US" sz="825"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点击此处添加段落文本点击此处添加段落文本</a:t>
              </a:r>
              <a:endParaRPr lang="en-US" altLang="zh-CN" sz="825"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41" name="组合 40"/>
          <p:cNvGrpSpPr/>
          <p:nvPr/>
        </p:nvGrpSpPr>
        <p:grpSpPr>
          <a:xfrm>
            <a:off x="6973798" y="3657520"/>
            <a:ext cx="1276517" cy="747887"/>
            <a:chOff x="9297188" y="4877823"/>
            <a:chExt cx="1701800" cy="997414"/>
          </a:xfrm>
        </p:grpSpPr>
        <p:sp>
          <p:nvSpPr>
            <p:cNvPr id="42" name="文本框 1075"/>
            <p:cNvSpPr txBox="1"/>
            <p:nvPr/>
          </p:nvSpPr>
          <p:spPr>
            <a:xfrm>
              <a:off x="9305168" y="4877823"/>
              <a:ext cx="1653625" cy="331022"/>
            </a:xfrm>
            <a:prstGeom prst="rect">
              <a:avLst/>
            </a:prstGeom>
            <a:noFill/>
          </p:spPr>
          <p:txBody>
            <a:bodyPr wrap="square" rtlCol="0">
              <a:spAutoFit/>
            </a:bodyPr>
            <a:lstStyle/>
            <a:p>
              <a:r>
                <a:rPr lang="zh-CN" altLang="en-US" sz="1015" dirty="0">
                  <a:solidFill>
                    <a:srgbClr val="EB9624"/>
                  </a:solidFill>
                  <a:latin typeface="+mn-ea"/>
                </a:rPr>
                <a:t>添加标题</a:t>
              </a:r>
              <a:endParaRPr lang="zh-CN" altLang="en-US" sz="1015" dirty="0">
                <a:solidFill>
                  <a:srgbClr val="EB9624"/>
                </a:solidFill>
                <a:latin typeface="+mn-ea"/>
              </a:endParaRPr>
            </a:p>
          </p:txBody>
        </p:sp>
        <p:sp>
          <p:nvSpPr>
            <p:cNvPr id="43" name="TextBox 66"/>
            <p:cNvSpPr txBox="1"/>
            <p:nvPr/>
          </p:nvSpPr>
          <p:spPr>
            <a:xfrm>
              <a:off x="9297188" y="5244149"/>
              <a:ext cx="1701800" cy="631088"/>
            </a:xfrm>
            <a:prstGeom prst="rect">
              <a:avLst/>
            </a:prstGeom>
            <a:noFill/>
          </p:spPr>
          <p:txBody>
            <a:bodyPr wrap="square" rtlCol="0">
              <a:spAutoFit/>
            </a:bodyPr>
            <a:lstStyle/>
            <a:p>
              <a:pPr>
                <a:lnSpc>
                  <a:spcPct val="150000"/>
                </a:lnSpc>
                <a:defRPr/>
              </a:pPr>
              <a:r>
                <a:rPr lang="zh-CN" altLang="en-US" sz="825"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点击此处添加段落文本点击此处添加段落文本</a:t>
              </a:r>
              <a:endParaRPr lang="en-US" altLang="zh-CN" sz="825"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1000" fill="hold"/>
                                        <p:tgtEl>
                                          <p:spTgt spid="27"/>
                                        </p:tgtEl>
                                        <p:attrNameLst>
                                          <p:attrName>ppt_x</p:attrName>
                                        </p:attrNameLst>
                                      </p:cBhvr>
                                      <p:tavLst>
                                        <p:tav tm="0">
                                          <p:val>
                                            <p:strVal val="0-#ppt_w/2"/>
                                          </p:val>
                                        </p:tav>
                                        <p:tav tm="100000">
                                          <p:val>
                                            <p:strVal val="#ppt_x"/>
                                          </p:val>
                                        </p:tav>
                                      </p:tavLst>
                                    </p:anim>
                                    <p:anim calcmode="lin" valueType="num">
                                      <p:cBhvr additive="base">
                                        <p:cTn id="44" dur="1000" fill="hold"/>
                                        <p:tgtEl>
                                          <p:spTgt spid="2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1000" fill="hold"/>
                                        <p:tgtEl>
                                          <p:spTgt spid="28"/>
                                        </p:tgtEl>
                                        <p:attrNameLst>
                                          <p:attrName>ppt_x</p:attrName>
                                        </p:attrNameLst>
                                      </p:cBhvr>
                                      <p:tavLst>
                                        <p:tav tm="0">
                                          <p:val>
                                            <p:strVal val="0-#ppt_w/2"/>
                                          </p:val>
                                        </p:tav>
                                        <p:tav tm="100000">
                                          <p:val>
                                            <p:strVal val="#ppt_x"/>
                                          </p:val>
                                        </p:tav>
                                      </p:tavLst>
                                    </p:anim>
                                    <p:anim calcmode="lin" valueType="num">
                                      <p:cBhvr additive="base">
                                        <p:cTn id="48" dur="10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000" fill="hold"/>
                                        <p:tgtEl>
                                          <p:spTgt spid="29"/>
                                        </p:tgtEl>
                                        <p:attrNameLst>
                                          <p:attrName>ppt_x</p:attrName>
                                        </p:attrNameLst>
                                      </p:cBhvr>
                                      <p:tavLst>
                                        <p:tav tm="0">
                                          <p:val>
                                            <p:strVal val="0-#ppt_w/2"/>
                                          </p:val>
                                        </p:tav>
                                        <p:tav tm="100000">
                                          <p:val>
                                            <p:strVal val="#ppt_x"/>
                                          </p:val>
                                        </p:tav>
                                      </p:tavLst>
                                    </p:anim>
                                    <p:anim calcmode="lin" valueType="num">
                                      <p:cBhvr additive="base">
                                        <p:cTn id="52" dur="10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000" fill="hold"/>
                                        <p:tgtEl>
                                          <p:spTgt spid="30"/>
                                        </p:tgtEl>
                                        <p:attrNameLst>
                                          <p:attrName>ppt_x</p:attrName>
                                        </p:attrNameLst>
                                      </p:cBhvr>
                                      <p:tavLst>
                                        <p:tav tm="0">
                                          <p:val>
                                            <p:strVal val="0-#ppt_w/2"/>
                                          </p:val>
                                        </p:tav>
                                        <p:tav tm="100000">
                                          <p:val>
                                            <p:strVal val="#ppt_x"/>
                                          </p:val>
                                        </p:tav>
                                      </p:tavLst>
                                    </p:anim>
                                    <p:anim calcmode="lin" valueType="num">
                                      <p:cBhvr additive="base">
                                        <p:cTn id="56" dur="10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16" presetClass="entr" presetSubtype="42"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Horizontal)">
                                      <p:cBhvr>
                                        <p:cTn id="60" dur="500"/>
                                        <p:tgtEl>
                                          <p:spTgt spid="22"/>
                                        </p:tgtEl>
                                      </p:cBhvr>
                                    </p:animEffect>
                                  </p:childTnLst>
                                </p:cTn>
                              </p:par>
                              <p:par>
                                <p:cTn id="61" presetID="16" presetClass="entr" presetSubtype="42"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outHorizontal)">
                                      <p:cBhvr>
                                        <p:cTn id="63" dur="500"/>
                                        <p:tgtEl>
                                          <p:spTgt spid="21"/>
                                        </p:tgtEl>
                                      </p:cBhvr>
                                    </p:animEffect>
                                  </p:childTnLst>
                                </p:cTn>
                              </p:par>
                              <p:par>
                                <p:cTn id="64" presetID="16" presetClass="entr" presetSubtype="42"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outHorizontal)">
                                      <p:cBhvr>
                                        <p:cTn id="66" dur="500"/>
                                        <p:tgtEl>
                                          <p:spTgt spid="14"/>
                                        </p:tgtEl>
                                      </p:cBhvr>
                                    </p:animEffect>
                                  </p:childTnLst>
                                </p:cTn>
                              </p:par>
                              <p:par>
                                <p:cTn id="67" presetID="16" presetClass="entr" presetSubtype="42"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outHorizontal)">
                                      <p:cBhvr>
                                        <p:cTn id="69" dur="500"/>
                                        <p:tgtEl>
                                          <p:spTgt spid="15"/>
                                        </p:tgtEl>
                                      </p:cBhvr>
                                    </p:animEffect>
                                  </p:childTnLst>
                                </p:cTn>
                              </p:par>
                            </p:childTnLst>
                          </p:cTn>
                        </p:par>
                        <p:par>
                          <p:cTn id="70" fill="hold">
                            <p:stCondLst>
                              <p:cond delay="5000"/>
                            </p:stCondLst>
                            <p:childTnLst>
                              <p:par>
                                <p:cTn id="71" presetID="1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p:tgtEl>
                                          <p:spTgt spid="12"/>
                                        </p:tgtEl>
                                        <p:attrNameLst>
                                          <p:attrName>ppt_x</p:attrName>
                                        </p:attrNameLst>
                                      </p:cBhvr>
                                      <p:tavLst>
                                        <p:tav tm="0">
                                          <p:val>
                                            <p:strVal val="#ppt_x+#ppt_w*1.125000"/>
                                          </p:val>
                                        </p:tav>
                                        <p:tav tm="100000">
                                          <p:val>
                                            <p:strVal val="#ppt_x"/>
                                          </p:val>
                                        </p:tav>
                                      </p:tavLst>
                                    </p:anim>
                                    <p:animEffect transition="in" filter="wipe(left)">
                                      <p:cBhvr>
                                        <p:cTn id="74" dur="500"/>
                                        <p:tgtEl>
                                          <p:spTgt spid="12"/>
                                        </p:tgtEl>
                                      </p:cBhvr>
                                    </p:animEffect>
                                  </p:childTnLst>
                                </p:cTn>
                              </p:par>
                              <p:par>
                                <p:cTn id="75" presetID="12" presetClass="entr" presetSubtype="8"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p:tgtEl>
                                          <p:spTgt spid="35"/>
                                        </p:tgtEl>
                                        <p:attrNameLst>
                                          <p:attrName>ppt_x</p:attrName>
                                        </p:attrNameLst>
                                      </p:cBhvr>
                                      <p:tavLst>
                                        <p:tav tm="0">
                                          <p:val>
                                            <p:strVal val="#ppt_x-#ppt_w*1.125000"/>
                                          </p:val>
                                        </p:tav>
                                        <p:tav tm="100000">
                                          <p:val>
                                            <p:strVal val="#ppt_x"/>
                                          </p:val>
                                        </p:tav>
                                      </p:tavLst>
                                    </p:anim>
                                    <p:animEffect transition="in" filter="wipe(right)">
                                      <p:cBhvr>
                                        <p:cTn id="78" dur="500"/>
                                        <p:tgtEl>
                                          <p:spTgt spid="35"/>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p:tgtEl>
                                          <p:spTgt spid="11"/>
                                        </p:tgtEl>
                                        <p:attrNameLst>
                                          <p:attrName>ppt_x</p:attrName>
                                        </p:attrNameLst>
                                      </p:cBhvr>
                                      <p:tavLst>
                                        <p:tav tm="0">
                                          <p:val>
                                            <p:strVal val="#ppt_x+#ppt_w*1.125000"/>
                                          </p:val>
                                        </p:tav>
                                        <p:tav tm="100000">
                                          <p:val>
                                            <p:strVal val="#ppt_x"/>
                                          </p:val>
                                        </p:tav>
                                      </p:tavLst>
                                    </p:anim>
                                    <p:animEffect transition="in" filter="wipe(left)">
                                      <p:cBhvr>
                                        <p:cTn id="82" dur="500"/>
                                        <p:tgtEl>
                                          <p:spTgt spid="11"/>
                                        </p:tgtEl>
                                      </p:cBhvr>
                                    </p:animEffect>
                                  </p:childTnLst>
                                </p:cTn>
                              </p:par>
                              <p:par>
                                <p:cTn id="83" presetID="12" presetClass="entr" presetSubtype="8"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p:tgtEl>
                                          <p:spTgt spid="13"/>
                                        </p:tgtEl>
                                        <p:attrNameLst>
                                          <p:attrName>ppt_x</p:attrName>
                                        </p:attrNameLst>
                                      </p:cBhvr>
                                      <p:tavLst>
                                        <p:tav tm="0">
                                          <p:val>
                                            <p:strVal val="#ppt_x+#ppt_w*1.125000"/>
                                          </p:val>
                                        </p:tav>
                                        <p:tav tm="100000">
                                          <p:val>
                                            <p:strVal val="#ppt_x"/>
                                          </p:val>
                                        </p:tav>
                                      </p:tavLst>
                                    </p:anim>
                                    <p:animEffect transition="in" filter="wipe(left)">
                                      <p:cBhvr>
                                        <p:cTn id="90" dur="500"/>
                                        <p:tgtEl>
                                          <p:spTgt spid="13"/>
                                        </p:tgtEl>
                                      </p:cBhvr>
                                    </p:animEffect>
                                  </p:childTnLst>
                                </p:cTn>
                              </p:par>
                              <p:par>
                                <p:cTn id="91" presetID="12" presetClass="entr" presetSubtype="8"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p:tgtEl>
                                          <p:spTgt spid="32"/>
                                        </p:tgtEl>
                                        <p:attrNameLst>
                                          <p:attrName>ppt_x</p:attrName>
                                        </p:attrNameLst>
                                      </p:cBhvr>
                                      <p:tavLst>
                                        <p:tav tm="0">
                                          <p:val>
                                            <p:strVal val="#ppt_x-#ppt_w*1.125000"/>
                                          </p:val>
                                        </p:tav>
                                        <p:tav tm="100000">
                                          <p:val>
                                            <p:strVal val="#ppt_x"/>
                                          </p:val>
                                        </p:tav>
                                      </p:tavLst>
                                    </p:anim>
                                    <p:animEffect transition="in" filter="wipe(right)">
                                      <p:cBhvr>
                                        <p:cTn id="94" dur="500"/>
                                        <p:tgtEl>
                                          <p:spTgt spid="32"/>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p:tgtEl>
                                          <p:spTgt spid="10"/>
                                        </p:tgtEl>
                                        <p:attrNameLst>
                                          <p:attrName>ppt_x</p:attrName>
                                        </p:attrNameLst>
                                      </p:cBhvr>
                                      <p:tavLst>
                                        <p:tav tm="0">
                                          <p:val>
                                            <p:strVal val="#ppt_x+#ppt_w*1.125000"/>
                                          </p:val>
                                        </p:tav>
                                        <p:tav tm="100000">
                                          <p:val>
                                            <p:strVal val="#ppt_x"/>
                                          </p:val>
                                        </p:tav>
                                      </p:tavLst>
                                    </p:anim>
                                    <p:animEffect transition="in" filter="wipe(left)">
                                      <p:cBhvr>
                                        <p:cTn id="98" dur="500"/>
                                        <p:tgtEl>
                                          <p:spTgt spid="10"/>
                                        </p:tgtEl>
                                      </p:cBhvr>
                                    </p:animEffect>
                                  </p:childTnLst>
                                </p:cTn>
                              </p:par>
                              <p:par>
                                <p:cTn id="99" presetID="12" presetClass="entr" presetSubtype="8"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p:tgtEl>
                                          <p:spTgt spid="41"/>
                                        </p:tgtEl>
                                        <p:attrNameLst>
                                          <p:attrName>ppt_x</p:attrName>
                                        </p:attrNameLst>
                                      </p:cBhvr>
                                      <p:tavLst>
                                        <p:tav tm="0">
                                          <p:val>
                                            <p:strVal val="#ppt_x-#ppt_w*1.125000"/>
                                          </p:val>
                                        </p:tav>
                                        <p:tav tm="100000">
                                          <p:val>
                                            <p:strVal val="#ppt_x"/>
                                          </p:val>
                                        </p:tav>
                                      </p:tavLst>
                                    </p:anim>
                                    <p:animEffect transition="in" filter="wipe(right)">
                                      <p:cBhvr>
                                        <p:cTn id="10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0" grpId="0" animBg="1"/>
      <p:bldP spid="11" grpId="0" animBg="1"/>
      <p:bldP spid="12" grpId="0" animBg="1"/>
      <p:bldP spid="13" grpId="0" animBg="1"/>
      <p:bldP spid="23" grpId="0" animBg="1"/>
      <p:bldP spid="24" grpId="0" animBg="1"/>
      <p:bldP spid="25" grpId="0" animBg="1"/>
      <p:bldP spid="26" grpId="0" animBg="1"/>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28322" y="95726"/>
              <a:ext cx="311785" cy="2650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10" name="组合 9"/>
          <p:cNvGrpSpPr/>
          <p:nvPr/>
        </p:nvGrpSpPr>
        <p:grpSpPr>
          <a:xfrm>
            <a:off x="1309618" y="3268367"/>
            <a:ext cx="1423955" cy="1643764"/>
            <a:chOff x="1745929" y="3901525"/>
            <a:chExt cx="1898360" cy="2192192"/>
          </a:xfrm>
        </p:grpSpPr>
        <p:grpSp>
          <p:nvGrpSpPr>
            <p:cNvPr id="11" name="组合 10"/>
            <p:cNvGrpSpPr/>
            <p:nvPr/>
          </p:nvGrpSpPr>
          <p:grpSpPr>
            <a:xfrm>
              <a:off x="1745929" y="3901525"/>
              <a:ext cx="1718114" cy="2164666"/>
              <a:chOff x="3957953" y="3354388"/>
              <a:chExt cx="1882461" cy="2371727"/>
            </a:xfrm>
            <a:effectLst>
              <a:outerShdw blurRad="50800" dist="25400" dir="5400000" algn="t" rotWithShape="0">
                <a:prstClr val="black">
                  <a:alpha val="50000"/>
                </a:prstClr>
              </a:outerShdw>
            </a:effectLst>
          </p:grpSpPr>
          <p:grpSp>
            <p:nvGrpSpPr>
              <p:cNvPr id="23" name="组合 22"/>
              <p:cNvGrpSpPr/>
              <p:nvPr/>
            </p:nvGrpSpPr>
            <p:grpSpPr>
              <a:xfrm>
                <a:off x="3961130" y="3354388"/>
                <a:ext cx="1879284" cy="2371727"/>
                <a:chOff x="1337945" y="3488055"/>
                <a:chExt cx="1879284" cy="2371727"/>
              </a:xfrm>
            </p:grpSpPr>
            <p:sp>
              <p:nvSpPr>
                <p:cNvPr id="26" name="任意多边形 25"/>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任意多边形 26"/>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FFC6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gradFill>
                  <a:gsLst>
                    <a:gs pos="100000">
                      <a:srgbClr val="FFA829"/>
                    </a:gs>
                    <a:gs pos="0">
                      <a:srgbClr val="FFB1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4" name="任意多边形 23"/>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2" name="任意多边形 11"/>
            <p:cNvSpPr/>
            <p:nvPr/>
          </p:nvSpPr>
          <p:spPr>
            <a:xfrm rot="5400000">
              <a:off x="2400475" y="4825634"/>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13" name="任意多边形 12"/>
            <p:cNvSpPr/>
            <p:nvPr/>
          </p:nvSpPr>
          <p:spPr>
            <a:xfrm>
              <a:off x="2601078"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983"/>
            <p:cNvSpPr>
              <a:spLocks noEditPoints="1"/>
            </p:cNvSpPr>
            <p:nvPr/>
          </p:nvSpPr>
          <p:spPr bwMode="auto">
            <a:xfrm>
              <a:off x="1877006" y="4952649"/>
              <a:ext cx="542895" cy="557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15" name="组合 14"/>
            <p:cNvGrpSpPr/>
            <p:nvPr/>
          </p:nvGrpSpPr>
          <p:grpSpPr>
            <a:xfrm>
              <a:off x="2638981" y="4805089"/>
              <a:ext cx="794802" cy="857059"/>
              <a:chOff x="2391028" y="4677759"/>
              <a:chExt cx="870829" cy="939041"/>
            </a:xfrm>
            <a:scene3d>
              <a:camera prst="orthographicFront">
                <a:rot lat="20820000" lon="1800000" rev="0"/>
              </a:camera>
              <a:lightRig rig="threePt" dir="t"/>
            </a:scene3d>
          </p:grpSpPr>
          <p:sp>
            <p:nvSpPr>
              <p:cNvPr id="21" name="文本框 2"/>
              <p:cNvSpPr txBox="1"/>
              <p:nvPr/>
            </p:nvSpPr>
            <p:spPr>
              <a:xfrm>
                <a:off x="2587310" y="4807292"/>
                <a:ext cx="529317" cy="809508"/>
              </a:xfrm>
              <a:prstGeom prst="rect">
                <a:avLst/>
              </a:prstGeom>
              <a:noFill/>
            </p:spPr>
            <p:txBody>
              <a:bodyPr wrap="square" rtlCol="0">
                <a:spAutoFit/>
              </a:bodyPr>
              <a:lstStyle/>
              <a:p>
                <a:pPr algn="ctr"/>
                <a:r>
                  <a:rPr lang="en-US" altLang="zh-CN" sz="3000" dirty="0">
                    <a:solidFill>
                      <a:srgbClr val="FFB850"/>
                    </a:solidFill>
                    <a:latin typeface="Hiragino Sans GB W6" panose="020B0600000000000000" pitchFamily="34" charset="-122"/>
                    <a:ea typeface="Hiragino Sans GB W6" panose="020B0600000000000000" pitchFamily="34" charset="-122"/>
                  </a:rPr>
                  <a:t>A</a:t>
                </a:r>
                <a:endParaRPr lang="zh-CN" altLang="en-US" sz="3000" dirty="0">
                  <a:solidFill>
                    <a:srgbClr val="FFB850"/>
                  </a:solidFill>
                  <a:latin typeface="Hiragino Sans GB W6" panose="020B0600000000000000" pitchFamily="34" charset="-122"/>
                  <a:ea typeface="Hiragino Sans GB W6" panose="020B0600000000000000" pitchFamily="34" charset="-122"/>
                </a:endParaRPr>
              </a:p>
            </p:txBody>
          </p:sp>
          <p:sp>
            <p:nvSpPr>
              <p:cNvPr id="22" name="文本框 62"/>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FFB850"/>
                    </a:solidFill>
                    <a:latin typeface="Hiragino Sans GB W6" panose="020B0600000000000000" pitchFamily="34" charset="-122"/>
                    <a:ea typeface="Hiragino Sans GB W6" panose="020B0600000000000000" pitchFamily="34" charset="-122"/>
                  </a:rPr>
                  <a:t>OPTION</a:t>
                </a:r>
                <a:endParaRPr lang="zh-CN" altLang="en-US" sz="825" dirty="0">
                  <a:solidFill>
                    <a:srgbClr val="FFB850"/>
                  </a:solidFill>
                  <a:latin typeface="Hiragino Sans GB W6" panose="020B0600000000000000" pitchFamily="34" charset="-122"/>
                  <a:ea typeface="Hiragino Sans GB W6" panose="020B0600000000000000" pitchFamily="34" charset="-122"/>
                </a:endParaRPr>
              </a:p>
            </p:txBody>
          </p:sp>
        </p:grpSp>
      </p:grpSp>
      <p:grpSp>
        <p:nvGrpSpPr>
          <p:cNvPr id="30" name="组合 29"/>
          <p:cNvGrpSpPr/>
          <p:nvPr/>
        </p:nvGrpSpPr>
        <p:grpSpPr>
          <a:xfrm>
            <a:off x="2592067" y="2538288"/>
            <a:ext cx="1426999" cy="2373842"/>
            <a:chOff x="3455639" y="2927861"/>
            <a:chExt cx="1902417" cy="3165856"/>
          </a:xfrm>
        </p:grpSpPr>
        <p:grpSp>
          <p:nvGrpSpPr>
            <p:cNvPr id="31" name="组合 30"/>
            <p:cNvGrpSpPr/>
            <p:nvPr/>
          </p:nvGrpSpPr>
          <p:grpSpPr>
            <a:xfrm>
              <a:off x="3455639" y="2927861"/>
              <a:ext cx="1719563" cy="3138330"/>
              <a:chOff x="3897789" y="2001838"/>
              <a:chExt cx="1884048" cy="3438527"/>
            </a:xfrm>
            <a:effectLst>
              <a:outerShdw blurRad="50800" dist="25400" dir="5400000" algn="t" rotWithShape="0">
                <a:prstClr val="black">
                  <a:alpha val="40000"/>
                </a:prstClr>
              </a:outerShdw>
            </a:effectLst>
          </p:grpSpPr>
          <p:sp>
            <p:nvSpPr>
              <p:cNvPr id="38" name="任意多边形 37"/>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任意多边形 38"/>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平行四边形 8"/>
              <p:cNvSpPr/>
              <p:nvPr/>
            </p:nvSpPr>
            <p:spPr>
              <a:xfrm rot="16200000" flipH="1">
                <a:off x="3928171"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0CC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09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2" name="组合 41"/>
              <p:cNvGrpSpPr/>
              <p:nvPr/>
            </p:nvGrpSpPr>
            <p:grpSpPr>
              <a:xfrm>
                <a:off x="3897789" y="2552700"/>
                <a:ext cx="1882460" cy="338338"/>
                <a:chOff x="3899376" y="3619501"/>
                <a:chExt cx="1882460" cy="338338"/>
              </a:xfrm>
            </p:grpSpPr>
            <p:sp>
              <p:nvSpPr>
                <p:cNvPr id="43" name="任意多边形 42"/>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rot="16200000" flipH="1">
                  <a:off x="4200425"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32" name="任意多边形 31"/>
            <p:cNvSpPr/>
            <p:nvPr/>
          </p:nvSpPr>
          <p:spPr>
            <a:xfrm rot="5400000">
              <a:off x="3591805" y="4348771"/>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33" name="任意多边形 32"/>
            <p:cNvSpPr/>
            <p:nvPr/>
          </p:nvSpPr>
          <p:spPr>
            <a:xfrm>
              <a:off x="4314845"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Freeform 987"/>
            <p:cNvSpPr>
              <a:spLocks noEditPoints="1"/>
            </p:cNvSpPr>
            <p:nvPr/>
          </p:nvSpPr>
          <p:spPr bwMode="auto">
            <a:xfrm>
              <a:off x="3666319" y="4509647"/>
              <a:ext cx="448564" cy="72154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35" name="组合 34"/>
            <p:cNvGrpSpPr/>
            <p:nvPr/>
          </p:nvGrpSpPr>
          <p:grpSpPr>
            <a:xfrm>
              <a:off x="4353162" y="3879302"/>
              <a:ext cx="794802" cy="857061"/>
              <a:chOff x="2391028" y="4677759"/>
              <a:chExt cx="870829" cy="939043"/>
            </a:xfrm>
            <a:scene3d>
              <a:camera prst="orthographicFront">
                <a:rot lat="20820000" lon="1800000" rev="0"/>
              </a:camera>
              <a:lightRig rig="threePt" dir="t"/>
            </a:scene3d>
          </p:grpSpPr>
          <p:sp>
            <p:nvSpPr>
              <p:cNvPr id="36" name="文本框 69"/>
              <p:cNvSpPr txBox="1"/>
              <p:nvPr/>
            </p:nvSpPr>
            <p:spPr>
              <a:xfrm>
                <a:off x="2587310" y="4807293"/>
                <a:ext cx="529317" cy="809509"/>
              </a:xfrm>
              <a:prstGeom prst="rect">
                <a:avLst/>
              </a:prstGeom>
              <a:noFill/>
            </p:spPr>
            <p:txBody>
              <a:bodyPr wrap="square" rtlCol="0">
                <a:spAutoFit/>
              </a:bodyPr>
              <a:lstStyle/>
              <a:p>
                <a:pPr algn="ctr"/>
                <a:r>
                  <a:rPr lang="en-US" altLang="zh-CN" sz="3000" dirty="0">
                    <a:solidFill>
                      <a:srgbClr val="00AF92"/>
                    </a:solidFill>
                    <a:latin typeface="Hiragino Sans GB W6" panose="020B0600000000000000" pitchFamily="34" charset="-122"/>
                    <a:ea typeface="Hiragino Sans GB W6" panose="020B0600000000000000" pitchFamily="34" charset="-122"/>
                  </a:rPr>
                  <a:t>B</a:t>
                </a:r>
                <a:endParaRPr lang="zh-CN" altLang="en-US" sz="3000" dirty="0">
                  <a:solidFill>
                    <a:srgbClr val="00AF92"/>
                  </a:solidFill>
                  <a:latin typeface="Hiragino Sans GB W6" panose="020B0600000000000000" pitchFamily="34" charset="-122"/>
                  <a:ea typeface="Hiragino Sans GB W6" panose="020B0600000000000000" pitchFamily="34" charset="-122"/>
                </a:endParaRPr>
              </a:p>
            </p:txBody>
          </p:sp>
          <p:sp>
            <p:nvSpPr>
              <p:cNvPr id="37" name="文本框 70"/>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00AF92"/>
                    </a:solidFill>
                    <a:latin typeface="Hiragino Sans GB W6" panose="020B0600000000000000" pitchFamily="34" charset="-122"/>
                    <a:ea typeface="Hiragino Sans GB W6" panose="020B0600000000000000" pitchFamily="34" charset="-122"/>
                  </a:rPr>
                  <a:t>OPTION</a:t>
                </a:r>
                <a:endParaRPr lang="zh-CN" altLang="en-US" sz="825" dirty="0">
                  <a:solidFill>
                    <a:srgbClr val="00AF92"/>
                  </a:solidFill>
                  <a:latin typeface="Hiragino Sans GB W6" panose="020B0600000000000000" pitchFamily="34" charset="-122"/>
                  <a:ea typeface="Hiragino Sans GB W6" panose="020B0600000000000000" pitchFamily="34" charset="-122"/>
                </a:endParaRPr>
              </a:p>
            </p:txBody>
          </p:sp>
        </p:grpSp>
      </p:grpSp>
      <p:grpSp>
        <p:nvGrpSpPr>
          <p:cNvPr id="45" name="组合 44"/>
          <p:cNvGrpSpPr/>
          <p:nvPr/>
        </p:nvGrpSpPr>
        <p:grpSpPr>
          <a:xfrm>
            <a:off x="3867776" y="1738895"/>
            <a:ext cx="1430687" cy="3173236"/>
            <a:chOff x="5156362" y="1861756"/>
            <a:chExt cx="1907335" cy="4231961"/>
          </a:xfrm>
        </p:grpSpPr>
        <p:sp>
          <p:nvSpPr>
            <p:cNvPr id="46" name="任意多边形 45"/>
            <p:cNvSpPr/>
            <p:nvPr/>
          </p:nvSpPr>
          <p:spPr>
            <a:xfrm rot="16200000" flipH="1">
              <a:off x="5446150" y="4364012"/>
              <a:ext cx="3017096"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sp>
          <p:nvSpPr>
            <p:cNvPr id="47" name="任意多边形 46"/>
            <p:cNvSpPr/>
            <p:nvPr/>
          </p:nvSpPr>
          <p:spPr>
            <a:xfrm rot="16200000" flipH="1">
              <a:off x="3492297" y="3543210"/>
              <a:ext cx="4204433" cy="855435"/>
            </a:xfrm>
            <a:custGeom>
              <a:avLst/>
              <a:gdLst>
                <a:gd name="connsiteX0" fmla="*/ 0 w 4606609"/>
                <a:gd name="connsiteY0" fmla="*/ 937262 h 937262"/>
                <a:gd name="connsiteX1" fmla="*/ 576261 w 4606609"/>
                <a:gd name="connsiteY1" fmla="*/ 937262 h 937262"/>
                <a:gd name="connsiteX2" fmla="*/ 1066800 w 4606609"/>
                <a:gd name="connsiteY2" fmla="*/ 937262 h 937262"/>
                <a:gd name="connsiteX3" fmla="*/ 1643061 w 4606609"/>
                <a:gd name="connsiteY3" fmla="*/ 937262 h 937262"/>
                <a:gd name="connsiteX4" fmla="*/ 2371726 w 4606609"/>
                <a:gd name="connsiteY4" fmla="*/ 937262 h 937262"/>
                <a:gd name="connsiteX5" fmla="*/ 3438526 w 4606609"/>
                <a:gd name="connsiteY5" fmla="*/ 937262 h 937262"/>
                <a:gd name="connsiteX6" fmla="*/ 3438526 w 4606609"/>
                <a:gd name="connsiteY6" fmla="*/ 937261 h 937262"/>
                <a:gd name="connsiteX7" fmla="*/ 3539809 w 4606609"/>
                <a:gd name="connsiteY7" fmla="*/ 937261 h 937262"/>
                <a:gd name="connsiteX8" fmla="*/ 4606609 w 4606609"/>
                <a:gd name="connsiteY8" fmla="*/ 937261 h 937262"/>
                <a:gd name="connsiteX9" fmla="*/ 4386011 w 4606609"/>
                <a:gd name="connsiteY9" fmla="*/ 4 h 937262"/>
                <a:gd name="connsiteX10" fmla="*/ 2844483 w 4606609"/>
                <a:gd name="connsiteY10" fmla="*/ 1 h 937262"/>
                <a:gd name="connsiteX11" fmla="*/ 2844483 w 4606609"/>
                <a:gd name="connsiteY11" fmla="*/ 0 h 937262"/>
                <a:gd name="connsiteX12" fmla="*/ 2268222 w 4606609"/>
                <a:gd name="connsiteY12" fmla="*/ 0 h 937262"/>
                <a:gd name="connsiteX13" fmla="*/ 2268222 w 4606609"/>
                <a:gd name="connsiteY13" fmla="*/ 2 h 937262"/>
                <a:gd name="connsiteX14" fmla="*/ 1777683 w 4606609"/>
                <a:gd name="connsiteY14" fmla="*/ 1 h 937262"/>
                <a:gd name="connsiteX15" fmla="*/ 1777683 w 4606609"/>
                <a:gd name="connsiteY15" fmla="*/ 0 h 937262"/>
                <a:gd name="connsiteX16" fmla="*/ 1201422 w 4606609"/>
                <a:gd name="connsiteY16" fmla="*/ 0 h 937262"/>
                <a:gd name="connsiteX17" fmla="*/ 1201422 w 4606609"/>
                <a:gd name="connsiteY17" fmla="*/ 1 h 937262"/>
                <a:gd name="connsiteX18" fmla="*/ 1100139 w 4606609"/>
                <a:gd name="connsiteY18" fmla="*/ 1 h 937262"/>
                <a:gd name="connsiteX19" fmla="*/ 1100139 w 4606609"/>
                <a:gd name="connsiteY19" fmla="*/ 3 h 937262"/>
                <a:gd name="connsiteX20" fmla="*/ 609600 w 4606609"/>
                <a:gd name="connsiteY20" fmla="*/ 2 h 937262"/>
                <a:gd name="connsiteX21" fmla="*/ 609600 w 4606609"/>
                <a:gd name="connsiteY21" fmla="*/ 1 h 937262"/>
                <a:gd name="connsiteX22" fmla="*/ 33339 w 4606609"/>
                <a:gd name="connsiteY22" fmla="*/ 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609" h="937262">
                  <a:moveTo>
                    <a:pt x="0" y="937262"/>
                  </a:moveTo>
                  <a:lnTo>
                    <a:pt x="576261" y="937262"/>
                  </a:lnTo>
                  <a:lnTo>
                    <a:pt x="1066800" y="937262"/>
                  </a:lnTo>
                  <a:lnTo>
                    <a:pt x="1643061" y="937262"/>
                  </a:lnTo>
                  <a:lnTo>
                    <a:pt x="2371726" y="937262"/>
                  </a:lnTo>
                  <a:lnTo>
                    <a:pt x="3438526" y="937262"/>
                  </a:lnTo>
                  <a:lnTo>
                    <a:pt x="3438526" y="937261"/>
                  </a:lnTo>
                  <a:lnTo>
                    <a:pt x="3539809" y="937261"/>
                  </a:lnTo>
                  <a:lnTo>
                    <a:pt x="4606609" y="937261"/>
                  </a:lnTo>
                  <a:lnTo>
                    <a:pt x="4386011" y="4"/>
                  </a:lnTo>
                  <a:lnTo>
                    <a:pt x="2844483" y="1"/>
                  </a:lnTo>
                  <a:lnTo>
                    <a:pt x="2844483" y="0"/>
                  </a:lnTo>
                  <a:lnTo>
                    <a:pt x="2268222" y="0"/>
                  </a:lnTo>
                  <a:lnTo>
                    <a:pt x="2268222" y="2"/>
                  </a:lnTo>
                  <a:lnTo>
                    <a:pt x="1777683" y="1"/>
                  </a:lnTo>
                  <a:lnTo>
                    <a:pt x="1777683" y="0"/>
                  </a:lnTo>
                  <a:lnTo>
                    <a:pt x="1201422" y="0"/>
                  </a:lnTo>
                  <a:lnTo>
                    <a:pt x="1201422" y="1"/>
                  </a:lnTo>
                  <a:lnTo>
                    <a:pt x="1100139" y="1"/>
                  </a:lnTo>
                  <a:lnTo>
                    <a:pt x="1100139" y="3"/>
                  </a:lnTo>
                  <a:lnTo>
                    <a:pt x="609600" y="2"/>
                  </a:lnTo>
                  <a:lnTo>
                    <a:pt x="609600" y="1"/>
                  </a:lnTo>
                  <a:lnTo>
                    <a:pt x="33339" y="1"/>
                  </a:lnTo>
                  <a:close/>
                </a:path>
              </a:pathLst>
            </a:custGeom>
            <a:gradFill>
              <a:gsLst>
                <a:gs pos="0">
                  <a:srgbClr val="F6FAFD"/>
                </a:gs>
                <a:gs pos="100000">
                  <a:srgbClr val="FCFEFD"/>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任意多边形 47"/>
            <p:cNvSpPr/>
            <p:nvPr/>
          </p:nvSpPr>
          <p:spPr>
            <a:xfrm rot="5400000">
              <a:off x="4347731" y="3536255"/>
              <a:ext cx="4204433" cy="855435"/>
            </a:xfrm>
            <a:custGeom>
              <a:avLst/>
              <a:gdLst>
                <a:gd name="connsiteX0" fmla="*/ 0 w 4606609"/>
                <a:gd name="connsiteY0" fmla="*/ 937261 h 937262"/>
                <a:gd name="connsiteX1" fmla="*/ 33339 w 4606609"/>
                <a:gd name="connsiteY1" fmla="*/ 0 h 937262"/>
                <a:gd name="connsiteX2" fmla="*/ 609600 w 4606609"/>
                <a:gd name="connsiteY2" fmla="*/ 0 h 937262"/>
                <a:gd name="connsiteX3" fmla="*/ 609600 w 4606609"/>
                <a:gd name="connsiteY3" fmla="*/ 1 h 937262"/>
                <a:gd name="connsiteX4" fmla="*/ 1100139 w 4606609"/>
                <a:gd name="connsiteY4" fmla="*/ 2 h 937262"/>
                <a:gd name="connsiteX5" fmla="*/ 1100139 w 4606609"/>
                <a:gd name="connsiteY5" fmla="*/ 0 h 937262"/>
                <a:gd name="connsiteX6" fmla="*/ 1676400 w 4606609"/>
                <a:gd name="connsiteY6" fmla="*/ 0 h 937262"/>
                <a:gd name="connsiteX7" fmla="*/ 1676400 w 4606609"/>
                <a:gd name="connsiteY7" fmla="*/ 1 h 937262"/>
                <a:gd name="connsiteX8" fmla="*/ 1777683 w 4606609"/>
                <a:gd name="connsiteY8" fmla="*/ 1 h 937262"/>
                <a:gd name="connsiteX9" fmla="*/ 1777683 w 4606609"/>
                <a:gd name="connsiteY9" fmla="*/ 1 h 937262"/>
                <a:gd name="connsiteX10" fmla="*/ 2268222 w 4606609"/>
                <a:gd name="connsiteY10" fmla="*/ 2 h 937262"/>
                <a:gd name="connsiteX11" fmla="*/ 2268222 w 4606609"/>
                <a:gd name="connsiteY11" fmla="*/ 1 h 937262"/>
                <a:gd name="connsiteX12" fmla="*/ 2844483 w 4606609"/>
                <a:gd name="connsiteY12" fmla="*/ 1 h 937262"/>
                <a:gd name="connsiteX13" fmla="*/ 2844483 w 4606609"/>
                <a:gd name="connsiteY13" fmla="*/ 2 h 937262"/>
                <a:gd name="connsiteX14" fmla="*/ 4386011 w 4606609"/>
                <a:gd name="connsiteY14" fmla="*/ 5 h 937262"/>
                <a:gd name="connsiteX15" fmla="*/ 4606609 w 4606609"/>
                <a:gd name="connsiteY15" fmla="*/ 937262 h 937262"/>
                <a:gd name="connsiteX16" fmla="*/ 3539809 w 4606609"/>
                <a:gd name="connsiteY16" fmla="*/ 937262 h 937262"/>
                <a:gd name="connsiteX17" fmla="*/ 2811144 w 4606609"/>
                <a:gd name="connsiteY17" fmla="*/ 937262 h 937262"/>
                <a:gd name="connsiteX18" fmla="*/ 2234883 w 4606609"/>
                <a:gd name="connsiteY18" fmla="*/ 937262 h 937262"/>
                <a:gd name="connsiteX19" fmla="*/ 1744344 w 4606609"/>
                <a:gd name="connsiteY19" fmla="*/ 937262 h 937262"/>
                <a:gd name="connsiteX20" fmla="*/ 1168083 w 4606609"/>
                <a:gd name="connsiteY20" fmla="*/ 937262 h 937262"/>
                <a:gd name="connsiteX21" fmla="*/ 1168083 w 4606609"/>
                <a:gd name="connsiteY21" fmla="*/ 937261 h 937262"/>
                <a:gd name="connsiteX22" fmla="*/ 1066800 w 4606609"/>
                <a:gd name="connsiteY22" fmla="*/ 937261 h 937262"/>
                <a:gd name="connsiteX23" fmla="*/ 576261 w 4606609"/>
                <a:gd name="connsiteY23" fmla="*/ 937261 h 93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6609" h="937262">
                  <a:moveTo>
                    <a:pt x="0" y="937261"/>
                  </a:moveTo>
                  <a:lnTo>
                    <a:pt x="33339" y="0"/>
                  </a:lnTo>
                  <a:lnTo>
                    <a:pt x="609600" y="0"/>
                  </a:lnTo>
                  <a:lnTo>
                    <a:pt x="609600" y="1"/>
                  </a:lnTo>
                  <a:lnTo>
                    <a:pt x="1100139" y="2"/>
                  </a:lnTo>
                  <a:lnTo>
                    <a:pt x="1100139" y="0"/>
                  </a:lnTo>
                  <a:lnTo>
                    <a:pt x="1676400" y="0"/>
                  </a:lnTo>
                  <a:lnTo>
                    <a:pt x="1676400" y="1"/>
                  </a:lnTo>
                  <a:lnTo>
                    <a:pt x="1777683" y="1"/>
                  </a:lnTo>
                  <a:lnTo>
                    <a:pt x="1777683" y="1"/>
                  </a:lnTo>
                  <a:lnTo>
                    <a:pt x="2268222" y="2"/>
                  </a:lnTo>
                  <a:lnTo>
                    <a:pt x="2268222" y="1"/>
                  </a:lnTo>
                  <a:lnTo>
                    <a:pt x="2844483" y="1"/>
                  </a:lnTo>
                  <a:lnTo>
                    <a:pt x="2844483" y="2"/>
                  </a:lnTo>
                  <a:lnTo>
                    <a:pt x="4386011" y="5"/>
                  </a:lnTo>
                  <a:lnTo>
                    <a:pt x="4606609" y="937262"/>
                  </a:lnTo>
                  <a:lnTo>
                    <a:pt x="3539809" y="937262"/>
                  </a:lnTo>
                  <a:lnTo>
                    <a:pt x="2811144" y="937262"/>
                  </a:lnTo>
                  <a:lnTo>
                    <a:pt x="2234883" y="937262"/>
                  </a:lnTo>
                  <a:lnTo>
                    <a:pt x="1744344" y="937262"/>
                  </a:lnTo>
                  <a:lnTo>
                    <a:pt x="1168083" y="937262"/>
                  </a:lnTo>
                  <a:lnTo>
                    <a:pt x="1168083" y="937261"/>
                  </a:lnTo>
                  <a:lnTo>
                    <a:pt x="1066800" y="937261"/>
                  </a:lnTo>
                  <a:lnTo>
                    <a:pt x="576261" y="937261"/>
                  </a:lnTo>
                  <a:close/>
                </a:path>
              </a:pathLst>
            </a:custGeom>
            <a:gradFill>
              <a:gsLst>
                <a:gs pos="100000">
                  <a:srgbClr val="D4DAD8"/>
                </a:gs>
                <a:gs pos="0">
                  <a:srgbClr val="F3F6F9"/>
                </a:gs>
              </a:gsLst>
              <a:lin ang="5400000" scaled="1"/>
            </a:gra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9" name="组合 48"/>
            <p:cNvGrpSpPr/>
            <p:nvPr/>
          </p:nvGrpSpPr>
          <p:grpSpPr>
            <a:xfrm>
              <a:off x="5166799" y="1864907"/>
              <a:ext cx="1713472" cy="811569"/>
              <a:chOff x="5788188" y="837207"/>
              <a:chExt cx="1877375" cy="889200"/>
            </a:xfrm>
          </p:grpSpPr>
          <p:sp>
            <p:nvSpPr>
              <p:cNvPr id="57" name="平行四边形 8"/>
              <p:cNvSpPr/>
              <p:nvPr/>
            </p:nvSpPr>
            <p:spPr>
              <a:xfrm rot="16200000" flipH="1">
                <a:off x="5812218" y="813177"/>
                <a:ext cx="889200" cy="937260"/>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7D47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平行四边形 8"/>
              <p:cNvSpPr/>
              <p:nvPr/>
            </p:nvSpPr>
            <p:spPr>
              <a:xfrm rot="5400000">
                <a:off x="6749475" y="810319"/>
                <a:ext cx="889200" cy="94297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5B3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0" name="任意多边形 49"/>
            <p:cNvSpPr/>
            <p:nvPr/>
          </p:nvSpPr>
          <p:spPr>
            <a:xfrm rot="5400000">
              <a:off x="6290909" y="2093180"/>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任意多边形 50"/>
            <p:cNvSpPr/>
            <p:nvPr/>
          </p:nvSpPr>
          <p:spPr>
            <a:xfrm rot="16200000" flipH="1">
              <a:off x="5431128" y="2093180"/>
              <a:ext cx="308800" cy="858332"/>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任意多边形 51"/>
            <p:cNvSpPr/>
            <p:nvPr/>
          </p:nvSpPr>
          <p:spPr>
            <a:xfrm>
              <a:off x="6020486"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Freeform 975"/>
            <p:cNvSpPr>
              <a:spLocks noEditPoints="1"/>
            </p:cNvSpPr>
            <p:nvPr/>
          </p:nvSpPr>
          <p:spPr bwMode="auto">
            <a:xfrm>
              <a:off x="5371724" y="3855791"/>
              <a:ext cx="426746" cy="527013"/>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54" name="组合 53"/>
            <p:cNvGrpSpPr/>
            <p:nvPr/>
          </p:nvGrpSpPr>
          <p:grpSpPr>
            <a:xfrm>
              <a:off x="6057813" y="2857853"/>
              <a:ext cx="794802" cy="857059"/>
              <a:chOff x="2391028" y="4677759"/>
              <a:chExt cx="870829" cy="939041"/>
            </a:xfrm>
            <a:scene3d>
              <a:camera prst="orthographicFront">
                <a:rot lat="20820000" lon="1800000" rev="0"/>
              </a:camera>
              <a:lightRig rig="threePt" dir="t"/>
            </a:scene3d>
          </p:grpSpPr>
          <p:sp>
            <p:nvSpPr>
              <p:cNvPr id="55" name="文本框 74"/>
              <p:cNvSpPr txBox="1"/>
              <p:nvPr/>
            </p:nvSpPr>
            <p:spPr>
              <a:xfrm>
                <a:off x="2587310" y="4807292"/>
                <a:ext cx="529317" cy="809508"/>
              </a:xfrm>
              <a:prstGeom prst="rect">
                <a:avLst/>
              </a:prstGeom>
              <a:noFill/>
            </p:spPr>
            <p:txBody>
              <a:bodyPr wrap="square" rtlCol="0">
                <a:spAutoFit/>
              </a:bodyPr>
              <a:lstStyle/>
              <a:p>
                <a:pPr algn="ctr"/>
                <a:r>
                  <a:rPr lang="en-US" altLang="zh-CN" sz="3000" dirty="0">
                    <a:solidFill>
                      <a:srgbClr val="663A77"/>
                    </a:solidFill>
                    <a:latin typeface="Hiragino Sans GB W6" panose="020B0600000000000000" pitchFamily="34" charset="-122"/>
                    <a:ea typeface="Hiragino Sans GB W6" panose="020B0600000000000000" pitchFamily="34" charset="-122"/>
                  </a:rPr>
                  <a:t>C</a:t>
                </a:r>
                <a:endParaRPr lang="zh-CN" altLang="en-US" sz="3000" dirty="0">
                  <a:solidFill>
                    <a:srgbClr val="663A77"/>
                  </a:solidFill>
                  <a:latin typeface="Hiragino Sans GB W6" panose="020B0600000000000000" pitchFamily="34" charset="-122"/>
                  <a:ea typeface="Hiragino Sans GB W6" panose="020B0600000000000000" pitchFamily="34" charset="-122"/>
                </a:endParaRPr>
              </a:p>
            </p:txBody>
          </p:sp>
          <p:sp>
            <p:nvSpPr>
              <p:cNvPr id="56" name="文本框 75"/>
              <p:cNvSpPr txBox="1"/>
              <p:nvPr/>
            </p:nvSpPr>
            <p:spPr>
              <a:xfrm>
                <a:off x="2391028" y="4677759"/>
                <a:ext cx="870829" cy="320431"/>
              </a:xfrm>
              <a:prstGeom prst="rect">
                <a:avLst/>
              </a:prstGeom>
              <a:noFill/>
            </p:spPr>
            <p:txBody>
              <a:bodyPr wrap="square" rtlCol="0">
                <a:spAutoFit/>
              </a:bodyPr>
              <a:lstStyle/>
              <a:p>
                <a:pPr algn="ctr"/>
                <a:r>
                  <a:rPr lang="en-US" altLang="zh-CN" sz="825" dirty="0">
                    <a:solidFill>
                      <a:srgbClr val="663A77"/>
                    </a:solidFill>
                    <a:latin typeface="Hiragino Sans GB W6" panose="020B0600000000000000" pitchFamily="34" charset="-122"/>
                    <a:ea typeface="Hiragino Sans GB W6" panose="020B0600000000000000" pitchFamily="34" charset="-122"/>
                  </a:rPr>
                  <a:t>OPTION</a:t>
                </a:r>
                <a:endParaRPr lang="zh-CN" altLang="en-US" sz="825" dirty="0">
                  <a:solidFill>
                    <a:srgbClr val="663A77"/>
                  </a:solidFill>
                  <a:latin typeface="Hiragino Sans GB W6" panose="020B0600000000000000" pitchFamily="34" charset="-122"/>
                  <a:ea typeface="Hiragino Sans GB W6" panose="020B0600000000000000" pitchFamily="34" charset="-122"/>
                </a:endParaRPr>
              </a:p>
            </p:txBody>
          </p:sp>
        </p:grpSp>
      </p:grpSp>
      <p:grpSp>
        <p:nvGrpSpPr>
          <p:cNvPr id="59" name="组合 58"/>
          <p:cNvGrpSpPr/>
          <p:nvPr/>
        </p:nvGrpSpPr>
        <p:grpSpPr>
          <a:xfrm>
            <a:off x="5150227" y="2538288"/>
            <a:ext cx="1415471" cy="2373842"/>
            <a:chOff x="6866075" y="2927861"/>
            <a:chExt cx="1887049" cy="3165856"/>
          </a:xfrm>
        </p:grpSpPr>
        <p:sp>
          <p:nvSpPr>
            <p:cNvPr id="60" name="任意多边形 59"/>
            <p:cNvSpPr/>
            <p:nvPr/>
          </p:nvSpPr>
          <p:spPr>
            <a:xfrm rot="16200000" flipH="1">
              <a:off x="7644082" y="4824307"/>
              <a:ext cx="2007271" cy="205757"/>
            </a:xfrm>
            <a:custGeom>
              <a:avLst/>
              <a:gdLst>
                <a:gd name="connsiteX0" fmla="*/ 0 w 2030623"/>
                <a:gd name="connsiteY0" fmla="*/ 360697 h 360697"/>
                <a:gd name="connsiteX1" fmla="*/ 12830 w 2030623"/>
                <a:gd name="connsiteY1" fmla="*/ 0 h 360697"/>
                <a:gd name="connsiteX2" fmla="*/ 538782 w 2030623"/>
                <a:gd name="connsiteY2" fmla="*/ 0 h 360697"/>
                <a:gd name="connsiteX3" fmla="*/ 538782 w 2030623"/>
                <a:gd name="connsiteY3" fmla="*/ 1 h 360697"/>
                <a:gd name="connsiteX4" fmla="*/ 1945728 w 2030623"/>
                <a:gd name="connsiteY4" fmla="*/ 4 h 360697"/>
                <a:gd name="connsiteX5" fmla="*/ 2030623 w 2030623"/>
                <a:gd name="connsiteY5" fmla="*/ 360697 h 3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0623" h="360697">
                  <a:moveTo>
                    <a:pt x="0" y="360697"/>
                  </a:moveTo>
                  <a:lnTo>
                    <a:pt x="12830" y="0"/>
                  </a:lnTo>
                  <a:lnTo>
                    <a:pt x="538782" y="0"/>
                  </a:lnTo>
                  <a:lnTo>
                    <a:pt x="538782" y="1"/>
                  </a:lnTo>
                  <a:lnTo>
                    <a:pt x="1945728" y="4"/>
                  </a:lnTo>
                  <a:lnTo>
                    <a:pt x="2030623" y="360697"/>
                  </a:lnTo>
                  <a:close/>
                </a:path>
              </a:pathLst>
            </a:custGeom>
            <a:gradFill>
              <a:gsLst>
                <a:gs pos="0">
                  <a:schemeClr val="tx1">
                    <a:alpha val="52000"/>
                  </a:schemeClr>
                </a:gs>
                <a:gs pos="100000">
                  <a:srgbClr val="EFF2F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nvGrpSpPr>
            <p:cNvPr id="61" name="组合 60"/>
            <p:cNvGrpSpPr/>
            <p:nvPr/>
          </p:nvGrpSpPr>
          <p:grpSpPr>
            <a:xfrm>
              <a:off x="6866075" y="2927861"/>
              <a:ext cx="1722460" cy="3138330"/>
              <a:chOff x="3894614" y="2001838"/>
              <a:chExt cx="1887223" cy="3438527"/>
            </a:xfrm>
            <a:effectLst>
              <a:outerShdw blurRad="50800" dist="25400" dir="5400000" algn="t" rotWithShape="0">
                <a:prstClr val="black">
                  <a:alpha val="40000"/>
                </a:prstClr>
              </a:outerShdw>
            </a:effectLst>
          </p:grpSpPr>
          <p:sp>
            <p:nvSpPr>
              <p:cNvPr id="67" name="任意多边形 66"/>
              <p:cNvSpPr/>
              <p:nvPr/>
            </p:nvSpPr>
            <p:spPr>
              <a:xfrm rot="16200000" flipH="1">
                <a:off x="2655095" y="3252470"/>
                <a:ext cx="3438526" cy="937261"/>
              </a:xfrm>
              <a:custGeom>
                <a:avLst/>
                <a:gdLst>
                  <a:gd name="connsiteX0" fmla="*/ 0 w 3438526"/>
                  <a:gd name="connsiteY0" fmla="*/ 937261 h 937261"/>
                  <a:gd name="connsiteX1" fmla="*/ 576261 w 3438526"/>
                  <a:gd name="connsiteY1" fmla="*/ 937261 h 937261"/>
                  <a:gd name="connsiteX2" fmla="*/ 1066800 w 3438526"/>
                  <a:gd name="connsiteY2" fmla="*/ 937261 h 937261"/>
                  <a:gd name="connsiteX3" fmla="*/ 1643061 w 3438526"/>
                  <a:gd name="connsiteY3" fmla="*/ 937261 h 937261"/>
                  <a:gd name="connsiteX4" fmla="*/ 2371726 w 3438526"/>
                  <a:gd name="connsiteY4" fmla="*/ 937261 h 937261"/>
                  <a:gd name="connsiteX5" fmla="*/ 3438526 w 3438526"/>
                  <a:gd name="connsiteY5" fmla="*/ 937261 h 937261"/>
                  <a:gd name="connsiteX6" fmla="*/ 3217928 w 3438526"/>
                  <a:gd name="connsiteY6" fmla="*/ 4 h 937261"/>
                  <a:gd name="connsiteX7" fmla="*/ 1676400 w 3438526"/>
                  <a:gd name="connsiteY7" fmla="*/ 1 h 937261"/>
                  <a:gd name="connsiteX8" fmla="*/ 1676400 w 3438526"/>
                  <a:gd name="connsiteY8" fmla="*/ 0 h 937261"/>
                  <a:gd name="connsiteX9" fmla="*/ 1100139 w 3438526"/>
                  <a:gd name="connsiteY9" fmla="*/ 0 h 937261"/>
                  <a:gd name="connsiteX10" fmla="*/ 1100139 w 3438526"/>
                  <a:gd name="connsiteY10" fmla="*/ 2 h 937261"/>
                  <a:gd name="connsiteX11" fmla="*/ 609600 w 3438526"/>
                  <a:gd name="connsiteY11" fmla="*/ 1 h 937261"/>
                  <a:gd name="connsiteX12" fmla="*/ 609600 w 3438526"/>
                  <a:gd name="connsiteY12" fmla="*/ 0 h 937261"/>
                  <a:gd name="connsiteX13" fmla="*/ 33339 w 3438526"/>
                  <a:gd name="connsiteY13" fmla="*/ 0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576261" y="937261"/>
                    </a:lnTo>
                    <a:lnTo>
                      <a:pt x="1066800" y="937261"/>
                    </a:lnTo>
                    <a:lnTo>
                      <a:pt x="1643061" y="937261"/>
                    </a:lnTo>
                    <a:lnTo>
                      <a:pt x="2371726" y="937261"/>
                    </a:lnTo>
                    <a:lnTo>
                      <a:pt x="3438526" y="937261"/>
                    </a:lnTo>
                    <a:lnTo>
                      <a:pt x="3217928" y="4"/>
                    </a:lnTo>
                    <a:lnTo>
                      <a:pt x="1676400" y="1"/>
                    </a:lnTo>
                    <a:lnTo>
                      <a:pt x="1676400" y="0"/>
                    </a:lnTo>
                    <a:lnTo>
                      <a:pt x="1100139" y="0"/>
                    </a:lnTo>
                    <a:lnTo>
                      <a:pt x="1100139" y="2"/>
                    </a:lnTo>
                    <a:lnTo>
                      <a:pt x="609600" y="1"/>
                    </a:lnTo>
                    <a:lnTo>
                      <a:pt x="609600" y="0"/>
                    </a:lnTo>
                    <a:lnTo>
                      <a:pt x="33339" y="0"/>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任意多边形 67"/>
              <p:cNvSpPr/>
              <p:nvPr/>
            </p:nvSpPr>
            <p:spPr>
              <a:xfrm rot="5400000">
                <a:off x="3592355" y="3252471"/>
                <a:ext cx="3438526" cy="937261"/>
              </a:xfrm>
              <a:custGeom>
                <a:avLst/>
                <a:gdLst>
                  <a:gd name="connsiteX0" fmla="*/ 0 w 3438526"/>
                  <a:gd name="connsiteY0" fmla="*/ 937261 h 937261"/>
                  <a:gd name="connsiteX1" fmla="*/ 33339 w 3438526"/>
                  <a:gd name="connsiteY1" fmla="*/ 0 h 937261"/>
                  <a:gd name="connsiteX2" fmla="*/ 609600 w 3438526"/>
                  <a:gd name="connsiteY2" fmla="*/ 0 h 937261"/>
                  <a:gd name="connsiteX3" fmla="*/ 609600 w 3438526"/>
                  <a:gd name="connsiteY3" fmla="*/ 1 h 937261"/>
                  <a:gd name="connsiteX4" fmla="*/ 1100139 w 3438526"/>
                  <a:gd name="connsiteY4" fmla="*/ 2 h 937261"/>
                  <a:gd name="connsiteX5" fmla="*/ 1100139 w 3438526"/>
                  <a:gd name="connsiteY5" fmla="*/ 0 h 937261"/>
                  <a:gd name="connsiteX6" fmla="*/ 1676400 w 3438526"/>
                  <a:gd name="connsiteY6" fmla="*/ 0 h 937261"/>
                  <a:gd name="connsiteX7" fmla="*/ 1676400 w 3438526"/>
                  <a:gd name="connsiteY7" fmla="*/ 1 h 937261"/>
                  <a:gd name="connsiteX8" fmla="*/ 3217928 w 3438526"/>
                  <a:gd name="connsiteY8" fmla="*/ 4 h 937261"/>
                  <a:gd name="connsiteX9" fmla="*/ 3438526 w 3438526"/>
                  <a:gd name="connsiteY9" fmla="*/ 937261 h 937261"/>
                  <a:gd name="connsiteX10" fmla="*/ 2371726 w 3438526"/>
                  <a:gd name="connsiteY10" fmla="*/ 937261 h 937261"/>
                  <a:gd name="connsiteX11" fmla="*/ 1643061 w 3438526"/>
                  <a:gd name="connsiteY11" fmla="*/ 937261 h 937261"/>
                  <a:gd name="connsiteX12" fmla="*/ 1066800 w 3438526"/>
                  <a:gd name="connsiteY12" fmla="*/ 937261 h 937261"/>
                  <a:gd name="connsiteX13" fmla="*/ 576261 w 3438526"/>
                  <a:gd name="connsiteY13" fmla="*/ 937261 h 9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8526" h="937261">
                    <a:moveTo>
                      <a:pt x="0" y="937261"/>
                    </a:moveTo>
                    <a:lnTo>
                      <a:pt x="33339" y="0"/>
                    </a:lnTo>
                    <a:lnTo>
                      <a:pt x="609600" y="0"/>
                    </a:lnTo>
                    <a:lnTo>
                      <a:pt x="609600" y="1"/>
                    </a:lnTo>
                    <a:lnTo>
                      <a:pt x="1100139" y="2"/>
                    </a:lnTo>
                    <a:lnTo>
                      <a:pt x="1100139" y="0"/>
                    </a:lnTo>
                    <a:lnTo>
                      <a:pt x="1676400" y="0"/>
                    </a:lnTo>
                    <a:lnTo>
                      <a:pt x="1676400" y="1"/>
                    </a:lnTo>
                    <a:lnTo>
                      <a:pt x="3217928" y="4"/>
                    </a:lnTo>
                    <a:lnTo>
                      <a:pt x="3438526" y="937261"/>
                    </a:lnTo>
                    <a:lnTo>
                      <a:pt x="2371726" y="937261"/>
                    </a:lnTo>
                    <a:lnTo>
                      <a:pt x="1643061" y="937261"/>
                    </a:lnTo>
                    <a:lnTo>
                      <a:pt x="1066800" y="937261"/>
                    </a:lnTo>
                    <a:lnTo>
                      <a:pt x="576261"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平行四边形 8"/>
              <p:cNvSpPr/>
              <p:nvPr/>
            </p:nvSpPr>
            <p:spPr>
              <a:xfrm rot="16200000" flipH="1">
                <a:off x="3932139" y="1978602"/>
                <a:ext cx="889200" cy="935672"/>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EA7E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平行四边形 8"/>
              <p:cNvSpPr/>
              <p:nvPr/>
            </p:nvSpPr>
            <p:spPr>
              <a:xfrm rot="5400000">
                <a:off x="4867019" y="1976220"/>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1" name="组合 70"/>
              <p:cNvGrpSpPr/>
              <p:nvPr/>
            </p:nvGrpSpPr>
            <p:grpSpPr>
              <a:xfrm>
                <a:off x="3894614" y="2552700"/>
                <a:ext cx="1885635" cy="338338"/>
                <a:chOff x="3896201" y="3619501"/>
                <a:chExt cx="1885635" cy="338338"/>
              </a:xfrm>
            </p:grpSpPr>
            <p:sp>
              <p:nvSpPr>
                <p:cNvPr id="72" name="任意多边形 71"/>
                <p:cNvSpPr/>
                <p:nvPr/>
              </p:nvSpPr>
              <p:spPr>
                <a:xfrm rot="5400000">
                  <a:off x="5142449"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3" name="任意多边形 72"/>
                <p:cNvSpPr/>
                <p:nvPr/>
              </p:nvSpPr>
              <p:spPr>
                <a:xfrm rot="16200000" flipH="1">
                  <a:off x="4197250" y="331845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62" name="任意多边形 61"/>
            <p:cNvSpPr/>
            <p:nvPr/>
          </p:nvSpPr>
          <p:spPr>
            <a:xfrm>
              <a:off x="7709913"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 name="Freeform 979"/>
            <p:cNvSpPr>
              <a:spLocks noEditPoints="1"/>
            </p:cNvSpPr>
            <p:nvPr/>
          </p:nvSpPr>
          <p:spPr bwMode="auto">
            <a:xfrm>
              <a:off x="7001868" y="4720421"/>
              <a:ext cx="586747" cy="524698"/>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tx1">
                <a:lumMod val="50000"/>
                <a:lumOff val="50000"/>
              </a:schemeClr>
            </a:solidFill>
            <a:ln>
              <a:noFill/>
            </a:ln>
            <a:effectLst>
              <a:reflection blurRad="25400" stA="52000" endPos="51000" dir="5400000" sy="-100000" algn="bl" rotWithShape="0"/>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64" name="组合 63"/>
            <p:cNvGrpSpPr/>
            <p:nvPr/>
          </p:nvGrpSpPr>
          <p:grpSpPr>
            <a:xfrm>
              <a:off x="7758346" y="3867963"/>
              <a:ext cx="794802" cy="857061"/>
              <a:chOff x="2391028" y="4677759"/>
              <a:chExt cx="870829" cy="939043"/>
            </a:xfrm>
            <a:scene3d>
              <a:camera prst="orthographicFront">
                <a:rot lat="20820000" lon="1800000" rev="0"/>
              </a:camera>
              <a:lightRig rig="threePt" dir="t"/>
            </a:scene3d>
          </p:grpSpPr>
          <p:sp>
            <p:nvSpPr>
              <p:cNvPr id="65" name="文本框 77"/>
              <p:cNvSpPr txBox="1"/>
              <p:nvPr/>
            </p:nvSpPr>
            <p:spPr>
              <a:xfrm>
                <a:off x="2587310" y="4807293"/>
                <a:ext cx="529317" cy="809509"/>
              </a:xfrm>
              <a:prstGeom prst="rect">
                <a:avLst/>
              </a:prstGeom>
              <a:noFill/>
            </p:spPr>
            <p:txBody>
              <a:bodyPr wrap="square" rtlCol="0">
                <a:spAutoFit/>
              </a:bodyPr>
              <a:lstStyle/>
              <a:p>
                <a:pPr algn="ctr"/>
                <a:r>
                  <a:rPr lang="en-US" altLang="zh-CN" sz="3000" dirty="0">
                    <a:solidFill>
                      <a:srgbClr val="E76F70"/>
                    </a:solidFill>
                    <a:latin typeface="Hiragino Sans GB W6" panose="020B0600000000000000" pitchFamily="34" charset="-122"/>
                    <a:ea typeface="Hiragino Sans GB W6" panose="020B0600000000000000" pitchFamily="34" charset="-122"/>
                  </a:rPr>
                  <a:t>D</a:t>
                </a:r>
                <a:endParaRPr lang="zh-CN" altLang="en-US" sz="3000" dirty="0">
                  <a:solidFill>
                    <a:srgbClr val="E76F70"/>
                  </a:solidFill>
                  <a:latin typeface="Hiragino Sans GB W6" panose="020B0600000000000000" pitchFamily="34" charset="-122"/>
                  <a:ea typeface="Hiragino Sans GB W6" panose="020B0600000000000000" pitchFamily="34" charset="-122"/>
                </a:endParaRPr>
              </a:p>
            </p:txBody>
          </p:sp>
          <p:sp>
            <p:nvSpPr>
              <p:cNvPr id="66" name="文本框 80"/>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E76F70"/>
                    </a:solidFill>
                    <a:latin typeface="Hiragino Sans GB W6" panose="020B0600000000000000" pitchFamily="34" charset="-122"/>
                    <a:ea typeface="Hiragino Sans GB W6" panose="020B0600000000000000" pitchFamily="34" charset="-122"/>
                  </a:rPr>
                  <a:t>OPTION</a:t>
                </a:r>
                <a:endParaRPr lang="zh-CN" altLang="en-US" sz="825" dirty="0">
                  <a:solidFill>
                    <a:srgbClr val="E76F70"/>
                  </a:solidFill>
                  <a:latin typeface="Hiragino Sans GB W6" panose="020B0600000000000000" pitchFamily="34" charset="-122"/>
                  <a:ea typeface="Hiragino Sans GB W6" panose="020B0600000000000000" pitchFamily="34" charset="-122"/>
                </a:endParaRPr>
              </a:p>
            </p:txBody>
          </p:sp>
        </p:grpSp>
      </p:grpSp>
      <p:grpSp>
        <p:nvGrpSpPr>
          <p:cNvPr id="74" name="组合 73"/>
          <p:cNvGrpSpPr/>
          <p:nvPr/>
        </p:nvGrpSpPr>
        <p:grpSpPr>
          <a:xfrm>
            <a:off x="6433546" y="3268367"/>
            <a:ext cx="1407215" cy="1643764"/>
            <a:chOff x="8576944" y="3901525"/>
            <a:chExt cx="1876042" cy="2192192"/>
          </a:xfrm>
        </p:grpSpPr>
        <p:grpSp>
          <p:nvGrpSpPr>
            <p:cNvPr id="75" name="组合 74"/>
            <p:cNvGrpSpPr/>
            <p:nvPr/>
          </p:nvGrpSpPr>
          <p:grpSpPr>
            <a:xfrm>
              <a:off x="8576944" y="3901525"/>
              <a:ext cx="1718114" cy="2164666"/>
              <a:chOff x="3957953" y="3354388"/>
              <a:chExt cx="1882461" cy="2371727"/>
            </a:xfrm>
            <a:effectLst>
              <a:outerShdw blurRad="50800" dist="25400" dir="5400000" algn="t" rotWithShape="0">
                <a:prstClr val="black">
                  <a:alpha val="50000"/>
                </a:prstClr>
              </a:outerShdw>
            </a:effectLst>
          </p:grpSpPr>
          <p:grpSp>
            <p:nvGrpSpPr>
              <p:cNvPr id="83" name="组合 82"/>
              <p:cNvGrpSpPr/>
              <p:nvPr/>
            </p:nvGrpSpPr>
            <p:grpSpPr>
              <a:xfrm>
                <a:off x="3961130" y="3354388"/>
                <a:ext cx="1879284" cy="2371727"/>
                <a:chOff x="1337945" y="3488055"/>
                <a:chExt cx="1879284" cy="2371727"/>
              </a:xfrm>
            </p:grpSpPr>
            <p:sp>
              <p:nvSpPr>
                <p:cNvPr id="86" name="任意多边形 85"/>
                <p:cNvSpPr/>
                <p:nvPr/>
              </p:nvSpPr>
              <p:spPr>
                <a:xfrm rot="16200000" flipH="1">
                  <a:off x="623887" y="4205287"/>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0">
                      <a:srgbClr val="F6FAFD"/>
                    </a:gs>
                    <a:gs pos="100000">
                      <a:srgbClr val="FCFE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7" name="任意多边形 86"/>
                <p:cNvSpPr/>
                <p:nvPr/>
              </p:nvSpPr>
              <p:spPr>
                <a:xfrm rot="5400000">
                  <a:off x="1561147" y="4205288"/>
                  <a:ext cx="2371726" cy="937261"/>
                </a:xfrm>
                <a:custGeom>
                  <a:avLst/>
                  <a:gdLst>
                    <a:gd name="connsiteX0" fmla="*/ 0 w 2371726"/>
                    <a:gd name="connsiteY0" fmla="*/ 937261 h 937261"/>
                    <a:gd name="connsiteX1" fmla="*/ 576261 w 2371726"/>
                    <a:gd name="connsiteY1" fmla="*/ 937261 h 937261"/>
                    <a:gd name="connsiteX2" fmla="*/ 576261 w 2371726"/>
                    <a:gd name="connsiteY2" fmla="*/ 937261 h 937261"/>
                    <a:gd name="connsiteX3" fmla="*/ 2371726 w 2371726"/>
                    <a:gd name="connsiteY3" fmla="*/ 937261 h 937261"/>
                    <a:gd name="connsiteX4" fmla="*/ 2106678 w 2371726"/>
                    <a:gd name="connsiteY4" fmla="*/ 1 h 937261"/>
                    <a:gd name="connsiteX5" fmla="*/ 609600 w 2371726"/>
                    <a:gd name="connsiteY5" fmla="*/ 1 h 937261"/>
                    <a:gd name="connsiteX6" fmla="*/ 609600 w 2371726"/>
                    <a:gd name="connsiteY6" fmla="*/ 0 h 937261"/>
                    <a:gd name="connsiteX7" fmla="*/ 33339 w 2371726"/>
                    <a:gd name="connsiteY7" fmla="*/ 0 h 937261"/>
                    <a:gd name="connsiteX0-1" fmla="*/ 0 w 2371726"/>
                    <a:gd name="connsiteY0-2" fmla="*/ 937261 h 937261"/>
                    <a:gd name="connsiteX1-3" fmla="*/ 576261 w 2371726"/>
                    <a:gd name="connsiteY1-4" fmla="*/ 937261 h 937261"/>
                    <a:gd name="connsiteX2-5" fmla="*/ 576261 w 2371726"/>
                    <a:gd name="connsiteY2-6" fmla="*/ 937261 h 937261"/>
                    <a:gd name="connsiteX3-7" fmla="*/ 2371726 w 2371726"/>
                    <a:gd name="connsiteY3-8" fmla="*/ 937261 h 937261"/>
                    <a:gd name="connsiteX4-9" fmla="*/ 2151128 w 2371726"/>
                    <a:gd name="connsiteY4-10" fmla="*/ 4 h 937261"/>
                    <a:gd name="connsiteX5-11" fmla="*/ 609600 w 2371726"/>
                    <a:gd name="connsiteY5-12" fmla="*/ 1 h 937261"/>
                    <a:gd name="connsiteX6-13" fmla="*/ 609600 w 2371726"/>
                    <a:gd name="connsiteY6-14" fmla="*/ 0 h 937261"/>
                    <a:gd name="connsiteX7-15" fmla="*/ 33339 w 2371726"/>
                    <a:gd name="connsiteY7-16" fmla="*/ 0 h 937261"/>
                    <a:gd name="connsiteX8" fmla="*/ 0 w 2371726"/>
                    <a:gd name="connsiteY8" fmla="*/ 937261 h 9372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2371726" h="937261">
                      <a:moveTo>
                        <a:pt x="0" y="937261"/>
                      </a:moveTo>
                      <a:lnTo>
                        <a:pt x="576261" y="937261"/>
                      </a:lnTo>
                      <a:lnTo>
                        <a:pt x="576261" y="937261"/>
                      </a:lnTo>
                      <a:lnTo>
                        <a:pt x="2371726" y="937261"/>
                      </a:lnTo>
                      <a:lnTo>
                        <a:pt x="2151128" y="4"/>
                      </a:lnTo>
                      <a:lnTo>
                        <a:pt x="609600" y="1"/>
                      </a:lnTo>
                      <a:lnTo>
                        <a:pt x="609600" y="0"/>
                      </a:lnTo>
                      <a:lnTo>
                        <a:pt x="33339" y="0"/>
                      </a:lnTo>
                      <a:lnTo>
                        <a:pt x="0" y="937261"/>
                      </a:lnTo>
                      <a:close/>
                    </a:path>
                  </a:pathLst>
                </a:custGeom>
                <a:gradFill>
                  <a:gsLst>
                    <a:gs pos="100000">
                      <a:srgbClr val="D4DAD8"/>
                    </a:gs>
                    <a:gs pos="0">
                      <a:srgbClr val="F3F6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8" name="平行四边形 8"/>
                <p:cNvSpPr/>
                <p:nvPr/>
              </p:nvSpPr>
              <p:spPr>
                <a:xfrm rot="16200000" flipH="1">
                  <a:off x="1363563"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1C8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9" name="平行四边形 8"/>
                <p:cNvSpPr/>
                <p:nvPr/>
              </p:nvSpPr>
              <p:spPr>
                <a:xfrm rot="5400000">
                  <a:off x="2302411" y="3462437"/>
                  <a:ext cx="889200" cy="940436"/>
                </a:xfrm>
                <a:custGeom>
                  <a:avLst/>
                  <a:gdLst>
                    <a:gd name="connsiteX0" fmla="*/ 0 w 931548"/>
                    <a:gd name="connsiteY0" fmla="*/ 937261 h 937261"/>
                    <a:gd name="connsiteX1" fmla="*/ 42348 w 931548"/>
                    <a:gd name="connsiteY1" fmla="*/ 0 h 937261"/>
                    <a:gd name="connsiteX2" fmla="*/ 931548 w 931548"/>
                    <a:gd name="connsiteY2" fmla="*/ 0 h 937261"/>
                    <a:gd name="connsiteX3" fmla="*/ 889200 w 931548"/>
                    <a:gd name="connsiteY3" fmla="*/ 937261 h 937261"/>
                    <a:gd name="connsiteX4" fmla="*/ 0 w 931548"/>
                    <a:gd name="connsiteY4" fmla="*/ 937261 h 937261"/>
                    <a:gd name="connsiteX0-1" fmla="*/ 0 w 889200"/>
                    <a:gd name="connsiteY0-2" fmla="*/ 937261 h 937261"/>
                    <a:gd name="connsiteX1-3" fmla="*/ 42348 w 889200"/>
                    <a:gd name="connsiteY1-4" fmla="*/ 0 h 937261"/>
                    <a:gd name="connsiteX2-5" fmla="*/ 791851 w 889200"/>
                    <a:gd name="connsiteY2-6" fmla="*/ 6350 h 937261"/>
                    <a:gd name="connsiteX3-7" fmla="*/ 889200 w 889200"/>
                    <a:gd name="connsiteY3-8" fmla="*/ 937261 h 937261"/>
                    <a:gd name="connsiteX4-9" fmla="*/ 0 w 889200"/>
                    <a:gd name="connsiteY4-10" fmla="*/ 937261 h 937261"/>
                    <a:gd name="connsiteX0-11" fmla="*/ 0 w 889200"/>
                    <a:gd name="connsiteY0-12" fmla="*/ 937261 h 937261"/>
                    <a:gd name="connsiteX1-13" fmla="*/ 42348 w 889200"/>
                    <a:gd name="connsiteY1-14" fmla="*/ 0 h 937261"/>
                    <a:gd name="connsiteX2-15" fmla="*/ 804554 w 889200"/>
                    <a:gd name="connsiteY2-16" fmla="*/ 6350 h 937261"/>
                    <a:gd name="connsiteX3-17" fmla="*/ 889200 w 889200"/>
                    <a:gd name="connsiteY3-18" fmla="*/ 937261 h 937261"/>
                    <a:gd name="connsiteX4-19" fmla="*/ 0 w 889200"/>
                    <a:gd name="connsiteY4-20" fmla="*/ 937261 h 937261"/>
                    <a:gd name="connsiteX0-21" fmla="*/ 0 w 889200"/>
                    <a:gd name="connsiteY0-22" fmla="*/ 937261 h 937261"/>
                    <a:gd name="connsiteX1-23" fmla="*/ 42348 w 889200"/>
                    <a:gd name="connsiteY1-24" fmla="*/ 0 h 937261"/>
                    <a:gd name="connsiteX2-25" fmla="*/ 760107 w 889200"/>
                    <a:gd name="connsiteY2-26" fmla="*/ 6350 h 937261"/>
                    <a:gd name="connsiteX3-27" fmla="*/ 889200 w 889200"/>
                    <a:gd name="connsiteY3-28" fmla="*/ 937261 h 937261"/>
                    <a:gd name="connsiteX4-29" fmla="*/ 0 w 889200"/>
                    <a:gd name="connsiteY4-30" fmla="*/ 937261 h 937261"/>
                    <a:gd name="connsiteX0-31" fmla="*/ 0 w 889200"/>
                    <a:gd name="connsiteY0-32" fmla="*/ 937261 h 937261"/>
                    <a:gd name="connsiteX1-33" fmla="*/ 42348 w 889200"/>
                    <a:gd name="connsiteY1-34" fmla="*/ 0 h 937261"/>
                    <a:gd name="connsiteX2-35" fmla="*/ 804560 w 889200"/>
                    <a:gd name="connsiteY2-36" fmla="*/ 6350 h 937261"/>
                    <a:gd name="connsiteX3-37" fmla="*/ 889200 w 889200"/>
                    <a:gd name="connsiteY3-38" fmla="*/ 937261 h 937261"/>
                    <a:gd name="connsiteX4-39" fmla="*/ 0 w 889200"/>
                    <a:gd name="connsiteY4-40" fmla="*/ 937261 h 937261"/>
                    <a:gd name="connsiteX0-41" fmla="*/ 0 w 889200"/>
                    <a:gd name="connsiteY0-42" fmla="*/ 937262 h 937262"/>
                    <a:gd name="connsiteX1-43" fmla="*/ 32826 w 889200"/>
                    <a:gd name="connsiteY1-44" fmla="*/ 0 h 937262"/>
                    <a:gd name="connsiteX2-45" fmla="*/ 804560 w 889200"/>
                    <a:gd name="connsiteY2-46" fmla="*/ 6351 h 937262"/>
                    <a:gd name="connsiteX3-47" fmla="*/ 889200 w 889200"/>
                    <a:gd name="connsiteY3-48" fmla="*/ 937262 h 937262"/>
                    <a:gd name="connsiteX4-49" fmla="*/ 0 w 889200"/>
                    <a:gd name="connsiteY4-50" fmla="*/ 937262 h 937262"/>
                    <a:gd name="connsiteX0-51" fmla="*/ 0 w 889200"/>
                    <a:gd name="connsiteY0-52" fmla="*/ 940436 h 940436"/>
                    <a:gd name="connsiteX1-53" fmla="*/ 32826 w 889200"/>
                    <a:gd name="connsiteY1-54" fmla="*/ 3174 h 940436"/>
                    <a:gd name="connsiteX2-55" fmla="*/ 807735 w 889200"/>
                    <a:gd name="connsiteY2-56" fmla="*/ 0 h 940436"/>
                    <a:gd name="connsiteX3-57" fmla="*/ 889200 w 889200"/>
                    <a:gd name="connsiteY3-58" fmla="*/ 940436 h 940436"/>
                    <a:gd name="connsiteX4-59" fmla="*/ 0 w 889200"/>
                    <a:gd name="connsiteY4-60" fmla="*/ 940436 h 9404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9200" h="940436">
                      <a:moveTo>
                        <a:pt x="0" y="940436"/>
                      </a:moveTo>
                      <a:lnTo>
                        <a:pt x="32826" y="3174"/>
                      </a:lnTo>
                      <a:lnTo>
                        <a:pt x="807735" y="0"/>
                      </a:lnTo>
                      <a:lnTo>
                        <a:pt x="889200" y="940436"/>
                      </a:lnTo>
                      <a:lnTo>
                        <a:pt x="0" y="940436"/>
                      </a:lnTo>
                      <a:close/>
                    </a:path>
                  </a:pathLst>
                </a:custGeom>
                <a:solidFill>
                  <a:srgbClr val="018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84" name="任意多边形 83"/>
              <p:cNvSpPr/>
              <p:nvPr/>
            </p:nvSpPr>
            <p:spPr>
              <a:xfrm rot="5400000">
                <a:off x="5201026"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5" name="任意多边形 84"/>
              <p:cNvSpPr/>
              <p:nvPr/>
            </p:nvSpPr>
            <p:spPr>
              <a:xfrm rot="16200000" flipH="1">
                <a:off x="4259002" y="3604202"/>
                <a:ext cx="338338" cy="940436"/>
              </a:xfrm>
              <a:custGeom>
                <a:avLst/>
                <a:gdLst>
                  <a:gd name="connsiteX0" fmla="*/ 0 w 338338"/>
                  <a:gd name="connsiteY0" fmla="*/ 940436 h 940436"/>
                  <a:gd name="connsiteX1" fmla="*/ 0 w 338338"/>
                  <a:gd name="connsiteY1" fmla="*/ 1053 h 940436"/>
                  <a:gd name="connsiteX2" fmla="*/ 256873 w 338338"/>
                  <a:gd name="connsiteY2" fmla="*/ 0 h 940436"/>
                  <a:gd name="connsiteX3" fmla="*/ 338338 w 338338"/>
                  <a:gd name="connsiteY3" fmla="*/ 940436 h 940436"/>
                </a:gdLst>
                <a:ahLst/>
                <a:cxnLst>
                  <a:cxn ang="0">
                    <a:pos x="connsiteX0" y="connsiteY0"/>
                  </a:cxn>
                  <a:cxn ang="0">
                    <a:pos x="connsiteX1" y="connsiteY1"/>
                  </a:cxn>
                  <a:cxn ang="0">
                    <a:pos x="connsiteX2" y="connsiteY2"/>
                  </a:cxn>
                  <a:cxn ang="0">
                    <a:pos x="connsiteX3" y="connsiteY3"/>
                  </a:cxn>
                </a:cxnLst>
                <a:rect l="l" t="t" r="r" b="b"/>
                <a:pathLst>
                  <a:path w="338338" h="940436">
                    <a:moveTo>
                      <a:pt x="0" y="940436"/>
                    </a:moveTo>
                    <a:lnTo>
                      <a:pt x="0" y="1053"/>
                    </a:lnTo>
                    <a:lnTo>
                      <a:pt x="256873" y="0"/>
                    </a:lnTo>
                    <a:lnTo>
                      <a:pt x="338338" y="940436"/>
                    </a:lnTo>
                    <a:close/>
                  </a:path>
                </a:pathLst>
              </a:custGeom>
              <a:gradFill>
                <a:gsLst>
                  <a:gs pos="100000">
                    <a:schemeClr val="bg1">
                      <a:lumMod val="95000"/>
                      <a:alpha val="0"/>
                    </a:schemeClr>
                  </a:gs>
                  <a:gs pos="0">
                    <a:schemeClr val="tx1">
                      <a:alpha val="2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76" name="任意多边形 75"/>
            <p:cNvSpPr/>
            <p:nvPr/>
          </p:nvSpPr>
          <p:spPr>
            <a:xfrm>
              <a:off x="9409775" y="5566316"/>
              <a:ext cx="1043211" cy="527401"/>
            </a:xfrm>
            <a:custGeom>
              <a:avLst/>
              <a:gdLst>
                <a:gd name="connsiteX0" fmla="*/ 0 w 914400"/>
                <a:gd name="connsiteY0" fmla="*/ 533400 h 533400"/>
                <a:gd name="connsiteX1" fmla="*/ 914400 w 914400"/>
                <a:gd name="connsiteY1" fmla="*/ 304800 h 533400"/>
                <a:gd name="connsiteX2" fmla="*/ 12700 w 914400"/>
                <a:gd name="connsiteY2" fmla="*/ 0 h 533400"/>
                <a:gd name="connsiteX3" fmla="*/ 0 w 914400"/>
                <a:gd name="connsiteY3" fmla="*/ 533400 h 533400"/>
                <a:gd name="connsiteX0-1" fmla="*/ 0 w 962526"/>
                <a:gd name="connsiteY0-2" fmla="*/ 533400 h 533400"/>
                <a:gd name="connsiteX1-3" fmla="*/ 962526 w 962526"/>
                <a:gd name="connsiteY1-4" fmla="*/ 304800 h 533400"/>
                <a:gd name="connsiteX2-5" fmla="*/ 12700 w 962526"/>
                <a:gd name="connsiteY2-6" fmla="*/ 0 h 533400"/>
                <a:gd name="connsiteX3-7" fmla="*/ 0 w 962526"/>
                <a:gd name="connsiteY3-8" fmla="*/ 533400 h 533400"/>
              </a:gdLst>
              <a:ahLst/>
              <a:cxnLst>
                <a:cxn ang="0">
                  <a:pos x="connsiteX0-1" y="connsiteY0-2"/>
                </a:cxn>
                <a:cxn ang="0">
                  <a:pos x="connsiteX1-3" y="connsiteY1-4"/>
                </a:cxn>
                <a:cxn ang="0">
                  <a:pos x="connsiteX2-5" y="connsiteY2-6"/>
                </a:cxn>
                <a:cxn ang="0">
                  <a:pos x="connsiteX3-7" y="connsiteY3-8"/>
                </a:cxn>
              </a:cxnLst>
              <a:rect l="l" t="t" r="r" b="b"/>
              <a:pathLst>
                <a:path w="962526" h="533400">
                  <a:moveTo>
                    <a:pt x="0" y="533400"/>
                  </a:moveTo>
                  <a:lnTo>
                    <a:pt x="962526" y="304800"/>
                  </a:lnTo>
                  <a:lnTo>
                    <a:pt x="12700" y="0"/>
                  </a:lnTo>
                  <a:lnTo>
                    <a:pt x="0" y="533400"/>
                  </a:lnTo>
                  <a:close/>
                </a:path>
              </a:pathLst>
            </a:custGeom>
            <a:gradFill>
              <a:gsLst>
                <a:gs pos="100000">
                  <a:schemeClr val="bg1">
                    <a:lumMod val="50000"/>
                    <a:alpha val="36000"/>
                  </a:schemeClr>
                </a:gs>
                <a:gs pos="0">
                  <a:schemeClr val="bg1">
                    <a:lumMod val="50000"/>
                    <a:alpha val="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7" name="Group 17"/>
            <p:cNvGrpSpPr>
              <a:grpSpLocks noChangeAspect="1"/>
            </p:cNvGrpSpPr>
            <p:nvPr/>
          </p:nvGrpSpPr>
          <p:grpSpPr bwMode="auto">
            <a:xfrm>
              <a:off x="8840056" y="5045809"/>
              <a:ext cx="417274" cy="447918"/>
              <a:chOff x="231" y="1205"/>
              <a:chExt cx="640" cy="687"/>
            </a:xfrm>
            <a:solidFill>
              <a:schemeClr val="tx1">
                <a:lumMod val="50000"/>
                <a:lumOff val="50000"/>
              </a:schemeClr>
            </a:solidFill>
            <a:effectLst>
              <a:reflection blurRad="25400" stA="52000" endPos="51000" dir="5400000" sy="-100000" algn="bl" rotWithShape="0"/>
            </a:effectLst>
          </p:grpSpPr>
          <p:sp>
            <p:nvSpPr>
              <p:cNvPr id="8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8" name="组合 77"/>
            <p:cNvGrpSpPr/>
            <p:nvPr/>
          </p:nvGrpSpPr>
          <p:grpSpPr>
            <a:xfrm>
              <a:off x="9505154" y="4805089"/>
              <a:ext cx="794802" cy="857059"/>
              <a:chOff x="2391028" y="4677759"/>
              <a:chExt cx="870829" cy="939041"/>
            </a:xfrm>
            <a:scene3d>
              <a:camera prst="orthographicFront">
                <a:rot lat="20820000" lon="1800000" rev="0"/>
              </a:camera>
              <a:lightRig rig="threePt" dir="t"/>
            </a:scene3d>
          </p:grpSpPr>
          <p:sp>
            <p:nvSpPr>
              <p:cNvPr id="79" name="文本框 83"/>
              <p:cNvSpPr txBox="1"/>
              <p:nvPr/>
            </p:nvSpPr>
            <p:spPr>
              <a:xfrm>
                <a:off x="2587310" y="4807292"/>
                <a:ext cx="529317" cy="809508"/>
              </a:xfrm>
              <a:prstGeom prst="rect">
                <a:avLst/>
              </a:prstGeom>
              <a:noFill/>
            </p:spPr>
            <p:txBody>
              <a:bodyPr wrap="square" rtlCol="0">
                <a:spAutoFit/>
              </a:bodyPr>
              <a:lstStyle/>
              <a:p>
                <a:pPr algn="ctr"/>
                <a:r>
                  <a:rPr lang="en-US" altLang="zh-CN" sz="3000" dirty="0">
                    <a:solidFill>
                      <a:srgbClr val="01ACBE"/>
                    </a:solidFill>
                    <a:latin typeface="Hiragino Sans GB W6" panose="020B0600000000000000" pitchFamily="34" charset="-122"/>
                    <a:ea typeface="Hiragino Sans GB W6" panose="020B0600000000000000" pitchFamily="34" charset="-122"/>
                  </a:rPr>
                  <a:t>E</a:t>
                </a:r>
                <a:endParaRPr lang="zh-CN" altLang="en-US" sz="3000" dirty="0">
                  <a:solidFill>
                    <a:srgbClr val="01ACBE"/>
                  </a:solidFill>
                  <a:latin typeface="Hiragino Sans GB W6" panose="020B0600000000000000" pitchFamily="34" charset="-122"/>
                  <a:ea typeface="Hiragino Sans GB W6" panose="020B0600000000000000" pitchFamily="34" charset="-122"/>
                </a:endParaRPr>
              </a:p>
            </p:txBody>
          </p:sp>
          <p:sp>
            <p:nvSpPr>
              <p:cNvPr id="80" name="文本框 84"/>
              <p:cNvSpPr txBox="1"/>
              <p:nvPr/>
            </p:nvSpPr>
            <p:spPr>
              <a:xfrm>
                <a:off x="2391028" y="4677759"/>
                <a:ext cx="870829" cy="320430"/>
              </a:xfrm>
              <a:prstGeom prst="rect">
                <a:avLst/>
              </a:prstGeom>
              <a:noFill/>
            </p:spPr>
            <p:txBody>
              <a:bodyPr wrap="square" rtlCol="0">
                <a:spAutoFit/>
              </a:bodyPr>
              <a:lstStyle/>
              <a:p>
                <a:pPr algn="ctr"/>
                <a:r>
                  <a:rPr lang="en-US" altLang="zh-CN" sz="825" dirty="0">
                    <a:solidFill>
                      <a:srgbClr val="01ACBE"/>
                    </a:solidFill>
                    <a:latin typeface="Hiragino Sans GB W6" panose="020B0600000000000000" pitchFamily="34" charset="-122"/>
                    <a:ea typeface="Hiragino Sans GB W6" panose="020B0600000000000000" pitchFamily="34" charset="-122"/>
                  </a:rPr>
                  <a:t>OPTION</a:t>
                </a:r>
                <a:endParaRPr lang="zh-CN" altLang="en-US" sz="825" dirty="0">
                  <a:solidFill>
                    <a:srgbClr val="01ACBE"/>
                  </a:solidFill>
                  <a:latin typeface="Hiragino Sans GB W6" panose="020B0600000000000000" pitchFamily="34" charset="-122"/>
                  <a:ea typeface="Hiragino Sans GB W6" panose="020B0600000000000000" pitchFamily="34" charset="-122"/>
                </a:endParaRPr>
              </a:p>
            </p:txBody>
          </p:sp>
        </p:grpSp>
      </p:grpSp>
      <p:sp>
        <p:nvSpPr>
          <p:cNvPr id="90" name="文本框 85"/>
          <p:cNvSpPr txBox="1"/>
          <p:nvPr/>
        </p:nvSpPr>
        <p:spPr>
          <a:xfrm>
            <a:off x="1385231" y="2513675"/>
            <a:ext cx="999003" cy="248209"/>
          </a:xfrm>
          <a:prstGeom prst="rect">
            <a:avLst/>
          </a:prstGeom>
          <a:noFill/>
        </p:spPr>
        <p:txBody>
          <a:bodyPr wrap="square" rtlCol="0">
            <a:spAutoFit/>
          </a:bodyPr>
          <a:lstStyle/>
          <a:p>
            <a:r>
              <a:rPr lang="zh-CN" altLang="en-US" sz="1015" dirty="0">
                <a:solidFill>
                  <a:srgbClr val="FFB850"/>
                </a:solidFill>
                <a:latin typeface="微软雅黑" panose="020B0503020204020204" pitchFamily="34" charset="-122"/>
                <a:ea typeface="微软雅黑" panose="020B0503020204020204" pitchFamily="34" charset="-122"/>
              </a:rPr>
              <a:t>添加标题</a:t>
            </a:r>
            <a:endParaRPr lang="zh-CN" altLang="en-US" sz="1015" dirty="0">
              <a:solidFill>
                <a:srgbClr val="FFB850"/>
              </a:solidFill>
              <a:latin typeface="微软雅黑" panose="020B0503020204020204" pitchFamily="34" charset="-122"/>
              <a:ea typeface="微软雅黑" panose="020B0503020204020204" pitchFamily="34" charset="-122"/>
            </a:endParaRPr>
          </a:p>
        </p:txBody>
      </p:sp>
      <p:sp>
        <p:nvSpPr>
          <p:cNvPr id="91" name="文本框 87"/>
          <p:cNvSpPr txBox="1"/>
          <p:nvPr/>
        </p:nvSpPr>
        <p:spPr>
          <a:xfrm>
            <a:off x="6636006" y="2513675"/>
            <a:ext cx="999003" cy="248209"/>
          </a:xfrm>
          <a:prstGeom prst="rect">
            <a:avLst/>
          </a:prstGeom>
          <a:noFill/>
        </p:spPr>
        <p:txBody>
          <a:bodyPr wrap="square" rtlCol="0">
            <a:spAutoFit/>
          </a:bodyPr>
          <a:lstStyle/>
          <a:p>
            <a:r>
              <a:rPr lang="zh-CN" altLang="en-US" sz="1015" dirty="0">
                <a:solidFill>
                  <a:srgbClr val="01ACBE"/>
                </a:solidFill>
                <a:latin typeface="微软雅黑" panose="020B0503020204020204" pitchFamily="34" charset="-122"/>
                <a:ea typeface="微软雅黑" panose="020B0503020204020204" pitchFamily="34" charset="-122"/>
              </a:rPr>
              <a:t>添加标题</a:t>
            </a:r>
            <a:endParaRPr lang="zh-CN" altLang="en-US" sz="1015" dirty="0">
              <a:solidFill>
                <a:srgbClr val="01ACBE"/>
              </a:solidFill>
              <a:latin typeface="微软雅黑" panose="020B0503020204020204" pitchFamily="34" charset="-122"/>
              <a:ea typeface="微软雅黑" panose="020B0503020204020204" pitchFamily="34" charset="-122"/>
            </a:endParaRPr>
          </a:p>
        </p:txBody>
      </p:sp>
      <p:sp>
        <p:nvSpPr>
          <p:cNvPr id="92" name="文本框 89"/>
          <p:cNvSpPr txBox="1"/>
          <p:nvPr/>
        </p:nvSpPr>
        <p:spPr>
          <a:xfrm>
            <a:off x="5342819" y="1755269"/>
            <a:ext cx="999003" cy="248209"/>
          </a:xfrm>
          <a:prstGeom prst="rect">
            <a:avLst/>
          </a:prstGeom>
          <a:noFill/>
        </p:spPr>
        <p:txBody>
          <a:bodyPr wrap="square" rtlCol="0">
            <a:spAutoFit/>
          </a:bodyPr>
          <a:lstStyle/>
          <a:p>
            <a:r>
              <a:rPr lang="zh-CN" altLang="en-US" sz="1015" dirty="0">
                <a:solidFill>
                  <a:srgbClr val="E76F70"/>
                </a:solidFill>
                <a:latin typeface="微软雅黑" panose="020B0503020204020204" pitchFamily="34" charset="-122"/>
                <a:ea typeface="微软雅黑" panose="020B0503020204020204" pitchFamily="34" charset="-122"/>
              </a:rPr>
              <a:t>添加标题</a:t>
            </a:r>
            <a:endParaRPr lang="zh-CN" altLang="en-US" sz="1015" dirty="0">
              <a:solidFill>
                <a:srgbClr val="E76F70"/>
              </a:solidFill>
              <a:latin typeface="微软雅黑" panose="020B0503020204020204" pitchFamily="34" charset="-122"/>
              <a:ea typeface="微软雅黑" panose="020B0503020204020204" pitchFamily="34" charset="-122"/>
            </a:endParaRPr>
          </a:p>
        </p:txBody>
      </p:sp>
      <p:sp>
        <p:nvSpPr>
          <p:cNvPr id="93" name="文本框 91"/>
          <p:cNvSpPr txBox="1"/>
          <p:nvPr/>
        </p:nvSpPr>
        <p:spPr>
          <a:xfrm>
            <a:off x="2685356" y="1755269"/>
            <a:ext cx="999003" cy="248209"/>
          </a:xfrm>
          <a:prstGeom prst="rect">
            <a:avLst/>
          </a:prstGeom>
          <a:noFill/>
        </p:spPr>
        <p:txBody>
          <a:bodyPr wrap="square" rtlCol="0">
            <a:spAutoFit/>
          </a:bodyPr>
          <a:lstStyle/>
          <a:p>
            <a:r>
              <a:rPr lang="zh-CN" altLang="en-US" sz="1015" dirty="0">
                <a:solidFill>
                  <a:srgbClr val="00AF92"/>
                </a:solidFill>
                <a:latin typeface="微软雅黑" panose="020B0503020204020204" pitchFamily="34" charset="-122"/>
                <a:ea typeface="微软雅黑" panose="020B0503020204020204" pitchFamily="34" charset="-122"/>
              </a:rPr>
              <a:t>添加标题</a:t>
            </a:r>
            <a:endParaRPr lang="zh-CN" altLang="en-US" sz="1015" dirty="0">
              <a:solidFill>
                <a:srgbClr val="00AF92"/>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059114" y="970884"/>
            <a:ext cx="999003" cy="248209"/>
          </a:xfrm>
          <a:prstGeom prst="rect">
            <a:avLst/>
          </a:prstGeom>
          <a:noFill/>
        </p:spPr>
        <p:txBody>
          <a:bodyPr wrap="square" rtlCol="0">
            <a:spAutoFit/>
          </a:bodyPr>
          <a:lstStyle/>
          <a:p>
            <a:r>
              <a:rPr lang="zh-CN" altLang="en-US" sz="1015" dirty="0">
                <a:solidFill>
                  <a:srgbClr val="663A77"/>
                </a:solidFill>
                <a:latin typeface="微软雅黑" panose="020B0503020204020204" pitchFamily="34" charset="-122"/>
                <a:ea typeface="微软雅黑" panose="020B0503020204020204" pitchFamily="34" charset="-122"/>
              </a:rPr>
              <a:t>添加标题</a:t>
            </a:r>
            <a:endParaRPr lang="zh-CN" altLang="en-US" sz="1015" dirty="0">
              <a:solidFill>
                <a:srgbClr val="663A77"/>
              </a:solidFill>
              <a:latin typeface="微软雅黑" panose="020B0503020204020204" pitchFamily="34" charset="-122"/>
              <a:ea typeface="微软雅黑" panose="020B0503020204020204" pitchFamily="34" charset="-122"/>
            </a:endParaRPr>
          </a:p>
        </p:txBody>
      </p:sp>
      <p:sp>
        <p:nvSpPr>
          <p:cNvPr id="95" name="文本框 23"/>
          <p:cNvSpPr txBox="1"/>
          <p:nvPr/>
        </p:nvSpPr>
        <p:spPr>
          <a:xfrm>
            <a:off x="1385232" y="2817187"/>
            <a:ext cx="941209" cy="45243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6" name="文本框 23"/>
          <p:cNvSpPr txBox="1"/>
          <p:nvPr/>
        </p:nvSpPr>
        <p:spPr>
          <a:xfrm>
            <a:off x="2733573" y="2054231"/>
            <a:ext cx="941209" cy="45243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7" name="文本框 23"/>
          <p:cNvSpPr txBox="1"/>
          <p:nvPr/>
        </p:nvSpPr>
        <p:spPr>
          <a:xfrm>
            <a:off x="4099497" y="1281387"/>
            <a:ext cx="941209" cy="45243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8" name="文本框 23"/>
          <p:cNvSpPr txBox="1"/>
          <p:nvPr/>
        </p:nvSpPr>
        <p:spPr>
          <a:xfrm>
            <a:off x="5382195" y="2060817"/>
            <a:ext cx="941209" cy="45243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9" name="文本框 23"/>
          <p:cNvSpPr txBox="1"/>
          <p:nvPr/>
        </p:nvSpPr>
        <p:spPr>
          <a:xfrm>
            <a:off x="6655521" y="2763535"/>
            <a:ext cx="941209" cy="452432"/>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00" name="文本框 32"/>
          <p:cNvSpPr txBox="1"/>
          <p:nvPr/>
        </p:nvSpPr>
        <p:spPr>
          <a:xfrm>
            <a:off x="5371597" y="2657258"/>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90</a:t>
            </a:r>
            <a:r>
              <a:rPr lang="en-US" altLang="zh-CN" sz="1015"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101" name="文本框 40"/>
          <p:cNvSpPr txBox="1"/>
          <p:nvPr/>
        </p:nvSpPr>
        <p:spPr>
          <a:xfrm>
            <a:off x="6661217" y="3379670"/>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70</a:t>
            </a:r>
            <a:r>
              <a:rPr lang="en-US" altLang="zh-CN" sz="1015"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102" name="文本框 47"/>
          <p:cNvSpPr txBox="1"/>
          <p:nvPr/>
        </p:nvSpPr>
        <p:spPr>
          <a:xfrm>
            <a:off x="4019065" y="1831885"/>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100</a:t>
            </a:r>
            <a:r>
              <a:rPr lang="en-US" altLang="zh-CN" sz="1015"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103" name="文本框 54"/>
          <p:cNvSpPr txBox="1"/>
          <p:nvPr/>
        </p:nvSpPr>
        <p:spPr>
          <a:xfrm>
            <a:off x="2750098" y="2621025"/>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80</a:t>
            </a:r>
            <a:r>
              <a:rPr lang="en-US" altLang="zh-CN" sz="1015"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
        <p:nvSpPr>
          <p:cNvPr id="104" name="文本框 61"/>
          <p:cNvSpPr txBox="1"/>
          <p:nvPr/>
        </p:nvSpPr>
        <p:spPr>
          <a:xfrm>
            <a:off x="1507705" y="3379670"/>
            <a:ext cx="895841" cy="415498"/>
          </a:xfrm>
          <a:prstGeom prst="rect">
            <a:avLst/>
          </a:prstGeom>
          <a:noFill/>
        </p:spPr>
        <p:txBody>
          <a:bodyPr wrap="square" rtlCol="0">
            <a:spAutoFit/>
          </a:bodyPr>
          <a:lstStyle/>
          <a:p>
            <a:pPr algn="ctr"/>
            <a:r>
              <a:rPr lang="en-US" altLang="zh-CN" sz="2100" dirty="0">
                <a:solidFill>
                  <a:schemeClr val="bg1"/>
                </a:solidFill>
                <a:latin typeface="Impact" panose="020B0806030902050204" pitchFamily="34" charset="0"/>
              </a:rPr>
              <a:t>90</a:t>
            </a:r>
            <a:r>
              <a:rPr lang="en-US" altLang="zh-CN" sz="1015" dirty="0">
                <a:solidFill>
                  <a:schemeClr val="bg1"/>
                </a:solidFill>
                <a:latin typeface="Impact" panose="020B0806030902050204" pitchFamily="34" charset="0"/>
              </a:rPr>
              <a:t>%</a:t>
            </a:r>
            <a:endParaRPr lang="zh-CN" altLang="en-US" sz="21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down)">
                                      <p:cBhvr>
                                        <p:cTn id="33" dur="500"/>
                                        <p:tgtEl>
                                          <p:spTgt spid="59"/>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barn(inVertical)">
                                      <p:cBhvr>
                                        <p:cTn id="41" dur="500"/>
                                        <p:tgtEl>
                                          <p:spTgt spid="90"/>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barn(inVertical)">
                                      <p:cBhvr>
                                        <p:cTn id="45" dur="500"/>
                                        <p:tgtEl>
                                          <p:spTgt spid="93"/>
                                        </p:tgtEl>
                                      </p:cBhvr>
                                    </p:animEffect>
                                  </p:childTnLst>
                                </p:cTn>
                              </p:par>
                            </p:childTnLst>
                          </p:cTn>
                        </p:par>
                        <p:par>
                          <p:cTn id="46" fill="hold">
                            <p:stCondLst>
                              <p:cond delay="4000"/>
                            </p:stCondLst>
                            <p:childTnLst>
                              <p:par>
                                <p:cTn id="47" presetID="16" presetClass="entr" presetSubtype="21"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barn(inVertical)">
                                      <p:cBhvr>
                                        <p:cTn id="49" dur="500"/>
                                        <p:tgtEl>
                                          <p:spTgt spid="94"/>
                                        </p:tgtEl>
                                      </p:cBhvr>
                                    </p:animEffect>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arn(inVertical)">
                                      <p:cBhvr>
                                        <p:cTn id="53" dur="500"/>
                                        <p:tgtEl>
                                          <p:spTgt spid="92"/>
                                        </p:tgtEl>
                                      </p:cBhvr>
                                    </p:animEffect>
                                  </p:childTnLst>
                                </p:cTn>
                              </p:par>
                            </p:childTnLst>
                          </p:cTn>
                        </p:par>
                        <p:par>
                          <p:cTn id="54" fill="hold">
                            <p:stCondLst>
                              <p:cond delay="5000"/>
                            </p:stCondLst>
                            <p:childTnLst>
                              <p:par>
                                <p:cTn id="55" presetID="16" presetClass="entr" presetSubtype="21" fill="hold" grpId="0"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arn(inVertical)">
                                      <p:cBhvr>
                                        <p:cTn id="57" dur="500"/>
                                        <p:tgtEl>
                                          <p:spTgt spid="91"/>
                                        </p:tgtEl>
                                      </p:cBhvr>
                                    </p:animEffect>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up)">
                                      <p:cBhvr>
                                        <p:cTn id="61" dur="500"/>
                                        <p:tgtEl>
                                          <p:spTgt spid="95"/>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up)">
                                      <p:cBhvr>
                                        <p:cTn id="65" dur="500"/>
                                        <p:tgtEl>
                                          <p:spTgt spid="96"/>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up)">
                                      <p:cBhvr>
                                        <p:cTn id="69" dur="500"/>
                                        <p:tgtEl>
                                          <p:spTgt spid="97"/>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wipe(up)">
                                      <p:cBhvr>
                                        <p:cTn id="73" dur="500"/>
                                        <p:tgtEl>
                                          <p:spTgt spid="98"/>
                                        </p:tgtEl>
                                      </p:cBhvr>
                                    </p:animEffect>
                                  </p:childTnLst>
                                </p:cTn>
                              </p:par>
                            </p:childTnLst>
                          </p:cTn>
                        </p:par>
                        <p:par>
                          <p:cTn id="74" fill="hold">
                            <p:stCondLst>
                              <p:cond delay="7500"/>
                            </p:stCondLst>
                            <p:childTnLst>
                              <p:par>
                                <p:cTn id="75" presetID="22" presetClass="entr" presetSubtype="1"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wipe(up)">
                                      <p:cBhvr>
                                        <p:cTn id="77" dur="500"/>
                                        <p:tgtEl>
                                          <p:spTgt spid="99"/>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1000"/>
                                        <p:tgtEl>
                                          <p:spTgt spid="100"/>
                                        </p:tgtEl>
                                      </p:cBhvr>
                                    </p:animEffect>
                                    <p:anim calcmode="lin" valueType="num">
                                      <p:cBhvr>
                                        <p:cTn id="82" dur="1000" fill="hold"/>
                                        <p:tgtEl>
                                          <p:spTgt spid="100"/>
                                        </p:tgtEl>
                                        <p:attrNameLst>
                                          <p:attrName>ppt_x</p:attrName>
                                        </p:attrNameLst>
                                      </p:cBhvr>
                                      <p:tavLst>
                                        <p:tav tm="0">
                                          <p:val>
                                            <p:strVal val="#ppt_x"/>
                                          </p:val>
                                        </p:tav>
                                        <p:tav tm="100000">
                                          <p:val>
                                            <p:strVal val="#ppt_x"/>
                                          </p:val>
                                        </p:tav>
                                      </p:tavLst>
                                    </p:anim>
                                    <p:anim calcmode="lin" valueType="num">
                                      <p:cBhvr>
                                        <p:cTn id="83" dur="1000" fill="hold"/>
                                        <p:tgtEl>
                                          <p:spTgt spid="10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fade">
                                      <p:cBhvr>
                                        <p:cTn id="86" dur="1000"/>
                                        <p:tgtEl>
                                          <p:spTgt spid="101"/>
                                        </p:tgtEl>
                                      </p:cBhvr>
                                    </p:animEffect>
                                    <p:anim calcmode="lin" valueType="num">
                                      <p:cBhvr>
                                        <p:cTn id="87" dur="1000" fill="hold"/>
                                        <p:tgtEl>
                                          <p:spTgt spid="101"/>
                                        </p:tgtEl>
                                        <p:attrNameLst>
                                          <p:attrName>ppt_x</p:attrName>
                                        </p:attrNameLst>
                                      </p:cBhvr>
                                      <p:tavLst>
                                        <p:tav tm="0">
                                          <p:val>
                                            <p:strVal val="#ppt_x"/>
                                          </p:val>
                                        </p:tav>
                                        <p:tav tm="100000">
                                          <p:val>
                                            <p:strVal val="#ppt_x"/>
                                          </p:val>
                                        </p:tav>
                                      </p:tavLst>
                                    </p:anim>
                                    <p:anim calcmode="lin" valueType="num">
                                      <p:cBhvr>
                                        <p:cTn id="88" dur="1000" fill="hold"/>
                                        <p:tgtEl>
                                          <p:spTgt spid="10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animEffect transition="in" filter="fade">
                                      <p:cBhvr>
                                        <p:cTn id="91" dur="1000"/>
                                        <p:tgtEl>
                                          <p:spTgt spid="102"/>
                                        </p:tgtEl>
                                      </p:cBhvr>
                                    </p:animEffect>
                                    <p:anim calcmode="lin" valueType="num">
                                      <p:cBhvr>
                                        <p:cTn id="92" dur="1000" fill="hold"/>
                                        <p:tgtEl>
                                          <p:spTgt spid="102"/>
                                        </p:tgtEl>
                                        <p:attrNameLst>
                                          <p:attrName>ppt_x</p:attrName>
                                        </p:attrNameLst>
                                      </p:cBhvr>
                                      <p:tavLst>
                                        <p:tav tm="0">
                                          <p:val>
                                            <p:strVal val="#ppt_x"/>
                                          </p:val>
                                        </p:tav>
                                        <p:tav tm="100000">
                                          <p:val>
                                            <p:strVal val="#ppt_x"/>
                                          </p:val>
                                        </p:tav>
                                      </p:tavLst>
                                    </p:anim>
                                    <p:anim calcmode="lin" valueType="num">
                                      <p:cBhvr>
                                        <p:cTn id="93" dur="1000" fill="hold"/>
                                        <p:tgtEl>
                                          <p:spTgt spid="10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fade">
                                      <p:cBhvr>
                                        <p:cTn id="96" dur="1000"/>
                                        <p:tgtEl>
                                          <p:spTgt spid="103"/>
                                        </p:tgtEl>
                                      </p:cBhvr>
                                    </p:animEffect>
                                    <p:anim calcmode="lin" valueType="num">
                                      <p:cBhvr>
                                        <p:cTn id="97" dur="1000" fill="hold"/>
                                        <p:tgtEl>
                                          <p:spTgt spid="103"/>
                                        </p:tgtEl>
                                        <p:attrNameLst>
                                          <p:attrName>ppt_x</p:attrName>
                                        </p:attrNameLst>
                                      </p:cBhvr>
                                      <p:tavLst>
                                        <p:tav tm="0">
                                          <p:val>
                                            <p:strVal val="#ppt_x"/>
                                          </p:val>
                                        </p:tav>
                                        <p:tav tm="100000">
                                          <p:val>
                                            <p:strVal val="#ppt_x"/>
                                          </p:val>
                                        </p:tav>
                                      </p:tavLst>
                                    </p:anim>
                                    <p:anim calcmode="lin" valueType="num">
                                      <p:cBhvr>
                                        <p:cTn id="98" dur="1000" fill="hold"/>
                                        <p:tgtEl>
                                          <p:spTgt spid="10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fade">
                                      <p:cBhvr>
                                        <p:cTn id="101" dur="1000"/>
                                        <p:tgtEl>
                                          <p:spTgt spid="104"/>
                                        </p:tgtEl>
                                      </p:cBhvr>
                                    </p:animEffect>
                                    <p:anim calcmode="lin" valueType="num">
                                      <p:cBhvr>
                                        <p:cTn id="102" dur="1000" fill="hold"/>
                                        <p:tgtEl>
                                          <p:spTgt spid="104"/>
                                        </p:tgtEl>
                                        <p:attrNameLst>
                                          <p:attrName>ppt_x</p:attrName>
                                        </p:attrNameLst>
                                      </p:cBhvr>
                                      <p:tavLst>
                                        <p:tav tm="0">
                                          <p:val>
                                            <p:strVal val="#ppt_x"/>
                                          </p:val>
                                        </p:tav>
                                        <p:tav tm="100000">
                                          <p:val>
                                            <p:strVal val="#ppt_x"/>
                                          </p:val>
                                        </p:tav>
                                      </p:tavLst>
                                    </p:anim>
                                    <p:anim calcmode="lin" valueType="num">
                                      <p:cBhvr>
                                        <p:cTn id="10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0" name="椭圆 39"/>
            <p:cNvSpPr/>
            <p:nvPr/>
          </p:nvSpPr>
          <p:spPr>
            <a:xfrm>
              <a:off x="5956263" y="2148531"/>
              <a:ext cx="1429731" cy="1429731"/>
            </a:xfrm>
            <a:prstGeom prst="ellipse">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cxnSp>
        <p:nvCxnSpPr>
          <p:cNvPr id="43" name="直接连接符 42"/>
          <p:cNvCxnSpPr/>
          <p:nvPr/>
        </p:nvCxnSpPr>
        <p:spPr>
          <a:xfrm>
            <a:off x="4248048" y="1869856"/>
            <a:ext cx="0" cy="1403790"/>
          </a:xfrm>
          <a:prstGeom prst="line">
            <a:avLst/>
          </a:prstGeom>
          <a:ln>
            <a:solidFill>
              <a:srgbClr val="455773"/>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文本框 9"/>
          <p:cNvSpPr txBox="1"/>
          <p:nvPr/>
        </p:nvSpPr>
        <p:spPr>
          <a:xfrm>
            <a:off x="4311629" y="2250962"/>
            <a:ext cx="1966223" cy="821366"/>
          </a:xfrm>
          <a:prstGeom prst="rect">
            <a:avLst/>
          </a:prstGeom>
          <a:noFill/>
        </p:spPr>
        <p:txBody>
          <a:bodyPr wrap="square" lIns="51422" tIns="25711" rIns="51422" bIns="25711" rtlCol="0">
            <a:spAutoFit/>
          </a:bodyPr>
          <a:lstStyle/>
          <a:p>
            <a:pPr marL="0" lvl="1" algn="ctr"/>
            <a:r>
              <a:rPr lang="zh-CN" altLang="en-US" sz="3600" b="1" dirty="0">
                <a:solidFill>
                  <a:srgbClr val="455773"/>
                </a:solidFill>
                <a:latin typeface="微软雅黑" panose="020B0503020204020204" pitchFamily="34" charset="-122"/>
                <a:ea typeface="微软雅黑" panose="020B0503020204020204" pitchFamily="34" charset="-122"/>
              </a:rPr>
              <a:t>添加标题</a:t>
            </a:r>
            <a:endParaRPr lang="en-US" altLang="zh-CN" sz="3600" b="1" dirty="0">
              <a:solidFill>
                <a:srgbClr val="455773"/>
              </a:solidFill>
              <a:latin typeface="微软雅黑" panose="020B0503020204020204" pitchFamily="34" charset="-122"/>
              <a:ea typeface="微软雅黑" panose="020B0503020204020204" pitchFamily="34" charset="-122"/>
            </a:endParaRPr>
          </a:p>
          <a:p>
            <a:pPr marL="0" lvl="1" algn="ctr"/>
            <a:r>
              <a:rPr lang="zh-CN" altLang="en-US" sz="1400" dirty="0" smtClean="0">
                <a:solidFill>
                  <a:srgbClr val="455773"/>
                </a:solidFill>
                <a:latin typeface="微软雅黑" panose="020B0503020204020204" pitchFamily="34" charset="-122"/>
                <a:ea typeface="微软雅黑" panose="020B0503020204020204" pitchFamily="34" charset="-122"/>
              </a:rPr>
              <a:t>（</a:t>
            </a:r>
            <a:r>
              <a:rPr lang="en-US" altLang="zh-CN" sz="1400" dirty="0" smtClean="0">
                <a:solidFill>
                  <a:srgbClr val="455773"/>
                </a:solidFill>
                <a:latin typeface="微软雅黑" panose="020B0503020204020204" pitchFamily="34" charset="-122"/>
                <a:ea typeface="微软雅黑" panose="020B0503020204020204" pitchFamily="34" charset="-122"/>
              </a:rPr>
              <a:t>Add title</a:t>
            </a:r>
            <a:r>
              <a:rPr lang="zh-CN" altLang="en-US" sz="1400" dirty="0" smtClean="0">
                <a:solidFill>
                  <a:srgbClr val="455773"/>
                </a:solidFill>
                <a:latin typeface="微软雅黑" panose="020B0503020204020204" pitchFamily="34" charset="-122"/>
                <a:ea typeface="微软雅黑" panose="020B0503020204020204" pitchFamily="34" charset="-122"/>
              </a:rPr>
              <a:t>）</a:t>
            </a:r>
            <a:endParaRPr lang="zh-CN" altLang="en-US" sz="1400" dirty="0">
              <a:solidFill>
                <a:srgbClr val="455773"/>
              </a:solidFill>
              <a:latin typeface="微软雅黑" panose="020B0503020204020204" pitchFamily="34" charset="-122"/>
              <a:ea typeface="微软雅黑" panose="020B0503020204020204" pitchFamily="34" charset="-122"/>
            </a:endParaRPr>
          </a:p>
        </p:txBody>
      </p:sp>
      <p:sp>
        <p:nvSpPr>
          <p:cNvPr id="75" name="KSO_Shape"/>
          <p:cNvSpPr/>
          <p:nvPr/>
        </p:nvSpPr>
        <p:spPr bwMode="auto">
          <a:xfrm>
            <a:off x="3323296" y="2462732"/>
            <a:ext cx="292728" cy="28101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5E779E"/>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12710" y="98529"/>
              <a:ext cx="292728" cy="28101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11" name="矩形 10"/>
          <p:cNvSpPr/>
          <p:nvPr/>
        </p:nvSpPr>
        <p:spPr>
          <a:xfrm>
            <a:off x="5112130" y="1102416"/>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Group 737"/>
          <p:cNvGrpSpPr>
            <a:grpSpLocks noChangeAspect="1"/>
          </p:cNvGrpSpPr>
          <p:nvPr/>
        </p:nvGrpSpPr>
        <p:grpSpPr bwMode="auto">
          <a:xfrm>
            <a:off x="721617" y="901576"/>
            <a:ext cx="2331060" cy="2195836"/>
            <a:chOff x="2105" y="527"/>
            <a:chExt cx="3468" cy="3268"/>
          </a:xfrm>
        </p:grpSpPr>
        <p:sp>
          <p:nvSpPr>
            <p:cNvPr id="13"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4"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1"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6"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7"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8"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9"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0"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4"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6"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7"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9"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0"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1"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2"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6"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8"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9"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1"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2"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2"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8"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0"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4"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5"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6"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7"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8"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9"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0"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2"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3"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4"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66" name="组合 165"/>
          <p:cNvGrpSpPr/>
          <p:nvPr/>
        </p:nvGrpSpPr>
        <p:grpSpPr>
          <a:xfrm>
            <a:off x="1514260" y="1446947"/>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67" name="任意多边形 166"/>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8" name="任意多边形 167"/>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9" name="任意多边形 168"/>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70" name="圆角矩形 169"/>
          <p:cNvSpPr/>
          <p:nvPr/>
        </p:nvSpPr>
        <p:spPr>
          <a:xfrm>
            <a:off x="1010258"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1" name="圆角矩形 170"/>
          <p:cNvSpPr/>
          <p:nvPr/>
        </p:nvSpPr>
        <p:spPr>
          <a:xfrm rot="2700000">
            <a:off x="1269797" y="1354203"/>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2" name="圆角矩形 171"/>
          <p:cNvSpPr/>
          <p:nvPr/>
        </p:nvSpPr>
        <p:spPr>
          <a:xfrm rot="5400000">
            <a:off x="1896252" y="1094811"/>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3" name="圆角矩形 172"/>
          <p:cNvSpPr/>
          <p:nvPr/>
        </p:nvSpPr>
        <p:spPr>
          <a:xfrm rot="8100000">
            <a:off x="2522653"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4" name="圆角矩形 173"/>
          <p:cNvSpPr/>
          <p:nvPr/>
        </p:nvSpPr>
        <p:spPr>
          <a:xfrm rot="10800000">
            <a:off x="2782139"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75" name="组合 174"/>
          <p:cNvGrpSpPr/>
          <p:nvPr/>
        </p:nvGrpSpPr>
        <p:grpSpPr>
          <a:xfrm>
            <a:off x="1743426" y="1552999"/>
            <a:ext cx="593846" cy="824852"/>
            <a:chOff x="3932746" y="2019238"/>
            <a:chExt cx="412048" cy="572542"/>
          </a:xfrm>
        </p:grpSpPr>
        <p:sp>
          <p:nvSpPr>
            <p:cNvPr id="176" name="任意多边形 175"/>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7" name="任意多边形 176"/>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8" name="组合 177"/>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80" name="任意多边形 179"/>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1" name="任意多边形 180"/>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2" name="任意多边形 181"/>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3" name="任意多边形 182"/>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9" name="椭圆 178"/>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4" name="组合 183"/>
          <p:cNvGrpSpPr/>
          <p:nvPr/>
        </p:nvGrpSpPr>
        <p:grpSpPr>
          <a:xfrm>
            <a:off x="3923843" y="1065594"/>
            <a:ext cx="719487" cy="719227"/>
            <a:chOff x="5413874" y="1856054"/>
            <a:chExt cx="776427" cy="776427"/>
          </a:xfrm>
        </p:grpSpPr>
        <p:grpSp>
          <p:nvGrpSpPr>
            <p:cNvPr id="185" name="组合 184"/>
            <p:cNvGrpSpPr/>
            <p:nvPr/>
          </p:nvGrpSpPr>
          <p:grpSpPr>
            <a:xfrm>
              <a:off x="5413874" y="1856054"/>
              <a:ext cx="776427" cy="776427"/>
              <a:chOff x="6462420" y="1971403"/>
              <a:chExt cx="776427" cy="776427"/>
            </a:xfrm>
          </p:grpSpPr>
          <p:grpSp>
            <p:nvGrpSpPr>
              <p:cNvPr id="191" name="组合 190"/>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3" name="任意多边形 192"/>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94" name="椭圆 193"/>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5" name="椭圆 194"/>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2" name="椭圆 191"/>
              <p:cNvSpPr/>
              <p:nvPr/>
            </p:nvSpPr>
            <p:spPr>
              <a:xfrm>
                <a:off x="6625503" y="2134485"/>
                <a:ext cx="450263" cy="45026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86" name="Group 4"/>
            <p:cNvGrpSpPr>
              <a:grpSpLocks noChangeAspect="1"/>
            </p:cNvGrpSpPr>
            <p:nvPr/>
          </p:nvGrpSpPr>
          <p:grpSpPr bwMode="auto">
            <a:xfrm>
              <a:off x="5698560" y="2124453"/>
              <a:ext cx="210680" cy="246893"/>
              <a:chOff x="1776" y="1776"/>
              <a:chExt cx="64" cy="75"/>
            </a:xfrm>
            <a:solidFill>
              <a:schemeClr val="bg1"/>
            </a:solidFill>
            <a:effectLst/>
          </p:grpSpPr>
          <p:sp>
            <p:nvSpPr>
              <p:cNvPr id="187"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6" name="组合 195"/>
          <p:cNvGrpSpPr/>
          <p:nvPr/>
        </p:nvGrpSpPr>
        <p:grpSpPr>
          <a:xfrm>
            <a:off x="3923843" y="2006637"/>
            <a:ext cx="719487" cy="719227"/>
            <a:chOff x="5413874" y="3214954"/>
            <a:chExt cx="776427" cy="776427"/>
          </a:xfrm>
        </p:grpSpPr>
        <p:grpSp>
          <p:nvGrpSpPr>
            <p:cNvPr id="197" name="组合 196"/>
            <p:cNvGrpSpPr/>
            <p:nvPr/>
          </p:nvGrpSpPr>
          <p:grpSpPr>
            <a:xfrm>
              <a:off x="5413874" y="3214954"/>
              <a:ext cx="776427" cy="776427"/>
              <a:chOff x="6462420" y="1971403"/>
              <a:chExt cx="776427" cy="776427"/>
            </a:xfrm>
          </p:grpSpPr>
          <p:grpSp>
            <p:nvGrpSpPr>
              <p:cNvPr id="204" name="组合 203"/>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6" name="任意多边形 205"/>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07" name="椭圆 206"/>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8" name="椭圆 207"/>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05" name="椭圆 204"/>
              <p:cNvSpPr/>
              <p:nvPr/>
            </p:nvSpPr>
            <p:spPr>
              <a:xfrm>
                <a:off x="6625503" y="2134485"/>
                <a:ext cx="450263" cy="450263"/>
              </a:xfrm>
              <a:prstGeom prst="ellipse">
                <a:avLst/>
              </a:prstGeom>
              <a:solidFill>
                <a:srgbClr val="0D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98"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9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9" name="组合 208"/>
          <p:cNvGrpSpPr/>
          <p:nvPr/>
        </p:nvGrpSpPr>
        <p:grpSpPr>
          <a:xfrm>
            <a:off x="3923843" y="2947680"/>
            <a:ext cx="719487" cy="719227"/>
            <a:chOff x="5413874" y="4243654"/>
            <a:chExt cx="776427" cy="776427"/>
          </a:xfrm>
        </p:grpSpPr>
        <p:grpSp>
          <p:nvGrpSpPr>
            <p:cNvPr id="210" name="组合 209"/>
            <p:cNvGrpSpPr/>
            <p:nvPr/>
          </p:nvGrpSpPr>
          <p:grpSpPr>
            <a:xfrm>
              <a:off x="5413874" y="4243654"/>
              <a:ext cx="776427" cy="776427"/>
              <a:chOff x="6462420" y="1971403"/>
              <a:chExt cx="776427" cy="776427"/>
            </a:xfrm>
          </p:grpSpPr>
          <p:grpSp>
            <p:nvGrpSpPr>
              <p:cNvPr id="214" name="组合 213"/>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6" name="任意多边形 215"/>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7" name="椭圆 216"/>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8" name="椭圆 217"/>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15" name="椭圆 214"/>
              <p:cNvSpPr/>
              <p:nvPr/>
            </p:nvSpPr>
            <p:spPr>
              <a:xfrm>
                <a:off x="6625503" y="2134485"/>
                <a:ext cx="450263" cy="45026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11"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1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9" name="组合 218"/>
          <p:cNvGrpSpPr/>
          <p:nvPr/>
        </p:nvGrpSpPr>
        <p:grpSpPr>
          <a:xfrm>
            <a:off x="3923843" y="3888723"/>
            <a:ext cx="719487" cy="719227"/>
            <a:chOff x="5413874" y="5272354"/>
            <a:chExt cx="776427" cy="776427"/>
          </a:xfrm>
        </p:grpSpPr>
        <p:grpSp>
          <p:nvGrpSpPr>
            <p:cNvPr id="220" name="组合 219"/>
            <p:cNvGrpSpPr/>
            <p:nvPr/>
          </p:nvGrpSpPr>
          <p:grpSpPr>
            <a:xfrm>
              <a:off x="5413874" y="5272354"/>
              <a:ext cx="776427" cy="776427"/>
              <a:chOff x="6462420" y="1971403"/>
              <a:chExt cx="776427" cy="776427"/>
            </a:xfrm>
          </p:grpSpPr>
          <p:grpSp>
            <p:nvGrpSpPr>
              <p:cNvPr id="222" name="组合 22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24" name="任意多边形 22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5" name="椭圆 22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6" name="椭圆 22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23" name="椭圆 222"/>
              <p:cNvSpPr/>
              <p:nvPr/>
            </p:nvSpPr>
            <p:spPr>
              <a:xfrm>
                <a:off x="6625503" y="2134485"/>
                <a:ext cx="450263" cy="450263"/>
              </a:xfrm>
              <a:prstGeom prst="ellipse">
                <a:avLst/>
              </a:prstGeom>
              <a:solidFill>
                <a:srgbClr val="8F5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21"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227" name="文本框 117"/>
          <p:cNvSpPr txBox="1"/>
          <p:nvPr/>
        </p:nvSpPr>
        <p:spPr>
          <a:xfrm>
            <a:off x="1724773" y="3203739"/>
            <a:ext cx="650201" cy="559961"/>
          </a:xfrm>
          <a:prstGeom prst="rect">
            <a:avLst/>
          </a:prstGeom>
          <a:noFill/>
        </p:spPr>
        <p:txBody>
          <a:bodyPr wrap="square" rtlCol="0">
            <a:spAutoFit/>
          </a:bodyPr>
          <a:lstStyle/>
          <a:p>
            <a:pPr algn="ctr"/>
            <a:r>
              <a:rPr lang="zh-CN" altLang="en-US" sz="1015" dirty="0">
                <a:solidFill>
                  <a:srgbClr val="01ACBE"/>
                </a:solidFill>
                <a:latin typeface="LiHei Pro" panose="020B0500000000000000" pitchFamily="34" charset="-122"/>
                <a:ea typeface="LiHei Pro" panose="020B0500000000000000" pitchFamily="34" charset="-122"/>
              </a:rPr>
              <a:t>思路</a:t>
            </a:r>
            <a:endParaRPr lang="en-US" altLang="zh-CN" sz="1015" dirty="0">
              <a:solidFill>
                <a:srgbClr val="01ACBE"/>
              </a:solidFill>
              <a:latin typeface="LiHei Pro" panose="020B0500000000000000" pitchFamily="34" charset="-122"/>
              <a:ea typeface="LiHei Pro" panose="020B0500000000000000" pitchFamily="34" charset="-122"/>
            </a:endParaRPr>
          </a:p>
          <a:p>
            <a:pPr algn="ctr"/>
            <a:r>
              <a:rPr lang="zh-CN" altLang="en-US" sz="1015" dirty="0">
                <a:solidFill>
                  <a:srgbClr val="01ACBE"/>
                </a:solidFill>
                <a:latin typeface="LiHei Pro" panose="020B0500000000000000" pitchFamily="34" charset="-122"/>
                <a:ea typeface="LiHei Pro" panose="020B0500000000000000" pitchFamily="34" charset="-122"/>
              </a:rPr>
              <a:t>决定</a:t>
            </a:r>
            <a:endParaRPr lang="en-US" altLang="zh-CN" sz="1015" dirty="0">
              <a:solidFill>
                <a:srgbClr val="01ACBE"/>
              </a:solidFill>
              <a:latin typeface="LiHei Pro" panose="020B0500000000000000" pitchFamily="34" charset="-122"/>
              <a:ea typeface="LiHei Pro" panose="020B0500000000000000" pitchFamily="34" charset="-122"/>
            </a:endParaRPr>
          </a:p>
          <a:p>
            <a:pPr algn="ctr"/>
            <a:r>
              <a:rPr lang="zh-CN" altLang="en-US" sz="1015" dirty="0">
                <a:solidFill>
                  <a:srgbClr val="01ACBE"/>
                </a:solidFill>
                <a:latin typeface="LiHei Pro" panose="020B0500000000000000" pitchFamily="34" charset="-122"/>
                <a:ea typeface="LiHei Pro" panose="020B0500000000000000" pitchFamily="34" charset="-122"/>
              </a:rPr>
              <a:t>出路</a:t>
            </a:r>
            <a:endParaRPr lang="zh-CN" altLang="en-US" sz="1015" dirty="0">
              <a:solidFill>
                <a:srgbClr val="01ACBE"/>
              </a:solidFill>
              <a:latin typeface="LiHei Pro" panose="020B0500000000000000" pitchFamily="34" charset="-122"/>
              <a:ea typeface="LiHei Pro" panose="020B0500000000000000" pitchFamily="34" charset="-122"/>
            </a:endParaRPr>
          </a:p>
        </p:txBody>
      </p:sp>
      <p:sp>
        <p:nvSpPr>
          <p:cNvPr id="228" name="文本框 129"/>
          <p:cNvSpPr txBox="1"/>
          <p:nvPr/>
        </p:nvSpPr>
        <p:spPr>
          <a:xfrm>
            <a:off x="5814299" y="1119587"/>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9" name="矩形 228"/>
          <p:cNvSpPr/>
          <p:nvPr/>
        </p:nvSpPr>
        <p:spPr>
          <a:xfrm>
            <a:off x="5112130" y="2058243"/>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0" name="文本框 129"/>
          <p:cNvSpPr txBox="1"/>
          <p:nvPr/>
        </p:nvSpPr>
        <p:spPr>
          <a:xfrm>
            <a:off x="5814299" y="2075414"/>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31" name="矩形 230"/>
          <p:cNvSpPr/>
          <p:nvPr/>
        </p:nvSpPr>
        <p:spPr>
          <a:xfrm>
            <a:off x="5112130" y="297440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2" name="文本框 129"/>
          <p:cNvSpPr txBox="1"/>
          <p:nvPr/>
        </p:nvSpPr>
        <p:spPr>
          <a:xfrm>
            <a:off x="5814299" y="2991576"/>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33" name="矩形 232"/>
          <p:cNvSpPr/>
          <p:nvPr/>
        </p:nvSpPr>
        <p:spPr>
          <a:xfrm>
            <a:off x="5112130" y="3888361"/>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4" name="文本框 129"/>
          <p:cNvSpPr txBox="1"/>
          <p:nvPr/>
        </p:nvSpPr>
        <p:spPr>
          <a:xfrm>
            <a:off x="5814299" y="3905532"/>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35" name="文本框 70"/>
          <p:cNvSpPr txBox="1"/>
          <p:nvPr/>
        </p:nvSpPr>
        <p:spPr>
          <a:xfrm>
            <a:off x="5255275" y="3035572"/>
            <a:ext cx="613037" cy="590931"/>
          </a:xfrm>
          <a:prstGeom prst="rect">
            <a:avLst/>
          </a:prstGeom>
          <a:noFill/>
        </p:spPr>
        <p:txBody>
          <a:bodyPr wrap="square" rtlCol="0">
            <a:spAutoFit/>
          </a:bodyPr>
          <a:lstStyle/>
          <a:p>
            <a:pPr>
              <a:lnSpc>
                <a:spcPct val="120000"/>
              </a:lnSpc>
            </a:pPr>
            <a:r>
              <a:rPr lang="zh-CN" altLang="en-US" dirty="0">
                <a:solidFill>
                  <a:srgbClr val="E87071"/>
                </a:solidFill>
                <a:latin typeface="微软雅黑" panose="020B0503020204020204" pitchFamily="34" charset="-122"/>
                <a:ea typeface="微软雅黑" panose="020B0503020204020204" pitchFamily="34" charset="-122"/>
              </a:rPr>
              <a:t>添加</a:t>
            </a:r>
            <a:endParaRPr lang="en-US" altLang="zh-CN" dirty="0">
              <a:solidFill>
                <a:srgbClr val="E87071"/>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E87071"/>
                </a:solidFill>
                <a:latin typeface="微软雅黑" panose="020B0503020204020204" pitchFamily="34" charset="-122"/>
                <a:ea typeface="微软雅黑" panose="020B0503020204020204" pitchFamily="34" charset="-122"/>
              </a:rPr>
              <a:t>标题</a:t>
            </a:r>
            <a:endParaRPr lang="zh-CN" altLang="en-US" dirty="0">
              <a:solidFill>
                <a:srgbClr val="E87071"/>
              </a:solidFill>
              <a:latin typeface="微软雅黑" panose="020B0503020204020204" pitchFamily="34" charset="-122"/>
              <a:ea typeface="微软雅黑" panose="020B0503020204020204" pitchFamily="34" charset="-122"/>
            </a:endParaRPr>
          </a:p>
        </p:txBody>
      </p:sp>
      <p:sp>
        <p:nvSpPr>
          <p:cNvPr id="236" name="文本框 87"/>
          <p:cNvSpPr txBox="1"/>
          <p:nvPr/>
        </p:nvSpPr>
        <p:spPr>
          <a:xfrm>
            <a:off x="5255275" y="2112439"/>
            <a:ext cx="613037" cy="590931"/>
          </a:xfrm>
          <a:prstGeom prst="rect">
            <a:avLst/>
          </a:prstGeom>
          <a:noFill/>
        </p:spPr>
        <p:txBody>
          <a:bodyPr wrap="square" rtlCol="0">
            <a:spAutoFit/>
          </a:bodyPr>
          <a:lstStyle/>
          <a:p>
            <a:pPr>
              <a:lnSpc>
                <a:spcPct val="120000"/>
              </a:lnSpc>
            </a:pPr>
            <a:r>
              <a:rPr lang="zh-CN" altLang="en-US" dirty="0">
                <a:solidFill>
                  <a:srgbClr val="01ACBE"/>
                </a:solidFill>
                <a:latin typeface="微软雅黑" panose="020B0503020204020204" pitchFamily="34" charset="-122"/>
                <a:ea typeface="微软雅黑" panose="020B0503020204020204" pitchFamily="34" charset="-122"/>
              </a:rPr>
              <a:t>添加</a:t>
            </a:r>
            <a:endParaRPr lang="en-US" altLang="zh-CN" dirty="0">
              <a:solidFill>
                <a:srgbClr val="01ACBE"/>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01ACBE"/>
                </a:solidFill>
                <a:latin typeface="微软雅黑" panose="020B0503020204020204" pitchFamily="34" charset="-122"/>
                <a:ea typeface="微软雅黑" panose="020B0503020204020204" pitchFamily="34" charset="-122"/>
              </a:rPr>
              <a:t>标题</a:t>
            </a:r>
            <a:endParaRPr lang="zh-CN" altLang="en-US" dirty="0">
              <a:solidFill>
                <a:srgbClr val="01ACBE"/>
              </a:solidFill>
              <a:latin typeface="微软雅黑" panose="020B0503020204020204" pitchFamily="34" charset="-122"/>
              <a:ea typeface="微软雅黑" panose="020B0503020204020204" pitchFamily="34" charset="-122"/>
            </a:endParaRPr>
          </a:p>
        </p:txBody>
      </p:sp>
      <p:sp>
        <p:nvSpPr>
          <p:cNvPr id="237" name="文本框 91"/>
          <p:cNvSpPr txBox="1"/>
          <p:nvPr/>
        </p:nvSpPr>
        <p:spPr>
          <a:xfrm>
            <a:off x="5255277" y="1173581"/>
            <a:ext cx="544063" cy="590931"/>
          </a:xfrm>
          <a:prstGeom prst="rect">
            <a:avLst/>
          </a:prstGeom>
          <a:noFill/>
        </p:spPr>
        <p:txBody>
          <a:bodyPr wrap="square" rtlCol="0">
            <a:spAutoFit/>
          </a:bodyPr>
          <a:lstStyle/>
          <a:p>
            <a:pPr>
              <a:lnSpc>
                <a:spcPct val="120000"/>
              </a:lnSpc>
            </a:pPr>
            <a:r>
              <a:rPr lang="zh-CN" altLang="en-US" dirty="0">
                <a:solidFill>
                  <a:srgbClr val="FFB850"/>
                </a:solidFill>
                <a:latin typeface="微软雅黑" panose="020B0503020204020204" pitchFamily="34" charset="-122"/>
                <a:ea typeface="微软雅黑" panose="020B0503020204020204" pitchFamily="34" charset="-122"/>
              </a:rPr>
              <a:t>添加</a:t>
            </a:r>
            <a:endParaRPr lang="en-US" altLang="zh-CN" dirty="0">
              <a:solidFill>
                <a:srgbClr val="FFB850"/>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FFB850"/>
                </a:solidFill>
                <a:latin typeface="微软雅黑" panose="020B0503020204020204" pitchFamily="34" charset="-122"/>
                <a:ea typeface="微软雅黑" panose="020B0503020204020204" pitchFamily="34" charset="-122"/>
              </a:rPr>
              <a:t>标题</a:t>
            </a:r>
            <a:endParaRPr lang="zh-CN" altLang="en-US" dirty="0">
              <a:solidFill>
                <a:srgbClr val="FFB850"/>
              </a:solidFill>
              <a:latin typeface="微软雅黑" panose="020B0503020204020204" pitchFamily="34" charset="-122"/>
              <a:ea typeface="微软雅黑" panose="020B0503020204020204" pitchFamily="34" charset="-122"/>
            </a:endParaRPr>
          </a:p>
        </p:txBody>
      </p:sp>
      <p:sp>
        <p:nvSpPr>
          <p:cNvPr id="238" name="文本框 102"/>
          <p:cNvSpPr txBox="1"/>
          <p:nvPr/>
        </p:nvSpPr>
        <p:spPr>
          <a:xfrm>
            <a:off x="5255275" y="3981243"/>
            <a:ext cx="613037" cy="590931"/>
          </a:xfrm>
          <a:prstGeom prst="rect">
            <a:avLst/>
          </a:prstGeom>
          <a:noFill/>
        </p:spPr>
        <p:txBody>
          <a:bodyPr wrap="square" rtlCol="0">
            <a:spAutoFit/>
          </a:bodyPr>
          <a:lstStyle/>
          <a:p>
            <a:pPr>
              <a:lnSpc>
                <a:spcPct val="120000"/>
              </a:lnSpc>
            </a:pPr>
            <a:r>
              <a:rPr lang="zh-CN" altLang="en-US" dirty="0">
                <a:solidFill>
                  <a:srgbClr val="663A77"/>
                </a:solidFill>
                <a:latin typeface="微软雅黑" panose="020B0503020204020204" pitchFamily="34" charset="-122"/>
                <a:ea typeface="微软雅黑" panose="020B0503020204020204" pitchFamily="34" charset="-122"/>
              </a:rPr>
              <a:t>添加</a:t>
            </a:r>
            <a:endParaRPr lang="en-US" altLang="zh-CN" dirty="0">
              <a:solidFill>
                <a:srgbClr val="663A77"/>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663A77"/>
                </a:solidFill>
                <a:latin typeface="微软雅黑" panose="020B0503020204020204" pitchFamily="34" charset="-122"/>
                <a:ea typeface="微软雅黑" panose="020B0503020204020204" pitchFamily="34" charset="-122"/>
              </a:rPr>
              <a:t>标题</a:t>
            </a:r>
            <a:endParaRPr lang="zh-CN" altLang="en-US" dirty="0">
              <a:solidFill>
                <a:srgbClr val="663A7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1000"/>
                                        <p:tgtEl>
                                          <p:spTgt spid="166"/>
                                        </p:tgtEl>
                                      </p:cBhvr>
                                    </p:animEffect>
                                    <p:anim calcmode="lin" valueType="num">
                                      <p:cBhvr>
                                        <p:cTn id="26" dur="1000" fill="hold"/>
                                        <p:tgtEl>
                                          <p:spTgt spid="166"/>
                                        </p:tgtEl>
                                        <p:attrNameLst>
                                          <p:attrName>ppt_x</p:attrName>
                                        </p:attrNameLst>
                                      </p:cBhvr>
                                      <p:tavLst>
                                        <p:tav tm="0">
                                          <p:val>
                                            <p:strVal val="#ppt_x"/>
                                          </p:val>
                                        </p:tav>
                                        <p:tav tm="100000">
                                          <p:val>
                                            <p:strVal val="#ppt_x"/>
                                          </p:val>
                                        </p:tav>
                                      </p:tavLst>
                                    </p:anim>
                                    <p:anim calcmode="lin" valueType="num">
                                      <p:cBhvr>
                                        <p:cTn id="27" dur="1000" fill="hold"/>
                                        <p:tgtEl>
                                          <p:spTgt spid="16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fade">
                                      <p:cBhvr>
                                        <p:cTn id="31" dur="500"/>
                                        <p:tgtEl>
                                          <p:spTgt spid="175"/>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71"/>
                                        </p:tgtEl>
                                        <p:attrNameLst>
                                          <p:attrName>style.visibility</p:attrName>
                                        </p:attrNameLst>
                                      </p:cBhvr>
                                      <p:to>
                                        <p:strVal val="visible"/>
                                      </p:to>
                                    </p:set>
                                    <p:animEffect transition="in" filter="fade">
                                      <p:cBhvr>
                                        <p:cTn id="35" dur="500"/>
                                        <p:tgtEl>
                                          <p:spTgt spid="1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0"/>
                                        </p:tgtEl>
                                        <p:attrNameLst>
                                          <p:attrName>style.visibility</p:attrName>
                                        </p:attrNameLst>
                                      </p:cBhvr>
                                      <p:to>
                                        <p:strVal val="visible"/>
                                      </p:to>
                                    </p:set>
                                    <p:animEffect transition="in" filter="fade">
                                      <p:cBhvr>
                                        <p:cTn id="38" dur="500"/>
                                        <p:tgtEl>
                                          <p:spTgt spid="1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2"/>
                                        </p:tgtEl>
                                        <p:attrNameLst>
                                          <p:attrName>style.visibility</p:attrName>
                                        </p:attrNameLst>
                                      </p:cBhvr>
                                      <p:to>
                                        <p:strVal val="visible"/>
                                      </p:to>
                                    </p:set>
                                    <p:animEffect transition="in" filter="fade">
                                      <p:cBhvr>
                                        <p:cTn id="41" dur="500"/>
                                        <p:tgtEl>
                                          <p:spTgt spid="1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3"/>
                                        </p:tgtEl>
                                        <p:attrNameLst>
                                          <p:attrName>style.visibility</p:attrName>
                                        </p:attrNameLst>
                                      </p:cBhvr>
                                      <p:to>
                                        <p:strVal val="visible"/>
                                      </p:to>
                                    </p:set>
                                    <p:animEffect transition="in" filter="fade">
                                      <p:cBhvr>
                                        <p:cTn id="44" dur="500"/>
                                        <p:tgtEl>
                                          <p:spTgt spid="1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500"/>
                                        <p:tgtEl>
                                          <p:spTgt spid="174"/>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27"/>
                                        </p:tgtEl>
                                        <p:attrNameLst>
                                          <p:attrName>style.visibility</p:attrName>
                                        </p:attrNameLst>
                                      </p:cBhvr>
                                      <p:to>
                                        <p:strVal val="visible"/>
                                      </p:to>
                                    </p:set>
                                    <p:animEffect transition="in" filter="randombar(horizontal)">
                                      <p:cBhvr>
                                        <p:cTn id="51" dur="500"/>
                                        <p:tgtEl>
                                          <p:spTgt spid="227"/>
                                        </p:tgtEl>
                                      </p:cBhvr>
                                    </p:animEffect>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184"/>
                                        </p:tgtEl>
                                        <p:attrNameLst>
                                          <p:attrName>style.visibility</p:attrName>
                                        </p:attrNameLst>
                                      </p:cBhvr>
                                      <p:to>
                                        <p:strVal val="visible"/>
                                      </p:to>
                                    </p:set>
                                    <p:anim calcmode="lin" valueType="num">
                                      <p:cBhvr>
                                        <p:cTn id="55" dur="500" fill="hold"/>
                                        <p:tgtEl>
                                          <p:spTgt spid="184"/>
                                        </p:tgtEl>
                                        <p:attrNameLst>
                                          <p:attrName>ppt_w</p:attrName>
                                        </p:attrNameLst>
                                      </p:cBhvr>
                                      <p:tavLst>
                                        <p:tav tm="0">
                                          <p:val>
                                            <p:fltVal val="0"/>
                                          </p:val>
                                        </p:tav>
                                        <p:tav tm="100000">
                                          <p:val>
                                            <p:strVal val="#ppt_w"/>
                                          </p:val>
                                        </p:tav>
                                      </p:tavLst>
                                    </p:anim>
                                    <p:anim calcmode="lin" valueType="num">
                                      <p:cBhvr>
                                        <p:cTn id="56" dur="500" fill="hold"/>
                                        <p:tgtEl>
                                          <p:spTgt spid="184"/>
                                        </p:tgtEl>
                                        <p:attrNameLst>
                                          <p:attrName>ppt_h</p:attrName>
                                        </p:attrNameLst>
                                      </p:cBhvr>
                                      <p:tavLst>
                                        <p:tav tm="0">
                                          <p:val>
                                            <p:fltVal val="0"/>
                                          </p:val>
                                        </p:tav>
                                        <p:tav tm="100000">
                                          <p:val>
                                            <p:strVal val="#ppt_h"/>
                                          </p:val>
                                        </p:tav>
                                      </p:tavLst>
                                    </p:anim>
                                    <p:animEffect transition="in" filter="fade">
                                      <p:cBhvr>
                                        <p:cTn id="57" dur="500"/>
                                        <p:tgtEl>
                                          <p:spTgt spid="184"/>
                                        </p:tgtEl>
                                      </p:cBhvr>
                                    </p:animEffect>
                                  </p:childTnLst>
                                </p:cTn>
                              </p:par>
                              <p:par>
                                <p:cTn id="58" presetID="53" presetClass="entr" presetSubtype="16" fill="hold" nodeType="withEffect">
                                  <p:stCondLst>
                                    <p:cond delay="0"/>
                                  </p:stCondLst>
                                  <p:childTnLst>
                                    <p:set>
                                      <p:cBhvr>
                                        <p:cTn id="59" dur="1" fill="hold">
                                          <p:stCondLst>
                                            <p:cond delay="0"/>
                                          </p:stCondLst>
                                        </p:cTn>
                                        <p:tgtEl>
                                          <p:spTgt spid="196"/>
                                        </p:tgtEl>
                                        <p:attrNameLst>
                                          <p:attrName>style.visibility</p:attrName>
                                        </p:attrNameLst>
                                      </p:cBhvr>
                                      <p:to>
                                        <p:strVal val="visible"/>
                                      </p:to>
                                    </p:set>
                                    <p:anim calcmode="lin" valueType="num">
                                      <p:cBhvr>
                                        <p:cTn id="60" dur="500" fill="hold"/>
                                        <p:tgtEl>
                                          <p:spTgt spid="196"/>
                                        </p:tgtEl>
                                        <p:attrNameLst>
                                          <p:attrName>ppt_w</p:attrName>
                                        </p:attrNameLst>
                                      </p:cBhvr>
                                      <p:tavLst>
                                        <p:tav tm="0">
                                          <p:val>
                                            <p:fltVal val="0"/>
                                          </p:val>
                                        </p:tav>
                                        <p:tav tm="100000">
                                          <p:val>
                                            <p:strVal val="#ppt_w"/>
                                          </p:val>
                                        </p:tav>
                                      </p:tavLst>
                                    </p:anim>
                                    <p:anim calcmode="lin" valueType="num">
                                      <p:cBhvr>
                                        <p:cTn id="61" dur="500" fill="hold"/>
                                        <p:tgtEl>
                                          <p:spTgt spid="196"/>
                                        </p:tgtEl>
                                        <p:attrNameLst>
                                          <p:attrName>ppt_h</p:attrName>
                                        </p:attrNameLst>
                                      </p:cBhvr>
                                      <p:tavLst>
                                        <p:tav tm="0">
                                          <p:val>
                                            <p:fltVal val="0"/>
                                          </p:val>
                                        </p:tav>
                                        <p:tav tm="100000">
                                          <p:val>
                                            <p:strVal val="#ppt_h"/>
                                          </p:val>
                                        </p:tav>
                                      </p:tavLst>
                                    </p:anim>
                                    <p:animEffect transition="in" filter="fade">
                                      <p:cBhvr>
                                        <p:cTn id="62" dur="500"/>
                                        <p:tgtEl>
                                          <p:spTgt spid="196"/>
                                        </p:tgtEl>
                                      </p:cBhvr>
                                    </p:animEffect>
                                  </p:childTnLst>
                                </p:cTn>
                              </p:par>
                              <p:par>
                                <p:cTn id="63" presetID="53" presetClass="entr" presetSubtype="16" fill="hold" nodeType="withEffect">
                                  <p:stCondLst>
                                    <p:cond delay="0"/>
                                  </p:stCondLst>
                                  <p:childTnLst>
                                    <p:set>
                                      <p:cBhvr>
                                        <p:cTn id="64" dur="1" fill="hold">
                                          <p:stCondLst>
                                            <p:cond delay="0"/>
                                          </p:stCondLst>
                                        </p:cTn>
                                        <p:tgtEl>
                                          <p:spTgt spid="209"/>
                                        </p:tgtEl>
                                        <p:attrNameLst>
                                          <p:attrName>style.visibility</p:attrName>
                                        </p:attrNameLst>
                                      </p:cBhvr>
                                      <p:to>
                                        <p:strVal val="visible"/>
                                      </p:to>
                                    </p:set>
                                    <p:anim calcmode="lin" valueType="num">
                                      <p:cBhvr>
                                        <p:cTn id="65" dur="500" fill="hold"/>
                                        <p:tgtEl>
                                          <p:spTgt spid="209"/>
                                        </p:tgtEl>
                                        <p:attrNameLst>
                                          <p:attrName>ppt_w</p:attrName>
                                        </p:attrNameLst>
                                      </p:cBhvr>
                                      <p:tavLst>
                                        <p:tav tm="0">
                                          <p:val>
                                            <p:fltVal val="0"/>
                                          </p:val>
                                        </p:tav>
                                        <p:tav tm="100000">
                                          <p:val>
                                            <p:strVal val="#ppt_w"/>
                                          </p:val>
                                        </p:tav>
                                      </p:tavLst>
                                    </p:anim>
                                    <p:anim calcmode="lin" valueType="num">
                                      <p:cBhvr>
                                        <p:cTn id="66" dur="500" fill="hold"/>
                                        <p:tgtEl>
                                          <p:spTgt spid="209"/>
                                        </p:tgtEl>
                                        <p:attrNameLst>
                                          <p:attrName>ppt_h</p:attrName>
                                        </p:attrNameLst>
                                      </p:cBhvr>
                                      <p:tavLst>
                                        <p:tav tm="0">
                                          <p:val>
                                            <p:fltVal val="0"/>
                                          </p:val>
                                        </p:tav>
                                        <p:tav tm="100000">
                                          <p:val>
                                            <p:strVal val="#ppt_h"/>
                                          </p:val>
                                        </p:tav>
                                      </p:tavLst>
                                    </p:anim>
                                    <p:animEffect transition="in" filter="fade">
                                      <p:cBhvr>
                                        <p:cTn id="67" dur="500"/>
                                        <p:tgtEl>
                                          <p:spTgt spid="209"/>
                                        </p:tgtEl>
                                      </p:cBhvr>
                                    </p:animEffect>
                                  </p:childTnLst>
                                </p:cTn>
                              </p:par>
                              <p:par>
                                <p:cTn id="68" presetID="53" presetClass="entr" presetSubtype="16" fill="hold" nodeType="withEffect">
                                  <p:stCondLst>
                                    <p:cond delay="0"/>
                                  </p:stCondLst>
                                  <p:childTnLst>
                                    <p:set>
                                      <p:cBhvr>
                                        <p:cTn id="69" dur="1" fill="hold">
                                          <p:stCondLst>
                                            <p:cond delay="0"/>
                                          </p:stCondLst>
                                        </p:cTn>
                                        <p:tgtEl>
                                          <p:spTgt spid="219"/>
                                        </p:tgtEl>
                                        <p:attrNameLst>
                                          <p:attrName>style.visibility</p:attrName>
                                        </p:attrNameLst>
                                      </p:cBhvr>
                                      <p:to>
                                        <p:strVal val="visible"/>
                                      </p:to>
                                    </p:set>
                                    <p:anim calcmode="lin" valueType="num">
                                      <p:cBhvr>
                                        <p:cTn id="70" dur="500" fill="hold"/>
                                        <p:tgtEl>
                                          <p:spTgt spid="219"/>
                                        </p:tgtEl>
                                        <p:attrNameLst>
                                          <p:attrName>ppt_w</p:attrName>
                                        </p:attrNameLst>
                                      </p:cBhvr>
                                      <p:tavLst>
                                        <p:tav tm="0">
                                          <p:val>
                                            <p:fltVal val="0"/>
                                          </p:val>
                                        </p:tav>
                                        <p:tav tm="100000">
                                          <p:val>
                                            <p:strVal val="#ppt_w"/>
                                          </p:val>
                                        </p:tav>
                                      </p:tavLst>
                                    </p:anim>
                                    <p:anim calcmode="lin" valueType="num">
                                      <p:cBhvr>
                                        <p:cTn id="71" dur="500" fill="hold"/>
                                        <p:tgtEl>
                                          <p:spTgt spid="219"/>
                                        </p:tgtEl>
                                        <p:attrNameLst>
                                          <p:attrName>ppt_h</p:attrName>
                                        </p:attrNameLst>
                                      </p:cBhvr>
                                      <p:tavLst>
                                        <p:tav tm="0">
                                          <p:val>
                                            <p:fltVal val="0"/>
                                          </p:val>
                                        </p:tav>
                                        <p:tav tm="100000">
                                          <p:val>
                                            <p:strVal val="#ppt_h"/>
                                          </p:val>
                                        </p:tav>
                                      </p:tavLst>
                                    </p:anim>
                                    <p:animEffect transition="in" filter="fade">
                                      <p:cBhvr>
                                        <p:cTn id="72" dur="500"/>
                                        <p:tgtEl>
                                          <p:spTgt spid="219"/>
                                        </p:tgtEl>
                                      </p:cBhvr>
                                    </p:animEffect>
                                  </p:childTnLst>
                                </p:cTn>
                              </p:par>
                            </p:childTnLst>
                          </p:cTn>
                        </p:par>
                        <p:par>
                          <p:cTn id="73" fill="hold">
                            <p:stCondLst>
                              <p:cond delay="4000"/>
                            </p:stCondLst>
                            <p:childTnLst>
                              <p:par>
                                <p:cTn id="74" presetID="2" presetClass="entr" presetSubtype="2" fill="hold" grpId="0" nodeType="afterEffect">
                                  <p:stCondLst>
                                    <p:cond delay="0"/>
                                  </p:stCondLst>
                                  <p:childTnLst>
                                    <p:set>
                                      <p:cBhvr>
                                        <p:cTn id="75" dur="1" fill="hold">
                                          <p:stCondLst>
                                            <p:cond delay="0"/>
                                          </p:stCondLst>
                                        </p:cTn>
                                        <p:tgtEl>
                                          <p:spTgt spid="237"/>
                                        </p:tgtEl>
                                        <p:attrNameLst>
                                          <p:attrName>style.visibility</p:attrName>
                                        </p:attrNameLst>
                                      </p:cBhvr>
                                      <p:to>
                                        <p:strVal val="visible"/>
                                      </p:to>
                                    </p:set>
                                    <p:anim calcmode="lin" valueType="num">
                                      <p:cBhvr additive="base">
                                        <p:cTn id="76" dur="500" fill="hold"/>
                                        <p:tgtEl>
                                          <p:spTgt spid="237"/>
                                        </p:tgtEl>
                                        <p:attrNameLst>
                                          <p:attrName>ppt_x</p:attrName>
                                        </p:attrNameLst>
                                      </p:cBhvr>
                                      <p:tavLst>
                                        <p:tav tm="0">
                                          <p:val>
                                            <p:strVal val="1+#ppt_w/2"/>
                                          </p:val>
                                        </p:tav>
                                        <p:tav tm="100000">
                                          <p:val>
                                            <p:strVal val="#ppt_x"/>
                                          </p:val>
                                        </p:tav>
                                      </p:tavLst>
                                    </p:anim>
                                    <p:anim calcmode="lin" valueType="num">
                                      <p:cBhvr additive="base">
                                        <p:cTn id="77" dur="500" fill="hold"/>
                                        <p:tgtEl>
                                          <p:spTgt spid="237"/>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36"/>
                                        </p:tgtEl>
                                        <p:attrNameLst>
                                          <p:attrName>style.visibility</p:attrName>
                                        </p:attrNameLst>
                                      </p:cBhvr>
                                      <p:to>
                                        <p:strVal val="visible"/>
                                      </p:to>
                                    </p:set>
                                    <p:anim calcmode="lin" valueType="num">
                                      <p:cBhvr additive="base">
                                        <p:cTn id="80" dur="500" fill="hold"/>
                                        <p:tgtEl>
                                          <p:spTgt spid="236"/>
                                        </p:tgtEl>
                                        <p:attrNameLst>
                                          <p:attrName>ppt_x</p:attrName>
                                        </p:attrNameLst>
                                      </p:cBhvr>
                                      <p:tavLst>
                                        <p:tav tm="0">
                                          <p:val>
                                            <p:strVal val="1+#ppt_w/2"/>
                                          </p:val>
                                        </p:tav>
                                        <p:tav tm="100000">
                                          <p:val>
                                            <p:strVal val="#ppt_x"/>
                                          </p:val>
                                        </p:tav>
                                      </p:tavLst>
                                    </p:anim>
                                    <p:anim calcmode="lin" valueType="num">
                                      <p:cBhvr additive="base">
                                        <p:cTn id="81" dur="500" fill="hold"/>
                                        <p:tgtEl>
                                          <p:spTgt spid="236"/>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35"/>
                                        </p:tgtEl>
                                        <p:attrNameLst>
                                          <p:attrName>style.visibility</p:attrName>
                                        </p:attrNameLst>
                                      </p:cBhvr>
                                      <p:to>
                                        <p:strVal val="visible"/>
                                      </p:to>
                                    </p:set>
                                    <p:anim calcmode="lin" valueType="num">
                                      <p:cBhvr additive="base">
                                        <p:cTn id="84" dur="500" fill="hold"/>
                                        <p:tgtEl>
                                          <p:spTgt spid="235"/>
                                        </p:tgtEl>
                                        <p:attrNameLst>
                                          <p:attrName>ppt_x</p:attrName>
                                        </p:attrNameLst>
                                      </p:cBhvr>
                                      <p:tavLst>
                                        <p:tav tm="0">
                                          <p:val>
                                            <p:strVal val="1+#ppt_w/2"/>
                                          </p:val>
                                        </p:tav>
                                        <p:tav tm="100000">
                                          <p:val>
                                            <p:strVal val="#ppt_x"/>
                                          </p:val>
                                        </p:tav>
                                      </p:tavLst>
                                    </p:anim>
                                    <p:anim calcmode="lin" valueType="num">
                                      <p:cBhvr additive="base">
                                        <p:cTn id="85" dur="500" fill="hold"/>
                                        <p:tgtEl>
                                          <p:spTgt spid="23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238"/>
                                        </p:tgtEl>
                                        <p:attrNameLst>
                                          <p:attrName>style.visibility</p:attrName>
                                        </p:attrNameLst>
                                      </p:cBhvr>
                                      <p:to>
                                        <p:strVal val="visible"/>
                                      </p:to>
                                    </p:set>
                                    <p:anim calcmode="lin" valueType="num">
                                      <p:cBhvr additive="base">
                                        <p:cTn id="88" dur="500" fill="hold"/>
                                        <p:tgtEl>
                                          <p:spTgt spid="238"/>
                                        </p:tgtEl>
                                        <p:attrNameLst>
                                          <p:attrName>ppt_x</p:attrName>
                                        </p:attrNameLst>
                                      </p:cBhvr>
                                      <p:tavLst>
                                        <p:tav tm="0">
                                          <p:val>
                                            <p:strVal val="1+#ppt_w/2"/>
                                          </p:val>
                                        </p:tav>
                                        <p:tav tm="100000">
                                          <p:val>
                                            <p:strVal val="#ppt_x"/>
                                          </p:val>
                                        </p:tav>
                                      </p:tavLst>
                                    </p:anim>
                                    <p:anim calcmode="lin" valueType="num">
                                      <p:cBhvr additive="base">
                                        <p:cTn id="89" dur="500" fill="hold"/>
                                        <p:tgtEl>
                                          <p:spTgt spid="238"/>
                                        </p:tgtEl>
                                        <p:attrNameLst>
                                          <p:attrName>ppt_y</p:attrName>
                                        </p:attrNameLst>
                                      </p:cBhvr>
                                      <p:tavLst>
                                        <p:tav tm="0">
                                          <p:val>
                                            <p:strVal val="#ppt_y"/>
                                          </p:val>
                                        </p:tav>
                                        <p:tav tm="100000">
                                          <p:val>
                                            <p:strVal val="#ppt_y"/>
                                          </p:val>
                                        </p:tav>
                                      </p:tavLst>
                                    </p:anim>
                                  </p:childTnLst>
                                </p:cTn>
                              </p:par>
                            </p:childTnLst>
                          </p:cTn>
                        </p:par>
                        <p:par>
                          <p:cTn id="90" fill="hold">
                            <p:stCondLst>
                              <p:cond delay="4500"/>
                            </p:stCondLst>
                            <p:childTnLst>
                              <p:par>
                                <p:cTn id="91" presetID="12" presetClass="entr" presetSubtype="8"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p:tgtEl>
                                          <p:spTgt spid="11"/>
                                        </p:tgtEl>
                                        <p:attrNameLst>
                                          <p:attrName>ppt_x</p:attrName>
                                        </p:attrNameLst>
                                      </p:cBhvr>
                                      <p:tavLst>
                                        <p:tav tm="0">
                                          <p:val>
                                            <p:strVal val="#ppt_x-#ppt_w*1.125000"/>
                                          </p:val>
                                        </p:tav>
                                        <p:tav tm="100000">
                                          <p:val>
                                            <p:strVal val="#ppt_x"/>
                                          </p:val>
                                        </p:tav>
                                      </p:tavLst>
                                    </p:anim>
                                    <p:animEffect transition="in" filter="wipe(right)">
                                      <p:cBhvr>
                                        <p:cTn id="94" dur="500"/>
                                        <p:tgtEl>
                                          <p:spTgt spid="11"/>
                                        </p:tgtEl>
                                      </p:cBhvr>
                                    </p:animEffect>
                                  </p:childTnLst>
                                </p:cTn>
                              </p:par>
                            </p:childTnLst>
                          </p:cTn>
                        </p:par>
                        <p:par>
                          <p:cTn id="95" fill="hold">
                            <p:stCondLst>
                              <p:cond delay="5000"/>
                            </p:stCondLst>
                            <p:childTnLst>
                              <p:par>
                                <p:cTn id="96" presetID="22" presetClass="entr" presetSubtype="8" fill="hold" grpId="0" nodeType="afterEffect">
                                  <p:stCondLst>
                                    <p:cond delay="0"/>
                                  </p:stCondLst>
                                  <p:childTnLst>
                                    <p:set>
                                      <p:cBhvr>
                                        <p:cTn id="97" dur="1" fill="hold">
                                          <p:stCondLst>
                                            <p:cond delay="0"/>
                                          </p:stCondLst>
                                        </p:cTn>
                                        <p:tgtEl>
                                          <p:spTgt spid="228"/>
                                        </p:tgtEl>
                                        <p:attrNameLst>
                                          <p:attrName>style.visibility</p:attrName>
                                        </p:attrNameLst>
                                      </p:cBhvr>
                                      <p:to>
                                        <p:strVal val="visible"/>
                                      </p:to>
                                    </p:set>
                                    <p:animEffect transition="in" filter="wipe(left)">
                                      <p:cBhvr>
                                        <p:cTn id="98" dur="500"/>
                                        <p:tgtEl>
                                          <p:spTgt spid="228"/>
                                        </p:tgtEl>
                                      </p:cBhvr>
                                    </p:animEffect>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29"/>
                                        </p:tgtEl>
                                        <p:attrNameLst>
                                          <p:attrName>style.visibility</p:attrName>
                                        </p:attrNameLst>
                                      </p:cBhvr>
                                      <p:to>
                                        <p:strVal val="visible"/>
                                      </p:to>
                                    </p:set>
                                    <p:anim calcmode="lin" valueType="num">
                                      <p:cBhvr additive="base">
                                        <p:cTn id="102" dur="500"/>
                                        <p:tgtEl>
                                          <p:spTgt spid="229"/>
                                        </p:tgtEl>
                                        <p:attrNameLst>
                                          <p:attrName>ppt_x</p:attrName>
                                        </p:attrNameLst>
                                      </p:cBhvr>
                                      <p:tavLst>
                                        <p:tav tm="0">
                                          <p:val>
                                            <p:strVal val="#ppt_x-#ppt_w*1.125000"/>
                                          </p:val>
                                        </p:tav>
                                        <p:tav tm="100000">
                                          <p:val>
                                            <p:strVal val="#ppt_x"/>
                                          </p:val>
                                        </p:tav>
                                      </p:tavLst>
                                    </p:anim>
                                    <p:animEffect transition="in" filter="wipe(right)">
                                      <p:cBhvr>
                                        <p:cTn id="103" dur="500"/>
                                        <p:tgtEl>
                                          <p:spTgt spid="229"/>
                                        </p:tgtEl>
                                      </p:cBhvr>
                                    </p:animEffect>
                                  </p:childTnLst>
                                </p:cTn>
                              </p:par>
                            </p:childTnLst>
                          </p:cTn>
                        </p:par>
                        <p:par>
                          <p:cTn id="104" fill="hold">
                            <p:stCondLst>
                              <p:cond delay="6000"/>
                            </p:stCondLst>
                            <p:childTnLst>
                              <p:par>
                                <p:cTn id="105" presetID="22" presetClass="entr" presetSubtype="8" fill="hold" grpId="0" nodeType="afterEffect">
                                  <p:stCondLst>
                                    <p:cond delay="0"/>
                                  </p:stCondLst>
                                  <p:childTnLst>
                                    <p:set>
                                      <p:cBhvr>
                                        <p:cTn id="106" dur="1" fill="hold">
                                          <p:stCondLst>
                                            <p:cond delay="0"/>
                                          </p:stCondLst>
                                        </p:cTn>
                                        <p:tgtEl>
                                          <p:spTgt spid="230"/>
                                        </p:tgtEl>
                                        <p:attrNameLst>
                                          <p:attrName>style.visibility</p:attrName>
                                        </p:attrNameLst>
                                      </p:cBhvr>
                                      <p:to>
                                        <p:strVal val="visible"/>
                                      </p:to>
                                    </p:set>
                                    <p:animEffect transition="in" filter="wipe(left)">
                                      <p:cBhvr>
                                        <p:cTn id="107" dur="500"/>
                                        <p:tgtEl>
                                          <p:spTgt spid="230"/>
                                        </p:tgtEl>
                                      </p:cBhvr>
                                    </p:animEffect>
                                  </p:childTnLst>
                                </p:cTn>
                              </p:par>
                            </p:childTnLst>
                          </p:cTn>
                        </p:par>
                        <p:par>
                          <p:cTn id="108" fill="hold">
                            <p:stCondLst>
                              <p:cond delay="6500"/>
                            </p:stCondLst>
                            <p:childTnLst>
                              <p:par>
                                <p:cTn id="109" presetID="12" presetClass="entr" presetSubtype="8" fill="hold" grpId="0" nodeType="afterEffect">
                                  <p:stCondLst>
                                    <p:cond delay="0"/>
                                  </p:stCondLst>
                                  <p:childTnLst>
                                    <p:set>
                                      <p:cBhvr>
                                        <p:cTn id="110" dur="1" fill="hold">
                                          <p:stCondLst>
                                            <p:cond delay="0"/>
                                          </p:stCondLst>
                                        </p:cTn>
                                        <p:tgtEl>
                                          <p:spTgt spid="231"/>
                                        </p:tgtEl>
                                        <p:attrNameLst>
                                          <p:attrName>style.visibility</p:attrName>
                                        </p:attrNameLst>
                                      </p:cBhvr>
                                      <p:to>
                                        <p:strVal val="visible"/>
                                      </p:to>
                                    </p:set>
                                    <p:anim calcmode="lin" valueType="num">
                                      <p:cBhvr additive="base">
                                        <p:cTn id="111" dur="500"/>
                                        <p:tgtEl>
                                          <p:spTgt spid="231"/>
                                        </p:tgtEl>
                                        <p:attrNameLst>
                                          <p:attrName>ppt_x</p:attrName>
                                        </p:attrNameLst>
                                      </p:cBhvr>
                                      <p:tavLst>
                                        <p:tav tm="0">
                                          <p:val>
                                            <p:strVal val="#ppt_x-#ppt_w*1.125000"/>
                                          </p:val>
                                        </p:tav>
                                        <p:tav tm="100000">
                                          <p:val>
                                            <p:strVal val="#ppt_x"/>
                                          </p:val>
                                        </p:tav>
                                      </p:tavLst>
                                    </p:anim>
                                    <p:animEffect transition="in" filter="wipe(right)">
                                      <p:cBhvr>
                                        <p:cTn id="112" dur="500"/>
                                        <p:tgtEl>
                                          <p:spTgt spid="231"/>
                                        </p:tgtEl>
                                      </p:cBhvr>
                                    </p:animEffect>
                                  </p:childTnLst>
                                </p:cTn>
                              </p:par>
                            </p:childTnLst>
                          </p:cTn>
                        </p:par>
                        <p:par>
                          <p:cTn id="113" fill="hold">
                            <p:stCondLst>
                              <p:cond delay="7000"/>
                            </p:stCondLst>
                            <p:childTnLst>
                              <p:par>
                                <p:cTn id="114" presetID="22" presetClass="entr" presetSubtype="8" fill="hold" grpId="0" nodeType="afterEffect">
                                  <p:stCondLst>
                                    <p:cond delay="0"/>
                                  </p:stCondLst>
                                  <p:childTnLst>
                                    <p:set>
                                      <p:cBhvr>
                                        <p:cTn id="115" dur="1" fill="hold">
                                          <p:stCondLst>
                                            <p:cond delay="0"/>
                                          </p:stCondLst>
                                        </p:cTn>
                                        <p:tgtEl>
                                          <p:spTgt spid="232"/>
                                        </p:tgtEl>
                                        <p:attrNameLst>
                                          <p:attrName>style.visibility</p:attrName>
                                        </p:attrNameLst>
                                      </p:cBhvr>
                                      <p:to>
                                        <p:strVal val="visible"/>
                                      </p:to>
                                    </p:set>
                                    <p:animEffect transition="in" filter="wipe(left)">
                                      <p:cBhvr>
                                        <p:cTn id="116" dur="500"/>
                                        <p:tgtEl>
                                          <p:spTgt spid="232"/>
                                        </p:tgtEl>
                                      </p:cBhvr>
                                    </p:animEffect>
                                  </p:childTnLst>
                                </p:cTn>
                              </p:par>
                            </p:childTnLst>
                          </p:cTn>
                        </p:par>
                        <p:par>
                          <p:cTn id="117" fill="hold">
                            <p:stCondLst>
                              <p:cond delay="7500"/>
                            </p:stCondLst>
                            <p:childTnLst>
                              <p:par>
                                <p:cTn id="118" presetID="12" presetClass="entr" presetSubtype="8" fill="hold" grpId="0" nodeType="afterEffect">
                                  <p:stCondLst>
                                    <p:cond delay="0"/>
                                  </p:stCondLst>
                                  <p:childTnLst>
                                    <p:set>
                                      <p:cBhvr>
                                        <p:cTn id="119" dur="1" fill="hold">
                                          <p:stCondLst>
                                            <p:cond delay="0"/>
                                          </p:stCondLst>
                                        </p:cTn>
                                        <p:tgtEl>
                                          <p:spTgt spid="233"/>
                                        </p:tgtEl>
                                        <p:attrNameLst>
                                          <p:attrName>style.visibility</p:attrName>
                                        </p:attrNameLst>
                                      </p:cBhvr>
                                      <p:to>
                                        <p:strVal val="visible"/>
                                      </p:to>
                                    </p:set>
                                    <p:anim calcmode="lin" valueType="num">
                                      <p:cBhvr additive="base">
                                        <p:cTn id="120" dur="500"/>
                                        <p:tgtEl>
                                          <p:spTgt spid="233"/>
                                        </p:tgtEl>
                                        <p:attrNameLst>
                                          <p:attrName>ppt_x</p:attrName>
                                        </p:attrNameLst>
                                      </p:cBhvr>
                                      <p:tavLst>
                                        <p:tav tm="0">
                                          <p:val>
                                            <p:strVal val="#ppt_x-#ppt_w*1.125000"/>
                                          </p:val>
                                        </p:tav>
                                        <p:tav tm="100000">
                                          <p:val>
                                            <p:strVal val="#ppt_x"/>
                                          </p:val>
                                        </p:tav>
                                      </p:tavLst>
                                    </p:anim>
                                    <p:animEffect transition="in" filter="wipe(right)">
                                      <p:cBhvr>
                                        <p:cTn id="121" dur="500"/>
                                        <p:tgtEl>
                                          <p:spTgt spid="233"/>
                                        </p:tgtEl>
                                      </p:cBhvr>
                                    </p:animEffect>
                                  </p:childTnLst>
                                </p:cTn>
                              </p:par>
                            </p:childTnLst>
                          </p:cTn>
                        </p:par>
                        <p:par>
                          <p:cTn id="122" fill="hold">
                            <p:stCondLst>
                              <p:cond delay="8000"/>
                            </p:stCondLst>
                            <p:childTnLst>
                              <p:par>
                                <p:cTn id="123" presetID="22" presetClass="entr" presetSubtype="8" fill="hold" grpId="0" nodeType="afterEffect">
                                  <p:stCondLst>
                                    <p:cond delay="0"/>
                                  </p:stCondLst>
                                  <p:childTnLst>
                                    <p:set>
                                      <p:cBhvr>
                                        <p:cTn id="124" dur="1" fill="hold">
                                          <p:stCondLst>
                                            <p:cond delay="0"/>
                                          </p:stCondLst>
                                        </p:cTn>
                                        <p:tgtEl>
                                          <p:spTgt spid="234"/>
                                        </p:tgtEl>
                                        <p:attrNameLst>
                                          <p:attrName>style.visibility</p:attrName>
                                        </p:attrNameLst>
                                      </p:cBhvr>
                                      <p:to>
                                        <p:strVal val="visible"/>
                                      </p:to>
                                    </p:set>
                                    <p:animEffect transition="in" filter="wipe(left)">
                                      <p:cBhvr>
                                        <p:cTn id="125"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1" grpId="0" animBg="1"/>
      <p:bldP spid="170" grpId="0" animBg="1"/>
      <p:bldP spid="171" grpId="0" animBg="1"/>
      <p:bldP spid="172" grpId="0" animBg="1"/>
      <p:bldP spid="173" grpId="0" animBg="1"/>
      <p:bldP spid="174" grpId="0" animBg="1"/>
      <p:bldP spid="227" grpId="0"/>
      <p:bldP spid="228" grpId="0"/>
      <p:bldP spid="229" grpId="0" animBg="1"/>
      <p:bldP spid="230" grpId="0"/>
      <p:bldP spid="231" grpId="0" animBg="1"/>
      <p:bldP spid="232" grpId="0"/>
      <p:bldP spid="233" grpId="0" animBg="1"/>
      <p:bldP spid="234" grpId="0"/>
      <p:bldP spid="235" grpId="0"/>
      <p:bldP spid="236" grpId="0"/>
      <p:bldP spid="237" grpId="0"/>
      <p:bldP spid="2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12710" y="98529"/>
              <a:ext cx="292728" cy="28101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9" name="组合 8"/>
          <p:cNvGrpSpPr/>
          <p:nvPr/>
        </p:nvGrpSpPr>
        <p:grpSpPr>
          <a:xfrm>
            <a:off x="805513" y="1426590"/>
            <a:ext cx="3119339" cy="748598"/>
            <a:chOff x="1073877" y="1902560"/>
            <a:chExt cx="4158578" cy="998361"/>
          </a:xfrm>
        </p:grpSpPr>
        <p:sp>
          <p:nvSpPr>
            <p:cNvPr id="11" name="任意多边形 10"/>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2" name="任意多边形 11"/>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1ACBE"/>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 name="文本框 23"/>
            <p:cNvSpPr txBox="1"/>
            <p:nvPr/>
          </p:nvSpPr>
          <p:spPr>
            <a:xfrm>
              <a:off x="1558702" y="2133651"/>
              <a:ext cx="2832550" cy="603382"/>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05513" y="2600236"/>
            <a:ext cx="3119339" cy="748598"/>
            <a:chOff x="1073877" y="3467784"/>
            <a:chExt cx="4158578" cy="998361"/>
          </a:xfrm>
        </p:grpSpPr>
        <p:sp>
          <p:nvSpPr>
            <p:cNvPr id="15" name="任意多边形 14"/>
            <p:cNvSpPr/>
            <p:nvPr/>
          </p:nvSpPr>
          <p:spPr bwMode="auto">
            <a:xfrm>
              <a:off x="1073877" y="3467784"/>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1" name="任意多边形 20"/>
            <p:cNvSpPr/>
            <p:nvPr/>
          </p:nvSpPr>
          <p:spPr bwMode="auto">
            <a:xfrm>
              <a:off x="1213953" y="3579305"/>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C65885"/>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2" name="文本框 23"/>
            <p:cNvSpPr txBox="1"/>
            <p:nvPr/>
          </p:nvSpPr>
          <p:spPr>
            <a:xfrm>
              <a:off x="1558701" y="3692433"/>
              <a:ext cx="2832550" cy="603382"/>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05513" y="3773882"/>
            <a:ext cx="3119339" cy="748598"/>
            <a:chOff x="1073877" y="5033008"/>
            <a:chExt cx="4158578" cy="998361"/>
          </a:xfrm>
        </p:grpSpPr>
        <p:sp>
          <p:nvSpPr>
            <p:cNvPr id="24" name="任意多边形 23"/>
            <p:cNvSpPr/>
            <p:nvPr/>
          </p:nvSpPr>
          <p:spPr bwMode="auto">
            <a:xfrm>
              <a:off x="1073877" y="5033008"/>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5" name="任意多边形 24"/>
            <p:cNvSpPr/>
            <p:nvPr/>
          </p:nvSpPr>
          <p:spPr bwMode="auto">
            <a:xfrm>
              <a:off x="1213953" y="5144528"/>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663A77"/>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6" name="文本框 23"/>
            <p:cNvSpPr txBox="1"/>
            <p:nvPr/>
          </p:nvSpPr>
          <p:spPr>
            <a:xfrm>
              <a:off x="1558701" y="5257656"/>
              <a:ext cx="2832550" cy="603382"/>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233573" y="1426590"/>
            <a:ext cx="3119339" cy="748598"/>
            <a:chOff x="6977188" y="1902560"/>
            <a:chExt cx="4158578" cy="998361"/>
          </a:xfrm>
        </p:grpSpPr>
        <p:sp>
          <p:nvSpPr>
            <p:cNvPr id="28" name="任意多边形 27"/>
            <p:cNvSpPr/>
            <p:nvPr/>
          </p:nvSpPr>
          <p:spPr bwMode="auto">
            <a:xfrm>
              <a:off x="6977188"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29" name="任意多边形 28"/>
            <p:cNvSpPr/>
            <p:nvPr/>
          </p:nvSpPr>
          <p:spPr bwMode="auto">
            <a:xfrm>
              <a:off x="7134952"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B85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30" name="文本框 23"/>
            <p:cNvSpPr txBox="1"/>
            <p:nvPr/>
          </p:nvSpPr>
          <p:spPr>
            <a:xfrm>
              <a:off x="7841042" y="2133651"/>
              <a:ext cx="2832550" cy="603382"/>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233573" y="2600236"/>
            <a:ext cx="3119339" cy="748598"/>
            <a:chOff x="6977188" y="3467784"/>
            <a:chExt cx="4158578" cy="998361"/>
          </a:xfrm>
        </p:grpSpPr>
        <p:sp>
          <p:nvSpPr>
            <p:cNvPr id="32" name="任意多边形 31"/>
            <p:cNvSpPr/>
            <p:nvPr/>
          </p:nvSpPr>
          <p:spPr bwMode="auto">
            <a:xfrm>
              <a:off x="6977188" y="3467784"/>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33" name="任意多边形 32"/>
            <p:cNvSpPr/>
            <p:nvPr/>
          </p:nvSpPr>
          <p:spPr bwMode="auto">
            <a:xfrm>
              <a:off x="7134952" y="3579305"/>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E8707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34" name="文本框 23"/>
            <p:cNvSpPr txBox="1"/>
            <p:nvPr/>
          </p:nvSpPr>
          <p:spPr>
            <a:xfrm>
              <a:off x="7841042" y="3692433"/>
              <a:ext cx="2832550" cy="603382"/>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5233573" y="3773882"/>
            <a:ext cx="3119339" cy="748598"/>
            <a:chOff x="6977188" y="5033008"/>
            <a:chExt cx="4158578" cy="998361"/>
          </a:xfrm>
        </p:grpSpPr>
        <p:sp>
          <p:nvSpPr>
            <p:cNvPr id="36" name="任意多边形 35"/>
            <p:cNvSpPr/>
            <p:nvPr/>
          </p:nvSpPr>
          <p:spPr bwMode="auto">
            <a:xfrm>
              <a:off x="6977188" y="5033008"/>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37" name="任意多边形 36"/>
            <p:cNvSpPr/>
            <p:nvPr/>
          </p:nvSpPr>
          <p:spPr bwMode="auto">
            <a:xfrm>
              <a:off x="7134952" y="5144528"/>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00AF92"/>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38" name="文本框 23"/>
            <p:cNvSpPr txBox="1"/>
            <p:nvPr/>
          </p:nvSpPr>
          <p:spPr>
            <a:xfrm>
              <a:off x="7841041" y="5257656"/>
              <a:ext cx="2832550" cy="603382"/>
            </a:xfrm>
            <a:prstGeom prst="rect">
              <a:avLst/>
            </a:prstGeom>
            <a:noFill/>
          </p:spPr>
          <p:txBody>
            <a:bodyPr wrap="square" rtlCol="0">
              <a:spAutoFit/>
            </a:bodyPr>
            <a:lstStyle/>
            <a:p>
              <a:pPr algn="just">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点击添加文字说明详情介绍点击添加文字说明详情介绍点击添加文字</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817186" y="2553206"/>
            <a:ext cx="951111" cy="842659"/>
            <a:chOff x="6422078" y="3405062"/>
            <a:chExt cx="1267983" cy="1123805"/>
          </a:xfrm>
        </p:grpSpPr>
        <p:grpSp>
          <p:nvGrpSpPr>
            <p:cNvPr id="40" name="组合 39"/>
            <p:cNvGrpSpPr/>
            <p:nvPr/>
          </p:nvGrpSpPr>
          <p:grpSpPr>
            <a:xfrm rot="16200000">
              <a:off x="6494167" y="3332973"/>
              <a:ext cx="1123805" cy="1267983"/>
              <a:chOff x="8439634" y="3544648"/>
              <a:chExt cx="1611146" cy="1817848"/>
            </a:xfrm>
          </p:grpSpPr>
          <p:sp>
            <p:nvSpPr>
              <p:cNvPr id="4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1" name="Freeform 987"/>
            <p:cNvSpPr>
              <a:spLocks noEditPoints="1"/>
            </p:cNvSpPr>
            <p:nvPr/>
          </p:nvSpPr>
          <p:spPr bwMode="auto">
            <a:xfrm>
              <a:off x="6888924" y="3666555"/>
              <a:ext cx="341804" cy="549808"/>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组合 43"/>
          <p:cNvGrpSpPr/>
          <p:nvPr/>
        </p:nvGrpSpPr>
        <p:grpSpPr>
          <a:xfrm>
            <a:off x="3390128" y="2553206"/>
            <a:ext cx="951111" cy="842659"/>
            <a:chOff x="4519582" y="3405062"/>
            <a:chExt cx="1267983" cy="1123805"/>
          </a:xfrm>
        </p:grpSpPr>
        <p:grpSp>
          <p:nvGrpSpPr>
            <p:cNvPr id="45" name="组合 44"/>
            <p:cNvGrpSpPr/>
            <p:nvPr/>
          </p:nvGrpSpPr>
          <p:grpSpPr>
            <a:xfrm rot="5400000" flipH="1">
              <a:off x="4591671" y="3332973"/>
              <a:ext cx="1123805" cy="1267983"/>
              <a:chOff x="8439634" y="3544648"/>
              <a:chExt cx="1611146" cy="1817848"/>
            </a:xfrm>
          </p:grpSpPr>
          <p:sp>
            <p:nvSpPr>
              <p:cNvPr id="47"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65885"/>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6" name="Freeform 975"/>
            <p:cNvSpPr>
              <a:spLocks noEditPoints="1"/>
            </p:cNvSpPr>
            <p:nvPr/>
          </p:nvSpPr>
          <p:spPr bwMode="auto">
            <a:xfrm>
              <a:off x="4963185" y="3750945"/>
              <a:ext cx="349837" cy="43203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9" name="组合 48"/>
          <p:cNvGrpSpPr/>
          <p:nvPr/>
        </p:nvGrpSpPr>
        <p:grpSpPr>
          <a:xfrm>
            <a:off x="4817186" y="3726852"/>
            <a:ext cx="951111" cy="842659"/>
            <a:chOff x="6422078" y="4970285"/>
            <a:chExt cx="1267983" cy="1123805"/>
          </a:xfrm>
        </p:grpSpPr>
        <p:grpSp>
          <p:nvGrpSpPr>
            <p:cNvPr id="50" name="组合 49"/>
            <p:cNvGrpSpPr/>
            <p:nvPr/>
          </p:nvGrpSpPr>
          <p:grpSpPr>
            <a:xfrm rot="16200000">
              <a:off x="6494167" y="4898196"/>
              <a:ext cx="1123805" cy="1267983"/>
              <a:chOff x="8439634" y="3544648"/>
              <a:chExt cx="1611146" cy="1817848"/>
            </a:xfrm>
          </p:grpSpPr>
          <p:sp>
            <p:nvSpPr>
              <p:cNvPr id="5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51" name="Freeform 979"/>
            <p:cNvSpPr>
              <a:spLocks noEditPoints="1"/>
            </p:cNvSpPr>
            <p:nvPr/>
          </p:nvSpPr>
          <p:spPr bwMode="auto">
            <a:xfrm>
              <a:off x="6804851" y="5312034"/>
              <a:ext cx="497602" cy="4449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4" name="组合 53"/>
          <p:cNvGrpSpPr/>
          <p:nvPr/>
        </p:nvGrpSpPr>
        <p:grpSpPr>
          <a:xfrm>
            <a:off x="3390128" y="3726852"/>
            <a:ext cx="951111" cy="842659"/>
            <a:chOff x="4519582" y="4970285"/>
            <a:chExt cx="1267983" cy="1123805"/>
          </a:xfrm>
        </p:grpSpPr>
        <p:grpSp>
          <p:nvGrpSpPr>
            <p:cNvPr id="55" name="组合 54"/>
            <p:cNvGrpSpPr/>
            <p:nvPr/>
          </p:nvGrpSpPr>
          <p:grpSpPr>
            <a:xfrm rot="5400000" flipH="1">
              <a:off x="4591671" y="4898196"/>
              <a:ext cx="1123805" cy="1267983"/>
              <a:chOff x="8439634" y="3544648"/>
              <a:chExt cx="1611146" cy="1817848"/>
            </a:xfrm>
          </p:grpSpPr>
          <p:sp>
            <p:nvSpPr>
              <p:cNvPr id="57"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8"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56" name="Freeform 983"/>
            <p:cNvSpPr>
              <a:spLocks noEditPoints="1"/>
            </p:cNvSpPr>
            <p:nvPr/>
          </p:nvSpPr>
          <p:spPr bwMode="auto">
            <a:xfrm>
              <a:off x="4919338" y="5311209"/>
              <a:ext cx="467200" cy="479353"/>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4817186" y="1379559"/>
            <a:ext cx="951111" cy="842659"/>
            <a:chOff x="6422078" y="1839838"/>
            <a:chExt cx="1267983" cy="1123805"/>
          </a:xfrm>
        </p:grpSpPr>
        <p:grpSp>
          <p:nvGrpSpPr>
            <p:cNvPr id="60" name="组合 59"/>
            <p:cNvGrpSpPr/>
            <p:nvPr/>
          </p:nvGrpSpPr>
          <p:grpSpPr>
            <a:xfrm rot="16200000">
              <a:off x="6494167" y="1767749"/>
              <a:ext cx="1123805" cy="1267983"/>
              <a:chOff x="8439634" y="3544648"/>
              <a:chExt cx="1611146" cy="1817848"/>
            </a:xfrm>
          </p:grpSpPr>
          <p:sp>
            <p:nvSpPr>
              <p:cNvPr id="6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1" name="Group 17"/>
            <p:cNvGrpSpPr>
              <a:grpSpLocks noChangeAspect="1"/>
            </p:cNvGrpSpPr>
            <p:nvPr/>
          </p:nvGrpSpPr>
          <p:grpSpPr bwMode="auto">
            <a:xfrm>
              <a:off x="6865607" y="2204715"/>
              <a:ext cx="380926" cy="408901"/>
              <a:chOff x="231" y="1205"/>
              <a:chExt cx="640" cy="687"/>
            </a:xfrm>
            <a:solidFill>
              <a:schemeClr val="bg1"/>
            </a:solidFill>
            <a:effectLst/>
          </p:grpSpPr>
          <p:sp>
            <p:nvSpPr>
              <p:cNvPr id="6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6" name="组合 65"/>
          <p:cNvGrpSpPr/>
          <p:nvPr/>
        </p:nvGrpSpPr>
        <p:grpSpPr>
          <a:xfrm>
            <a:off x="3390128" y="1379559"/>
            <a:ext cx="951111" cy="842659"/>
            <a:chOff x="4519582" y="1839838"/>
            <a:chExt cx="1267983" cy="1123805"/>
          </a:xfrm>
        </p:grpSpPr>
        <p:grpSp>
          <p:nvGrpSpPr>
            <p:cNvPr id="67" name="组合 66"/>
            <p:cNvGrpSpPr/>
            <p:nvPr/>
          </p:nvGrpSpPr>
          <p:grpSpPr>
            <a:xfrm rot="5400000" flipH="1">
              <a:off x="4591671" y="1767749"/>
              <a:ext cx="1123805" cy="1267983"/>
              <a:chOff x="8439634" y="3544648"/>
              <a:chExt cx="1611146" cy="1817848"/>
            </a:xfrm>
          </p:grpSpPr>
          <p:sp>
            <p:nvSpPr>
              <p:cNvPr id="71"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组合 67"/>
            <p:cNvGrpSpPr/>
            <p:nvPr/>
          </p:nvGrpSpPr>
          <p:grpSpPr>
            <a:xfrm>
              <a:off x="4942355" y="2167787"/>
              <a:ext cx="422436" cy="476734"/>
              <a:chOff x="10815638" y="1174750"/>
              <a:chExt cx="728663" cy="822325"/>
            </a:xfrm>
            <a:solidFill>
              <a:schemeClr val="bg1"/>
            </a:solidFill>
          </p:grpSpPr>
          <p:sp>
            <p:nvSpPr>
              <p:cNvPr id="69"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73" name="文本框 171"/>
          <p:cNvSpPr txBox="1"/>
          <p:nvPr/>
        </p:nvSpPr>
        <p:spPr>
          <a:xfrm>
            <a:off x="1169179" y="1109592"/>
            <a:ext cx="1674404" cy="300082"/>
          </a:xfrm>
          <a:prstGeom prst="rect">
            <a:avLst/>
          </a:prstGeom>
          <a:noFill/>
        </p:spPr>
        <p:txBody>
          <a:bodyPr wrap="square" rtlCol="0">
            <a:spAutoFit/>
          </a:bodyPr>
          <a:lstStyle/>
          <a:p>
            <a:r>
              <a:rPr lang="en-US" altLang="zh-CN" dirty="0">
                <a:solidFill>
                  <a:schemeClr val="accent5"/>
                </a:solidFill>
                <a:latin typeface="Impact" panose="020B0806030902050204" pitchFamily="34" charset="0"/>
                <a:ea typeface="微软雅黑" panose="020B0503020204020204" pitchFamily="34" charset="-122"/>
              </a:rPr>
              <a:t>01</a:t>
            </a:r>
            <a:r>
              <a:rPr lang="en-US" altLang="zh-CN" dirty="0">
                <a:solidFill>
                  <a:schemeClr val="accent5"/>
                </a:solidFill>
                <a:latin typeface="微软雅黑" panose="020B0503020204020204" pitchFamily="34" charset="-122"/>
                <a:ea typeface="微软雅黑" panose="020B0503020204020204" pitchFamily="34" charset="-122"/>
              </a:rPr>
              <a:t> </a:t>
            </a:r>
            <a:r>
              <a:rPr lang="zh-CN" altLang="en-US" dirty="0">
                <a:solidFill>
                  <a:schemeClr val="accent5"/>
                </a:solidFill>
                <a:latin typeface="微软雅黑" panose="020B0503020204020204" pitchFamily="34" charset="-122"/>
                <a:ea typeface="微软雅黑" panose="020B0503020204020204" pitchFamily="34" charset="-122"/>
              </a:rPr>
              <a:t>在此添加标题</a:t>
            </a: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74" name="文本框 174"/>
          <p:cNvSpPr txBox="1"/>
          <p:nvPr/>
        </p:nvSpPr>
        <p:spPr>
          <a:xfrm>
            <a:off x="1169179" y="2277990"/>
            <a:ext cx="1572595" cy="300082"/>
          </a:xfrm>
          <a:prstGeom prst="rect">
            <a:avLst/>
          </a:prstGeom>
          <a:noFill/>
        </p:spPr>
        <p:txBody>
          <a:bodyPr wrap="square" rtlCol="0">
            <a:spAutoFit/>
          </a:bodyPr>
          <a:lstStyle/>
          <a:p>
            <a:r>
              <a:rPr lang="en-US" altLang="zh-CN" dirty="0">
                <a:solidFill>
                  <a:schemeClr val="accent2"/>
                </a:solidFill>
                <a:latin typeface="Impact" panose="020B0806030902050204" pitchFamily="34" charset="0"/>
                <a:ea typeface="微软雅黑" panose="020B0503020204020204" pitchFamily="34" charset="-122"/>
              </a:rPr>
              <a:t>03</a:t>
            </a:r>
            <a:r>
              <a:rPr lang="en-US" altLang="zh-CN" dirty="0">
                <a:solidFill>
                  <a:schemeClr val="accent2"/>
                </a:solidFill>
                <a:latin typeface="微软雅黑" panose="020B0503020204020204" pitchFamily="34" charset="-122"/>
                <a:ea typeface="微软雅黑" panose="020B0503020204020204" pitchFamily="34" charset="-122"/>
              </a:rPr>
              <a:t>  </a:t>
            </a:r>
            <a:r>
              <a:rPr lang="zh-CN" altLang="en-US" dirty="0">
                <a:solidFill>
                  <a:schemeClr val="accent2"/>
                </a:solidFill>
                <a:latin typeface="微软雅黑" panose="020B0503020204020204" pitchFamily="34" charset="-122"/>
                <a:ea typeface="微软雅黑" panose="020B0503020204020204" pitchFamily="34" charset="-122"/>
              </a:rPr>
              <a:t>在此添加标题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75" name="文本框 177"/>
          <p:cNvSpPr txBox="1"/>
          <p:nvPr/>
        </p:nvSpPr>
        <p:spPr>
          <a:xfrm>
            <a:off x="1169179" y="3457484"/>
            <a:ext cx="1572595" cy="300082"/>
          </a:xfrm>
          <a:prstGeom prst="rect">
            <a:avLst/>
          </a:prstGeom>
          <a:noFill/>
        </p:spPr>
        <p:txBody>
          <a:bodyPr wrap="square" rtlCol="0">
            <a:spAutoFit/>
          </a:bodyPr>
          <a:lstStyle/>
          <a:p>
            <a:r>
              <a:rPr lang="en-US" altLang="zh-CN" dirty="0">
                <a:solidFill>
                  <a:srgbClr val="7030A0"/>
                </a:solidFill>
                <a:latin typeface="Impact" panose="020B0806030902050204" pitchFamily="34" charset="0"/>
                <a:ea typeface="微软雅黑" panose="020B0503020204020204" pitchFamily="34" charset="-122"/>
              </a:rPr>
              <a:t>05</a:t>
            </a:r>
            <a:r>
              <a:rPr lang="en-US" altLang="zh-CN" dirty="0">
                <a:solidFill>
                  <a:srgbClr val="7030A0"/>
                </a:solidFill>
                <a:latin typeface="微软雅黑" panose="020B0503020204020204" pitchFamily="34" charset="-122"/>
                <a:ea typeface="微软雅黑" panose="020B0503020204020204" pitchFamily="34" charset="-122"/>
              </a:rPr>
              <a:t>  </a:t>
            </a:r>
            <a:r>
              <a:rPr lang="zh-CN" altLang="en-US" dirty="0">
                <a:solidFill>
                  <a:srgbClr val="7030A0"/>
                </a:solidFill>
                <a:latin typeface="微软雅黑" panose="020B0503020204020204" pitchFamily="34" charset="-122"/>
                <a:ea typeface="微软雅黑" panose="020B0503020204020204" pitchFamily="34" charset="-122"/>
              </a:rPr>
              <a:t>在此添加标题</a:t>
            </a:r>
            <a:endParaRPr lang="zh-CN" altLang="en-US" dirty="0">
              <a:solidFill>
                <a:srgbClr val="7030A0"/>
              </a:solidFill>
              <a:latin typeface="微软雅黑" panose="020B0503020204020204" pitchFamily="34" charset="-122"/>
              <a:ea typeface="微软雅黑" panose="020B0503020204020204" pitchFamily="34" charset="-122"/>
            </a:endParaRPr>
          </a:p>
        </p:txBody>
      </p:sp>
      <p:sp>
        <p:nvSpPr>
          <p:cNvPr id="76" name="文本框 180"/>
          <p:cNvSpPr txBox="1"/>
          <p:nvPr/>
        </p:nvSpPr>
        <p:spPr>
          <a:xfrm>
            <a:off x="5821317" y="1109592"/>
            <a:ext cx="1572595" cy="300082"/>
          </a:xfrm>
          <a:prstGeom prst="rect">
            <a:avLst/>
          </a:prstGeom>
          <a:noFill/>
        </p:spPr>
        <p:txBody>
          <a:bodyPr wrap="square" rtlCol="0">
            <a:spAutoFit/>
          </a:bodyPr>
          <a:lstStyle/>
          <a:p>
            <a:r>
              <a:rPr lang="en-US" altLang="zh-CN" dirty="0">
                <a:solidFill>
                  <a:srgbClr val="FF9A05"/>
                </a:solidFill>
                <a:latin typeface="Impact" panose="020B0806030902050204" pitchFamily="34" charset="0"/>
                <a:ea typeface="微软雅黑" panose="020B0503020204020204" pitchFamily="34" charset="-122"/>
              </a:rPr>
              <a:t>02</a:t>
            </a:r>
            <a:r>
              <a:rPr lang="en-US" altLang="zh-CN" dirty="0">
                <a:solidFill>
                  <a:srgbClr val="FF9A05"/>
                </a:solidFill>
                <a:latin typeface="微软雅黑" panose="020B0503020204020204" pitchFamily="34" charset="-122"/>
                <a:ea typeface="微软雅黑" panose="020B0503020204020204" pitchFamily="34" charset="-122"/>
              </a:rPr>
              <a:t>  </a:t>
            </a:r>
            <a:r>
              <a:rPr lang="zh-CN" altLang="en-US" dirty="0">
                <a:solidFill>
                  <a:srgbClr val="FF9A05"/>
                </a:solidFill>
                <a:latin typeface="微软雅黑" panose="020B0503020204020204" pitchFamily="34" charset="-122"/>
                <a:ea typeface="微软雅黑" panose="020B0503020204020204" pitchFamily="34" charset="-122"/>
              </a:rPr>
              <a:t>在此添加标题</a:t>
            </a:r>
            <a:endParaRPr lang="zh-CN" altLang="en-US" dirty="0">
              <a:solidFill>
                <a:srgbClr val="FF9A05"/>
              </a:solidFill>
              <a:latin typeface="微软雅黑" panose="020B0503020204020204" pitchFamily="34" charset="-122"/>
              <a:ea typeface="微软雅黑" panose="020B0503020204020204" pitchFamily="34" charset="-122"/>
            </a:endParaRPr>
          </a:p>
        </p:txBody>
      </p:sp>
      <p:sp>
        <p:nvSpPr>
          <p:cNvPr id="77" name="文本框 183"/>
          <p:cNvSpPr txBox="1"/>
          <p:nvPr/>
        </p:nvSpPr>
        <p:spPr>
          <a:xfrm>
            <a:off x="5821317" y="2277990"/>
            <a:ext cx="1572595" cy="300082"/>
          </a:xfrm>
          <a:prstGeom prst="rect">
            <a:avLst/>
          </a:prstGeom>
          <a:noFill/>
        </p:spPr>
        <p:txBody>
          <a:bodyPr wrap="square" rtlCol="0">
            <a:spAutoFit/>
          </a:bodyPr>
          <a:lstStyle/>
          <a:p>
            <a:r>
              <a:rPr lang="en-US" altLang="zh-CN" dirty="0">
                <a:solidFill>
                  <a:srgbClr val="FF8989"/>
                </a:solidFill>
                <a:latin typeface="Impact" panose="020B0806030902050204" pitchFamily="34" charset="0"/>
                <a:ea typeface="微软雅黑" panose="020B0503020204020204" pitchFamily="34" charset="-122"/>
              </a:rPr>
              <a:t>04</a:t>
            </a:r>
            <a:r>
              <a:rPr lang="en-US" altLang="zh-CN" dirty="0">
                <a:solidFill>
                  <a:srgbClr val="FF8989"/>
                </a:solidFill>
                <a:latin typeface="微软雅黑" panose="020B0503020204020204" pitchFamily="34" charset="-122"/>
                <a:ea typeface="微软雅黑" panose="020B0503020204020204" pitchFamily="34" charset="-122"/>
              </a:rPr>
              <a:t>  </a:t>
            </a:r>
            <a:r>
              <a:rPr lang="zh-CN" altLang="en-US" dirty="0">
                <a:solidFill>
                  <a:srgbClr val="FF8989"/>
                </a:solidFill>
                <a:latin typeface="微软雅黑" panose="020B0503020204020204" pitchFamily="34" charset="-122"/>
                <a:ea typeface="微软雅黑" panose="020B0503020204020204" pitchFamily="34" charset="-122"/>
              </a:rPr>
              <a:t>在此添加标题</a:t>
            </a:r>
            <a:endParaRPr lang="zh-CN" altLang="en-US" dirty="0">
              <a:solidFill>
                <a:srgbClr val="FF8989"/>
              </a:solidFill>
              <a:latin typeface="微软雅黑" panose="020B0503020204020204" pitchFamily="34" charset="-122"/>
              <a:ea typeface="微软雅黑" panose="020B0503020204020204" pitchFamily="34" charset="-122"/>
            </a:endParaRPr>
          </a:p>
        </p:txBody>
      </p:sp>
      <p:sp>
        <p:nvSpPr>
          <p:cNvPr id="78" name="文本框 186"/>
          <p:cNvSpPr txBox="1"/>
          <p:nvPr/>
        </p:nvSpPr>
        <p:spPr>
          <a:xfrm>
            <a:off x="5821317" y="3457484"/>
            <a:ext cx="1572595" cy="300082"/>
          </a:xfrm>
          <a:prstGeom prst="rect">
            <a:avLst/>
          </a:prstGeom>
          <a:noFill/>
        </p:spPr>
        <p:txBody>
          <a:bodyPr wrap="square" rtlCol="0">
            <a:spAutoFit/>
          </a:bodyPr>
          <a:lstStyle/>
          <a:p>
            <a:r>
              <a:rPr lang="en-US" altLang="zh-CN" dirty="0">
                <a:solidFill>
                  <a:srgbClr val="1EB28B"/>
                </a:solidFill>
                <a:latin typeface="Impact" panose="020B0806030902050204" pitchFamily="34" charset="0"/>
                <a:ea typeface="微软雅黑" panose="020B0503020204020204" pitchFamily="34" charset="-122"/>
              </a:rPr>
              <a:t>06</a:t>
            </a:r>
            <a:r>
              <a:rPr lang="en-US" altLang="zh-CN" dirty="0">
                <a:solidFill>
                  <a:srgbClr val="1EB28B"/>
                </a:solidFill>
                <a:latin typeface="微软雅黑" panose="020B0503020204020204" pitchFamily="34" charset="-122"/>
                <a:ea typeface="微软雅黑" panose="020B0503020204020204" pitchFamily="34" charset="-122"/>
              </a:rPr>
              <a:t>  </a:t>
            </a:r>
            <a:r>
              <a:rPr lang="zh-CN" altLang="en-US" dirty="0">
                <a:solidFill>
                  <a:srgbClr val="1EB28B"/>
                </a:solidFill>
                <a:latin typeface="微软雅黑" panose="020B0503020204020204" pitchFamily="34" charset="-122"/>
                <a:ea typeface="微软雅黑" panose="020B0503020204020204" pitchFamily="34" charset="-122"/>
              </a:rPr>
              <a:t>在此添加标题</a:t>
            </a:r>
            <a:endParaRPr lang="zh-CN" altLang="en-US" dirty="0">
              <a:solidFill>
                <a:srgbClr val="1EB28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wipe(left)">
                                      <p:cBhvr>
                                        <p:cTn id="45" dur="500"/>
                                        <p:tgtEl>
                                          <p:spTgt spid="73"/>
                                        </p:tgtEl>
                                      </p:cBhvr>
                                    </p:animEffect>
                                  </p:childTnLst>
                                </p:cTn>
                              </p:par>
                            </p:childTnLst>
                          </p:cTn>
                        </p:par>
                        <p:par>
                          <p:cTn id="46" fill="hold">
                            <p:stCondLst>
                              <p:cond delay="4000"/>
                            </p:stCondLst>
                            <p:childTnLst>
                              <p:par>
                                <p:cTn id="47" presetID="12" presetClass="entr" presetSubtype="2"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p:tgtEl>
                                          <p:spTgt spid="9"/>
                                        </p:tgtEl>
                                        <p:attrNameLst>
                                          <p:attrName>ppt_x</p:attrName>
                                        </p:attrNameLst>
                                      </p:cBhvr>
                                      <p:tavLst>
                                        <p:tav tm="0">
                                          <p:val>
                                            <p:strVal val="#ppt_x+#ppt_w*1.125000"/>
                                          </p:val>
                                        </p:tav>
                                        <p:tav tm="100000">
                                          <p:val>
                                            <p:strVal val="#ppt_x"/>
                                          </p:val>
                                        </p:tav>
                                      </p:tavLst>
                                    </p:anim>
                                    <p:animEffect transition="in" filter="wipe(left)">
                                      <p:cBhvr>
                                        <p:cTn id="50" dur="500"/>
                                        <p:tgtEl>
                                          <p:spTgt spid="9"/>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500"/>
                                        <p:tgtEl>
                                          <p:spTgt spid="76"/>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ppt_x</p:attrName>
                                        </p:attrNameLst>
                                      </p:cBhvr>
                                      <p:tavLst>
                                        <p:tav tm="0">
                                          <p:val>
                                            <p:strVal val="#ppt_x-#ppt_w*1.125000"/>
                                          </p:val>
                                        </p:tav>
                                        <p:tav tm="100000">
                                          <p:val>
                                            <p:strVal val="#ppt_x"/>
                                          </p:val>
                                        </p:tav>
                                      </p:tavLst>
                                    </p:anim>
                                    <p:animEffect transition="in" filter="wipe(right)">
                                      <p:cBhvr>
                                        <p:cTn id="59" dur="500"/>
                                        <p:tgtEl>
                                          <p:spTgt spid="27"/>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6000"/>
                            </p:stCondLst>
                            <p:childTnLst>
                              <p:par>
                                <p:cTn id="65" presetID="12" presetClass="entr" presetSubtype="2"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ppt_x</p:attrName>
                                        </p:attrNameLst>
                                      </p:cBhvr>
                                      <p:tavLst>
                                        <p:tav tm="0">
                                          <p:val>
                                            <p:strVal val="#ppt_x+#ppt_w*1.125000"/>
                                          </p:val>
                                        </p:tav>
                                        <p:tav tm="100000">
                                          <p:val>
                                            <p:strVal val="#ppt_x"/>
                                          </p:val>
                                        </p:tav>
                                      </p:tavLst>
                                    </p:anim>
                                    <p:animEffect transition="in" filter="wipe(left)">
                                      <p:cBhvr>
                                        <p:cTn id="68" dur="500"/>
                                        <p:tgtEl>
                                          <p:spTgt spid="14"/>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left)">
                                      <p:cBhvr>
                                        <p:cTn id="72" dur="500"/>
                                        <p:tgtEl>
                                          <p:spTgt spid="77"/>
                                        </p:tgtEl>
                                      </p:cBhvr>
                                    </p:animEffect>
                                  </p:childTnLst>
                                </p:cTn>
                              </p:par>
                            </p:childTnLst>
                          </p:cTn>
                        </p:par>
                        <p:par>
                          <p:cTn id="73" fill="hold">
                            <p:stCondLst>
                              <p:cond delay="7000"/>
                            </p:stCondLst>
                            <p:childTnLst>
                              <p:par>
                                <p:cTn id="74" presetID="1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p:tgtEl>
                                          <p:spTgt spid="31"/>
                                        </p:tgtEl>
                                        <p:attrNameLst>
                                          <p:attrName>ppt_x</p:attrName>
                                        </p:attrNameLst>
                                      </p:cBhvr>
                                      <p:tavLst>
                                        <p:tav tm="0">
                                          <p:val>
                                            <p:strVal val="#ppt_x-#ppt_w*1.125000"/>
                                          </p:val>
                                        </p:tav>
                                        <p:tav tm="100000">
                                          <p:val>
                                            <p:strVal val="#ppt_x"/>
                                          </p:val>
                                        </p:tav>
                                      </p:tavLst>
                                    </p:anim>
                                    <p:animEffect transition="in" filter="wipe(right)">
                                      <p:cBhvr>
                                        <p:cTn id="77" dur="500"/>
                                        <p:tgtEl>
                                          <p:spTgt spid="31"/>
                                        </p:tgtEl>
                                      </p:cBhvr>
                                    </p:animEffect>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childTnLst>
                          </p:cTn>
                        </p:par>
                        <p:par>
                          <p:cTn id="82" fill="hold">
                            <p:stCondLst>
                              <p:cond delay="8000"/>
                            </p:stCondLst>
                            <p:childTnLst>
                              <p:par>
                                <p:cTn id="83" presetID="12" presetClass="entr" presetSubtype="2"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p:tgtEl>
                                          <p:spTgt spid="23"/>
                                        </p:tgtEl>
                                        <p:attrNameLst>
                                          <p:attrName>ppt_x</p:attrName>
                                        </p:attrNameLst>
                                      </p:cBhvr>
                                      <p:tavLst>
                                        <p:tav tm="0">
                                          <p:val>
                                            <p:strVal val="#ppt_x+#ppt_w*1.125000"/>
                                          </p:val>
                                        </p:tav>
                                        <p:tav tm="100000">
                                          <p:val>
                                            <p:strVal val="#ppt_x"/>
                                          </p:val>
                                        </p:tav>
                                      </p:tavLst>
                                    </p:anim>
                                    <p:animEffect transition="in" filter="wipe(left)">
                                      <p:cBhvr>
                                        <p:cTn id="86" dur="500"/>
                                        <p:tgtEl>
                                          <p:spTgt spid="23"/>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wipe(left)">
                                      <p:cBhvr>
                                        <p:cTn id="90" dur="500"/>
                                        <p:tgtEl>
                                          <p:spTgt spid="78"/>
                                        </p:tgtEl>
                                      </p:cBhvr>
                                    </p:animEffect>
                                  </p:childTnLst>
                                </p:cTn>
                              </p:par>
                            </p:childTnLst>
                          </p:cTn>
                        </p:par>
                        <p:par>
                          <p:cTn id="91" fill="hold">
                            <p:stCondLst>
                              <p:cond delay="9000"/>
                            </p:stCondLst>
                            <p:childTnLst>
                              <p:par>
                                <p:cTn id="92" presetID="12" presetClass="entr" presetSubtype="8"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additive="base">
                                        <p:cTn id="94" dur="500"/>
                                        <p:tgtEl>
                                          <p:spTgt spid="35"/>
                                        </p:tgtEl>
                                        <p:attrNameLst>
                                          <p:attrName>ppt_x</p:attrName>
                                        </p:attrNameLst>
                                      </p:cBhvr>
                                      <p:tavLst>
                                        <p:tav tm="0">
                                          <p:val>
                                            <p:strVal val="#ppt_x-#ppt_w*1.125000"/>
                                          </p:val>
                                        </p:tav>
                                        <p:tav tm="100000">
                                          <p:val>
                                            <p:strVal val="#ppt_x"/>
                                          </p:val>
                                        </p:tav>
                                      </p:tavLst>
                                    </p:anim>
                                    <p:animEffect transition="in" filter="wipe(right)">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73" grpId="0"/>
      <p:bldP spid="74" grpId="0"/>
      <p:bldP spid="75" grpId="0"/>
      <p:bldP spid="76" grpId="0"/>
      <p:bldP spid="77" grpId="0"/>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FFB850"/>
            </a:solidFill>
          </p:grpSpPr>
          <p:sp>
            <p:nvSpPr>
              <p:cNvPr id="18" name="矩形 17"/>
              <p:cNvSpPr/>
              <p:nvPr/>
            </p:nvSpPr>
            <p:spPr>
              <a:xfrm>
                <a:off x="841003" y="360040"/>
                <a:ext cx="504056" cy="548680"/>
              </a:xfrm>
              <a:prstGeom prst="rect">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solidFill>
                <a:srgbClr val="45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10" name="KSO_Shape"/>
            <p:cNvSpPr/>
            <p:nvPr/>
          </p:nvSpPr>
          <p:spPr bwMode="auto">
            <a:xfrm>
              <a:off x="212710" y="98529"/>
              <a:ext cx="292728" cy="28101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9" name="任意多边形 8"/>
          <p:cNvSpPr/>
          <p:nvPr/>
        </p:nvSpPr>
        <p:spPr>
          <a:xfrm>
            <a:off x="1521396" y="1314827"/>
            <a:ext cx="1553708" cy="3107152"/>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文本框 128"/>
          <p:cNvSpPr txBox="1"/>
          <p:nvPr/>
        </p:nvSpPr>
        <p:spPr>
          <a:xfrm>
            <a:off x="5464275" y="1118542"/>
            <a:ext cx="1293958" cy="276999"/>
          </a:xfrm>
          <a:prstGeom prst="rect">
            <a:avLst/>
          </a:prstGeom>
          <a:noFill/>
        </p:spPr>
        <p:txBody>
          <a:bodyPr wrap="square" rtlCol="0">
            <a:spAutoFit/>
          </a:bodyPr>
          <a:lstStyle/>
          <a:p>
            <a:r>
              <a:rPr lang="zh-CN" altLang="en-US" sz="1200" dirty="0">
                <a:solidFill>
                  <a:srgbClr val="EB9624"/>
                </a:solidFill>
                <a:latin typeface="+mn-ea"/>
              </a:rPr>
              <a:t>在此添加标题</a:t>
            </a:r>
            <a:endParaRPr lang="zh-CN" altLang="en-US" sz="1200" dirty="0">
              <a:solidFill>
                <a:srgbClr val="EB9624"/>
              </a:solidFill>
              <a:latin typeface="+mn-ea"/>
            </a:endParaRPr>
          </a:p>
        </p:txBody>
      </p:sp>
      <p:sp>
        <p:nvSpPr>
          <p:cNvPr id="12" name="文本框 129"/>
          <p:cNvSpPr txBox="1"/>
          <p:nvPr/>
        </p:nvSpPr>
        <p:spPr>
          <a:xfrm>
            <a:off x="5468799" y="1321257"/>
            <a:ext cx="322865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 name="文本框 131"/>
          <p:cNvSpPr txBox="1"/>
          <p:nvPr/>
        </p:nvSpPr>
        <p:spPr>
          <a:xfrm>
            <a:off x="5464275" y="1872254"/>
            <a:ext cx="1293958" cy="276999"/>
          </a:xfrm>
          <a:prstGeom prst="rect">
            <a:avLst/>
          </a:prstGeom>
          <a:noFill/>
        </p:spPr>
        <p:txBody>
          <a:bodyPr wrap="square" rtlCol="0">
            <a:spAutoFit/>
          </a:bodyPr>
          <a:lstStyle/>
          <a:p>
            <a:r>
              <a:rPr lang="zh-CN" altLang="en-US" sz="1200" dirty="0">
                <a:solidFill>
                  <a:srgbClr val="01ACBE"/>
                </a:solidFill>
                <a:latin typeface="+mn-ea"/>
              </a:rPr>
              <a:t>在此添加标题</a:t>
            </a:r>
            <a:endParaRPr lang="zh-CN" altLang="en-US" sz="1200" dirty="0">
              <a:solidFill>
                <a:srgbClr val="01ACBE"/>
              </a:solidFill>
              <a:latin typeface="+mn-ea"/>
            </a:endParaRPr>
          </a:p>
        </p:txBody>
      </p:sp>
      <p:sp>
        <p:nvSpPr>
          <p:cNvPr id="14" name="文本框 132"/>
          <p:cNvSpPr txBox="1"/>
          <p:nvPr/>
        </p:nvSpPr>
        <p:spPr>
          <a:xfrm>
            <a:off x="5468799" y="2074968"/>
            <a:ext cx="322865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 name="文本框 134"/>
          <p:cNvSpPr txBox="1"/>
          <p:nvPr/>
        </p:nvSpPr>
        <p:spPr>
          <a:xfrm>
            <a:off x="5464275" y="2606635"/>
            <a:ext cx="1293958" cy="276999"/>
          </a:xfrm>
          <a:prstGeom prst="rect">
            <a:avLst/>
          </a:prstGeom>
          <a:noFill/>
        </p:spPr>
        <p:txBody>
          <a:bodyPr wrap="square" rtlCol="0">
            <a:spAutoFit/>
          </a:bodyPr>
          <a:lstStyle/>
          <a:p>
            <a:r>
              <a:rPr lang="zh-CN" altLang="en-US" sz="1200" dirty="0">
                <a:solidFill>
                  <a:srgbClr val="FF7171"/>
                </a:solidFill>
                <a:latin typeface="+mn-ea"/>
              </a:rPr>
              <a:t>在此添加标题</a:t>
            </a:r>
            <a:endParaRPr lang="zh-CN" altLang="en-US" sz="1200" dirty="0">
              <a:solidFill>
                <a:srgbClr val="FF7171"/>
              </a:solidFill>
              <a:latin typeface="+mn-ea"/>
            </a:endParaRPr>
          </a:p>
        </p:txBody>
      </p:sp>
      <p:sp>
        <p:nvSpPr>
          <p:cNvPr id="21" name="文本框 135"/>
          <p:cNvSpPr txBox="1"/>
          <p:nvPr/>
        </p:nvSpPr>
        <p:spPr>
          <a:xfrm>
            <a:off x="5468799" y="2809349"/>
            <a:ext cx="322865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 name="文本框 137"/>
          <p:cNvSpPr txBox="1"/>
          <p:nvPr/>
        </p:nvSpPr>
        <p:spPr>
          <a:xfrm>
            <a:off x="5464275" y="3360346"/>
            <a:ext cx="1293958" cy="276999"/>
          </a:xfrm>
          <a:prstGeom prst="rect">
            <a:avLst/>
          </a:prstGeom>
          <a:noFill/>
        </p:spPr>
        <p:txBody>
          <a:bodyPr wrap="square" rtlCol="0">
            <a:spAutoFit/>
          </a:bodyPr>
          <a:lstStyle/>
          <a:p>
            <a:r>
              <a:rPr lang="zh-CN" altLang="en-US" sz="1200" dirty="0">
                <a:solidFill>
                  <a:srgbClr val="00B050"/>
                </a:solidFill>
                <a:latin typeface="+mn-ea"/>
              </a:rPr>
              <a:t>在此添加标题</a:t>
            </a:r>
            <a:endParaRPr lang="zh-CN" altLang="en-US" sz="1200" dirty="0">
              <a:solidFill>
                <a:srgbClr val="00B050"/>
              </a:solidFill>
              <a:latin typeface="+mn-ea"/>
            </a:endParaRPr>
          </a:p>
        </p:txBody>
      </p:sp>
      <p:sp>
        <p:nvSpPr>
          <p:cNvPr id="23" name="文本框 138"/>
          <p:cNvSpPr txBox="1"/>
          <p:nvPr/>
        </p:nvSpPr>
        <p:spPr>
          <a:xfrm>
            <a:off x="5468799" y="3563061"/>
            <a:ext cx="322865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4" name="文本框 140"/>
          <p:cNvSpPr txBox="1"/>
          <p:nvPr/>
        </p:nvSpPr>
        <p:spPr>
          <a:xfrm>
            <a:off x="5464275" y="4109252"/>
            <a:ext cx="1293958" cy="276999"/>
          </a:xfrm>
          <a:prstGeom prst="rect">
            <a:avLst/>
          </a:prstGeom>
          <a:noFill/>
        </p:spPr>
        <p:txBody>
          <a:bodyPr wrap="square" rtlCol="0">
            <a:spAutoFit/>
          </a:bodyPr>
          <a:lstStyle/>
          <a:p>
            <a:r>
              <a:rPr lang="zh-CN" altLang="en-US" sz="1200" dirty="0">
                <a:solidFill>
                  <a:srgbClr val="7030A0"/>
                </a:solidFill>
                <a:latin typeface="+mn-ea"/>
              </a:rPr>
              <a:t>在此添加标题</a:t>
            </a:r>
            <a:endParaRPr lang="zh-CN" altLang="en-US" sz="1200" dirty="0">
              <a:solidFill>
                <a:srgbClr val="7030A0"/>
              </a:solidFill>
              <a:latin typeface="+mn-ea"/>
            </a:endParaRPr>
          </a:p>
        </p:txBody>
      </p:sp>
      <p:sp>
        <p:nvSpPr>
          <p:cNvPr id="25" name="文本框 141"/>
          <p:cNvSpPr txBox="1"/>
          <p:nvPr/>
        </p:nvSpPr>
        <p:spPr>
          <a:xfrm>
            <a:off x="5468799" y="4311966"/>
            <a:ext cx="322865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047984" y="1113113"/>
            <a:ext cx="3054660" cy="544907"/>
            <a:chOff x="2730289" y="1484495"/>
            <a:chExt cx="4072350" cy="726710"/>
          </a:xfrm>
        </p:grpSpPr>
        <p:grpSp>
          <p:nvGrpSpPr>
            <p:cNvPr id="27" name="组合 26"/>
            <p:cNvGrpSpPr/>
            <p:nvPr/>
          </p:nvGrpSpPr>
          <p:grpSpPr>
            <a:xfrm>
              <a:off x="2730289" y="1792999"/>
              <a:ext cx="3111711" cy="109703"/>
              <a:chOff x="3904783" y="1674310"/>
              <a:chExt cx="3519256" cy="109703"/>
            </a:xfrm>
          </p:grpSpPr>
          <p:cxnSp>
            <p:nvCxnSpPr>
              <p:cNvPr id="33" name="直接连接符 32"/>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5982684" y="1484495"/>
              <a:ext cx="819955" cy="726710"/>
              <a:chOff x="5982684" y="1484495"/>
              <a:chExt cx="819955" cy="726710"/>
            </a:xfrm>
          </p:grpSpPr>
          <p:sp>
            <p:nvSpPr>
              <p:cNvPr id="29" name="Freeform 5"/>
              <p:cNvSpPr/>
              <p:nvPr/>
            </p:nvSpPr>
            <p:spPr bwMode="auto">
              <a:xfrm rot="10800000">
                <a:off x="5982684"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30" name="Group 8"/>
              <p:cNvGrpSpPr>
                <a:grpSpLocks noChangeAspect="1"/>
              </p:cNvGrpSpPr>
              <p:nvPr/>
            </p:nvGrpSpPr>
            <p:grpSpPr bwMode="auto">
              <a:xfrm>
                <a:off x="6222609" y="1672867"/>
                <a:ext cx="330982" cy="362665"/>
                <a:chOff x="3437" y="2282"/>
                <a:chExt cx="679" cy="744"/>
              </a:xfrm>
              <a:solidFill>
                <a:srgbClr val="FFB850"/>
              </a:solidFill>
            </p:grpSpPr>
            <p:sp>
              <p:nvSpPr>
                <p:cNvPr id="31"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35" name="组合 34"/>
          <p:cNvGrpSpPr/>
          <p:nvPr/>
        </p:nvGrpSpPr>
        <p:grpSpPr>
          <a:xfrm>
            <a:off x="2873477" y="1868527"/>
            <a:ext cx="2229167" cy="544907"/>
            <a:chOff x="3830803" y="2491947"/>
            <a:chExt cx="2971836" cy="726710"/>
          </a:xfrm>
        </p:grpSpPr>
        <p:grpSp>
          <p:nvGrpSpPr>
            <p:cNvPr id="36" name="组合 35"/>
            <p:cNvGrpSpPr/>
            <p:nvPr/>
          </p:nvGrpSpPr>
          <p:grpSpPr>
            <a:xfrm>
              <a:off x="3830803" y="2789949"/>
              <a:ext cx="2011197" cy="109703"/>
              <a:chOff x="5149433" y="1674310"/>
              <a:chExt cx="2274606" cy="109703"/>
            </a:xfrm>
          </p:grpSpPr>
          <p:cxnSp>
            <p:nvCxnSpPr>
              <p:cNvPr id="42" name="直接连接符 41"/>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5982684" y="2491947"/>
              <a:ext cx="819955" cy="726710"/>
              <a:chOff x="5982684" y="2491947"/>
              <a:chExt cx="819955" cy="726710"/>
            </a:xfrm>
          </p:grpSpPr>
          <p:sp>
            <p:nvSpPr>
              <p:cNvPr id="38"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39" name="Group 13"/>
              <p:cNvGrpSpPr>
                <a:grpSpLocks noChangeAspect="1"/>
              </p:cNvGrpSpPr>
              <p:nvPr/>
            </p:nvGrpSpPr>
            <p:grpSpPr bwMode="auto">
              <a:xfrm>
                <a:off x="6206627" y="2661185"/>
                <a:ext cx="362945" cy="367230"/>
                <a:chOff x="2426" y="2781"/>
                <a:chExt cx="593" cy="600"/>
              </a:xfrm>
              <a:solidFill>
                <a:srgbClr val="01ACBE"/>
              </a:solidFill>
            </p:grpSpPr>
            <p:sp>
              <p:nvSpPr>
                <p:cNvPr id="4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44" name="组合 43"/>
          <p:cNvGrpSpPr/>
          <p:nvPr/>
        </p:nvGrpSpPr>
        <p:grpSpPr>
          <a:xfrm>
            <a:off x="3176408" y="2602462"/>
            <a:ext cx="1926236" cy="544907"/>
            <a:chOff x="4234658" y="3470753"/>
            <a:chExt cx="2567981" cy="726710"/>
          </a:xfrm>
        </p:grpSpPr>
        <p:grpSp>
          <p:nvGrpSpPr>
            <p:cNvPr id="45" name="组合 44"/>
            <p:cNvGrpSpPr/>
            <p:nvPr/>
          </p:nvGrpSpPr>
          <p:grpSpPr>
            <a:xfrm>
              <a:off x="4234658" y="3786898"/>
              <a:ext cx="1607342" cy="109703"/>
              <a:chOff x="5606181" y="1674310"/>
              <a:chExt cx="1817858" cy="109703"/>
            </a:xfrm>
          </p:grpSpPr>
          <p:cxnSp>
            <p:nvCxnSpPr>
              <p:cNvPr id="54" name="直接连接符 53"/>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6" name="组合 45"/>
            <p:cNvGrpSpPr/>
            <p:nvPr/>
          </p:nvGrpSpPr>
          <p:grpSpPr>
            <a:xfrm>
              <a:off x="5982684" y="3470753"/>
              <a:ext cx="819955" cy="726710"/>
              <a:chOff x="5982684" y="3470753"/>
              <a:chExt cx="819955" cy="726710"/>
            </a:xfrm>
          </p:grpSpPr>
          <p:sp>
            <p:nvSpPr>
              <p:cNvPr id="47" name="Freeform 5"/>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48" name="Group 18"/>
              <p:cNvGrpSpPr>
                <a:grpSpLocks noChangeAspect="1"/>
              </p:cNvGrpSpPr>
              <p:nvPr/>
            </p:nvGrpSpPr>
            <p:grpSpPr bwMode="auto">
              <a:xfrm>
                <a:off x="6199589" y="3659742"/>
                <a:ext cx="377023" cy="351316"/>
                <a:chOff x="3802" y="2858"/>
                <a:chExt cx="616" cy="574"/>
              </a:xfrm>
              <a:solidFill>
                <a:srgbClr val="E87071"/>
              </a:solidFill>
            </p:grpSpPr>
            <p:sp>
              <p:nvSpPr>
                <p:cNvPr id="4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56" name="组合 55"/>
          <p:cNvGrpSpPr/>
          <p:nvPr/>
        </p:nvGrpSpPr>
        <p:grpSpPr>
          <a:xfrm>
            <a:off x="2897546" y="3354529"/>
            <a:ext cx="2205098" cy="544907"/>
            <a:chOff x="3862892" y="4473741"/>
            <a:chExt cx="2939747" cy="726710"/>
          </a:xfrm>
        </p:grpSpPr>
        <p:grpSp>
          <p:nvGrpSpPr>
            <p:cNvPr id="57" name="组合 56"/>
            <p:cNvGrpSpPr/>
            <p:nvPr/>
          </p:nvGrpSpPr>
          <p:grpSpPr>
            <a:xfrm>
              <a:off x="3862892" y="4783848"/>
              <a:ext cx="1979108" cy="109703"/>
              <a:chOff x="5185725" y="1674310"/>
              <a:chExt cx="2238314" cy="109703"/>
            </a:xfrm>
          </p:grpSpPr>
          <p:cxnSp>
            <p:nvCxnSpPr>
              <p:cNvPr id="76" name="直接连接符 75"/>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8" name="组合 57"/>
            <p:cNvGrpSpPr/>
            <p:nvPr/>
          </p:nvGrpSpPr>
          <p:grpSpPr>
            <a:xfrm>
              <a:off x="5982684" y="4473741"/>
              <a:ext cx="819955" cy="726710"/>
              <a:chOff x="5982684" y="4473741"/>
              <a:chExt cx="819955" cy="726710"/>
            </a:xfrm>
          </p:grpSpPr>
          <p:sp>
            <p:nvSpPr>
              <p:cNvPr id="59" name="Freeform 5"/>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60" name="Group 26"/>
              <p:cNvGrpSpPr>
                <a:grpSpLocks noChangeAspect="1"/>
              </p:cNvGrpSpPr>
              <p:nvPr/>
            </p:nvGrpSpPr>
            <p:grpSpPr bwMode="auto">
              <a:xfrm>
                <a:off x="6144154" y="4705062"/>
                <a:ext cx="487893" cy="241877"/>
                <a:chOff x="5676" y="2597"/>
                <a:chExt cx="1061" cy="526"/>
              </a:xfrm>
              <a:solidFill>
                <a:srgbClr val="00AF92"/>
              </a:solidFill>
            </p:grpSpPr>
            <p:sp>
              <p:nvSpPr>
                <p:cNvPr id="6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78" name="组合 77"/>
          <p:cNvGrpSpPr/>
          <p:nvPr/>
        </p:nvGrpSpPr>
        <p:grpSpPr>
          <a:xfrm>
            <a:off x="2122447" y="1398625"/>
            <a:ext cx="2980196" cy="3245732"/>
            <a:chOff x="2829561" y="1865266"/>
            <a:chExt cx="3973078" cy="4328644"/>
          </a:xfrm>
        </p:grpSpPr>
        <p:grpSp>
          <p:nvGrpSpPr>
            <p:cNvPr id="79" name="组合 78"/>
            <p:cNvGrpSpPr/>
            <p:nvPr/>
          </p:nvGrpSpPr>
          <p:grpSpPr>
            <a:xfrm>
              <a:off x="2829561" y="1865266"/>
              <a:ext cx="3012438" cy="4025235"/>
              <a:chOff x="4017058" y="-2241222"/>
              <a:chExt cx="3406981" cy="4025235"/>
            </a:xfrm>
          </p:grpSpPr>
          <p:cxnSp>
            <p:nvCxnSpPr>
              <p:cNvPr id="83" name="直接连接符 82"/>
              <p:cNvCxnSpPr>
                <a:stCxn id="87" idx="3"/>
              </p:cNvCxnSpPr>
              <p:nvPr/>
            </p:nvCxnSpPr>
            <p:spPr>
              <a:xfrm>
                <a:off x="4017058" y="-2241222"/>
                <a:ext cx="3389583" cy="39601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0" name="组合 79"/>
            <p:cNvGrpSpPr/>
            <p:nvPr/>
          </p:nvGrpSpPr>
          <p:grpSpPr>
            <a:xfrm>
              <a:off x="5982684" y="5467200"/>
              <a:ext cx="819955" cy="726710"/>
              <a:chOff x="5982684" y="5467200"/>
              <a:chExt cx="819955" cy="726710"/>
            </a:xfrm>
          </p:grpSpPr>
          <p:sp>
            <p:nvSpPr>
              <p:cNvPr id="81" name="Freeform 5"/>
              <p:cNvSpPr/>
              <p:nvPr/>
            </p:nvSpPr>
            <p:spPr bwMode="auto">
              <a:xfrm rot="10800000">
                <a:off x="5982684" y="5467200"/>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108"/>
              <p:cNvSpPr>
                <a:spLocks noEditPoints="1"/>
              </p:cNvSpPr>
              <p:nvPr/>
            </p:nvSpPr>
            <p:spPr bwMode="auto">
              <a:xfrm>
                <a:off x="6204112" y="5631950"/>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85" name="组合 84"/>
          <p:cNvGrpSpPr/>
          <p:nvPr/>
        </p:nvGrpSpPr>
        <p:grpSpPr>
          <a:xfrm>
            <a:off x="1465136" y="1060937"/>
            <a:ext cx="857404" cy="971444"/>
            <a:chOff x="1953260" y="1414909"/>
            <a:chExt cx="1143056" cy="1295559"/>
          </a:xfrm>
        </p:grpSpPr>
        <p:grpSp>
          <p:nvGrpSpPr>
            <p:cNvPr id="86" name="组合 85"/>
            <p:cNvGrpSpPr/>
            <p:nvPr/>
          </p:nvGrpSpPr>
          <p:grpSpPr>
            <a:xfrm>
              <a:off x="1982184" y="1414909"/>
              <a:ext cx="1114132" cy="1295559"/>
              <a:chOff x="3295850" y="2065379"/>
              <a:chExt cx="3592274" cy="4177307"/>
            </a:xfrm>
          </p:grpSpPr>
          <p:sp>
            <p:nvSpPr>
              <p:cNvPr id="88" name="圆角矩形 8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9"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0" name="圆角矩形 8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87" name="文本框 88"/>
            <p:cNvSpPr txBox="1"/>
            <p:nvPr/>
          </p:nvSpPr>
          <p:spPr>
            <a:xfrm>
              <a:off x="1953260" y="1588201"/>
              <a:ext cx="876300" cy="554126"/>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grpSp>
        <p:nvGrpSpPr>
          <p:cNvPr id="92" name="组合 91"/>
          <p:cNvGrpSpPr/>
          <p:nvPr/>
        </p:nvGrpSpPr>
        <p:grpSpPr>
          <a:xfrm>
            <a:off x="1444252" y="4047733"/>
            <a:ext cx="857403" cy="971444"/>
            <a:chOff x="1925418" y="5398225"/>
            <a:chExt cx="1143055" cy="1295559"/>
          </a:xfrm>
        </p:grpSpPr>
        <p:grpSp>
          <p:nvGrpSpPr>
            <p:cNvPr id="93" name="组合 92"/>
            <p:cNvGrpSpPr/>
            <p:nvPr/>
          </p:nvGrpSpPr>
          <p:grpSpPr>
            <a:xfrm>
              <a:off x="1954341" y="5398225"/>
              <a:ext cx="1114132" cy="1295559"/>
              <a:chOff x="3295850" y="2065379"/>
              <a:chExt cx="3592274" cy="4177307"/>
            </a:xfrm>
          </p:grpSpPr>
          <p:sp>
            <p:nvSpPr>
              <p:cNvPr id="95" name="圆角矩形 9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7" name="圆角矩形 9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94" name="文本框 89"/>
            <p:cNvSpPr txBox="1"/>
            <p:nvPr/>
          </p:nvSpPr>
          <p:spPr>
            <a:xfrm>
              <a:off x="1925418" y="5561329"/>
              <a:ext cx="876300" cy="554126"/>
            </a:xfrm>
            <a:prstGeom prst="rect">
              <a:avLst/>
            </a:prstGeom>
            <a:noFill/>
          </p:spPr>
          <p:txBody>
            <a:bodyPr wrap="square" rtlCol="0">
              <a:spAutoFit/>
            </a:bodyPr>
            <a:lstStyle/>
            <a:p>
              <a:pPr algn="ctr"/>
              <a:r>
                <a:rPr lang="en-US" altLang="zh-CN" sz="2100" dirty="0">
                  <a:solidFill>
                    <a:srgbClr val="663A77"/>
                  </a:solidFill>
                  <a:latin typeface="Impact" panose="020B0806030902050204" pitchFamily="34" charset="0"/>
                </a:rPr>
                <a:t>05</a:t>
              </a:r>
              <a:endParaRPr lang="zh-CN" altLang="en-US" sz="2100" dirty="0">
                <a:solidFill>
                  <a:srgbClr val="663A77"/>
                </a:solidFill>
                <a:latin typeface="Impact" panose="020B0806030902050204" pitchFamily="34" charset="0"/>
              </a:endParaRPr>
            </a:p>
          </p:txBody>
        </p:sp>
      </p:grpSp>
      <p:grpSp>
        <p:nvGrpSpPr>
          <p:cNvPr id="99" name="组合 98"/>
          <p:cNvGrpSpPr/>
          <p:nvPr/>
        </p:nvGrpSpPr>
        <p:grpSpPr>
          <a:xfrm>
            <a:off x="2342274" y="3305801"/>
            <a:ext cx="859981" cy="971444"/>
            <a:chOff x="3122624" y="4408754"/>
            <a:chExt cx="1146492" cy="1295559"/>
          </a:xfrm>
        </p:grpSpPr>
        <p:grpSp>
          <p:nvGrpSpPr>
            <p:cNvPr id="100" name="组合 99"/>
            <p:cNvGrpSpPr/>
            <p:nvPr/>
          </p:nvGrpSpPr>
          <p:grpSpPr>
            <a:xfrm>
              <a:off x="3154984" y="4408754"/>
              <a:ext cx="1114132" cy="1295559"/>
              <a:chOff x="3295850" y="2065379"/>
              <a:chExt cx="3592274" cy="4177307"/>
            </a:xfrm>
          </p:grpSpPr>
          <p:sp>
            <p:nvSpPr>
              <p:cNvPr id="102" name="圆角矩形 10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4" name="圆角矩形 10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01" name="文本框 90"/>
            <p:cNvSpPr txBox="1"/>
            <p:nvPr/>
          </p:nvSpPr>
          <p:spPr>
            <a:xfrm>
              <a:off x="3122624" y="4575486"/>
              <a:ext cx="876301" cy="554126"/>
            </a:xfrm>
            <a:prstGeom prst="rect">
              <a:avLst/>
            </a:prstGeom>
            <a:noFill/>
          </p:spPr>
          <p:txBody>
            <a:bodyPr wrap="square" rtlCol="0">
              <a:spAutoFit/>
            </a:bodyPr>
            <a:lstStyle/>
            <a:p>
              <a:pPr algn="ctr"/>
              <a:r>
                <a:rPr lang="en-US" altLang="zh-CN" sz="2100" dirty="0">
                  <a:solidFill>
                    <a:srgbClr val="00AF92"/>
                  </a:solidFill>
                  <a:latin typeface="Impact" panose="020B0806030902050204" pitchFamily="34" charset="0"/>
                </a:rPr>
                <a:t>04</a:t>
              </a:r>
              <a:endParaRPr lang="zh-CN" altLang="en-US" sz="2100" dirty="0">
                <a:solidFill>
                  <a:srgbClr val="00AF92"/>
                </a:solidFill>
                <a:latin typeface="Impact" panose="020B0806030902050204" pitchFamily="34" charset="0"/>
              </a:endParaRPr>
            </a:p>
          </p:txBody>
        </p:sp>
      </p:grpSp>
      <p:grpSp>
        <p:nvGrpSpPr>
          <p:cNvPr id="106" name="组合 105"/>
          <p:cNvGrpSpPr/>
          <p:nvPr/>
        </p:nvGrpSpPr>
        <p:grpSpPr>
          <a:xfrm>
            <a:off x="2342273" y="1803830"/>
            <a:ext cx="846068" cy="971444"/>
            <a:chOff x="3122624" y="2405662"/>
            <a:chExt cx="1127943" cy="1295559"/>
          </a:xfrm>
        </p:grpSpPr>
        <p:grpSp>
          <p:nvGrpSpPr>
            <p:cNvPr id="107" name="组合 106"/>
            <p:cNvGrpSpPr/>
            <p:nvPr/>
          </p:nvGrpSpPr>
          <p:grpSpPr>
            <a:xfrm>
              <a:off x="3136435" y="2405662"/>
              <a:ext cx="1114132" cy="1295559"/>
              <a:chOff x="3295850" y="2065379"/>
              <a:chExt cx="3592274" cy="4177307"/>
            </a:xfrm>
          </p:grpSpPr>
          <p:sp>
            <p:nvSpPr>
              <p:cNvPr id="109" name="圆角矩形 10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1" name="圆角矩形 11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08" name="文本框 91"/>
            <p:cNvSpPr txBox="1"/>
            <p:nvPr/>
          </p:nvSpPr>
          <p:spPr>
            <a:xfrm>
              <a:off x="3122624" y="2571384"/>
              <a:ext cx="876300" cy="55412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grpSp>
      <p:grpSp>
        <p:nvGrpSpPr>
          <p:cNvPr id="113" name="组合 112"/>
          <p:cNvGrpSpPr/>
          <p:nvPr/>
        </p:nvGrpSpPr>
        <p:grpSpPr>
          <a:xfrm>
            <a:off x="2683789" y="2544472"/>
            <a:ext cx="853211" cy="971444"/>
            <a:chOff x="3577919" y="3393414"/>
            <a:chExt cx="1137467" cy="1295559"/>
          </a:xfrm>
        </p:grpSpPr>
        <p:grpSp>
          <p:nvGrpSpPr>
            <p:cNvPr id="114" name="组合 113"/>
            <p:cNvGrpSpPr/>
            <p:nvPr/>
          </p:nvGrpSpPr>
          <p:grpSpPr>
            <a:xfrm>
              <a:off x="3601254" y="3393414"/>
              <a:ext cx="1114132" cy="1295559"/>
              <a:chOff x="3295850" y="2065379"/>
              <a:chExt cx="3592274" cy="4177307"/>
            </a:xfrm>
          </p:grpSpPr>
          <p:sp>
            <p:nvSpPr>
              <p:cNvPr id="116" name="圆角矩形 11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8" name="圆角矩形 11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15" name="文本框 92"/>
            <p:cNvSpPr txBox="1"/>
            <p:nvPr/>
          </p:nvSpPr>
          <p:spPr>
            <a:xfrm>
              <a:off x="3577919" y="3560637"/>
              <a:ext cx="876300" cy="554126"/>
            </a:xfrm>
            <a:prstGeom prst="rect">
              <a:avLst/>
            </a:prstGeom>
            <a:noFill/>
          </p:spPr>
          <p:txBody>
            <a:bodyPr wrap="square" rtlCol="0">
              <a:spAutoFit/>
            </a:bodyPr>
            <a:lstStyle/>
            <a:p>
              <a:pPr algn="ctr"/>
              <a:r>
                <a:rPr lang="en-US" altLang="zh-CN" sz="2100" dirty="0">
                  <a:solidFill>
                    <a:srgbClr val="E87071"/>
                  </a:solidFill>
                  <a:latin typeface="Impact" panose="020B0806030902050204" pitchFamily="34" charset="0"/>
                </a:rPr>
                <a:t>03</a:t>
              </a:r>
              <a:endParaRPr lang="zh-CN" altLang="en-US" sz="2100" dirty="0">
                <a:solidFill>
                  <a:srgbClr val="E87071"/>
                </a:solidFill>
                <a:latin typeface="Impact" panose="020B0806030902050204" pitchFamily="34" charset="0"/>
              </a:endParaRPr>
            </a:p>
          </p:txBody>
        </p:sp>
      </p:grpSp>
      <p:grpSp>
        <p:nvGrpSpPr>
          <p:cNvPr id="120" name="组合 119"/>
          <p:cNvGrpSpPr/>
          <p:nvPr/>
        </p:nvGrpSpPr>
        <p:grpSpPr>
          <a:xfrm>
            <a:off x="575997" y="2156516"/>
            <a:ext cx="1607038" cy="1423772"/>
            <a:chOff x="1082221" y="2876021"/>
            <a:chExt cx="2142438" cy="1898802"/>
          </a:xfrm>
        </p:grpSpPr>
        <p:sp>
          <p:nvSpPr>
            <p:cNvPr id="121"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22"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3" name="文本框 116"/>
            <p:cNvSpPr txBox="1"/>
            <p:nvPr/>
          </p:nvSpPr>
          <p:spPr>
            <a:xfrm>
              <a:off x="1278815" y="3760218"/>
              <a:ext cx="1795689" cy="492557"/>
            </a:xfrm>
            <a:prstGeom prst="rect">
              <a:avLst/>
            </a:prstGeom>
            <a:noFill/>
          </p:spPr>
          <p:txBody>
            <a:bodyPr wrap="square" rtlCol="0">
              <a:spAutoFit/>
            </a:bodyPr>
            <a:lstStyle/>
            <a:p>
              <a:pPr algn="ctr"/>
              <a:r>
                <a:rPr lang="zh-CN" altLang="en-US" sz="1800" dirty="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添加标题</a:t>
              </a:r>
              <a:endParaRPr lang="zh-CN" altLang="en-US" sz="1800" dirty="0">
                <a:solidFill>
                  <a:prstClr val="black">
                    <a:lumMod val="50000"/>
                    <a:lumOff val="50000"/>
                  </a:prstClr>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 presetClass="entr" presetSubtype="8" accel="40000" fill="hold" nodeType="afterEffect" p14:presetBounceEnd="40000">
                                      <p:stCondLst>
                                        <p:cond delay="0"/>
                                      </p:stCondLst>
                                      <p:childTnLst>
                                        <p:set>
                                          <p:cBhvr>
                                            <p:cTn id="20" dur="1" fill="hold">
                                              <p:stCondLst>
                                                <p:cond delay="0"/>
                                              </p:stCondLst>
                                            </p:cTn>
                                            <p:tgtEl>
                                              <p:spTgt spid="120"/>
                                            </p:tgtEl>
                                            <p:attrNameLst>
                                              <p:attrName>style.visibility</p:attrName>
                                            </p:attrNameLst>
                                          </p:cBhvr>
                                          <p:to>
                                            <p:strVal val="visible"/>
                                          </p:to>
                                        </p:set>
                                        <p:anim calcmode="lin" valueType="num" p14:bounceEnd="40000">
                                          <p:cBhvr additive="base">
                                            <p:cTn id="21" dur="1000" fill="hold"/>
                                            <p:tgtEl>
                                              <p:spTgt spid="120"/>
                                            </p:tgtEl>
                                            <p:attrNameLst>
                                              <p:attrName>ppt_x</p:attrName>
                                            </p:attrNameLst>
                                          </p:cBhvr>
                                          <p:tavLst>
                                            <p:tav tm="0">
                                              <p:val>
                                                <p:strVal val="0-#ppt_w/2"/>
                                              </p:val>
                                            </p:tav>
                                            <p:tav tm="100000">
                                              <p:val>
                                                <p:strVal val="#ppt_x"/>
                                              </p:val>
                                            </p:tav>
                                          </p:tavLst>
                                        </p:anim>
                                        <p:anim calcmode="lin" valueType="num" p14:bounceEnd="40000">
                                          <p:cBhvr additive="base">
                                            <p:cTn id="22" dur="1000" fill="hold"/>
                                            <p:tgtEl>
                                              <p:spTgt spid="12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ppt_x</p:attrName>
                                            </p:attrNameLst>
                                          </p:cBhvr>
                                          <p:tavLst>
                                            <p:tav tm="0">
                                              <p:val>
                                                <p:strVal val="#ppt_x-#ppt_w*1.125000"/>
                                              </p:val>
                                            </p:tav>
                                            <p:tav tm="100000">
                                              <p:val>
                                                <p:strVal val="#ppt_x"/>
                                              </p:val>
                                            </p:tav>
                                          </p:tavLst>
                                        </p:anim>
                                        <p:animEffect transition="in" filter="wipe(right)">
                                          <p:cBhvr>
                                            <p:cTn id="27" dur="500"/>
                                            <p:tgtEl>
                                              <p:spTgt spid="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1000"/>
                                            <p:tgtEl>
                                              <p:spTgt spid="85"/>
                                            </p:tgtEl>
                                          </p:cBhvr>
                                        </p:animEffect>
                                      </p:childTnLst>
                                    </p:cTn>
                                  </p:par>
                                  <p:par>
                                    <p:cTn id="32" presetID="42" presetClass="path" presetSubtype="0" accel="50000" decel="50000" fill="hold" nodeType="withEffect">
                                      <p:stCondLst>
                                        <p:cond delay="0"/>
                                      </p:stCondLst>
                                      <p:childTnLst>
                                        <p:animMotion origin="layout" path="M -0.05859 0.24167 L -1.25E-6 -4.44444E-6 " pathEditMode="relative" rAng="0" ptsTypes="AA">
                                          <p:cBhvr>
                                            <p:cTn id="33" dur="1000" fill="hold"/>
                                            <p:tgtEl>
                                              <p:spTgt spid="85"/>
                                            </p:tgtEl>
                                            <p:attrNameLst>
                                              <p:attrName>ppt_x</p:attrName>
                                              <p:attrName>ppt_y</p:attrName>
                                            </p:attrNameLst>
                                          </p:cBhvr>
                                          <p:rCtr x="2930" y="-12083"/>
                                        </p:animMotion>
                                      </p:childTnLst>
                                    </p:cTn>
                                  </p:par>
                                  <p:par>
                                    <p:cTn id="34" presetID="10" presetClass="entr" presetSubtype="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1000"/>
                                            <p:tgtEl>
                                              <p:spTgt spid="106"/>
                                            </p:tgtEl>
                                          </p:cBhvr>
                                        </p:animEffect>
                                      </p:childTnLst>
                                    </p:cTn>
                                  </p:par>
                                  <p:par>
                                    <p:cTn id="37" presetID="42" presetClass="path" presetSubtype="0" accel="50000" decel="50000" fill="hold" nodeType="withEffect">
                                      <p:stCondLst>
                                        <p:cond delay="0"/>
                                      </p:stCondLst>
                                      <p:childTnLst>
                                        <p:animMotion origin="layout" path="M -0.15312 0.09583 L -3.75E-6 1.11111E-6 " pathEditMode="relative" rAng="0" ptsTypes="AA">
                                          <p:cBhvr>
                                            <p:cTn id="38" dur="1000" fill="hold"/>
                                            <p:tgtEl>
                                              <p:spTgt spid="106"/>
                                            </p:tgtEl>
                                            <p:attrNameLst>
                                              <p:attrName>ppt_x</p:attrName>
                                              <p:attrName>ppt_y</p:attrName>
                                            </p:attrNameLst>
                                          </p:cBhvr>
                                          <p:rCtr x="7656" y="-4792"/>
                                        </p:animMotion>
                                      </p:childTnLst>
                                    </p:cTn>
                                  </p:par>
                                  <p:par>
                                    <p:cTn id="39" presetID="10"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1000"/>
                                            <p:tgtEl>
                                              <p:spTgt spid="113"/>
                                            </p:tgtEl>
                                          </p:cBhvr>
                                        </p:animEffect>
                                      </p:childTnLst>
                                    </p:cTn>
                                  </p:par>
                                  <p:par>
                                    <p:cTn id="42" presetID="42" presetClass="path" presetSubtype="0" accel="50000" decel="50000" fill="hold" nodeType="withEffect">
                                      <p:stCondLst>
                                        <p:cond delay="0"/>
                                      </p:stCondLst>
                                      <p:childTnLst>
                                        <p:animMotion origin="layout" path="M -0.18828 -0.03611 L -4.16667E-6 -1.85185E-6 " pathEditMode="relative" rAng="0" ptsTypes="AA">
                                          <p:cBhvr>
                                            <p:cTn id="43" dur="1000" fill="hold"/>
                                            <p:tgtEl>
                                              <p:spTgt spid="113"/>
                                            </p:tgtEl>
                                            <p:attrNameLst>
                                              <p:attrName>ppt_x</p:attrName>
                                              <p:attrName>ppt_y</p:attrName>
                                            </p:attrNameLst>
                                          </p:cBhvr>
                                          <p:rCtr x="9414" y="1806"/>
                                        </p:animMotion>
                                      </p:childTnLst>
                                    </p:cTn>
                                  </p:par>
                                  <p:par>
                                    <p:cTn id="44" presetID="10"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1000"/>
                                            <p:tgtEl>
                                              <p:spTgt spid="99"/>
                                            </p:tgtEl>
                                          </p:cBhvr>
                                        </p:animEffect>
                                      </p:childTnLst>
                                    </p:cTn>
                                  </p:par>
                                  <p:par>
                                    <p:cTn id="47" presetID="42" presetClass="path" presetSubtype="0" accel="50000" decel="50000" fill="hold" nodeType="withEffect">
                                      <p:stCondLst>
                                        <p:cond delay="0"/>
                                      </p:stCondLst>
                                      <p:childTnLst>
                                        <p:animMotion origin="layout" path="M -0.15157 -0.18611 L 5E-6 1.48148E-6 " pathEditMode="relative" rAng="0" ptsTypes="AA">
                                          <p:cBhvr>
                                            <p:cTn id="48" dur="1000" fill="hold"/>
                                            <p:tgtEl>
                                              <p:spTgt spid="99"/>
                                            </p:tgtEl>
                                            <p:attrNameLst>
                                              <p:attrName>ppt_x</p:attrName>
                                              <p:attrName>ppt_y</p:attrName>
                                            </p:attrNameLst>
                                          </p:cBhvr>
                                          <p:rCtr x="7578" y="9306"/>
                                        </p:animMotion>
                                      </p:childTnLst>
                                    </p:cTn>
                                  </p:par>
                                  <p:par>
                                    <p:cTn id="49" presetID="10"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1000"/>
                                            <p:tgtEl>
                                              <p:spTgt spid="92"/>
                                            </p:tgtEl>
                                          </p:cBhvr>
                                        </p:animEffect>
                                      </p:childTnLst>
                                    </p:cTn>
                                  </p:par>
                                  <p:par>
                                    <p:cTn id="52" presetID="42" presetClass="path" presetSubtype="0" accel="50000" decel="50000" fill="hold" nodeType="withEffect">
                                      <p:stCondLst>
                                        <p:cond delay="0"/>
                                      </p:stCondLst>
                                      <p:childTnLst>
                                        <p:animMotion origin="layout" path="M -0.05625 -0.33194 L 2.29167E-6 -1.48148E-6 " pathEditMode="relative" rAng="0" ptsTypes="AA">
                                          <p:cBhvr>
                                            <p:cTn id="53" dur="1000" fill="hold"/>
                                            <p:tgtEl>
                                              <p:spTgt spid="92"/>
                                            </p:tgtEl>
                                            <p:attrNameLst>
                                              <p:attrName>ppt_x</p:attrName>
                                              <p:attrName>ppt_y</p:attrName>
                                            </p:attrNameLst>
                                          </p:cBhvr>
                                          <p:rCtr x="2812" y="16597"/>
                                        </p:animMotion>
                                      </p:childTnLst>
                                    </p:cTn>
                                  </p:par>
                                </p:childTnLst>
                              </p:cTn>
                            </p:par>
                            <p:par>
                              <p:cTn id="54" fill="hold">
                                <p:stCondLst>
                                  <p:cond delay="3000"/>
                                </p:stCondLst>
                                <p:childTnLst>
                                  <p:par>
                                    <p:cTn id="55" presetID="17"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ppt_x</p:attrName>
                                            </p:attrNameLst>
                                          </p:cBhvr>
                                          <p:tavLst>
                                            <p:tav tm="0">
                                              <p:val>
                                                <p:strVal val="#ppt_x-#ppt_w/2"/>
                                              </p:val>
                                            </p:tav>
                                            <p:tav tm="100000">
                                              <p:val>
                                                <p:strVal val="#ppt_x"/>
                                              </p:val>
                                            </p:tav>
                                          </p:tavLst>
                                        </p:anim>
                                        <p:anim calcmode="lin" valueType="num">
                                          <p:cBhvr>
                                            <p:cTn id="58" dur="500" fill="hold"/>
                                            <p:tgtEl>
                                              <p:spTgt spid="26"/>
                                            </p:tgtEl>
                                            <p:attrNameLst>
                                              <p:attrName>ppt_y</p:attrName>
                                            </p:attrNameLst>
                                          </p:cBhvr>
                                          <p:tavLst>
                                            <p:tav tm="0">
                                              <p:val>
                                                <p:strVal val="#ppt_y"/>
                                              </p:val>
                                            </p:tav>
                                            <p:tav tm="100000">
                                              <p:val>
                                                <p:strVal val="#ppt_y"/>
                                              </p:val>
                                            </p:tav>
                                          </p:tavLst>
                                        </p:anim>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strVal val="#ppt_h"/>
                                              </p:val>
                                            </p:tav>
                                            <p:tav tm="100000">
                                              <p:val>
                                                <p:strVal val="#ppt_h"/>
                                              </p:val>
                                            </p:tav>
                                          </p:tavLst>
                                        </p:anim>
                                      </p:childTnLst>
                                    </p:cTn>
                                  </p:par>
                                </p:childTnLst>
                              </p:cTn>
                            </p:par>
                            <p:par>
                              <p:cTn id="61" fill="hold">
                                <p:stCondLst>
                                  <p:cond delay="3500"/>
                                </p:stCondLst>
                                <p:childTnLst>
                                  <p:par>
                                    <p:cTn id="62" presetID="17" presetClass="entr" presetSubtype="8"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ppt_x-#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strVal val="#ppt_h"/>
                                              </p:val>
                                            </p:tav>
                                            <p:tav tm="100000">
                                              <p:val>
                                                <p:strVal val="#ppt_h"/>
                                              </p:val>
                                            </p:tav>
                                          </p:tavLst>
                                        </p:anim>
                                      </p:childTnLst>
                                    </p:cTn>
                                  </p:par>
                                </p:childTnLst>
                              </p:cTn>
                            </p:par>
                            <p:par>
                              <p:cTn id="68" fill="hold">
                                <p:stCondLst>
                                  <p:cond delay="4000"/>
                                </p:stCondLst>
                                <p:childTnLst>
                                  <p:par>
                                    <p:cTn id="69" presetID="17" presetClass="entr" presetSubtype="8"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ppt_x</p:attrName>
                                            </p:attrNameLst>
                                          </p:cBhvr>
                                          <p:tavLst>
                                            <p:tav tm="0">
                                              <p:val>
                                                <p:strVal val="#ppt_x-#ppt_w/2"/>
                                              </p:val>
                                            </p:tav>
                                            <p:tav tm="100000">
                                              <p:val>
                                                <p:strVal val="#ppt_x"/>
                                              </p:val>
                                            </p:tav>
                                          </p:tavLst>
                                        </p:anim>
                                        <p:anim calcmode="lin" valueType="num">
                                          <p:cBhvr>
                                            <p:cTn id="72" dur="500" fill="hold"/>
                                            <p:tgtEl>
                                              <p:spTgt spid="44"/>
                                            </p:tgtEl>
                                            <p:attrNameLst>
                                              <p:attrName>ppt_y</p:attrName>
                                            </p:attrNameLst>
                                          </p:cBhvr>
                                          <p:tavLst>
                                            <p:tav tm="0">
                                              <p:val>
                                                <p:strVal val="#ppt_y"/>
                                              </p:val>
                                            </p:tav>
                                            <p:tav tm="100000">
                                              <p:val>
                                                <p:strVal val="#ppt_y"/>
                                              </p:val>
                                            </p:tav>
                                          </p:tavLst>
                                        </p:anim>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strVal val="#ppt_h"/>
                                              </p:val>
                                            </p:tav>
                                            <p:tav tm="100000">
                                              <p:val>
                                                <p:strVal val="#ppt_h"/>
                                              </p:val>
                                            </p:tav>
                                          </p:tavLst>
                                        </p:anim>
                                      </p:childTnLst>
                                    </p:cTn>
                                  </p:par>
                                </p:childTnLst>
                              </p:cTn>
                            </p:par>
                            <p:par>
                              <p:cTn id="75" fill="hold">
                                <p:stCondLst>
                                  <p:cond delay="4500"/>
                                </p:stCondLst>
                                <p:childTnLst>
                                  <p:par>
                                    <p:cTn id="76" presetID="17"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500" fill="hold"/>
                                            <p:tgtEl>
                                              <p:spTgt spid="56"/>
                                            </p:tgtEl>
                                            <p:attrNameLst>
                                              <p:attrName>ppt_x</p:attrName>
                                            </p:attrNameLst>
                                          </p:cBhvr>
                                          <p:tavLst>
                                            <p:tav tm="0">
                                              <p:val>
                                                <p:strVal val="#ppt_x-#ppt_w/2"/>
                                              </p:val>
                                            </p:tav>
                                            <p:tav tm="100000">
                                              <p:val>
                                                <p:strVal val="#ppt_x"/>
                                              </p:val>
                                            </p:tav>
                                          </p:tavLst>
                                        </p:anim>
                                        <p:anim calcmode="lin" valueType="num">
                                          <p:cBhvr>
                                            <p:cTn id="79" dur="500" fill="hold"/>
                                            <p:tgtEl>
                                              <p:spTgt spid="56"/>
                                            </p:tgtEl>
                                            <p:attrNameLst>
                                              <p:attrName>ppt_y</p:attrName>
                                            </p:attrNameLst>
                                          </p:cBhvr>
                                          <p:tavLst>
                                            <p:tav tm="0">
                                              <p:val>
                                                <p:strVal val="#ppt_y"/>
                                              </p:val>
                                            </p:tav>
                                            <p:tav tm="100000">
                                              <p:val>
                                                <p:strVal val="#ppt_y"/>
                                              </p:val>
                                            </p:tav>
                                          </p:tavLst>
                                        </p:anim>
                                        <p:anim calcmode="lin" valueType="num">
                                          <p:cBhvr>
                                            <p:cTn id="80" dur="500" fill="hold"/>
                                            <p:tgtEl>
                                              <p:spTgt spid="56"/>
                                            </p:tgtEl>
                                            <p:attrNameLst>
                                              <p:attrName>ppt_w</p:attrName>
                                            </p:attrNameLst>
                                          </p:cBhvr>
                                          <p:tavLst>
                                            <p:tav tm="0">
                                              <p:val>
                                                <p:fltVal val="0"/>
                                              </p:val>
                                            </p:tav>
                                            <p:tav tm="100000">
                                              <p:val>
                                                <p:strVal val="#ppt_w"/>
                                              </p:val>
                                            </p:tav>
                                          </p:tavLst>
                                        </p:anim>
                                        <p:anim calcmode="lin" valueType="num">
                                          <p:cBhvr>
                                            <p:cTn id="81" dur="500" fill="hold"/>
                                            <p:tgtEl>
                                              <p:spTgt spid="56"/>
                                            </p:tgtEl>
                                            <p:attrNameLst>
                                              <p:attrName>ppt_h</p:attrName>
                                            </p:attrNameLst>
                                          </p:cBhvr>
                                          <p:tavLst>
                                            <p:tav tm="0">
                                              <p:val>
                                                <p:strVal val="#ppt_h"/>
                                              </p:val>
                                            </p:tav>
                                            <p:tav tm="100000">
                                              <p:val>
                                                <p:strVal val="#ppt_h"/>
                                              </p:val>
                                            </p:tav>
                                          </p:tavLst>
                                        </p:anim>
                                      </p:childTnLst>
                                    </p:cTn>
                                  </p:par>
                                </p:childTnLst>
                              </p:cTn>
                            </p:par>
                            <p:par>
                              <p:cTn id="82" fill="hold">
                                <p:stCondLst>
                                  <p:cond delay="5000"/>
                                </p:stCondLst>
                                <p:childTnLst>
                                  <p:par>
                                    <p:cTn id="83" presetID="17" presetClass="entr" presetSubtype="8" fill="hold"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ppt_x</p:attrName>
                                            </p:attrNameLst>
                                          </p:cBhvr>
                                          <p:tavLst>
                                            <p:tav tm="0">
                                              <p:val>
                                                <p:strVal val="#ppt_x-#ppt_w/2"/>
                                              </p:val>
                                            </p:tav>
                                            <p:tav tm="100000">
                                              <p:val>
                                                <p:strVal val="#ppt_x"/>
                                              </p:val>
                                            </p:tav>
                                          </p:tavLst>
                                        </p:anim>
                                        <p:anim calcmode="lin" valueType="num">
                                          <p:cBhvr>
                                            <p:cTn id="86" dur="500" fill="hold"/>
                                            <p:tgtEl>
                                              <p:spTgt spid="78"/>
                                            </p:tgtEl>
                                            <p:attrNameLst>
                                              <p:attrName>ppt_y</p:attrName>
                                            </p:attrNameLst>
                                          </p:cBhvr>
                                          <p:tavLst>
                                            <p:tav tm="0">
                                              <p:val>
                                                <p:strVal val="#ppt_y"/>
                                              </p:val>
                                            </p:tav>
                                            <p:tav tm="100000">
                                              <p:val>
                                                <p:strVal val="#ppt_y"/>
                                              </p:val>
                                            </p:tav>
                                          </p:tavLst>
                                        </p:anim>
                                        <p:anim calcmode="lin" valueType="num">
                                          <p:cBhvr>
                                            <p:cTn id="87" dur="500" fill="hold"/>
                                            <p:tgtEl>
                                              <p:spTgt spid="78"/>
                                            </p:tgtEl>
                                            <p:attrNameLst>
                                              <p:attrName>ppt_w</p:attrName>
                                            </p:attrNameLst>
                                          </p:cBhvr>
                                          <p:tavLst>
                                            <p:tav tm="0">
                                              <p:val>
                                                <p:fltVal val="0"/>
                                              </p:val>
                                            </p:tav>
                                            <p:tav tm="100000">
                                              <p:val>
                                                <p:strVal val="#ppt_w"/>
                                              </p:val>
                                            </p:tav>
                                          </p:tavLst>
                                        </p:anim>
                                        <p:anim calcmode="lin" valueType="num">
                                          <p:cBhvr>
                                            <p:cTn id="88" dur="500" fill="hold"/>
                                            <p:tgtEl>
                                              <p:spTgt spid="78"/>
                                            </p:tgtEl>
                                            <p:attrNameLst>
                                              <p:attrName>ppt_h</p:attrName>
                                            </p:attrNameLst>
                                          </p:cBhvr>
                                          <p:tavLst>
                                            <p:tav tm="0">
                                              <p:val>
                                                <p:strVal val="#ppt_h"/>
                                              </p:val>
                                            </p:tav>
                                            <p:tav tm="100000">
                                              <p:val>
                                                <p:strVal val="#ppt_h"/>
                                              </p:val>
                                            </p:tav>
                                          </p:tavLst>
                                        </p:anim>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left)">
                                          <p:cBhvr>
                                            <p:cTn id="98" dur="500"/>
                                            <p:tgtEl>
                                              <p:spTgt spid="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left)">
                                          <p:cBhvr>
                                            <p:cTn id="104" dur="500"/>
                                            <p:tgtEl>
                                              <p:spTgt spid="1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500"/>
                                            <p:tgtEl>
                                              <p:spTgt spid="2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left)">
                                          <p:cBhvr>
                                            <p:cTn id="110" dur="500"/>
                                            <p:tgtEl>
                                              <p:spTgt spid="2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left)">
                                          <p:cBhvr>
                                            <p:cTn id="116" dur="500"/>
                                            <p:tgtEl>
                                              <p:spTgt spid="24"/>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9" grpId="0" animBg="1"/>
          <p:bldP spid="11" grpId="0"/>
          <p:bldP spid="12" grpId="0"/>
          <p:bldP spid="13" grpId="0"/>
          <p:bldP spid="14" grpId="0"/>
          <p:bldP spid="15" grpId="0"/>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 presetClass="entr" presetSubtype="8" accel="40000" fill="hold" nodeType="afterEffect">
                                      <p:stCondLst>
                                        <p:cond delay="0"/>
                                      </p:stCondLst>
                                      <p:childTnLst>
                                        <p:set>
                                          <p:cBhvr>
                                            <p:cTn id="20" dur="1" fill="hold">
                                              <p:stCondLst>
                                                <p:cond delay="0"/>
                                              </p:stCondLst>
                                            </p:cTn>
                                            <p:tgtEl>
                                              <p:spTgt spid="120"/>
                                            </p:tgtEl>
                                            <p:attrNameLst>
                                              <p:attrName>style.visibility</p:attrName>
                                            </p:attrNameLst>
                                          </p:cBhvr>
                                          <p:to>
                                            <p:strVal val="visible"/>
                                          </p:to>
                                        </p:set>
                                        <p:anim calcmode="lin" valueType="num">
                                          <p:cBhvr additive="base">
                                            <p:cTn id="21" dur="1000" fill="hold"/>
                                            <p:tgtEl>
                                              <p:spTgt spid="120"/>
                                            </p:tgtEl>
                                            <p:attrNameLst>
                                              <p:attrName>ppt_x</p:attrName>
                                            </p:attrNameLst>
                                          </p:cBhvr>
                                          <p:tavLst>
                                            <p:tav tm="0">
                                              <p:val>
                                                <p:strVal val="0-#ppt_w/2"/>
                                              </p:val>
                                            </p:tav>
                                            <p:tav tm="100000">
                                              <p:val>
                                                <p:strVal val="#ppt_x"/>
                                              </p:val>
                                            </p:tav>
                                          </p:tavLst>
                                        </p:anim>
                                        <p:anim calcmode="lin" valueType="num">
                                          <p:cBhvr additive="base">
                                            <p:cTn id="22" dur="1000" fill="hold"/>
                                            <p:tgtEl>
                                              <p:spTgt spid="120"/>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p:tgtEl>
                                              <p:spTgt spid="9"/>
                                            </p:tgtEl>
                                            <p:attrNameLst>
                                              <p:attrName>ppt_x</p:attrName>
                                            </p:attrNameLst>
                                          </p:cBhvr>
                                          <p:tavLst>
                                            <p:tav tm="0">
                                              <p:val>
                                                <p:strVal val="#ppt_x-#ppt_w*1.125000"/>
                                              </p:val>
                                            </p:tav>
                                            <p:tav tm="100000">
                                              <p:val>
                                                <p:strVal val="#ppt_x"/>
                                              </p:val>
                                            </p:tav>
                                          </p:tavLst>
                                        </p:anim>
                                        <p:animEffect transition="in" filter="wipe(right)">
                                          <p:cBhvr>
                                            <p:cTn id="27" dur="500"/>
                                            <p:tgtEl>
                                              <p:spTgt spid="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1000"/>
                                            <p:tgtEl>
                                              <p:spTgt spid="85"/>
                                            </p:tgtEl>
                                          </p:cBhvr>
                                        </p:animEffect>
                                      </p:childTnLst>
                                    </p:cTn>
                                  </p:par>
                                  <p:par>
                                    <p:cTn id="32" presetID="42" presetClass="path" presetSubtype="0" accel="50000" decel="50000" fill="hold" nodeType="withEffect">
                                      <p:stCondLst>
                                        <p:cond delay="0"/>
                                      </p:stCondLst>
                                      <p:childTnLst>
                                        <p:animMotion origin="layout" path="M -0.05859 0.24167 L -1.25E-6 -4.44444E-6 " pathEditMode="relative" rAng="0" ptsTypes="AA">
                                          <p:cBhvr>
                                            <p:cTn id="33" dur="1000" fill="hold"/>
                                            <p:tgtEl>
                                              <p:spTgt spid="85"/>
                                            </p:tgtEl>
                                            <p:attrNameLst>
                                              <p:attrName>ppt_x</p:attrName>
                                              <p:attrName>ppt_y</p:attrName>
                                            </p:attrNameLst>
                                          </p:cBhvr>
                                          <p:rCtr x="2930" y="-12083"/>
                                        </p:animMotion>
                                      </p:childTnLst>
                                    </p:cTn>
                                  </p:par>
                                  <p:par>
                                    <p:cTn id="34" presetID="10" presetClass="entr" presetSubtype="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1000"/>
                                            <p:tgtEl>
                                              <p:spTgt spid="106"/>
                                            </p:tgtEl>
                                          </p:cBhvr>
                                        </p:animEffect>
                                      </p:childTnLst>
                                    </p:cTn>
                                  </p:par>
                                  <p:par>
                                    <p:cTn id="37" presetID="42" presetClass="path" presetSubtype="0" accel="50000" decel="50000" fill="hold" nodeType="withEffect">
                                      <p:stCondLst>
                                        <p:cond delay="0"/>
                                      </p:stCondLst>
                                      <p:childTnLst>
                                        <p:animMotion origin="layout" path="M -0.15312 0.09583 L -3.75E-6 1.11111E-6 " pathEditMode="relative" rAng="0" ptsTypes="AA">
                                          <p:cBhvr>
                                            <p:cTn id="38" dur="1000" fill="hold"/>
                                            <p:tgtEl>
                                              <p:spTgt spid="106"/>
                                            </p:tgtEl>
                                            <p:attrNameLst>
                                              <p:attrName>ppt_x</p:attrName>
                                              <p:attrName>ppt_y</p:attrName>
                                            </p:attrNameLst>
                                          </p:cBhvr>
                                          <p:rCtr x="7656" y="-4792"/>
                                        </p:animMotion>
                                      </p:childTnLst>
                                    </p:cTn>
                                  </p:par>
                                  <p:par>
                                    <p:cTn id="39" presetID="10"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1000"/>
                                            <p:tgtEl>
                                              <p:spTgt spid="113"/>
                                            </p:tgtEl>
                                          </p:cBhvr>
                                        </p:animEffect>
                                      </p:childTnLst>
                                    </p:cTn>
                                  </p:par>
                                  <p:par>
                                    <p:cTn id="42" presetID="42" presetClass="path" presetSubtype="0" accel="50000" decel="50000" fill="hold" nodeType="withEffect">
                                      <p:stCondLst>
                                        <p:cond delay="0"/>
                                      </p:stCondLst>
                                      <p:childTnLst>
                                        <p:animMotion origin="layout" path="M -0.18828 -0.03611 L -4.16667E-6 -1.85185E-6 " pathEditMode="relative" rAng="0" ptsTypes="AA">
                                          <p:cBhvr>
                                            <p:cTn id="43" dur="1000" fill="hold"/>
                                            <p:tgtEl>
                                              <p:spTgt spid="113"/>
                                            </p:tgtEl>
                                            <p:attrNameLst>
                                              <p:attrName>ppt_x</p:attrName>
                                              <p:attrName>ppt_y</p:attrName>
                                            </p:attrNameLst>
                                          </p:cBhvr>
                                          <p:rCtr x="9414" y="1806"/>
                                        </p:animMotion>
                                      </p:childTnLst>
                                    </p:cTn>
                                  </p:par>
                                  <p:par>
                                    <p:cTn id="44" presetID="10" presetClass="entr" presetSubtype="0" fill="hold"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1000"/>
                                            <p:tgtEl>
                                              <p:spTgt spid="99"/>
                                            </p:tgtEl>
                                          </p:cBhvr>
                                        </p:animEffect>
                                      </p:childTnLst>
                                    </p:cTn>
                                  </p:par>
                                  <p:par>
                                    <p:cTn id="47" presetID="42" presetClass="path" presetSubtype="0" accel="50000" decel="50000" fill="hold" nodeType="withEffect">
                                      <p:stCondLst>
                                        <p:cond delay="0"/>
                                      </p:stCondLst>
                                      <p:childTnLst>
                                        <p:animMotion origin="layout" path="M -0.15157 -0.18611 L 5E-6 1.48148E-6 " pathEditMode="relative" rAng="0" ptsTypes="AA">
                                          <p:cBhvr>
                                            <p:cTn id="48" dur="1000" fill="hold"/>
                                            <p:tgtEl>
                                              <p:spTgt spid="99"/>
                                            </p:tgtEl>
                                            <p:attrNameLst>
                                              <p:attrName>ppt_x</p:attrName>
                                              <p:attrName>ppt_y</p:attrName>
                                            </p:attrNameLst>
                                          </p:cBhvr>
                                          <p:rCtr x="7578" y="9306"/>
                                        </p:animMotion>
                                      </p:childTnLst>
                                    </p:cTn>
                                  </p:par>
                                  <p:par>
                                    <p:cTn id="49" presetID="10" presetClass="entr" presetSubtype="0" fill="hold"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1000"/>
                                            <p:tgtEl>
                                              <p:spTgt spid="92"/>
                                            </p:tgtEl>
                                          </p:cBhvr>
                                        </p:animEffect>
                                      </p:childTnLst>
                                    </p:cTn>
                                  </p:par>
                                  <p:par>
                                    <p:cTn id="52" presetID="42" presetClass="path" presetSubtype="0" accel="50000" decel="50000" fill="hold" nodeType="withEffect">
                                      <p:stCondLst>
                                        <p:cond delay="0"/>
                                      </p:stCondLst>
                                      <p:childTnLst>
                                        <p:animMotion origin="layout" path="M -0.05625 -0.33194 L 2.29167E-6 -1.48148E-6 " pathEditMode="relative" rAng="0" ptsTypes="AA">
                                          <p:cBhvr>
                                            <p:cTn id="53" dur="1000" fill="hold"/>
                                            <p:tgtEl>
                                              <p:spTgt spid="92"/>
                                            </p:tgtEl>
                                            <p:attrNameLst>
                                              <p:attrName>ppt_x</p:attrName>
                                              <p:attrName>ppt_y</p:attrName>
                                            </p:attrNameLst>
                                          </p:cBhvr>
                                          <p:rCtr x="2812" y="16597"/>
                                        </p:animMotion>
                                      </p:childTnLst>
                                    </p:cTn>
                                  </p:par>
                                </p:childTnLst>
                              </p:cTn>
                            </p:par>
                            <p:par>
                              <p:cTn id="54" fill="hold">
                                <p:stCondLst>
                                  <p:cond delay="3000"/>
                                </p:stCondLst>
                                <p:childTnLst>
                                  <p:par>
                                    <p:cTn id="55" presetID="17"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ppt_x</p:attrName>
                                            </p:attrNameLst>
                                          </p:cBhvr>
                                          <p:tavLst>
                                            <p:tav tm="0">
                                              <p:val>
                                                <p:strVal val="#ppt_x-#ppt_w/2"/>
                                              </p:val>
                                            </p:tav>
                                            <p:tav tm="100000">
                                              <p:val>
                                                <p:strVal val="#ppt_x"/>
                                              </p:val>
                                            </p:tav>
                                          </p:tavLst>
                                        </p:anim>
                                        <p:anim calcmode="lin" valueType="num">
                                          <p:cBhvr>
                                            <p:cTn id="58" dur="500" fill="hold"/>
                                            <p:tgtEl>
                                              <p:spTgt spid="26"/>
                                            </p:tgtEl>
                                            <p:attrNameLst>
                                              <p:attrName>ppt_y</p:attrName>
                                            </p:attrNameLst>
                                          </p:cBhvr>
                                          <p:tavLst>
                                            <p:tav tm="0">
                                              <p:val>
                                                <p:strVal val="#ppt_y"/>
                                              </p:val>
                                            </p:tav>
                                            <p:tav tm="100000">
                                              <p:val>
                                                <p:strVal val="#ppt_y"/>
                                              </p:val>
                                            </p:tav>
                                          </p:tavLst>
                                        </p:anim>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strVal val="#ppt_h"/>
                                              </p:val>
                                            </p:tav>
                                            <p:tav tm="100000">
                                              <p:val>
                                                <p:strVal val="#ppt_h"/>
                                              </p:val>
                                            </p:tav>
                                          </p:tavLst>
                                        </p:anim>
                                      </p:childTnLst>
                                    </p:cTn>
                                  </p:par>
                                </p:childTnLst>
                              </p:cTn>
                            </p:par>
                            <p:par>
                              <p:cTn id="61" fill="hold">
                                <p:stCondLst>
                                  <p:cond delay="3500"/>
                                </p:stCondLst>
                                <p:childTnLst>
                                  <p:par>
                                    <p:cTn id="62" presetID="17" presetClass="entr" presetSubtype="8"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ppt_x-#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strVal val="#ppt_h"/>
                                              </p:val>
                                            </p:tav>
                                            <p:tav tm="100000">
                                              <p:val>
                                                <p:strVal val="#ppt_h"/>
                                              </p:val>
                                            </p:tav>
                                          </p:tavLst>
                                        </p:anim>
                                      </p:childTnLst>
                                    </p:cTn>
                                  </p:par>
                                </p:childTnLst>
                              </p:cTn>
                            </p:par>
                            <p:par>
                              <p:cTn id="68" fill="hold">
                                <p:stCondLst>
                                  <p:cond delay="4000"/>
                                </p:stCondLst>
                                <p:childTnLst>
                                  <p:par>
                                    <p:cTn id="69" presetID="17" presetClass="entr" presetSubtype="8"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ppt_x</p:attrName>
                                            </p:attrNameLst>
                                          </p:cBhvr>
                                          <p:tavLst>
                                            <p:tav tm="0">
                                              <p:val>
                                                <p:strVal val="#ppt_x-#ppt_w/2"/>
                                              </p:val>
                                            </p:tav>
                                            <p:tav tm="100000">
                                              <p:val>
                                                <p:strVal val="#ppt_x"/>
                                              </p:val>
                                            </p:tav>
                                          </p:tavLst>
                                        </p:anim>
                                        <p:anim calcmode="lin" valueType="num">
                                          <p:cBhvr>
                                            <p:cTn id="72" dur="500" fill="hold"/>
                                            <p:tgtEl>
                                              <p:spTgt spid="44"/>
                                            </p:tgtEl>
                                            <p:attrNameLst>
                                              <p:attrName>ppt_y</p:attrName>
                                            </p:attrNameLst>
                                          </p:cBhvr>
                                          <p:tavLst>
                                            <p:tav tm="0">
                                              <p:val>
                                                <p:strVal val="#ppt_y"/>
                                              </p:val>
                                            </p:tav>
                                            <p:tav tm="100000">
                                              <p:val>
                                                <p:strVal val="#ppt_y"/>
                                              </p:val>
                                            </p:tav>
                                          </p:tavLst>
                                        </p:anim>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strVal val="#ppt_h"/>
                                              </p:val>
                                            </p:tav>
                                            <p:tav tm="100000">
                                              <p:val>
                                                <p:strVal val="#ppt_h"/>
                                              </p:val>
                                            </p:tav>
                                          </p:tavLst>
                                        </p:anim>
                                      </p:childTnLst>
                                    </p:cTn>
                                  </p:par>
                                </p:childTnLst>
                              </p:cTn>
                            </p:par>
                            <p:par>
                              <p:cTn id="75" fill="hold">
                                <p:stCondLst>
                                  <p:cond delay="4500"/>
                                </p:stCondLst>
                                <p:childTnLst>
                                  <p:par>
                                    <p:cTn id="76" presetID="17"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500" fill="hold"/>
                                            <p:tgtEl>
                                              <p:spTgt spid="56"/>
                                            </p:tgtEl>
                                            <p:attrNameLst>
                                              <p:attrName>ppt_x</p:attrName>
                                            </p:attrNameLst>
                                          </p:cBhvr>
                                          <p:tavLst>
                                            <p:tav tm="0">
                                              <p:val>
                                                <p:strVal val="#ppt_x-#ppt_w/2"/>
                                              </p:val>
                                            </p:tav>
                                            <p:tav tm="100000">
                                              <p:val>
                                                <p:strVal val="#ppt_x"/>
                                              </p:val>
                                            </p:tav>
                                          </p:tavLst>
                                        </p:anim>
                                        <p:anim calcmode="lin" valueType="num">
                                          <p:cBhvr>
                                            <p:cTn id="79" dur="500" fill="hold"/>
                                            <p:tgtEl>
                                              <p:spTgt spid="56"/>
                                            </p:tgtEl>
                                            <p:attrNameLst>
                                              <p:attrName>ppt_y</p:attrName>
                                            </p:attrNameLst>
                                          </p:cBhvr>
                                          <p:tavLst>
                                            <p:tav tm="0">
                                              <p:val>
                                                <p:strVal val="#ppt_y"/>
                                              </p:val>
                                            </p:tav>
                                            <p:tav tm="100000">
                                              <p:val>
                                                <p:strVal val="#ppt_y"/>
                                              </p:val>
                                            </p:tav>
                                          </p:tavLst>
                                        </p:anim>
                                        <p:anim calcmode="lin" valueType="num">
                                          <p:cBhvr>
                                            <p:cTn id="80" dur="500" fill="hold"/>
                                            <p:tgtEl>
                                              <p:spTgt spid="56"/>
                                            </p:tgtEl>
                                            <p:attrNameLst>
                                              <p:attrName>ppt_w</p:attrName>
                                            </p:attrNameLst>
                                          </p:cBhvr>
                                          <p:tavLst>
                                            <p:tav tm="0">
                                              <p:val>
                                                <p:fltVal val="0"/>
                                              </p:val>
                                            </p:tav>
                                            <p:tav tm="100000">
                                              <p:val>
                                                <p:strVal val="#ppt_w"/>
                                              </p:val>
                                            </p:tav>
                                          </p:tavLst>
                                        </p:anim>
                                        <p:anim calcmode="lin" valueType="num">
                                          <p:cBhvr>
                                            <p:cTn id="81" dur="500" fill="hold"/>
                                            <p:tgtEl>
                                              <p:spTgt spid="56"/>
                                            </p:tgtEl>
                                            <p:attrNameLst>
                                              <p:attrName>ppt_h</p:attrName>
                                            </p:attrNameLst>
                                          </p:cBhvr>
                                          <p:tavLst>
                                            <p:tav tm="0">
                                              <p:val>
                                                <p:strVal val="#ppt_h"/>
                                              </p:val>
                                            </p:tav>
                                            <p:tav tm="100000">
                                              <p:val>
                                                <p:strVal val="#ppt_h"/>
                                              </p:val>
                                            </p:tav>
                                          </p:tavLst>
                                        </p:anim>
                                      </p:childTnLst>
                                    </p:cTn>
                                  </p:par>
                                </p:childTnLst>
                              </p:cTn>
                            </p:par>
                            <p:par>
                              <p:cTn id="82" fill="hold">
                                <p:stCondLst>
                                  <p:cond delay="5000"/>
                                </p:stCondLst>
                                <p:childTnLst>
                                  <p:par>
                                    <p:cTn id="83" presetID="17" presetClass="entr" presetSubtype="8" fill="hold"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ppt_x</p:attrName>
                                            </p:attrNameLst>
                                          </p:cBhvr>
                                          <p:tavLst>
                                            <p:tav tm="0">
                                              <p:val>
                                                <p:strVal val="#ppt_x-#ppt_w/2"/>
                                              </p:val>
                                            </p:tav>
                                            <p:tav tm="100000">
                                              <p:val>
                                                <p:strVal val="#ppt_x"/>
                                              </p:val>
                                            </p:tav>
                                          </p:tavLst>
                                        </p:anim>
                                        <p:anim calcmode="lin" valueType="num">
                                          <p:cBhvr>
                                            <p:cTn id="86" dur="500" fill="hold"/>
                                            <p:tgtEl>
                                              <p:spTgt spid="78"/>
                                            </p:tgtEl>
                                            <p:attrNameLst>
                                              <p:attrName>ppt_y</p:attrName>
                                            </p:attrNameLst>
                                          </p:cBhvr>
                                          <p:tavLst>
                                            <p:tav tm="0">
                                              <p:val>
                                                <p:strVal val="#ppt_y"/>
                                              </p:val>
                                            </p:tav>
                                            <p:tav tm="100000">
                                              <p:val>
                                                <p:strVal val="#ppt_y"/>
                                              </p:val>
                                            </p:tav>
                                          </p:tavLst>
                                        </p:anim>
                                        <p:anim calcmode="lin" valueType="num">
                                          <p:cBhvr>
                                            <p:cTn id="87" dur="500" fill="hold"/>
                                            <p:tgtEl>
                                              <p:spTgt spid="78"/>
                                            </p:tgtEl>
                                            <p:attrNameLst>
                                              <p:attrName>ppt_w</p:attrName>
                                            </p:attrNameLst>
                                          </p:cBhvr>
                                          <p:tavLst>
                                            <p:tav tm="0">
                                              <p:val>
                                                <p:fltVal val="0"/>
                                              </p:val>
                                            </p:tav>
                                            <p:tav tm="100000">
                                              <p:val>
                                                <p:strVal val="#ppt_w"/>
                                              </p:val>
                                            </p:tav>
                                          </p:tavLst>
                                        </p:anim>
                                        <p:anim calcmode="lin" valueType="num">
                                          <p:cBhvr>
                                            <p:cTn id="88" dur="500" fill="hold"/>
                                            <p:tgtEl>
                                              <p:spTgt spid="78"/>
                                            </p:tgtEl>
                                            <p:attrNameLst>
                                              <p:attrName>ppt_h</p:attrName>
                                            </p:attrNameLst>
                                          </p:cBhvr>
                                          <p:tavLst>
                                            <p:tav tm="0">
                                              <p:val>
                                                <p:strVal val="#ppt_h"/>
                                              </p:val>
                                            </p:tav>
                                            <p:tav tm="100000">
                                              <p:val>
                                                <p:strVal val="#ppt_h"/>
                                              </p:val>
                                            </p:tav>
                                          </p:tavLst>
                                        </p:anim>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left)">
                                          <p:cBhvr>
                                            <p:cTn id="98" dur="500"/>
                                            <p:tgtEl>
                                              <p:spTgt spid="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left)">
                                          <p:cBhvr>
                                            <p:cTn id="104" dur="500"/>
                                            <p:tgtEl>
                                              <p:spTgt spid="1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500"/>
                                            <p:tgtEl>
                                              <p:spTgt spid="2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left)">
                                          <p:cBhvr>
                                            <p:cTn id="110" dur="500"/>
                                            <p:tgtEl>
                                              <p:spTgt spid="2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left)">
                                          <p:cBhvr>
                                            <p:cTn id="113" dur="500"/>
                                            <p:tgtEl>
                                              <p:spTgt spid="2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left)">
                                          <p:cBhvr>
                                            <p:cTn id="116" dur="500"/>
                                            <p:tgtEl>
                                              <p:spTgt spid="24"/>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9" grpId="0" animBg="1"/>
          <p:bldP spid="11" grpId="0"/>
          <p:bldP spid="12" grpId="0"/>
          <p:bldP spid="13" grpId="0"/>
          <p:bldP spid="14" grpId="0"/>
          <p:bldP spid="15" grpId="0"/>
          <p:bldP spid="21" grpId="0"/>
          <p:bldP spid="22" grpId="0"/>
          <p:bldP spid="23" grpId="0"/>
          <p:bldP spid="24" grpId="0"/>
          <p:bldP spid="2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17314" y="3705581"/>
            <a:ext cx="3040988" cy="1498512"/>
            <a:chOff x="5917425" y="3435846"/>
            <a:chExt cx="3226575" cy="1707654"/>
          </a:xfrm>
        </p:grpSpPr>
        <p:pic>
          <p:nvPicPr>
            <p:cNvPr id="5"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组合 6"/>
          <p:cNvGrpSpPr/>
          <p:nvPr/>
        </p:nvGrpSpPr>
        <p:grpSpPr>
          <a:xfrm>
            <a:off x="6304849" y="3705581"/>
            <a:ext cx="2856466" cy="1511774"/>
            <a:chOff x="5917425" y="3435846"/>
            <a:chExt cx="3226575" cy="1707654"/>
          </a:xfrm>
        </p:grpSpPr>
        <p:pic>
          <p:nvPicPr>
            <p:cNvPr id="8"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组合 9"/>
          <p:cNvGrpSpPr/>
          <p:nvPr/>
        </p:nvGrpSpPr>
        <p:grpSpPr>
          <a:xfrm>
            <a:off x="1899948" y="1113615"/>
            <a:ext cx="1317112" cy="1317112"/>
            <a:chOff x="4333987" y="2362200"/>
            <a:chExt cx="2905011" cy="2905012"/>
          </a:xfrm>
          <a:effectLst>
            <a:outerShdw blurRad="177800" dist="88900" dir="2700000" algn="tl" rotWithShape="0">
              <a:prstClr val="black">
                <a:alpha val="30000"/>
              </a:prstClr>
            </a:outerShdw>
          </a:effectLst>
        </p:grpSpPr>
        <p:sp>
          <p:nvSpPr>
            <p:cNvPr id="11" name="任意多边形 10"/>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3" name="椭圆 12"/>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4" name="组合 13"/>
          <p:cNvGrpSpPr/>
          <p:nvPr/>
        </p:nvGrpSpPr>
        <p:grpSpPr>
          <a:xfrm rot="20680704">
            <a:off x="3249746" y="1113615"/>
            <a:ext cx="1317112" cy="1317112"/>
            <a:chOff x="4333987" y="2362200"/>
            <a:chExt cx="2905011" cy="2905012"/>
          </a:xfrm>
          <a:effectLst>
            <a:outerShdw blurRad="177800" dist="88900" dir="2700000" algn="tl" rotWithShape="0">
              <a:prstClr val="black">
                <a:alpha val="30000"/>
              </a:prstClr>
            </a:outerShdw>
          </a:effectLst>
        </p:grpSpPr>
        <p:sp>
          <p:nvSpPr>
            <p:cNvPr id="15" name="任意多边形 14"/>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6" name="椭圆 15"/>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7" name="椭圆 16"/>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8" name="组合 17"/>
          <p:cNvGrpSpPr/>
          <p:nvPr/>
        </p:nvGrpSpPr>
        <p:grpSpPr>
          <a:xfrm>
            <a:off x="4566858" y="1113615"/>
            <a:ext cx="1317112" cy="1317112"/>
            <a:chOff x="4333987" y="2362200"/>
            <a:chExt cx="2905011" cy="2905012"/>
          </a:xfrm>
          <a:effectLst>
            <a:outerShdw blurRad="177800" dist="88900" dir="2700000" algn="tl" rotWithShape="0">
              <a:prstClr val="black">
                <a:alpha val="30000"/>
              </a:prstClr>
            </a:outerShdw>
          </a:effectLst>
        </p:grpSpPr>
        <p:sp>
          <p:nvSpPr>
            <p:cNvPr id="19" name="任意多边形 1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椭圆 1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22" name="组合 21"/>
          <p:cNvGrpSpPr/>
          <p:nvPr/>
        </p:nvGrpSpPr>
        <p:grpSpPr>
          <a:xfrm rot="802177">
            <a:off x="5928037" y="1113615"/>
            <a:ext cx="1317112" cy="1317112"/>
            <a:chOff x="4333987" y="2362200"/>
            <a:chExt cx="2905011" cy="2905012"/>
          </a:xfrm>
          <a:effectLst>
            <a:outerShdw blurRad="177800" dist="88900" dir="2700000" algn="tl" rotWithShape="0">
              <a:prstClr val="black">
                <a:alpha val="30000"/>
              </a:prstClr>
            </a:outerShdw>
          </a:effectLst>
        </p:grpSpPr>
        <p:sp>
          <p:nvSpPr>
            <p:cNvPr id="23" name="任意多边形 22"/>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椭圆 23"/>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5" name="椭圆 24"/>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26" name="TextBox 127"/>
          <p:cNvSpPr txBox="1"/>
          <p:nvPr/>
        </p:nvSpPr>
        <p:spPr>
          <a:xfrm>
            <a:off x="2088372" y="1221951"/>
            <a:ext cx="958130" cy="1107676"/>
          </a:xfrm>
          <a:prstGeom prst="rect">
            <a:avLst/>
          </a:prstGeom>
          <a:noFill/>
        </p:spPr>
        <p:txBody>
          <a:bodyPr wrap="square" rtlCol="0">
            <a:spAutoFit/>
          </a:bodyPr>
          <a:lstStyle/>
          <a:p>
            <a:pPr algn="ctr"/>
            <a:r>
              <a:rPr lang="en-US" altLang="zh-CN" sz="6600" b="1" dirty="0">
                <a:solidFill>
                  <a:srgbClr val="663A77"/>
                </a:solidFill>
                <a:latin typeface="Impact MT Std" pitchFamily="34" charset="0"/>
                <a:ea typeface="微软雅黑" panose="020B0503020204020204" pitchFamily="34" charset="-122"/>
              </a:rPr>
              <a:t>2</a:t>
            </a:r>
            <a:endParaRPr lang="zh-CN" altLang="en-US" sz="6600" b="1" dirty="0">
              <a:solidFill>
                <a:srgbClr val="663A77"/>
              </a:solidFill>
              <a:latin typeface="Impact MT Std" pitchFamily="34" charset="0"/>
              <a:ea typeface="微软雅黑" panose="020B0503020204020204" pitchFamily="34" charset="-122"/>
            </a:endParaRPr>
          </a:p>
        </p:txBody>
      </p:sp>
      <p:sp>
        <p:nvSpPr>
          <p:cNvPr id="27" name="TextBox 128"/>
          <p:cNvSpPr txBox="1"/>
          <p:nvPr/>
        </p:nvSpPr>
        <p:spPr>
          <a:xfrm>
            <a:off x="3451894" y="1221951"/>
            <a:ext cx="958130" cy="1107676"/>
          </a:xfrm>
          <a:prstGeom prst="rect">
            <a:avLst/>
          </a:prstGeom>
          <a:noFill/>
        </p:spPr>
        <p:txBody>
          <a:bodyPr wrap="square" rtlCol="0">
            <a:spAutoFit/>
          </a:bodyPr>
          <a:lstStyle/>
          <a:p>
            <a:pPr algn="ctr"/>
            <a:r>
              <a:rPr lang="en-US" altLang="zh-CN" sz="6600" b="1" dirty="0">
                <a:solidFill>
                  <a:srgbClr val="E87071"/>
                </a:solidFill>
                <a:latin typeface="Impact MT Std" pitchFamily="34" charset="0"/>
                <a:ea typeface="微软雅黑" panose="020B0503020204020204" pitchFamily="34" charset="-122"/>
              </a:rPr>
              <a:t>0</a:t>
            </a:r>
            <a:endParaRPr lang="zh-CN" altLang="en-US" sz="6600" b="1" dirty="0">
              <a:solidFill>
                <a:srgbClr val="E87071"/>
              </a:solidFill>
              <a:latin typeface="Impact MT Std" pitchFamily="34" charset="0"/>
              <a:ea typeface="微软雅黑" panose="020B0503020204020204" pitchFamily="34" charset="-122"/>
            </a:endParaRPr>
          </a:p>
        </p:txBody>
      </p:sp>
      <p:sp>
        <p:nvSpPr>
          <p:cNvPr id="28" name="TextBox 129"/>
          <p:cNvSpPr txBox="1"/>
          <p:nvPr/>
        </p:nvSpPr>
        <p:spPr>
          <a:xfrm>
            <a:off x="4733976" y="1221951"/>
            <a:ext cx="958130" cy="1107676"/>
          </a:xfrm>
          <a:prstGeom prst="rect">
            <a:avLst/>
          </a:prstGeom>
          <a:noFill/>
        </p:spPr>
        <p:txBody>
          <a:bodyPr wrap="square" rtlCol="0">
            <a:spAutoFit/>
          </a:bodyPr>
          <a:lstStyle/>
          <a:p>
            <a:pPr algn="ctr"/>
            <a:r>
              <a:rPr lang="en-US" altLang="zh-CN" sz="6600" b="1" dirty="0" smtClean="0">
                <a:solidFill>
                  <a:srgbClr val="FFB850"/>
                </a:solidFill>
                <a:latin typeface="Impact MT Std" pitchFamily="34" charset="0"/>
                <a:ea typeface="微软雅黑" panose="020B0503020204020204" pitchFamily="34" charset="-122"/>
              </a:rPr>
              <a:t>X</a:t>
            </a:r>
            <a:endParaRPr lang="zh-CN" altLang="en-US" sz="6600" b="1" dirty="0">
              <a:solidFill>
                <a:srgbClr val="FFB850"/>
              </a:solidFill>
              <a:latin typeface="Impact MT Std" pitchFamily="34" charset="0"/>
              <a:ea typeface="微软雅黑" panose="020B0503020204020204" pitchFamily="34" charset="-122"/>
            </a:endParaRPr>
          </a:p>
        </p:txBody>
      </p:sp>
      <p:sp>
        <p:nvSpPr>
          <p:cNvPr id="29" name="TextBox 130"/>
          <p:cNvSpPr txBox="1"/>
          <p:nvPr/>
        </p:nvSpPr>
        <p:spPr>
          <a:xfrm>
            <a:off x="6151491" y="1221951"/>
            <a:ext cx="958130" cy="1107676"/>
          </a:xfrm>
          <a:prstGeom prst="rect">
            <a:avLst/>
          </a:prstGeom>
          <a:noFill/>
        </p:spPr>
        <p:txBody>
          <a:bodyPr wrap="square" rtlCol="0">
            <a:spAutoFit/>
          </a:bodyPr>
          <a:lstStyle/>
          <a:p>
            <a:pPr algn="ctr"/>
            <a:r>
              <a:rPr lang="en-US" altLang="zh-CN" sz="6600" b="1" dirty="0" smtClean="0">
                <a:solidFill>
                  <a:srgbClr val="663A77"/>
                </a:solidFill>
                <a:latin typeface="Impact MT Std" pitchFamily="34" charset="0"/>
                <a:ea typeface="微软雅黑" panose="020B0503020204020204" pitchFamily="34" charset="-122"/>
              </a:rPr>
              <a:t>X</a:t>
            </a:r>
            <a:endParaRPr lang="zh-CN" altLang="en-US" sz="6600" b="1" dirty="0">
              <a:solidFill>
                <a:srgbClr val="663A77"/>
              </a:solidFill>
              <a:latin typeface="Impact MT Std" pitchFamily="34" charset="0"/>
              <a:ea typeface="微软雅黑" panose="020B0503020204020204" pitchFamily="34" charset="-122"/>
            </a:endParaRPr>
          </a:p>
        </p:txBody>
      </p:sp>
      <p:sp>
        <p:nvSpPr>
          <p:cNvPr id="30" name="椭圆 29"/>
          <p:cNvSpPr/>
          <p:nvPr/>
        </p:nvSpPr>
        <p:spPr>
          <a:xfrm>
            <a:off x="3722004" y="304089"/>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1" name="椭圆 30"/>
          <p:cNvSpPr/>
          <p:nvPr/>
        </p:nvSpPr>
        <p:spPr>
          <a:xfrm rot="-9300000">
            <a:off x="3650696" y="63653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2" name="椭圆 31"/>
          <p:cNvSpPr/>
          <p:nvPr/>
        </p:nvSpPr>
        <p:spPr>
          <a:xfrm rot="9300000">
            <a:off x="3823264" y="6279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椭圆 32"/>
          <p:cNvSpPr/>
          <p:nvPr/>
        </p:nvSpPr>
        <p:spPr>
          <a:xfrm rot="6180000">
            <a:off x="3895319" y="490634"/>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4" name="椭圆 33"/>
          <p:cNvSpPr/>
          <p:nvPr/>
        </p:nvSpPr>
        <p:spPr>
          <a:xfrm rot="3060000">
            <a:off x="3853222" y="376762"/>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5" name="椭圆 34"/>
          <p:cNvSpPr/>
          <p:nvPr/>
        </p:nvSpPr>
        <p:spPr>
          <a:xfrm rot="-3060000">
            <a:off x="3574636" y="377448"/>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6" name="椭圆 35"/>
          <p:cNvSpPr/>
          <p:nvPr/>
        </p:nvSpPr>
        <p:spPr>
          <a:xfrm rot="-6180000">
            <a:off x="3559567" y="531901"/>
            <a:ext cx="13496" cy="152925"/>
          </a:xfrm>
          <a:prstGeom prst="ellipse">
            <a:avLst/>
          </a:prstGeom>
          <a:solidFill>
            <a:srgbClr val="663A77"/>
          </a:solidFill>
          <a:ln>
            <a:solidFill>
              <a:srgbClr val="663A7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7" name="椭圆 36"/>
          <p:cNvSpPr/>
          <p:nvPr/>
        </p:nvSpPr>
        <p:spPr>
          <a:xfrm>
            <a:off x="5125794" y="520057"/>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8" name="椭圆 37"/>
          <p:cNvSpPr/>
          <p:nvPr/>
        </p:nvSpPr>
        <p:spPr>
          <a:xfrm rot="-9300000">
            <a:off x="5054486" y="85250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9" name="椭圆 38"/>
          <p:cNvSpPr/>
          <p:nvPr/>
        </p:nvSpPr>
        <p:spPr>
          <a:xfrm rot="9300000">
            <a:off x="5227054" y="8439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0" name="椭圆 39"/>
          <p:cNvSpPr/>
          <p:nvPr/>
        </p:nvSpPr>
        <p:spPr>
          <a:xfrm rot="6180000">
            <a:off x="5299110" y="706601"/>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1" name="椭圆 40"/>
          <p:cNvSpPr/>
          <p:nvPr/>
        </p:nvSpPr>
        <p:spPr>
          <a:xfrm rot="3060000">
            <a:off x="5257012" y="592730"/>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2" name="椭圆 41"/>
          <p:cNvSpPr/>
          <p:nvPr/>
        </p:nvSpPr>
        <p:spPr>
          <a:xfrm rot="-3060000">
            <a:off x="4978427" y="593416"/>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3" name="椭圆 42"/>
          <p:cNvSpPr/>
          <p:nvPr/>
        </p:nvSpPr>
        <p:spPr>
          <a:xfrm rot="-6180000">
            <a:off x="4963357" y="747869"/>
            <a:ext cx="13496" cy="152925"/>
          </a:xfrm>
          <a:prstGeom prst="ellipse">
            <a:avLst/>
          </a:prstGeom>
          <a:solidFill>
            <a:srgbClr val="01ACBE"/>
          </a:solidFill>
          <a:ln>
            <a:solidFill>
              <a:srgbClr val="01AC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4" name="标题 4"/>
          <p:cNvSpPr txBox="1"/>
          <p:nvPr/>
        </p:nvSpPr>
        <p:spPr>
          <a:xfrm>
            <a:off x="2574298" y="2493975"/>
            <a:ext cx="3941412" cy="40172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smtClean="0">
                <a:solidFill>
                  <a:schemeClr val="bg1">
                    <a:lumMod val="65000"/>
                  </a:schemeClr>
                </a:solidFill>
                <a:latin typeface="方正兰亭黑简体" panose="02000000000000000000" pitchFamily="2" charset="-122"/>
                <a:ea typeface="方正兰亭黑简体" panose="02000000000000000000" pitchFamily="2" charset="-122"/>
              </a:rPr>
              <a:t>BUSINESS GENER</a:t>
            </a:r>
            <a:r>
              <a:rPr lang="en-US" altLang="zh-CN" sz="1800" b="1" dirty="0">
                <a:solidFill>
                  <a:schemeClr val="bg1">
                    <a:lumMod val="65000"/>
                  </a:schemeClr>
                </a:solidFill>
                <a:latin typeface="方正兰亭黑简体" panose="02000000000000000000" pitchFamily="2" charset="-122"/>
                <a:ea typeface="方正兰亭黑简体" panose="02000000000000000000" pitchFamily="2" charset="-122"/>
              </a:rPr>
              <a:t>A</a:t>
            </a:r>
            <a:endParaRPr lang="en-US" altLang="zh-CN" sz="1800" b="1" dirty="0">
              <a:solidFill>
                <a:schemeClr val="bg1">
                  <a:lumMod val="65000"/>
                </a:schemeClr>
              </a:solidFill>
              <a:latin typeface="方正兰亭黑简体" panose="02000000000000000000" pitchFamily="2" charset="-122"/>
              <a:ea typeface="方正兰亭黑简体" panose="02000000000000000000" pitchFamily="2" charset="-122"/>
            </a:endParaRPr>
          </a:p>
        </p:txBody>
      </p:sp>
      <p:sp>
        <p:nvSpPr>
          <p:cNvPr id="45" name="TextBox 146"/>
          <p:cNvSpPr txBox="1"/>
          <p:nvPr/>
        </p:nvSpPr>
        <p:spPr>
          <a:xfrm>
            <a:off x="2076705" y="2728902"/>
            <a:ext cx="5021250" cy="923330"/>
          </a:xfrm>
          <a:prstGeom prst="rect">
            <a:avLst/>
          </a:prstGeom>
          <a:noFill/>
        </p:spPr>
        <p:txBody>
          <a:bodyPr wrap="square" rtlCol="0">
            <a:spAutoFit/>
          </a:bodyPr>
          <a:lstStyle/>
          <a:p>
            <a:pPr algn="ctr"/>
            <a:r>
              <a:rPr lang="zh-CN" altLang="en-US" sz="5400" b="1" dirty="0" smtClean="0">
                <a:solidFill>
                  <a:srgbClr val="455773"/>
                </a:solidFill>
                <a:latin typeface="微软雅黑" panose="020B0503020204020204" pitchFamily="34" charset="-122"/>
                <a:ea typeface="微软雅黑" panose="020B0503020204020204" pitchFamily="34" charset="-122"/>
              </a:rPr>
              <a:t>谢谢观看</a:t>
            </a:r>
            <a:endParaRPr lang="zh-CN" altLang="en-US" sz="5400" b="1" dirty="0">
              <a:solidFill>
                <a:srgbClr val="455773"/>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3173576" y="3705581"/>
            <a:ext cx="2802215" cy="27614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bg1">
                  <a:lumMod val="50000"/>
                </a:schemeClr>
              </a:solidFill>
            </a:endParaRPr>
          </a:p>
        </p:txBody>
      </p:sp>
      <p:sp>
        <p:nvSpPr>
          <p:cNvPr id="47" name="标题 4"/>
          <p:cNvSpPr txBox="1"/>
          <p:nvPr/>
        </p:nvSpPr>
        <p:spPr>
          <a:xfrm>
            <a:off x="3384177" y="3736454"/>
            <a:ext cx="1079839" cy="213959"/>
          </a:xfrm>
          <a:prstGeom prst="rect">
            <a:avLst/>
          </a:prstGeom>
          <a:noFill/>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a:solidFill>
                  <a:srgbClr val="455773"/>
                </a:solidFill>
                <a:latin typeface="微软雅黑" panose="020B0503020204020204" pitchFamily="34" charset="-122"/>
                <a:ea typeface="微软雅黑" panose="020B0503020204020204" pitchFamily="34" charset="-122"/>
              </a:rPr>
              <a:t>汇报人</a:t>
            </a:r>
            <a:r>
              <a:rPr lang="zh-CN" altLang="en-US" sz="1050" dirty="0" smtClean="0">
                <a:solidFill>
                  <a:srgbClr val="455773"/>
                </a:solidFill>
                <a:latin typeface="微软雅黑" panose="020B0503020204020204" pitchFamily="34" charset="-122"/>
                <a:ea typeface="微软雅黑" panose="020B0503020204020204" pitchFamily="34" charset="-122"/>
              </a:rPr>
              <a:t>：设计师</a:t>
            </a:r>
            <a:endParaRPr lang="en-US" altLang="zh-CN" sz="1050" dirty="0">
              <a:solidFill>
                <a:srgbClr val="455773"/>
              </a:solidFill>
              <a:latin typeface="微软雅黑" panose="020B0503020204020204" pitchFamily="34" charset="-122"/>
              <a:ea typeface="微软雅黑" panose="020B0503020204020204" pitchFamily="34" charset="-122"/>
            </a:endParaRPr>
          </a:p>
        </p:txBody>
      </p:sp>
      <p:sp>
        <p:nvSpPr>
          <p:cNvPr id="48" name="标题 4"/>
          <p:cNvSpPr txBox="1"/>
          <p:nvPr/>
        </p:nvSpPr>
        <p:spPr>
          <a:xfrm>
            <a:off x="4625992" y="3734446"/>
            <a:ext cx="1079839" cy="213959"/>
          </a:xfrm>
          <a:prstGeom prst="rect">
            <a:avLst/>
          </a:prstGeom>
          <a:noFill/>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050" dirty="0">
                <a:solidFill>
                  <a:srgbClr val="455773"/>
                </a:solidFill>
                <a:latin typeface="微软雅黑" panose="020B0503020204020204" pitchFamily="34" charset="-122"/>
                <a:ea typeface="微软雅黑" panose="020B0503020204020204" pitchFamily="34" charset="-122"/>
              </a:rPr>
              <a:t>部门</a:t>
            </a:r>
            <a:r>
              <a:rPr lang="zh-CN" altLang="en-US" sz="1050" dirty="0" smtClean="0">
                <a:solidFill>
                  <a:srgbClr val="455773"/>
                </a:solidFill>
                <a:latin typeface="微软雅黑" panose="020B0503020204020204" pitchFamily="34" charset="-122"/>
                <a:ea typeface="微软雅黑" panose="020B0503020204020204" pitchFamily="34" charset="-122"/>
              </a:rPr>
              <a:t>：设计部</a:t>
            </a:r>
            <a:endParaRPr lang="en-US" altLang="zh-CN" sz="1050" dirty="0">
              <a:solidFill>
                <a:srgbClr val="455773"/>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25601" y="405166"/>
            <a:ext cx="564535" cy="564535"/>
            <a:chOff x="3724323" y="1908536"/>
            <a:chExt cx="1329153" cy="1329153"/>
          </a:xfrm>
        </p:grpSpPr>
        <p:sp>
          <p:nvSpPr>
            <p:cNvPr id="50" name="椭圆 4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1" name="椭圆 50"/>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2" name="组合 51"/>
          <p:cNvGrpSpPr/>
          <p:nvPr/>
        </p:nvGrpSpPr>
        <p:grpSpPr>
          <a:xfrm>
            <a:off x="630790" y="1258830"/>
            <a:ext cx="341065" cy="341065"/>
            <a:chOff x="3724323" y="1908536"/>
            <a:chExt cx="1329153" cy="1329153"/>
          </a:xfrm>
          <a:solidFill>
            <a:schemeClr val="bg1">
              <a:lumMod val="95000"/>
            </a:schemeClr>
          </a:solidFill>
        </p:grpSpPr>
        <p:sp>
          <p:nvSpPr>
            <p:cNvPr id="53" name="椭圆 52"/>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4" name="椭圆 53"/>
            <p:cNvSpPr/>
            <p:nvPr/>
          </p:nvSpPr>
          <p:spPr>
            <a:xfrm>
              <a:off x="3839838" y="2024052"/>
              <a:ext cx="1098122" cy="1098122"/>
            </a:xfrm>
            <a:prstGeom prst="ellipse">
              <a:avLst/>
            </a:prstGeom>
            <a:solidFill>
              <a:srgbClr val="E8707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5" name="组合 54"/>
          <p:cNvGrpSpPr/>
          <p:nvPr/>
        </p:nvGrpSpPr>
        <p:grpSpPr>
          <a:xfrm>
            <a:off x="75948" y="1117939"/>
            <a:ext cx="481956" cy="481956"/>
            <a:chOff x="3724323" y="1908536"/>
            <a:chExt cx="1329153" cy="1329153"/>
          </a:xfrm>
        </p:grpSpPr>
        <p:sp>
          <p:nvSpPr>
            <p:cNvPr id="56" name="椭圆 5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7" name="椭圆 56"/>
            <p:cNvSpPr/>
            <p:nvPr/>
          </p:nvSpPr>
          <p:spPr>
            <a:xfrm>
              <a:off x="3839838" y="2024052"/>
              <a:ext cx="1098122" cy="1098122"/>
            </a:xfrm>
            <a:prstGeom prst="ellipse">
              <a:avLst/>
            </a:prstGeom>
            <a:solidFill>
              <a:srgbClr val="FFB8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8" name="组合 57"/>
          <p:cNvGrpSpPr/>
          <p:nvPr/>
        </p:nvGrpSpPr>
        <p:grpSpPr>
          <a:xfrm>
            <a:off x="1475036" y="111461"/>
            <a:ext cx="204049" cy="204049"/>
            <a:chOff x="3724323" y="1908536"/>
            <a:chExt cx="1329153" cy="1329153"/>
          </a:xfrm>
          <a:solidFill>
            <a:schemeClr val="bg1">
              <a:lumMod val="95000"/>
            </a:schemeClr>
          </a:solidFill>
        </p:grpSpPr>
        <p:sp>
          <p:nvSpPr>
            <p:cNvPr id="59" name="椭圆 58"/>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椭圆 59"/>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1" name="组合 60"/>
          <p:cNvGrpSpPr/>
          <p:nvPr/>
        </p:nvGrpSpPr>
        <p:grpSpPr>
          <a:xfrm>
            <a:off x="-1259129" y="-1261678"/>
            <a:ext cx="2616232" cy="2616232"/>
            <a:chOff x="3724323" y="1908536"/>
            <a:chExt cx="1329153" cy="1329153"/>
          </a:xfrm>
        </p:grpSpPr>
        <p:sp>
          <p:nvSpPr>
            <p:cNvPr id="62" name="椭圆 6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椭圆 62"/>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64" name="组合 63"/>
          <p:cNvGrpSpPr/>
          <p:nvPr/>
        </p:nvGrpSpPr>
        <p:grpSpPr>
          <a:xfrm>
            <a:off x="941632" y="908306"/>
            <a:ext cx="251519" cy="251519"/>
            <a:chOff x="3724323" y="1908536"/>
            <a:chExt cx="1329153" cy="1329153"/>
          </a:xfrm>
          <a:solidFill>
            <a:schemeClr val="bg1">
              <a:lumMod val="95000"/>
            </a:schemeClr>
          </a:solidFill>
        </p:grpSpPr>
        <p:sp>
          <p:nvSpPr>
            <p:cNvPr id="65" name="椭圆 64"/>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6" name="椭圆 65"/>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250"/>
                                        <p:tgtEl>
                                          <p:spTgt spid="31"/>
                                        </p:tgtEl>
                                      </p:cBhvr>
                                    </p:animEffect>
                                  </p:childTnLst>
                                </p:cTn>
                              </p:par>
                              <p:par>
                                <p:cTn id="8" presetID="22" presetClass="exit" presetSubtype="1" fill="hold" grpId="1" nodeType="withEffect">
                                  <p:stCondLst>
                                    <p:cond delay="250"/>
                                  </p:stCondLst>
                                  <p:childTnLst>
                                    <p:animEffect transition="out" filter="wipe(up)">
                                      <p:cBhvr>
                                        <p:cTn id="9" dur="250"/>
                                        <p:tgtEl>
                                          <p:spTgt spid="31"/>
                                        </p:tgtEl>
                                      </p:cBhvr>
                                    </p:animEffect>
                                    <p:set>
                                      <p:cBhvr>
                                        <p:cTn id="10" dur="1" fill="hold">
                                          <p:stCondLst>
                                            <p:cond delay="249"/>
                                          </p:stCondLst>
                                        </p:cTn>
                                        <p:tgtEl>
                                          <p:spTgt spid="31"/>
                                        </p:tgtEl>
                                        <p:attrNameLst>
                                          <p:attrName>style.visibility</p:attrName>
                                        </p:attrNameLst>
                                      </p:cBhvr>
                                      <p:to>
                                        <p:strVal val="hidden"/>
                                      </p:to>
                                    </p:set>
                                  </p:childTnLst>
                                </p:cTn>
                              </p:par>
                              <p:par>
                                <p:cTn id="11" presetID="64" presetClass="path" presetSubtype="0" fill="hold" grpId="2" nodeType="withEffect">
                                  <p:stCondLst>
                                    <p:cond delay="250"/>
                                  </p:stCondLst>
                                  <p:childTnLst>
                                    <p:animMotion origin="layout" path="M 3.54167E-6 -4.07407E-6 L -0.00183 0.00672 " pathEditMode="relative" rAng="0" ptsTypes="AA">
                                      <p:cBhvr>
                                        <p:cTn id="12" dur="250" fill="hold"/>
                                        <p:tgtEl>
                                          <p:spTgt spid="31"/>
                                        </p:tgtEl>
                                        <p:attrNameLst>
                                          <p:attrName>ppt_x</p:attrName>
                                          <p:attrName>ppt_y</p:attrName>
                                        </p:attrNameLst>
                                      </p:cBhvr>
                                      <p:rCtr x="-91" y="324"/>
                                    </p:animMotion>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250"/>
                                        <p:tgtEl>
                                          <p:spTgt spid="30"/>
                                        </p:tgtEl>
                                      </p:cBhvr>
                                    </p:animEffect>
                                  </p:childTnLst>
                                </p:cTn>
                              </p:par>
                              <p:par>
                                <p:cTn id="16" presetID="22" presetClass="exit" presetSubtype="4" fill="hold" grpId="1" nodeType="withEffect">
                                  <p:stCondLst>
                                    <p:cond delay="250"/>
                                  </p:stCondLst>
                                  <p:childTnLst>
                                    <p:animEffect transition="out" filter="wipe(down)">
                                      <p:cBhvr>
                                        <p:cTn id="17" dur="250"/>
                                        <p:tgtEl>
                                          <p:spTgt spid="30"/>
                                        </p:tgtEl>
                                      </p:cBhvr>
                                    </p:animEffect>
                                    <p:set>
                                      <p:cBhvr>
                                        <p:cTn id="18" dur="1" fill="hold">
                                          <p:stCondLst>
                                            <p:cond delay="249"/>
                                          </p:stCondLst>
                                        </p:cTn>
                                        <p:tgtEl>
                                          <p:spTgt spid="30"/>
                                        </p:tgtEl>
                                        <p:attrNameLst>
                                          <p:attrName>style.visibility</p:attrName>
                                        </p:attrNameLst>
                                      </p:cBhvr>
                                      <p:to>
                                        <p:strVal val="hidden"/>
                                      </p:to>
                                    </p:set>
                                  </p:childTnLst>
                                </p:cTn>
                              </p:par>
                              <p:par>
                                <p:cTn id="19" presetID="64" presetClass="path" presetSubtype="0" fill="hold" grpId="2" nodeType="withEffect">
                                  <p:stCondLst>
                                    <p:cond delay="250"/>
                                  </p:stCondLst>
                                  <p:childTnLst>
                                    <p:animMotion origin="layout" path="M 1.04167E-6 -7.40741E-7 L 1.04167E-6 -0.00856 " pathEditMode="relative" rAng="0" ptsTypes="AA">
                                      <p:cBhvr>
                                        <p:cTn id="20" dur="250" fill="hold"/>
                                        <p:tgtEl>
                                          <p:spTgt spid="30"/>
                                        </p:tgtEl>
                                        <p:attrNameLst>
                                          <p:attrName>ppt_x</p:attrName>
                                          <p:attrName>ppt_y</p:attrName>
                                        </p:attrNameLst>
                                      </p:cBhvr>
                                      <p:rCtr x="0" y="-440"/>
                                    </p:animMotion>
                                  </p:childTnLst>
                                </p:cTn>
                              </p:par>
                              <p:par>
                                <p:cTn id="21" presetID="22" presetClass="entr" presetSubtype="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250"/>
                                        <p:tgtEl>
                                          <p:spTgt spid="32"/>
                                        </p:tgtEl>
                                      </p:cBhvr>
                                    </p:animEffect>
                                  </p:childTnLst>
                                </p:cTn>
                              </p:par>
                              <p:par>
                                <p:cTn id="24" presetID="22" presetClass="exit" presetSubtype="1" fill="hold" grpId="1" nodeType="withEffect">
                                  <p:stCondLst>
                                    <p:cond delay="250"/>
                                  </p:stCondLst>
                                  <p:childTnLst>
                                    <p:animEffect transition="out" filter="wipe(up)">
                                      <p:cBhvr>
                                        <p:cTn id="25" dur="250"/>
                                        <p:tgtEl>
                                          <p:spTgt spid="32"/>
                                        </p:tgtEl>
                                      </p:cBhvr>
                                    </p:animEffect>
                                    <p:set>
                                      <p:cBhvr>
                                        <p:cTn id="26" dur="1" fill="hold">
                                          <p:stCondLst>
                                            <p:cond delay="249"/>
                                          </p:stCondLst>
                                        </p:cTn>
                                        <p:tgtEl>
                                          <p:spTgt spid="32"/>
                                        </p:tgtEl>
                                        <p:attrNameLst>
                                          <p:attrName>style.visibility</p:attrName>
                                        </p:attrNameLst>
                                      </p:cBhvr>
                                      <p:to>
                                        <p:strVal val="hidden"/>
                                      </p:to>
                                    </p:set>
                                  </p:childTnLst>
                                </p:cTn>
                              </p:par>
                              <p:par>
                                <p:cTn id="27" presetID="64" presetClass="path" presetSubtype="0" fill="hold" grpId="2" nodeType="withEffect">
                                  <p:stCondLst>
                                    <p:cond delay="250"/>
                                  </p:stCondLst>
                                  <p:childTnLst>
                                    <p:animMotion origin="layout" path="M 3.33333E-6 -3.7037E-6 L 0.00195 0.00718 " pathEditMode="relative" rAng="0" ptsTypes="AA">
                                      <p:cBhvr>
                                        <p:cTn id="28" dur="250" fill="hold"/>
                                        <p:tgtEl>
                                          <p:spTgt spid="32"/>
                                        </p:tgtEl>
                                        <p:attrNameLst>
                                          <p:attrName>ppt_x</p:attrName>
                                          <p:attrName>ppt_y</p:attrName>
                                        </p:attrNameLst>
                                      </p:cBhvr>
                                      <p:rCtr x="91" y="347"/>
                                    </p:animMotion>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22" presetClass="exit" presetSubtype="8" fill="hold" grpId="1" nodeType="withEffect">
                                  <p:stCondLst>
                                    <p:cond delay="250"/>
                                  </p:stCondLst>
                                  <p:childTnLst>
                                    <p:animEffect transition="out" filter="wipe(left)">
                                      <p:cBhvr>
                                        <p:cTn id="33" dur="250"/>
                                        <p:tgtEl>
                                          <p:spTgt spid="33"/>
                                        </p:tgtEl>
                                      </p:cBhvr>
                                    </p:animEffect>
                                    <p:set>
                                      <p:cBhvr>
                                        <p:cTn id="34" dur="1" fill="hold">
                                          <p:stCondLst>
                                            <p:cond delay="249"/>
                                          </p:stCondLst>
                                        </p:cTn>
                                        <p:tgtEl>
                                          <p:spTgt spid="33"/>
                                        </p:tgtEl>
                                        <p:attrNameLst>
                                          <p:attrName>style.visibility</p:attrName>
                                        </p:attrNameLst>
                                      </p:cBhvr>
                                      <p:to>
                                        <p:strVal val="hidden"/>
                                      </p:to>
                                    </p:set>
                                  </p:childTnLst>
                                </p:cTn>
                              </p:par>
                              <p:par>
                                <p:cTn id="35" presetID="64" presetClass="path" presetSubtype="0" fill="hold" grpId="2" nodeType="withEffect">
                                  <p:stCondLst>
                                    <p:cond delay="250"/>
                                  </p:stCondLst>
                                  <p:childTnLst>
                                    <p:animMotion origin="layout" path="M 6.25E-7 -1.85185E-6 L 0.00391 0.00185 " pathEditMode="relative" rAng="0" ptsTypes="AA">
                                      <p:cBhvr>
                                        <p:cTn id="36" dur="250" fill="hold"/>
                                        <p:tgtEl>
                                          <p:spTgt spid="33"/>
                                        </p:tgtEl>
                                        <p:attrNameLst>
                                          <p:attrName>ppt_x</p:attrName>
                                          <p:attrName>ppt_y</p:attrName>
                                        </p:attrNameLst>
                                      </p:cBhvr>
                                      <p:rCtr x="195" y="93"/>
                                    </p:animMotion>
                                  </p:childTnLst>
                                </p:cTn>
                              </p:par>
                              <p:par>
                                <p:cTn id="37" presetID="2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250"/>
                                        <p:tgtEl>
                                          <p:spTgt spid="34"/>
                                        </p:tgtEl>
                                      </p:cBhvr>
                                    </p:animEffect>
                                  </p:childTnLst>
                                </p:cTn>
                              </p:par>
                              <p:par>
                                <p:cTn id="40" presetID="22" presetClass="exit" presetSubtype="4" fill="hold" grpId="1" nodeType="withEffect">
                                  <p:stCondLst>
                                    <p:cond delay="250"/>
                                  </p:stCondLst>
                                  <p:childTnLst>
                                    <p:animEffect transition="out" filter="wipe(down)">
                                      <p:cBhvr>
                                        <p:cTn id="41" dur="250"/>
                                        <p:tgtEl>
                                          <p:spTgt spid="34"/>
                                        </p:tgtEl>
                                      </p:cBhvr>
                                    </p:animEffect>
                                    <p:set>
                                      <p:cBhvr>
                                        <p:cTn id="42" dur="1" fill="hold">
                                          <p:stCondLst>
                                            <p:cond delay="249"/>
                                          </p:stCondLst>
                                        </p:cTn>
                                        <p:tgtEl>
                                          <p:spTgt spid="34"/>
                                        </p:tgtEl>
                                        <p:attrNameLst>
                                          <p:attrName>style.visibility</p:attrName>
                                        </p:attrNameLst>
                                      </p:cBhvr>
                                      <p:to>
                                        <p:strVal val="hidden"/>
                                      </p:to>
                                    </p:set>
                                  </p:childTnLst>
                                </p:cTn>
                              </p:par>
                              <p:par>
                                <p:cTn id="43" presetID="64" presetClass="path" presetSubtype="0" fill="hold" grpId="2" nodeType="withEffect">
                                  <p:stCondLst>
                                    <p:cond delay="250"/>
                                  </p:stCondLst>
                                  <p:childTnLst>
                                    <p:animMotion origin="layout" path="M -1.875E-6 -1.11111E-6 L 0.00339 -0.00486 " pathEditMode="relative" rAng="0" ptsTypes="AA">
                                      <p:cBhvr>
                                        <p:cTn id="44" dur="250" fill="hold"/>
                                        <p:tgtEl>
                                          <p:spTgt spid="34"/>
                                        </p:tgtEl>
                                        <p:attrNameLst>
                                          <p:attrName>ppt_x</p:attrName>
                                          <p:attrName>ppt_y</p:attrName>
                                        </p:attrNameLst>
                                      </p:cBhvr>
                                      <p:rCtr x="169" y="-255"/>
                                    </p:animMotion>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250"/>
                                        <p:tgtEl>
                                          <p:spTgt spid="35"/>
                                        </p:tgtEl>
                                      </p:cBhvr>
                                    </p:animEffect>
                                  </p:childTnLst>
                                </p:cTn>
                              </p:par>
                              <p:par>
                                <p:cTn id="48" presetID="22" presetClass="exit" presetSubtype="4" fill="hold" grpId="1" nodeType="withEffect">
                                  <p:stCondLst>
                                    <p:cond delay="250"/>
                                  </p:stCondLst>
                                  <p:childTnLst>
                                    <p:animEffect transition="out" filter="wipe(down)">
                                      <p:cBhvr>
                                        <p:cTn id="49" dur="250"/>
                                        <p:tgtEl>
                                          <p:spTgt spid="35"/>
                                        </p:tgtEl>
                                      </p:cBhvr>
                                    </p:animEffect>
                                    <p:set>
                                      <p:cBhvr>
                                        <p:cTn id="50" dur="1" fill="hold">
                                          <p:stCondLst>
                                            <p:cond delay="249"/>
                                          </p:stCondLst>
                                        </p:cTn>
                                        <p:tgtEl>
                                          <p:spTgt spid="35"/>
                                        </p:tgtEl>
                                        <p:attrNameLst>
                                          <p:attrName>style.visibility</p:attrName>
                                        </p:attrNameLst>
                                      </p:cBhvr>
                                      <p:to>
                                        <p:strVal val="hidden"/>
                                      </p:to>
                                    </p:set>
                                  </p:childTnLst>
                                </p:cTn>
                              </p:par>
                              <p:par>
                                <p:cTn id="51" presetID="64" presetClass="path" presetSubtype="0" fill="hold" grpId="2" nodeType="withEffect">
                                  <p:stCondLst>
                                    <p:cond delay="250"/>
                                  </p:stCondLst>
                                  <p:childTnLst>
                                    <p:animMotion origin="layout" path="M -3.125E-6 -1.11111E-6 L -0.00338 -0.00532 " pathEditMode="relative" rAng="0" ptsTypes="AA">
                                      <p:cBhvr>
                                        <p:cTn id="52" dur="250" fill="hold"/>
                                        <p:tgtEl>
                                          <p:spTgt spid="35"/>
                                        </p:tgtEl>
                                        <p:attrNameLst>
                                          <p:attrName>ppt_x</p:attrName>
                                          <p:attrName>ppt_y</p:attrName>
                                        </p:attrNameLst>
                                      </p:cBhvr>
                                      <p:rCtr x="-169" y="-278"/>
                                    </p:animMotion>
                                  </p:childTnLst>
                                </p:cTn>
                              </p:par>
                              <p:par>
                                <p:cTn id="53" presetID="22" presetClass="entr" presetSubtype="2"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right)">
                                      <p:cBhvr>
                                        <p:cTn id="55" dur="250"/>
                                        <p:tgtEl>
                                          <p:spTgt spid="36"/>
                                        </p:tgtEl>
                                      </p:cBhvr>
                                    </p:animEffect>
                                  </p:childTnLst>
                                </p:cTn>
                              </p:par>
                              <p:par>
                                <p:cTn id="56" presetID="22" presetClass="exit" presetSubtype="2" fill="hold" grpId="1" nodeType="withEffect">
                                  <p:stCondLst>
                                    <p:cond delay="250"/>
                                  </p:stCondLst>
                                  <p:childTnLst>
                                    <p:animEffect transition="out" filter="wipe(right)">
                                      <p:cBhvr>
                                        <p:cTn id="57" dur="250"/>
                                        <p:tgtEl>
                                          <p:spTgt spid="36"/>
                                        </p:tgtEl>
                                      </p:cBhvr>
                                    </p:animEffect>
                                    <p:set>
                                      <p:cBhvr>
                                        <p:cTn id="58" dur="1" fill="hold">
                                          <p:stCondLst>
                                            <p:cond delay="249"/>
                                          </p:stCondLst>
                                        </p:cTn>
                                        <p:tgtEl>
                                          <p:spTgt spid="36"/>
                                        </p:tgtEl>
                                        <p:attrNameLst>
                                          <p:attrName>style.visibility</p:attrName>
                                        </p:attrNameLst>
                                      </p:cBhvr>
                                      <p:to>
                                        <p:strVal val="hidden"/>
                                      </p:to>
                                    </p:set>
                                  </p:childTnLst>
                                </p:cTn>
                              </p:par>
                              <p:par>
                                <p:cTn id="59" presetID="64" presetClass="path" presetSubtype="0" fill="hold" grpId="2" nodeType="withEffect">
                                  <p:stCondLst>
                                    <p:cond delay="250"/>
                                  </p:stCondLst>
                                  <p:childTnLst>
                                    <p:animMotion origin="layout" path="M -6.25E-7 -3.7037E-6 L -0.00443 0.00209 " pathEditMode="relative" rAng="0" ptsTypes="AA">
                                      <p:cBhvr>
                                        <p:cTn id="60" dur="250" fill="hold"/>
                                        <p:tgtEl>
                                          <p:spTgt spid="36"/>
                                        </p:tgtEl>
                                        <p:attrNameLst>
                                          <p:attrName>ppt_x</p:attrName>
                                          <p:attrName>ppt_y</p:attrName>
                                        </p:attrNameLst>
                                      </p:cBhvr>
                                      <p:rCtr x="-221" y="93"/>
                                    </p:animMotion>
                                  </p:childTnLst>
                                </p:cTn>
                              </p:par>
                              <p:par>
                                <p:cTn id="61" presetID="22" presetClass="entr" presetSubtype="1"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250"/>
                                        <p:tgtEl>
                                          <p:spTgt spid="38"/>
                                        </p:tgtEl>
                                      </p:cBhvr>
                                    </p:animEffect>
                                  </p:childTnLst>
                                </p:cTn>
                              </p:par>
                              <p:par>
                                <p:cTn id="64" presetID="22" presetClass="exit" presetSubtype="1" fill="hold" grpId="1" nodeType="withEffect">
                                  <p:stCondLst>
                                    <p:cond delay="500"/>
                                  </p:stCondLst>
                                  <p:childTnLst>
                                    <p:animEffect transition="out" filter="wipe(up)">
                                      <p:cBhvr>
                                        <p:cTn id="65" dur="250"/>
                                        <p:tgtEl>
                                          <p:spTgt spid="38"/>
                                        </p:tgtEl>
                                      </p:cBhvr>
                                    </p:animEffect>
                                    <p:set>
                                      <p:cBhvr>
                                        <p:cTn id="66" dur="1" fill="hold">
                                          <p:stCondLst>
                                            <p:cond delay="249"/>
                                          </p:stCondLst>
                                        </p:cTn>
                                        <p:tgtEl>
                                          <p:spTgt spid="38"/>
                                        </p:tgtEl>
                                        <p:attrNameLst>
                                          <p:attrName>style.visibility</p:attrName>
                                        </p:attrNameLst>
                                      </p:cBhvr>
                                      <p:to>
                                        <p:strVal val="hidden"/>
                                      </p:to>
                                    </p:set>
                                  </p:childTnLst>
                                </p:cTn>
                              </p:par>
                              <p:par>
                                <p:cTn id="67" presetID="64" presetClass="path" presetSubtype="0" fill="hold" grpId="2" nodeType="withEffect">
                                  <p:stCondLst>
                                    <p:cond delay="500"/>
                                  </p:stCondLst>
                                  <p:childTnLst>
                                    <p:animMotion origin="layout" path="M -4.16667E-6 -3.7037E-7 L -0.00182 0.00671 " pathEditMode="relative" rAng="0" ptsTypes="AA">
                                      <p:cBhvr>
                                        <p:cTn id="68" dur="250" fill="hold"/>
                                        <p:tgtEl>
                                          <p:spTgt spid="38"/>
                                        </p:tgtEl>
                                        <p:attrNameLst>
                                          <p:attrName>ppt_x</p:attrName>
                                          <p:attrName>ppt_y</p:attrName>
                                        </p:attrNameLst>
                                      </p:cBhvr>
                                      <p:rCtr x="-91" y="324"/>
                                    </p:animMotion>
                                  </p:childTnLst>
                                </p:cTn>
                              </p:par>
                              <p:par>
                                <p:cTn id="69" presetID="22" presetClass="entr" presetSubtype="4" fill="hold" grpId="0" nodeType="withEffect">
                                  <p:stCondLst>
                                    <p:cond delay="25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250"/>
                                        <p:tgtEl>
                                          <p:spTgt spid="37"/>
                                        </p:tgtEl>
                                      </p:cBhvr>
                                    </p:animEffect>
                                  </p:childTnLst>
                                </p:cTn>
                              </p:par>
                              <p:par>
                                <p:cTn id="72" presetID="22" presetClass="exit" presetSubtype="4" fill="hold" grpId="1" nodeType="withEffect">
                                  <p:stCondLst>
                                    <p:cond delay="500"/>
                                  </p:stCondLst>
                                  <p:childTnLst>
                                    <p:animEffect transition="out" filter="wipe(down)">
                                      <p:cBhvr>
                                        <p:cTn id="73" dur="250"/>
                                        <p:tgtEl>
                                          <p:spTgt spid="37"/>
                                        </p:tgtEl>
                                      </p:cBhvr>
                                    </p:animEffect>
                                    <p:set>
                                      <p:cBhvr>
                                        <p:cTn id="74" dur="1" fill="hold">
                                          <p:stCondLst>
                                            <p:cond delay="249"/>
                                          </p:stCondLst>
                                        </p:cTn>
                                        <p:tgtEl>
                                          <p:spTgt spid="37"/>
                                        </p:tgtEl>
                                        <p:attrNameLst>
                                          <p:attrName>style.visibility</p:attrName>
                                        </p:attrNameLst>
                                      </p:cBhvr>
                                      <p:to>
                                        <p:strVal val="hidden"/>
                                      </p:to>
                                    </p:set>
                                  </p:childTnLst>
                                </p:cTn>
                              </p:par>
                              <p:par>
                                <p:cTn id="75" presetID="64" presetClass="path" presetSubtype="0" fill="hold" grpId="2" nodeType="withEffect">
                                  <p:stCondLst>
                                    <p:cond delay="500"/>
                                  </p:stCondLst>
                                  <p:childTnLst>
                                    <p:animMotion origin="layout" path="M 3.33333E-6 2.96296E-6 L 3.33333E-6 -0.00857 " pathEditMode="relative" rAng="0" ptsTypes="AA">
                                      <p:cBhvr>
                                        <p:cTn id="76" dur="250" fill="hold"/>
                                        <p:tgtEl>
                                          <p:spTgt spid="37"/>
                                        </p:tgtEl>
                                        <p:attrNameLst>
                                          <p:attrName>ppt_x</p:attrName>
                                          <p:attrName>ppt_y</p:attrName>
                                        </p:attrNameLst>
                                      </p:cBhvr>
                                      <p:rCtr x="0" y="-440"/>
                                    </p:animMotion>
                                  </p:childTnLst>
                                </p:cTn>
                              </p:par>
                              <p:par>
                                <p:cTn id="77" presetID="22" presetClass="entr" presetSubtype="1" fill="hold" grpId="0" nodeType="withEffect">
                                  <p:stCondLst>
                                    <p:cond delay="250"/>
                                  </p:stCondLst>
                                  <p:childTnLst>
                                    <p:set>
                                      <p:cBhvr>
                                        <p:cTn id="78" dur="1" fill="hold">
                                          <p:stCondLst>
                                            <p:cond delay="0"/>
                                          </p:stCondLst>
                                        </p:cTn>
                                        <p:tgtEl>
                                          <p:spTgt spid="39"/>
                                        </p:tgtEl>
                                        <p:attrNameLst>
                                          <p:attrName>style.visibility</p:attrName>
                                        </p:attrNameLst>
                                      </p:cBhvr>
                                      <p:to>
                                        <p:strVal val="visible"/>
                                      </p:to>
                                    </p:set>
                                    <p:animEffect transition="in" filter="wipe(up)">
                                      <p:cBhvr>
                                        <p:cTn id="79" dur="250"/>
                                        <p:tgtEl>
                                          <p:spTgt spid="39"/>
                                        </p:tgtEl>
                                      </p:cBhvr>
                                    </p:animEffect>
                                  </p:childTnLst>
                                </p:cTn>
                              </p:par>
                              <p:par>
                                <p:cTn id="80" presetID="22" presetClass="exit" presetSubtype="1" fill="hold" grpId="1" nodeType="withEffect">
                                  <p:stCondLst>
                                    <p:cond delay="500"/>
                                  </p:stCondLst>
                                  <p:childTnLst>
                                    <p:animEffect transition="out" filter="wipe(up)">
                                      <p:cBhvr>
                                        <p:cTn id="81" dur="250"/>
                                        <p:tgtEl>
                                          <p:spTgt spid="39"/>
                                        </p:tgtEl>
                                      </p:cBhvr>
                                    </p:animEffect>
                                    <p:set>
                                      <p:cBhvr>
                                        <p:cTn id="82" dur="1" fill="hold">
                                          <p:stCondLst>
                                            <p:cond delay="249"/>
                                          </p:stCondLst>
                                        </p:cTn>
                                        <p:tgtEl>
                                          <p:spTgt spid="39"/>
                                        </p:tgtEl>
                                        <p:attrNameLst>
                                          <p:attrName>style.visibility</p:attrName>
                                        </p:attrNameLst>
                                      </p:cBhvr>
                                      <p:to>
                                        <p:strVal val="hidden"/>
                                      </p:to>
                                    </p:set>
                                  </p:childTnLst>
                                </p:cTn>
                              </p:par>
                              <p:par>
                                <p:cTn id="83" presetID="64" presetClass="path" presetSubtype="0" fill="hold" grpId="2" nodeType="withEffect">
                                  <p:stCondLst>
                                    <p:cond delay="500"/>
                                  </p:stCondLst>
                                  <p:childTnLst>
                                    <p:animMotion origin="layout" path="M -4.375E-6 0 L 0.00196 0.00718 " pathEditMode="relative" rAng="0" ptsTypes="AA">
                                      <p:cBhvr>
                                        <p:cTn id="84" dur="250" fill="hold"/>
                                        <p:tgtEl>
                                          <p:spTgt spid="39"/>
                                        </p:tgtEl>
                                        <p:attrNameLst>
                                          <p:attrName>ppt_x</p:attrName>
                                          <p:attrName>ppt_y</p:attrName>
                                        </p:attrNameLst>
                                      </p:cBhvr>
                                      <p:rCtr x="91" y="347"/>
                                    </p:animMotion>
                                  </p:childTnLst>
                                </p:cTn>
                              </p:par>
                              <p:par>
                                <p:cTn id="85" presetID="22" presetClass="entr" presetSubtype="8" fill="hold" grpId="0" nodeType="withEffect">
                                  <p:stCondLst>
                                    <p:cond delay="25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250"/>
                                        <p:tgtEl>
                                          <p:spTgt spid="40"/>
                                        </p:tgtEl>
                                      </p:cBhvr>
                                    </p:animEffect>
                                  </p:childTnLst>
                                </p:cTn>
                              </p:par>
                              <p:par>
                                <p:cTn id="88" presetID="22" presetClass="exit" presetSubtype="8" fill="hold" grpId="1" nodeType="withEffect">
                                  <p:stCondLst>
                                    <p:cond delay="500"/>
                                  </p:stCondLst>
                                  <p:childTnLst>
                                    <p:animEffect transition="out" filter="wipe(left)">
                                      <p:cBhvr>
                                        <p:cTn id="89" dur="250"/>
                                        <p:tgtEl>
                                          <p:spTgt spid="40"/>
                                        </p:tgtEl>
                                      </p:cBhvr>
                                    </p:animEffect>
                                    <p:set>
                                      <p:cBhvr>
                                        <p:cTn id="90" dur="1" fill="hold">
                                          <p:stCondLst>
                                            <p:cond delay="249"/>
                                          </p:stCondLst>
                                        </p:cTn>
                                        <p:tgtEl>
                                          <p:spTgt spid="40"/>
                                        </p:tgtEl>
                                        <p:attrNameLst>
                                          <p:attrName>style.visibility</p:attrName>
                                        </p:attrNameLst>
                                      </p:cBhvr>
                                      <p:to>
                                        <p:strVal val="hidden"/>
                                      </p:to>
                                    </p:set>
                                  </p:childTnLst>
                                </p:cTn>
                              </p:par>
                              <p:par>
                                <p:cTn id="91" presetID="64" presetClass="path" presetSubtype="0" fill="hold" grpId="2" nodeType="withEffect">
                                  <p:stCondLst>
                                    <p:cond delay="500"/>
                                  </p:stCondLst>
                                  <p:childTnLst>
                                    <p:animMotion origin="layout" path="M 2.91667E-6 1.85185E-6 L 0.0039 0.00185 " pathEditMode="relative" rAng="0" ptsTypes="AA">
                                      <p:cBhvr>
                                        <p:cTn id="92" dur="250" fill="hold"/>
                                        <p:tgtEl>
                                          <p:spTgt spid="40"/>
                                        </p:tgtEl>
                                        <p:attrNameLst>
                                          <p:attrName>ppt_x</p:attrName>
                                          <p:attrName>ppt_y</p:attrName>
                                        </p:attrNameLst>
                                      </p:cBhvr>
                                      <p:rCtr x="195" y="93"/>
                                    </p:animMotion>
                                  </p:childTnLst>
                                </p:cTn>
                              </p:par>
                              <p:par>
                                <p:cTn id="93" presetID="22" presetClass="entr" presetSubtype="4" fill="hold" grpId="0" nodeType="withEffect">
                                  <p:stCondLst>
                                    <p:cond delay="250"/>
                                  </p:stCondLst>
                                  <p:childTnLst>
                                    <p:set>
                                      <p:cBhvr>
                                        <p:cTn id="94" dur="1" fill="hold">
                                          <p:stCondLst>
                                            <p:cond delay="0"/>
                                          </p:stCondLst>
                                        </p:cTn>
                                        <p:tgtEl>
                                          <p:spTgt spid="41"/>
                                        </p:tgtEl>
                                        <p:attrNameLst>
                                          <p:attrName>style.visibility</p:attrName>
                                        </p:attrNameLst>
                                      </p:cBhvr>
                                      <p:to>
                                        <p:strVal val="visible"/>
                                      </p:to>
                                    </p:set>
                                    <p:animEffect transition="in" filter="wipe(down)">
                                      <p:cBhvr>
                                        <p:cTn id="95" dur="250"/>
                                        <p:tgtEl>
                                          <p:spTgt spid="41"/>
                                        </p:tgtEl>
                                      </p:cBhvr>
                                    </p:animEffect>
                                  </p:childTnLst>
                                </p:cTn>
                              </p:par>
                              <p:par>
                                <p:cTn id="96" presetID="22" presetClass="exit" presetSubtype="4" fill="hold" grpId="1" nodeType="withEffect">
                                  <p:stCondLst>
                                    <p:cond delay="500"/>
                                  </p:stCondLst>
                                  <p:childTnLst>
                                    <p:animEffect transition="out" filter="wipe(down)">
                                      <p:cBhvr>
                                        <p:cTn id="97" dur="250"/>
                                        <p:tgtEl>
                                          <p:spTgt spid="41"/>
                                        </p:tgtEl>
                                      </p:cBhvr>
                                    </p:animEffect>
                                    <p:set>
                                      <p:cBhvr>
                                        <p:cTn id="98" dur="1" fill="hold">
                                          <p:stCondLst>
                                            <p:cond delay="249"/>
                                          </p:stCondLst>
                                        </p:cTn>
                                        <p:tgtEl>
                                          <p:spTgt spid="41"/>
                                        </p:tgtEl>
                                        <p:attrNameLst>
                                          <p:attrName>style.visibility</p:attrName>
                                        </p:attrNameLst>
                                      </p:cBhvr>
                                      <p:to>
                                        <p:strVal val="hidden"/>
                                      </p:to>
                                    </p:set>
                                  </p:childTnLst>
                                </p:cTn>
                              </p:par>
                              <p:par>
                                <p:cTn id="99" presetID="64" presetClass="path" presetSubtype="0" fill="hold" grpId="2" nodeType="withEffect">
                                  <p:stCondLst>
                                    <p:cond delay="500"/>
                                  </p:stCondLst>
                                  <p:childTnLst>
                                    <p:animMotion origin="layout" path="M 4.16667E-7 2.59259E-6 L 0.00339 -0.00486 " pathEditMode="relative" rAng="0" ptsTypes="AA">
                                      <p:cBhvr>
                                        <p:cTn id="100" dur="250" fill="hold"/>
                                        <p:tgtEl>
                                          <p:spTgt spid="41"/>
                                        </p:tgtEl>
                                        <p:attrNameLst>
                                          <p:attrName>ppt_x</p:attrName>
                                          <p:attrName>ppt_y</p:attrName>
                                        </p:attrNameLst>
                                      </p:cBhvr>
                                      <p:rCtr x="169" y="-255"/>
                                    </p:animMotion>
                                  </p:childTnLst>
                                </p:cTn>
                              </p:par>
                              <p:par>
                                <p:cTn id="101" presetID="22" presetClass="entr" presetSubtype="4" fill="hold" grpId="0" nodeType="withEffect">
                                  <p:stCondLst>
                                    <p:cond delay="25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250"/>
                                        <p:tgtEl>
                                          <p:spTgt spid="42"/>
                                        </p:tgtEl>
                                      </p:cBhvr>
                                    </p:animEffect>
                                  </p:childTnLst>
                                </p:cTn>
                              </p:par>
                              <p:par>
                                <p:cTn id="104" presetID="22" presetClass="exit" presetSubtype="4" fill="hold" grpId="1" nodeType="withEffect">
                                  <p:stCondLst>
                                    <p:cond delay="500"/>
                                  </p:stCondLst>
                                  <p:childTnLst>
                                    <p:animEffect transition="out" filter="wipe(down)">
                                      <p:cBhvr>
                                        <p:cTn id="105" dur="250"/>
                                        <p:tgtEl>
                                          <p:spTgt spid="42"/>
                                        </p:tgtEl>
                                      </p:cBhvr>
                                    </p:animEffect>
                                    <p:set>
                                      <p:cBhvr>
                                        <p:cTn id="106" dur="1" fill="hold">
                                          <p:stCondLst>
                                            <p:cond delay="249"/>
                                          </p:stCondLst>
                                        </p:cTn>
                                        <p:tgtEl>
                                          <p:spTgt spid="42"/>
                                        </p:tgtEl>
                                        <p:attrNameLst>
                                          <p:attrName>style.visibility</p:attrName>
                                        </p:attrNameLst>
                                      </p:cBhvr>
                                      <p:to>
                                        <p:strVal val="hidden"/>
                                      </p:to>
                                    </p:set>
                                  </p:childTnLst>
                                </p:cTn>
                              </p:par>
                              <p:par>
                                <p:cTn id="107" presetID="64" presetClass="path" presetSubtype="0" fill="hold" grpId="2" nodeType="withEffect">
                                  <p:stCondLst>
                                    <p:cond delay="500"/>
                                  </p:stCondLst>
                                  <p:childTnLst>
                                    <p:animMotion origin="layout" path="M -8.33333E-7 2.59259E-6 L -0.00338 -0.00533 " pathEditMode="relative" rAng="0" ptsTypes="AA">
                                      <p:cBhvr>
                                        <p:cTn id="108" dur="250" fill="hold"/>
                                        <p:tgtEl>
                                          <p:spTgt spid="42"/>
                                        </p:tgtEl>
                                        <p:attrNameLst>
                                          <p:attrName>ppt_x</p:attrName>
                                          <p:attrName>ppt_y</p:attrName>
                                        </p:attrNameLst>
                                      </p:cBhvr>
                                      <p:rCtr x="-169" y="-278"/>
                                    </p:animMotion>
                                  </p:childTnLst>
                                </p:cTn>
                              </p:par>
                              <p:par>
                                <p:cTn id="109" presetID="22" presetClass="entr" presetSubtype="2" fill="hold" grpId="0" nodeType="withEffect">
                                  <p:stCondLst>
                                    <p:cond delay="25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250"/>
                                        <p:tgtEl>
                                          <p:spTgt spid="43"/>
                                        </p:tgtEl>
                                      </p:cBhvr>
                                    </p:animEffect>
                                  </p:childTnLst>
                                </p:cTn>
                              </p:par>
                              <p:par>
                                <p:cTn id="112" presetID="22" presetClass="exit" presetSubtype="2" fill="hold" grpId="1" nodeType="withEffect">
                                  <p:stCondLst>
                                    <p:cond delay="500"/>
                                  </p:stCondLst>
                                  <p:childTnLst>
                                    <p:animEffect transition="out" filter="wipe(right)">
                                      <p:cBhvr>
                                        <p:cTn id="113" dur="250"/>
                                        <p:tgtEl>
                                          <p:spTgt spid="43"/>
                                        </p:tgtEl>
                                      </p:cBhvr>
                                    </p:animEffect>
                                    <p:set>
                                      <p:cBhvr>
                                        <p:cTn id="114" dur="1" fill="hold">
                                          <p:stCondLst>
                                            <p:cond delay="249"/>
                                          </p:stCondLst>
                                        </p:cTn>
                                        <p:tgtEl>
                                          <p:spTgt spid="43"/>
                                        </p:tgtEl>
                                        <p:attrNameLst>
                                          <p:attrName>style.visibility</p:attrName>
                                        </p:attrNameLst>
                                      </p:cBhvr>
                                      <p:to>
                                        <p:strVal val="hidden"/>
                                      </p:to>
                                    </p:set>
                                  </p:childTnLst>
                                </p:cTn>
                              </p:par>
                              <p:par>
                                <p:cTn id="115" presetID="64" presetClass="path" presetSubtype="0" fill="hold" grpId="2" nodeType="withEffect">
                                  <p:stCondLst>
                                    <p:cond delay="500"/>
                                  </p:stCondLst>
                                  <p:childTnLst>
                                    <p:animMotion origin="layout" path="M 1.66667E-6 0 L -0.00443 0.00208 " pathEditMode="relative" rAng="0" ptsTypes="AA">
                                      <p:cBhvr>
                                        <p:cTn id="116" dur="250" fill="hold"/>
                                        <p:tgtEl>
                                          <p:spTgt spid="43"/>
                                        </p:tgtEl>
                                        <p:attrNameLst>
                                          <p:attrName>ppt_x</p:attrName>
                                          <p:attrName>ppt_y</p:attrName>
                                        </p:attrNameLst>
                                      </p:cBhvr>
                                      <p:rCtr x="-221" y="93"/>
                                    </p:animMotion>
                                  </p:childTnLst>
                                </p:cTn>
                              </p:par>
                              <p:par>
                                <p:cTn id="117" presetID="2" presetClass="entr" presetSubtype="12" fill="hold" nodeType="withEffect">
                                  <p:stCondLst>
                                    <p:cond delay="500"/>
                                  </p:stCondLst>
                                  <p:childTnLst>
                                    <p:set>
                                      <p:cBhvr>
                                        <p:cTn id="118" dur="1" fill="hold">
                                          <p:stCondLst>
                                            <p:cond delay="0"/>
                                          </p:stCondLst>
                                        </p:cTn>
                                        <p:tgtEl>
                                          <p:spTgt spid="10"/>
                                        </p:tgtEl>
                                        <p:attrNameLst>
                                          <p:attrName>style.visibility</p:attrName>
                                        </p:attrNameLst>
                                      </p:cBhvr>
                                      <p:to>
                                        <p:strVal val="visible"/>
                                      </p:to>
                                    </p:set>
                                    <p:anim calcmode="lin" valueType="num">
                                      <p:cBhvr additive="base">
                                        <p:cTn id="119" dur="750" fill="hold"/>
                                        <p:tgtEl>
                                          <p:spTgt spid="10"/>
                                        </p:tgtEl>
                                        <p:attrNameLst>
                                          <p:attrName>ppt_x</p:attrName>
                                        </p:attrNameLst>
                                      </p:cBhvr>
                                      <p:tavLst>
                                        <p:tav tm="0">
                                          <p:val>
                                            <p:strVal val="0-#ppt_w/2"/>
                                          </p:val>
                                        </p:tav>
                                        <p:tav tm="100000">
                                          <p:val>
                                            <p:strVal val="#ppt_x"/>
                                          </p:val>
                                        </p:tav>
                                      </p:tavLst>
                                    </p:anim>
                                    <p:anim calcmode="lin" valueType="num">
                                      <p:cBhvr additive="base">
                                        <p:cTn id="120" dur="750" fill="hold"/>
                                        <p:tgtEl>
                                          <p:spTgt spid="10"/>
                                        </p:tgtEl>
                                        <p:attrNameLst>
                                          <p:attrName>ppt_y</p:attrName>
                                        </p:attrNameLst>
                                      </p:cBhvr>
                                      <p:tavLst>
                                        <p:tav tm="0">
                                          <p:val>
                                            <p:strVal val="1+#ppt_h/2"/>
                                          </p:val>
                                        </p:tav>
                                        <p:tav tm="100000">
                                          <p:val>
                                            <p:strVal val="#ppt_y"/>
                                          </p:val>
                                        </p:tav>
                                      </p:tavLst>
                                    </p:anim>
                                  </p:childTnLst>
                                </p:cTn>
                              </p:par>
                              <p:par>
                                <p:cTn id="121" presetID="2" presetClass="entr" presetSubtype="12" fill="hold" nodeType="withEffect">
                                  <p:stCondLst>
                                    <p:cond delay="500"/>
                                  </p:stCondLst>
                                  <p:childTnLst>
                                    <p:set>
                                      <p:cBhvr>
                                        <p:cTn id="122" dur="1" fill="hold">
                                          <p:stCondLst>
                                            <p:cond delay="0"/>
                                          </p:stCondLst>
                                        </p:cTn>
                                        <p:tgtEl>
                                          <p:spTgt spid="18"/>
                                        </p:tgtEl>
                                        <p:attrNameLst>
                                          <p:attrName>style.visibility</p:attrName>
                                        </p:attrNameLst>
                                      </p:cBhvr>
                                      <p:to>
                                        <p:strVal val="visible"/>
                                      </p:to>
                                    </p:set>
                                    <p:anim calcmode="lin" valueType="num">
                                      <p:cBhvr additive="base">
                                        <p:cTn id="123" dur="750" fill="hold"/>
                                        <p:tgtEl>
                                          <p:spTgt spid="18"/>
                                        </p:tgtEl>
                                        <p:attrNameLst>
                                          <p:attrName>ppt_x</p:attrName>
                                        </p:attrNameLst>
                                      </p:cBhvr>
                                      <p:tavLst>
                                        <p:tav tm="0">
                                          <p:val>
                                            <p:strVal val="0-#ppt_w/2"/>
                                          </p:val>
                                        </p:tav>
                                        <p:tav tm="100000">
                                          <p:val>
                                            <p:strVal val="#ppt_x"/>
                                          </p:val>
                                        </p:tav>
                                      </p:tavLst>
                                    </p:anim>
                                    <p:anim calcmode="lin" valueType="num">
                                      <p:cBhvr additive="base">
                                        <p:cTn id="124" dur="750" fill="hold"/>
                                        <p:tgtEl>
                                          <p:spTgt spid="18"/>
                                        </p:tgtEl>
                                        <p:attrNameLst>
                                          <p:attrName>ppt_y</p:attrName>
                                        </p:attrNameLst>
                                      </p:cBhvr>
                                      <p:tavLst>
                                        <p:tav tm="0">
                                          <p:val>
                                            <p:strVal val="1+#ppt_h/2"/>
                                          </p:val>
                                        </p:tav>
                                        <p:tav tm="100000">
                                          <p:val>
                                            <p:strVal val="#ppt_y"/>
                                          </p:val>
                                        </p:tav>
                                      </p:tavLst>
                                    </p:anim>
                                  </p:childTnLst>
                                </p:cTn>
                              </p:par>
                              <p:par>
                                <p:cTn id="125" presetID="2" presetClass="entr" presetSubtype="12" fill="hold" nodeType="withEffect">
                                  <p:stCondLst>
                                    <p:cond delay="500"/>
                                  </p:stCondLst>
                                  <p:childTnLst>
                                    <p:set>
                                      <p:cBhvr>
                                        <p:cTn id="126" dur="1" fill="hold">
                                          <p:stCondLst>
                                            <p:cond delay="0"/>
                                          </p:stCondLst>
                                        </p:cTn>
                                        <p:tgtEl>
                                          <p:spTgt spid="14"/>
                                        </p:tgtEl>
                                        <p:attrNameLst>
                                          <p:attrName>style.visibility</p:attrName>
                                        </p:attrNameLst>
                                      </p:cBhvr>
                                      <p:to>
                                        <p:strVal val="visible"/>
                                      </p:to>
                                    </p:set>
                                    <p:anim calcmode="lin" valueType="num">
                                      <p:cBhvr additive="base">
                                        <p:cTn id="127" dur="750" fill="hold"/>
                                        <p:tgtEl>
                                          <p:spTgt spid="14"/>
                                        </p:tgtEl>
                                        <p:attrNameLst>
                                          <p:attrName>ppt_x</p:attrName>
                                        </p:attrNameLst>
                                      </p:cBhvr>
                                      <p:tavLst>
                                        <p:tav tm="0">
                                          <p:val>
                                            <p:strVal val="0-#ppt_w/2"/>
                                          </p:val>
                                        </p:tav>
                                        <p:tav tm="100000">
                                          <p:val>
                                            <p:strVal val="#ppt_x"/>
                                          </p:val>
                                        </p:tav>
                                      </p:tavLst>
                                    </p:anim>
                                    <p:anim calcmode="lin" valueType="num">
                                      <p:cBhvr additive="base">
                                        <p:cTn id="128" dur="750" fill="hold"/>
                                        <p:tgtEl>
                                          <p:spTgt spid="14"/>
                                        </p:tgtEl>
                                        <p:attrNameLst>
                                          <p:attrName>ppt_y</p:attrName>
                                        </p:attrNameLst>
                                      </p:cBhvr>
                                      <p:tavLst>
                                        <p:tav tm="0">
                                          <p:val>
                                            <p:strVal val="1+#ppt_h/2"/>
                                          </p:val>
                                        </p:tav>
                                        <p:tav tm="100000">
                                          <p:val>
                                            <p:strVal val="#ppt_y"/>
                                          </p:val>
                                        </p:tav>
                                      </p:tavLst>
                                    </p:anim>
                                  </p:childTnLst>
                                </p:cTn>
                              </p:par>
                              <p:par>
                                <p:cTn id="129" presetID="2" presetClass="entr" presetSubtype="12" fill="hold" nodeType="withEffect">
                                  <p:stCondLst>
                                    <p:cond delay="50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750" fill="hold"/>
                                        <p:tgtEl>
                                          <p:spTgt spid="22"/>
                                        </p:tgtEl>
                                        <p:attrNameLst>
                                          <p:attrName>ppt_x</p:attrName>
                                        </p:attrNameLst>
                                      </p:cBhvr>
                                      <p:tavLst>
                                        <p:tav tm="0">
                                          <p:val>
                                            <p:strVal val="0-#ppt_w/2"/>
                                          </p:val>
                                        </p:tav>
                                        <p:tav tm="100000">
                                          <p:val>
                                            <p:strVal val="#ppt_x"/>
                                          </p:val>
                                        </p:tav>
                                      </p:tavLst>
                                    </p:anim>
                                    <p:anim calcmode="lin" valueType="num">
                                      <p:cBhvr additive="base">
                                        <p:cTn id="132" dur="750" fill="hold"/>
                                        <p:tgtEl>
                                          <p:spTgt spid="22"/>
                                        </p:tgtEl>
                                        <p:attrNameLst>
                                          <p:attrName>ppt_y</p:attrName>
                                        </p:attrNameLst>
                                      </p:cBhvr>
                                      <p:tavLst>
                                        <p:tav tm="0">
                                          <p:val>
                                            <p:strVal val="1+#ppt_h/2"/>
                                          </p:val>
                                        </p:tav>
                                        <p:tav tm="100000">
                                          <p:val>
                                            <p:strVal val="#ppt_y"/>
                                          </p:val>
                                        </p:tav>
                                      </p:tavLst>
                                    </p:anim>
                                  </p:childTnLst>
                                </p:cTn>
                              </p:par>
                              <p:par>
                                <p:cTn id="133" presetID="31" presetClass="entr" presetSubtype="0" fill="hold" grpId="0" nodeType="withEffect">
                                  <p:stCondLst>
                                    <p:cond delay="1000"/>
                                  </p:stCondLst>
                                  <p:childTnLst>
                                    <p:set>
                                      <p:cBhvr>
                                        <p:cTn id="134" dur="1" fill="hold">
                                          <p:stCondLst>
                                            <p:cond delay="0"/>
                                          </p:stCondLst>
                                        </p:cTn>
                                        <p:tgtEl>
                                          <p:spTgt spid="26"/>
                                        </p:tgtEl>
                                        <p:attrNameLst>
                                          <p:attrName>style.visibility</p:attrName>
                                        </p:attrNameLst>
                                      </p:cBhvr>
                                      <p:to>
                                        <p:strVal val="visible"/>
                                      </p:to>
                                    </p:set>
                                    <p:anim calcmode="lin" valueType="num">
                                      <p:cBhvr>
                                        <p:cTn id="135" dur="1000" fill="hold"/>
                                        <p:tgtEl>
                                          <p:spTgt spid="26"/>
                                        </p:tgtEl>
                                        <p:attrNameLst>
                                          <p:attrName>ppt_w</p:attrName>
                                        </p:attrNameLst>
                                      </p:cBhvr>
                                      <p:tavLst>
                                        <p:tav tm="0">
                                          <p:val>
                                            <p:fltVal val="0"/>
                                          </p:val>
                                        </p:tav>
                                        <p:tav tm="100000">
                                          <p:val>
                                            <p:strVal val="#ppt_w"/>
                                          </p:val>
                                        </p:tav>
                                      </p:tavLst>
                                    </p:anim>
                                    <p:anim calcmode="lin" valueType="num">
                                      <p:cBhvr>
                                        <p:cTn id="136" dur="1000" fill="hold"/>
                                        <p:tgtEl>
                                          <p:spTgt spid="26"/>
                                        </p:tgtEl>
                                        <p:attrNameLst>
                                          <p:attrName>ppt_h</p:attrName>
                                        </p:attrNameLst>
                                      </p:cBhvr>
                                      <p:tavLst>
                                        <p:tav tm="0">
                                          <p:val>
                                            <p:fltVal val="0"/>
                                          </p:val>
                                        </p:tav>
                                        <p:tav tm="100000">
                                          <p:val>
                                            <p:strVal val="#ppt_h"/>
                                          </p:val>
                                        </p:tav>
                                      </p:tavLst>
                                    </p:anim>
                                    <p:anim calcmode="lin" valueType="num">
                                      <p:cBhvr>
                                        <p:cTn id="137" dur="1000" fill="hold"/>
                                        <p:tgtEl>
                                          <p:spTgt spid="26"/>
                                        </p:tgtEl>
                                        <p:attrNameLst>
                                          <p:attrName>style.rotation</p:attrName>
                                        </p:attrNameLst>
                                      </p:cBhvr>
                                      <p:tavLst>
                                        <p:tav tm="0">
                                          <p:val>
                                            <p:fltVal val="90"/>
                                          </p:val>
                                        </p:tav>
                                        <p:tav tm="100000">
                                          <p:val>
                                            <p:fltVal val="0"/>
                                          </p:val>
                                        </p:tav>
                                      </p:tavLst>
                                    </p:anim>
                                    <p:animEffect transition="in" filter="fade">
                                      <p:cBhvr>
                                        <p:cTn id="138" dur="1000"/>
                                        <p:tgtEl>
                                          <p:spTgt spid="26"/>
                                        </p:tgtEl>
                                      </p:cBhvr>
                                    </p:animEffect>
                                  </p:childTnLst>
                                </p:cTn>
                              </p:par>
                              <p:par>
                                <p:cTn id="139" presetID="31" presetClass="entr" presetSubtype="0" fill="hold" grpId="0" nodeType="withEffect">
                                  <p:stCondLst>
                                    <p:cond delay="100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1000" fill="hold"/>
                                        <p:tgtEl>
                                          <p:spTgt spid="27"/>
                                        </p:tgtEl>
                                        <p:attrNameLst>
                                          <p:attrName>ppt_w</p:attrName>
                                        </p:attrNameLst>
                                      </p:cBhvr>
                                      <p:tavLst>
                                        <p:tav tm="0">
                                          <p:val>
                                            <p:fltVal val="0"/>
                                          </p:val>
                                        </p:tav>
                                        <p:tav tm="100000">
                                          <p:val>
                                            <p:strVal val="#ppt_w"/>
                                          </p:val>
                                        </p:tav>
                                      </p:tavLst>
                                    </p:anim>
                                    <p:anim calcmode="lin" valueType="num">
                                      <p:cBhvr>
                                        <p:cTn id="142" dur="1000" fill="hold"/>
                                        <p:tgtEl>
                                          <p:spTgt spid="27"/>
                                        </p:tgtEl>
                                        <p:attrNameLst>
                                          <p:attrName>ppt_h</p:attrName>
                                        </p:attrNameLst>
                                      </p:cBhvr>
                                      <p:tavLst>
                                        <p:tav tm="0">
                                          <p:val>
                                            <p:fltVal val="0"/>
                                          </p:val>
                                        </p:tav>
                                        <p:tav tm="100000">
                                          <p:val>
                                            <p:strVal val="#ppt_h"/>
                                          </p:val>
                                        </p:tav>
                                      </p:tavLst>
                                    </p:anim>
                                    <p:anim calcmode="lin" valueType="num">
                                      <p:cBhvr>
                                        <p:cTn id="143" dur="1000" fill="hold"/>
                                        <p:tgtEl>
                                          <p:spTgt spid="27"/>
                                        </p:tgtEl>
                                        <p:attrNameLst>
                                          <p:attrName>style.rotation</p:attrName>
                                        </p:attrNameLst>
                                      </p:cBhvr>
                                      <p:tavLst>
                                        <p:tav tm="0">
                                          <p:val>
                                            <p:fltVal val="90"/>
                                          </p:val>
                                        </p:tav>
                                        <p:tav tm="100000">
                                          <p:val>
                                            <p:fltVal val="0"/>
                                          </p:val>
                                        </p:tav>
                                      </p:tavLst>
                                    </p:anim>
                                    <p:animEffect transition="in" filter="fade">
                                      <p:cBhvr>
                                        <p:cTn id="144" dur="1000"/>
                                        <p:tgtEl>
                                          <p:spTgt spid="27"/>
                                        </p:tgtEl>
                                      </p:cBhvr>
                                    </p:animEffect>
                                  </p:childTnLst>
                                </p:cTn>
                              </p:par>
                              <p:par>
                                <p:cTn id="145" presetID="31" presetClass="entr" presetSubtype="0" fill="hold" grpId="0" nodeType="withEffect">
                                  <p:stCondLst>
                                    <p:cond delay="1000"/>
                                  </p:stCondLst>
                                  <p:childTnLst>
                                    <p:set>
                                      <p:cBhvr>
                                        <p:cTn id="146" dur="1" fill="hold">
                                          <p:stCondLst>
                                            <p:cond delay="0"/>
                                          </p:stCondLst>
                                        </p:cTn>
                                        <p:tgtEl>
                                          <p:spTgt spid="28"/>
                                        </p:tgtEl>
                                        <p:attrNameLst>
                                          <p:attrName>style.visibility</p:attrName>
                                        </p:attrNameLst>
                                      </p:cBhvr>
                                      <p:to>
                                        <p:strVal val="visible"/>
                                      </p:to>
                                    </p:set>
                                    <p:anim calcmode="lin" valueType="num">
                                      <p:cBhvr>
                                        <p:cTn id="147" dur="1000" fill="hold"/>
                                        <p:tgtEl>
                                          <p:spTgt spid="28"/>
                                        </p:tgtEl>
                                        <p:attrNameLst>
                                          <p:attrName>ppt_w</p:attrName>
                                        </p:attrNameLst>
                                      </p:cBhvr>
                                      <p:tavLst>
                                        <p:tav tm="0">
                                          <p:val>
                                            <p:fltVal val="0"/>
                                          </p:val>
                                        </p:tav>
                                        <p:tav tm="100000">
                                          <p:val>
                                            <p:strVal val="#ppt_w"/>
                                          </p:val>
                                        </p:tav>
                                      </p:tavLst>
                                    </p:anim>
                                    <p:anim calcmode="lin" valueType="num">
                                      <p:cBhvr>
                                        <p:cTn id="148" dur="1000" fill="hold"/>
                                        <p:tgtEl>
                                          <p:spTgt spid="28"/>
                                        </p:tgtEl>
                                        <p:attrNameLst>
                                          <p:attrName>ppt_h</p:attrName>
                                        </p:attrNameLst>
                                      </p:cBhvr>
                                      <p:tavLst>
                                        <p:tav tm="0">
                                          <p:val>
                                            <p:fltVal val="0"/>
                                          </p:val>
                                        </p:tav>
                                        <p:tav tm="100000">
                                          <p:val>
                                            <p:strVal val="#ppt_h"/>
                                          </p:val>
                                        </p:tav>
                                      </p:tavLst>
                                    </p:anim>
                                    <p:anim calcmode="lin" valueType="num">
                                      <p:cBhvr>
                                        <p:cTn id="149" dur="1000" fill="hold"/>
                                        <p:tgtEl>
                                          <p:spTgt spid="28"/>
                                        </p:tgtEl>
                                        <p:attrNameLst>
                                          <p:attrName>style.rotation</p:attrName>
                                        </p:attrNameLst>
                                      </p:cBhvr>
                                      <p:tavLst>
                                        <p:tav tm="0">
                                          <p:val>
                                            <p:fltVal val="90"/>
                                          </p:val>
                                        </p:tav>
                                        <p:tav tm="100000">
                                          <p:val>
                                            <p:fltVal val="0"/>
                                          </p:val>
                                        </p:tav>
                                      </p:tavLst>
                                    </p:anim>
                                    <p:animEffect transition="in" filter="fade">
                                      <p:cBhvr>
                                        <p:cTn id="150" dur="1000"/>
                                        <p:tgtEl>
                                          <p:spTgt spid="28"/>
                                        </p:tgtEl>
                                      </p:cBhvr>
                                    </p:animEffect>
                                  </p:childTnLst>
                                </p:cTn>
                              </p:par>
                              <p:par>
                                <p:cTn id="151" presetID="31" presetClass="entr" presetSubtype="0" fill="hold" grpId="0" nodeType="withEffect">
                                  <p:stCondLst>
                                    <p:cond delay="1000"/>
                                  </p:stCondLst>
                                  <p:childTnLst>
                                    <p:set>
                                      <p:cBhvr>
                                        <p:cTn id="152" dur="1" fill="hold">
                                          <p:stCondLst>
                                            <p:cond delay="0"/>
                                          </p:stCondLst>
                                        </p:cTn>
                                        <p:tgtEl>
                                          <p:spTgt spid="29"/>
                                        </p:tgtEl>
                                        <p:attrNameLst>
                                          <p:attrName>style.visibility</p:attrName>
                                        </p:attrNameLst>
                                      </p:cBhvr>
                                      <p:to>
                                        <p:strVal val="visible"/>
                                      </p:to>
                                    </p:set>
                                    <p:anim calcmode="lin" valueType="num">
                                      <p:cBhvr>
                                        <p:cTn id="153" dur="1000" fill="hold"/>
                                        <p:tgtEl>
                                          <p:spTgt spid="29"/>
                                        </p:tgtEl>
                                        <p:attrNameLst>
                                          <p:attrName>ppt_w</p:attrName>
                                        </p:attrNameLst>
                                      </p:cBhvr>
                                      <p:tavLst>
                                        <p:tav tm="0">
                                          <p:val>
                                            <p:fltVal val="0"/>
                                          </p:val>
                                        </p:tav>
                                        <p:tav tm="100000">
                                          <p:val>
                                            <p:strVal val="#ppt_w"/>
                                          </p:val>
                                        </p:tav>
                                      </p:tavLst>
                                    </p:anim>
                                    <p:anim calcmode="lin" valueType="num">
                                      <p:cBhvr>
                                        <p:cTn id="154" dur="1000" fill="hold"/>
                                        <p:tgtEl>
                                          <p:spTgt spid="29"/>
                                        </p:tgtEl>
                                        <p:attrNameLst>
                                          <p:attrName>ppt_h</p:attrName>
                                        </p:attrNameLst>
                                      </p:cBhvr>
                                      <p:tavLst>
                                        <p:tav tm="0">
                                          <p:val>
                                            <p:fltVal val="0"/>
                                          </p:val>
                                        </p:tav>
                                        <p:tav tm="100000">
                                          <p:val>
                                            <p:strVal val="#ppt_h"/>
                                          </p:val>
                                        </p:tav>
                                      </p:tavLst>
                                    </p:anim>
                                    <p:anim calcmode="lin" valueType="num">
                                      <p:cBhvr>
                                        <p:cTn id="155" dur="1000" fill="hold"/>
                                        <p:tgtEl>
                                          <p:spTgt spid="29"/>
                                        </p:tgtEl>
                                        <p:attrNameLst>
                                          <p:attrName>style.rotation</p:attrName>
                                        </p:attrNameLst>
                                      </p:cBhvr>
                                      <p:tavLst>
                                        <p:tav tm="0">
                                          <p:val>
                                            <p:fltVal val="90"/>
                                          </p:val>
                                        </p:tav>
                                        <p:tav tm="100000">
                                          <p:val>
                                            <p:fltVal val="0"/>
                                          </p:val>
                                        </p:tav>
                                      </p:tavLst>
                                    </p:anim>
                                    <p:animEffect transition="in" filter="fade">
                                      <p:cBhvr>
                                        <p:cTn id="156" dur="1000"/>
                                        <p:tgtEl>
                                          <p:spTgt spid="29"/>
                                        </p:tgtEl>
                                      </p:cBhvr>
                                    </p:animEffect>
                                  </p:childTnLst>
                                </p:cTn>
                              </p:par>
                            </p:childTnLst>
                          </p:cTn>
                        </p:par>
                        <p:par>
                          <p:cTn id="157" fill="hold">
                            <p:stCondLst>
                              <p:cond delay="500"/>
                            </p:stCondLst>
                            <p:childTnLst>
                              <p:par>
                                <p:cTn id="158" presetID="41" presetClass="entr" presetSubtype="0" fill="hold" grpId="0" nodeType="after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childTnLst>
                          </p:cTn>
                        </p:par>
                        <p:par>
                          <p:cTn id="165" fill="hold">
                            <p:stCondLst>
                              <p:cond delay="1200"/>
                            </p:stCondLst>
                            <p:childTnLst>
                              <p:par>
                                <p:cTn id="166" presetID="41" presetClass="entr" presetSubtype="0" fill="hold" grpId="0" nodeType="afterEffect">
                                  <p:stCondLst>
                                    <p:cond delay="0"/>
                                  </p:stCondLst>
                                  <p:iterate type="lt">
                                    <p:tmPct val="10000"/>
                                  </p:iterate>
                                  <p:childTnLst>
                                    <p:set>
                                      <p:cBhvr>
                                        <p:cTn id="167" dur="1" fill="hold">
                                          <p:stCondLst>
                                            <p:cond delay="0"/>
                                          </p:stCondLst>
                                        </p:cTn>
                                        <p:tgtEl>
                                          <p:spTgt spid="45"/>
                                        </p:tgtEl>
                                        <p:attrNameLst>
                                          <p:attrName>style.visibility</p:attrName>
                                        </p:attrNameLst>
                                      </p:cBhvr>
                                      <p:to>
                                        <p:strVal val="visible"/>
                                      </p:to>
                                    </p:set>
                                    <p:anim calcmode="lin" valueType="num">
                                      <p:cBhvr>
                                        <p:cTn id="168"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9" dur="500" fill="hold"/>
                                        <p:tgtEl>
                                          <p:spTgt spid="45"/>
                                        </p:tgtEl>
                                        <p:attrNameLst>
                                          <p:attrName>ppt_y</p:attrName>
                                        </p:attrNameLst>
                                      </p:cBhvr>
                                      <p:tavLst>
                                        <p:tav tm="0">
                                          <p:val>
                                            <p:strVal val="#ppt_y"/>
                                          </p:val>
                                        </p:tav>
                                        <p:tav tm="100000">
                                          <p:val>
                                            <p:strVal val="#ppt_y"/>
                                          </p:val>
                                        </p:tav>
                                      </p:tavLst>
                                    </p:anim>
                                    <p:anim calcmode="lin" valueType="num">
                                      <p:cBhvr>
                                        <p:cTn id="170"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1"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2" dur="500" tmFilter="0,0; .5, 1; 1, 1"/>
                                        <p:tgtEl>
                                          <p:spTgt spid="45"/>
                                        </p:tgtEl>
                                      </p:cBhvr>
                                    </p:animEffect>
                                  </p:childTnLst>
                                </p:cTn>
                              </p:par>
                            </p:childTnLst>
                          </p:cTn>
                        </p:par>
                        <p:par>
                          <p:cTn id="173" fill="hold">
                            <p:stCondLst>
                              <p:cond delay="1850"/>
                            </p:stCondLst>
                            <p:childTnLst>
                              <p:par>
                                <p:cTn id="174" presetID="2" presetClass="entr" presetSubtype="4" fill="hold" grpId="0" nodeType="after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additive="base">
                                        <p:cTn id="176" dur="500" fill="hold"/>
                                        <p:tgtEl>
                                          <p:spTgt spid="46"/>
                                        </p:tgtEl>
                                        <p:attrNameLst>
                                          <p:attrName>ppt_x</p:attrName>
                                        </p:attrNameLst>
                                      </p:cBhvr>
                                      <p:tavLst>
                                        <p:tav tm="0">
                                          <p:val>
                                            <p:strVal val="#ppt_x"/>
                                          </p:val>
                                        </p:tav>
                                        <p:tav tm="100000">
                                          <p:val>
                                            <p:strVal val="#ppt_x"/>
                                          </p:val>
                                        </p:tav>
                                      </p:tavLst>
                                    </p:anim>
                                    <p:anim calcmode="lin" valueType="num">
                                      <p:cBhvr additive="base">
                                        <p:cTn id="177" dur="500" fill="hold"/>
                                        <p:tgtEl>
                                          <p:spTgt spid="46"/>
                                        </p:tgtEl>
                                        <p:attrNameLst>
                                          <p:attrName>ppt_y</p:attrName>
                                        </p:attrNameLst>
                                      </p:cBhvr>
                                      <p:tavLst>
                                        <p:tav tm="0">
                                          <p:val>
                                            <p:strVal val="1+#ppt_h/2"/>
                                          </p:val>
                                        </p:tav>
                                        <p:tav tm="100000">
                                          <p:val>
                                            <p:strVal val="#ppt_y"/>
                                          </p:val>
                                        </p:tav>
                                      </p:tavLst>
                                    </p:anim>
                                  </p:childTnLst>
                                </p:cTn>
                              </p:par>
                            </p:childTnLst>
                          </p:cTn>
                        </p:par>
                        <p:par>
                          <p:cTn id="178" fill="hold">
                            <p:stCondLst>
                              <p:cond delay="2350"/>
                            </p:stCondLst>
                            <p:childTnLst>
                              <p:par>
                                <p:cTn id="179" presetID="41" presetClass="entr" presetSubtype="0" fill="hold" grpId="0" nodeType="afterEffect">
                                  <p:stCondLst>
                                    <p:cond delay="0"/>
                                  </p:stCondLst>
                                  <p:iterate type="lt">
                                    <p:tmPct val="10000"/>
                                  </p:iterate>
                                  <p:childTnLst>
                                    <p:set>
                                      <p:cBhvr>
                                        <p:cTn id="180" dur="1" fill="hold">
                                          <p:stCondLst>
                                            <p:cond delay="0"/>
                                          </p:stCondLst>
                                        </p:cTn>
                                        <p:tgtEl>
                                          <p:spTgt spid="47"/>
                                        </p:tgtEl>
                                        <p:attrNameLst>
                                          <p:attrName>style.visibility</p:attrName>
                                        </p:attrNameLst>
                                      </p:cBhvr>
                                      <p:to>
                                        <p:strVal val="visible"/>
                                      </p:to>
                                    </p:set>
                                    <p:anim calcmode="lin" valueType="num">
                                      <p:cBhvr>
                                        <p:cTn id="181"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82" dur="500" fill="hold"/>
                                        <p:tgtEl>
                                          <p:spTgt spid="47"/>
                                        </p:tgtEl>
                                        <p:attrNameLst>
                                          <p:attrName>ppt_y</p:attrName>
                                        </p:attrNameLst>
                                      </p:cBhvr>
                                      <p:tavLst>
                                        <p:tav tm="0">
                                          <p:val>
                                            <p:strVal val="#ppt_y"/>
                                          </p:val>
                                        </p:tav>
                                        <p:tav tm="100000">
                                          <p:val>
                                            <p:strVal val="#ppt_y"/>
                                          </p:val>
                                        </p:tav>
                                      </p:tavLst>
                                    </p:anim>
                                    <p:anim calcmode="lin" valueType="num">
                                      <p:cBhvr>
                                        <p:cTn id="183"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84"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85" dur="500" tmFilter="0,0; .5, 1; 1, 1"/>
                                        <p:tgtEl>
                                          <p:spTgt spid="47"/>
                                        </p:tgtEl>
                                      </p:cBhvr>
                                    </p:animEffect>
                                  </p:childTnLst>
                                </p:cTn>
                              </p:par>
                            </p:childTnLst>
                          </p:cTn>
                        </p:par>
                        <p:par>
                          <p:cTn id="186" fill="hold">
                            <p:stCondLst>
                              <p:cond delay="3150"/>
                            </p:stCondLst>
                            <p:childTnLst>
                              <p:par>
                                <p:cTn id="187" presetID="41" presetClass="entr" presetSubtype="0" fill="hold" grpId="0" nodeType="afterEffect">
                                  <p:stCondLst>
                                    <p:cond delay="0"/>
                                  </p:stCondLst>
                                  <p:iterate type="lt">
                                    <p:tmPct val="10000"/>
                                  </p:iterate>
                                  <p:childTnLst>
                                    <p:set>
                                      <p:cBhvr>
                                        <p:cTn id="188" dur="1" fill="hold">
                                          <p:stCondLst>
                                            <p:cond delay="0"/>
                                          </p:stCondLst>
                                        </p:cTn>
                                        <p:tgtEl>
                                          <p:spTgt spid="48"/>
                                        </p:tgtEl>
                                        <p:attrNameLst>
                                          <p:attrName>style.visibility</p:attrName>
                                        </p:attrNameLst>
                                      </p:cBhvr>
                                      <p:to>
                                        <p:strVal val="visible"/>
                                      </p:to>
                                    </p:set>
                                    <p:anim calcmode="lin" valueType="num">
                                      <p:cBhvr>
                                        <p:cTn id="189"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90" dur="500" fill="hold"/>
                                        <p:tgtEl>
                                          <p:spTgt spid="48"/>
                                        </p:tgtEl>
                                        <p:attrNameLst>
                                          <p:attrName>ppt_y</p:attrName>
                                        </p:attrNameLst>
                                      </p:cBhvr>
                                      <p:tavLst>
                                        <p:tav tm="0">
                                          <p:val>
                                            <p:strVal val="#ppt_y"/>
                                          </p:val>
                                        </p:tav>
                                        <p:tav tm="100000">
                                          <p:val>
                                            <p:strVal val="#ppt_y"/>
                                          </p:val>
                                        </p:tav>
                                      </p:tavLst>
                                    </p:anim>
                                    <p:anim calcmode="lin" valueType="num">
                                      <p:cBhvr>
                                        <p:cTn id="191"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92"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93" dur="500" tmFilter="0,0; .5, 1; 1, 1"/>
                                        <p:tgtEl>
                                          <p:spTgt spid="48"/>
                                        </p:tgtEl>
                                      </p:cBhvr>
                                    </p:animEffect>
                                  </p:childTnLst>
                                </p:cTn>
                              </p:par>
                            </p:childTnLst>
                          </p:cTn>
                        </p:par>
                        <p:par>
                          <p:cTn id="194" fill="hold">
                            <p:stCondLst>
                              <p:cond delay="3899"/>
                            </p:stCondLst>
                            <p:childTnLst>
                              <p:par>
                                <p:cTn id="195" presetID="53" presetClass="entr" presetSubtype="16" fill="hold" nodeType="afterEffect">
                                  <p:stCondLst>
                                    <p:cond delay="0"/>
                                  </p:stCondLst>
                                  <p:childTnLst>
                                    <p:set>
                                      <p:cBhvr>
                                        <p:cTn id="196" dur="1" fill="hold">
                                          <p:stCondLst>
                                            <p:cond delay="0"/>
                                          </p:stCondLst>
                                        </p:cTn>
                                        <p:tgtEl>
                                          <p:spTgt spid="61"/>
                                        </p:tgtEl>
                                        <p:attrNameLst>
                                          <p:attrName>style.visibility</p:attrName>
                                        </p:attrNameLst>
                                      </p:cBhvr>
                                      <p:to>
                                        <p:strVal val="visible"/>
                                      </p:to>
                                    </p:set>
                                    <p:anim calcmode="lin" valueType="num">
                                      <p:cBhvr>
                                        <p:cTn id="197" dur="500" fill="hold"/>
                                        <p:tgtEl>
                                          <p:spTgt spid="61"/>
                                        </p:tgtEl>
                                        <p:attrNameLst>
                                          <p:attrName>ppt_w</p:attrName>
                                        </p:attrNameLst>
                                      </p:cBhvr>
                                      <p:tavLst>
                                        <p:tav tm="0">
                                          <p:val>
                                            <p:fltVal val="0"/>
                                          </p:val>
                                        </p:tav>
                                        <p:tav tm="100000">
                                          <p:val>
                                            <p:strVal val="#ppt_w"/>
                                          </p:val>
                                        </p:tav>
                                      </p:tavLst>
                                    </p:anim>
                                    <p:anim calcmode="lin" valueType="num">
                                      <p:cBhvr>
                                        <p:cTn id="198" dur="500" fill="hold"/>
                                        <p:tgtEl>
                                          <p:spTgt spid="61"/>
                                        </p:tgtEl>
                                        <p:attrNameLst>
                                          <p:attrName>ppt_h</p:attrName>
                                        </p:attrNameLst>
                                      </p:cBhvr>
                                      <p:tavLst>
                                        <p:tav tm="0">
                                          <p:val>
                                            <p:fltVal val="0"/>
                                          </p:val>
                                        </p:tav>
                                        <p:tav tm="100000">
                                          <p:val>
                                            <p:strVal val="#ppt_h"/>
                                          </p:val>
                                        </p:tav>
                                      </p:tavLst>
                                    </p:anim>
                                    <p:animEffect transition="in" filter="fade">
                                      <p:cBhvr>
                                        <p:cTn id="199" dur="500"/>
                                        <p:tgtEl>
                                          <p:spTgt spid="61"/>
                                        </p:tgtEl>
                                      </p:cBhvr>
                                    </p:animEffect>
                                  </p:childTnLst>
                                </p:cTn>
                              </p:par>
                              <p:par>
                                <p:cTn id="200" presetID="53" presetClass="entr" presetSubtype="16" fill="hold" nodeType="withEffect">
                                  <p:stCondLst>
                                    <p:cond delay="500"/>
                                  </p:stCondLst>
                                  <p:childTnLst>
                                    <p:set>
                                      <p:cBhvr>
                                        <p:cTn id="201" dur="1" fill="hold">
                                          <p:stCondLst>
                                            <p:cond delay="0"/>
                                          </p:stCondLst>
                                        </p:cTn>
                                        <p:tgtEl>
                                          <p:spTgt spid="55"/>
                                        </p:tgtEl>
                                        <p:attrNameLst>
                                          <p:attrName>style.visibility</p:attrName>
                                        </p:attrNameLst>
                                      </p:cBhvr>
                                      <p:to>
                                        <p:strVal val="visible"/>
                                      </p:to>
                                    </p:set>
                                    <p:anim calcmode="lin" valueType="num">
                                      <p:cBhvr>
                                        <p:cTn id="202" dur="500" fill="hold"/>
                                        <p:tgtEl>
                                          <p:spTgt spid="55"/>
                                        </p:tgtEl>
                                        <p:attrNameLst>
                                          <p:attrName>ppt_w</p:attrName>
                                        </p:attrNameLst>
                                      </p:cBhvr>
                                      <p:tavLst>
                                        <p:tav tm="0">
                                          <p:val>
                                            <p:fltVal val="0"/>
                                          </p:val>
                                        </p:tav>
                                        <p:tav tm="100000">
                                          <p:val>
                                            <p:strVal val="#ppt_w"/>
                                          </p:val>
                                        </p:tav>
                                      </p:tavLst>
                                    </p:anim>
                                    <p:anim calcmode="lin" valueType="num">
                                      <p:cBhvr>
                                        <p:cTn id="203" dur="500" fill="hold"/>
                                        <p:tgtEl>
                                          <p:spTgt spid="55"/>
                                        </p:tgtEl>
                                        <p:attrNameLst>
                                          <p:attrName>ppt_h</p:attrName>
                                        </p:attrNameLst>
                                      </p:cBhvr>
                                      <p:tavLst>
                                        <p:tav tm="0">
                                          <p:val>
                                            <p:fltVal val="0"/>
                                          </p:val>
                                        </p:tav>
                                        <p:tav tm="100000">
                                          <p:val>
                                            <p:strVal val="#ppt_h"/>
                                          </p:val>
                                        </p:tav>
                                      </p:tavLst>
                                    </p:anim>
                                    <p:animEffect transition="in" filter="fade">
                                      <p:cBhvr>
                                        <p:cTn id="204" dur="500"/>
                                        <p:tgtEl>
                                          <p:spTgt spid="55"/>
                                        </p:tgtEl>
                                      </p:cBhvr>
                                    </p:animEffect>
                                  </p:childTnLst>
                                </p:cTn>
                              </p:par>
                              <p:par>
                                <p:cTn id="205" presetID="53" presetClass="entr" presetSubtype="16" fill="hold" nodeType="withEffect">
                                  <p:stCondLst>
                                    <p:cond delay="500"/>
                                  </p:stCondLst>
                                  <p:childTnLst>
                                    <p:set>
                                      <p:cBhvr>
                                        <p:cTn id="206" dur="1" fill="hold">
                                          <p:stCondLst>
                                            <p:cond delay="0"/>
                                          </p:stCondLst>
                                        </p:cTn>
                                        <p:tgtEl>
                                          <p:spTgt spid="52"/>
                                        </p:tgtEl>
                                        <p:attrNameLst>
                                          <p:attrName>style.visibility</p:attrName>
                                        </p:attrNameLst>
                                      </p:cBhvr>
                                      <p:to>
                                        <p:strVal val="visible"/>
                                      </p:to>
                                    </p:set>
                                    <p:anim calcmode="lin" valueType="num">
                                      <p:cBhvr>
                                        <p:cTn id="207" dur="500" fill="hold"/>
                                        <p:tgtEl>
                                          <p:spTgt spid="52"/>
                                        </p:tgtEl>
                                        <p:attrNameLst>
                                          <p:attrName>ppt_w</p:attrName>
                                        </p:attrNameLst>
                                      </p:cBhvr>
                                      <p:tavLst>
                                        <p:tav tm="0">
                                          <p:val>
                                            <p:fltVal val="0"/>
                                          </p:val>
                                        </p:tav>
                                        <p:tav tm="100000">
                                          <p:val>
                                            <p:strVal val="#ppt_w"/>
                                          </p:val>
                                        </p:tav>
                                      </p:tavLst>
                                    </p:anim>
                                    <p:anim calcmode="lin" valueType="num">
                                      <p:cBhvr>
                                        <p:cTn id="208" dur="500" fill="hold"/>
                                        <p:tgtEl>
                                          <p:spTgt spid="52"/>
                                        </p:tgtEl>
                                        <p:attrNameLst>
                                          <p:attrName>ppt_h</p:attrName>
                                        </p:attrNameLst>
                                      </p:cBhvr>
                                      <p:tavLst>
                                        <p:tav tm="0">
                                          <p:val>
                                            <p:fltVal val="0"/>
                                          </p:val>
                                        </p:tav>
                                        <p:tav tm="100000">
                                          <p:val>
                                            <p:strVal val="#ppt_h"/>
                                          </p:val>
                                        </p:tav>
                                      </p:tavLst>
                                    </p:anim>
                                    <p:animEffect transition="in" filter="fade">
                                      <p:cBhvr>
                                        <p:cTn id="209" dur="500"/>
                                        <p:tgtEl>
                                          <p:spTgt spid="52"/>
                                        </p:tgtEl>
                                      </p:cBhvr>
                                    </p:animEffect>
                                  </p:childTnLst>
                                </p:cTn>
                              </p:par>
                              <p:par>
                                <p:cTn id="210" presetID="53" presetClass="entr" presetSubtype="16" fill="hold" nodeType="withEffect">
                                  <p:stCondLst>
                                    <p:cond delay="500"/>
                                  </p:stCondLst>
                                  <p:childTnLst>
                                    <p:set>
                                      <p:cBhvr>
                                        <p:cTn id="211" dur="1" fill="hold">
                                          <p:stCondLst>
                                            <p:cond delay="0"/>
                                          </p:stCondLst>
                                        </p:cTn>
                                        <p:tgtEl>
                                          <p:spTgt spid="49"/>
                                        </p:tgtEl>
                                        <p:attrNameLst>
                                          <p:attrName>style.visibility</p:attrName>
                                        </p:attrNameLst>
                                      </p:cBhvr>
                                      <p:to>
                                        <p:strVal val="visible"/>
                                      </p:to>
                                    </p:set>
                                    <p:anim calcmode="lin" valueType="num">
                                      <p:cBhvr>
                                        <p:cTn id="212" dur="500" fill="hold"/>
                                        <p:tgtEl>
                                          <p:spTgt spid="49"/>
                                        </p:tgtEl>
                                        <p:attrNameLst>
                                          <p:attrName>ppt_w</p:attrName>
                                        </p:attrNameLst>
                                      </p:cBhvr>
                                      <p:tavLst>
                                        <p:tav tm="0">
                                          <p:val>
                                            <p:fltVal val="0"/>
                                          </p:val>
                                        </p:tav>
                                        <p:tav tm="100000">
                                          <p:val>
                                            <p:strVal val="#ppt_w"/>
                                          </p:val>
                                        </p:tav>
                                      </p:tavLst>
                                    </p:anim>
                                    <p:anim calcmode="lin" valueType="num">
                                      <p:cBhvr>
                                        <p:cTn id="213" dur="500" fill="hold"/>
                                        <p:tgtEl>
                                          <p:spTgt spid="49"/>
                                        </p:tgtEl>
                                        <p:attrNameLst>
                                          <p:attrName>ppt_h</p:attrName>
                                        </p:attrNameLst>
                                      </p:cBhvr>
                                      <p:tavLst>
                                        <p:tav tm="0">
                                          <p:val>
                                            <p:fltVal val="0"/>
                                          </p:val>
                                        </p:tav>
                                        <p:tav tm="100000">
                                          <p:val>
                                            <p:strVal val="#ppt_h"/>
                                          </p:val>
                                        </p:tav>
                                      </p:tavLst>
                                    </p:anim>
                                    <p:animEffect transition="in" filter="fade">
                                      <p:cBhvr>
                                        <p:cTn id="214" dur="500"/>
                                        <p:tgtEl>
                                          <p:spTgt spid="49"/>
                                        </p:tgtEl>
                                      </p:cBhvr>
                                    </p:animEffect>
                                  </p:childTnLst>
                                </p:cTn>
                              </p:par>
                              <p:par>
                                <p:cTn id="215" presetID="53" presetClass="entr" presetSubtype="16" fill="hold" nodeType="withEffect">
                                  <p:stCondLst>
                                    <p:cond delay="500"/>
                                  </p:stCondLst>
                                  <p:childTnLst>
                                    <p:set>
                                      <p:cBhvr>
                                        <p:cTn id="216" dur="1" fill="hold">
                                          <p:stCondLst>
                                            <p:cond delay="0"/>
                                          </p:stCondLst>
                                        </p:cTn>
                                        <p:tgtEl>
                                          <p:spTgt spid="58"/>
                                        </p:tgtEl>
                                        <p:attrNameLst>
                                          <p:attrName>style.visibility</p:attrName>
                                        </p:attrNameLst>
                                      </p:cBhvr>
                                      <p:to>
                                        <p:strVal val="visible"/>
                                      </p:to>
                                    </p:set>
                                    <p:anim calcmode="lin" valueType="num">
                                      <p:cBhvr>
                                        <p:cTn id="217" dur="500" fill="hold"/>
                                        <p:tgtEl>
                                          <p:spTgt spid="58"/>
                                        </p:tgtEl>
                                        <p:attrNameLst>
                                          <p:attrName>ppt_w</p:attrName>
                                        </p:attrNameLst>
                                      </p:cBhvr>
                                      <p:tavLst>
                                        <p:tav tm="0">
                                          <p:val>
                                            <p:fltVal val="0"/>
                                          </p:val>
                                        </p:tav>
                                        <p:tav tm="100000">
                                          <p:val>
                                            <p:strVal val="#ppt_w"/>
                                          </p:val>
                                        </p:tav>
                                      </p:tavLst>
                                    </p:anim>
                                    <p:anim calcmode="lin" valueType="num">
                                      <p:cBhvr>
                                        <p:cTn id="218" dur="500" fill="hold"/>
                                        <p:tgtEl>
                                          <p:spTgt spid="58"/>
                                        </p:tgtEl>
                                        <p:attrNameLst>
                                          <p:attrName>ppt_h</p:attrName>
                                        </p:attrNameLst>
                                      </p:cBhvr>
                                      <p:tavLst>
                                        <p:tav tm="0">
                                          <p:val>
                                            <p:fltVal val="0"/>
                                          </p:val>
                                        </p:tav>
                                        <p:tav tm="100000">
                                          <p:val>
                                            <p:strVal val="#ppt_h"/>
                                          </p:val>
                                        </p:tav>
                                      </p:tavLst>
                                    </p:anim>
                                    <p:animEffect transition="in" filter="fade">
                                      <p:cBhvr>
                                        <p:cTn id="219" dur="500"/>
                                        <p:tgtEl>
                                          <p:spTgt spid="58"/>
                                        </p:tgtEl>
                                      </p:cBhvr>
                                    </p:animEffect>
                                  </p:childTnLst>
                                </p:cTn>
                              </p:par>
                              <p:par>
                                <p:cTn id="220" presetID="53" presetClass="entr" presetSubtype="16" fill="hold" nodeType="withEffect">
                                  <p:stCondLst>
                                    <p:cond delay="500"/>
                                  </p:stCondLst>
                                  <p:childTnLst>
                                    <p:set>
                                      <p:cBhvr>
                                        <p:cTn id="221" dur="1" fill="hold">
                                          <p:stCondLst>
                                            <p:cond delay="0"/>
                                          </p:stCondLst>
                                        </p:cTn>
                                        <p:tgtEl>
                                          <p:spTgt spid="64"/>
                                        </p:tgtEl>
                                        <p:attrNameLst>
                                          <p:attrName>style.visibility</p:attrName>
                                        </p:attrNameLst>
                                      </p:cBhvr>
                                      <p:to>
                                        <p:strVal val="visible"/>
                                      </p:to>
                                    </p:set>
                                    <p:anim calcmode="lin" valueType="num">
                                      <p:cBhvr>
                                        <p:cTn id="222" dur="500" fill="hold"/>
                                        <p:tgtEl>
                                          <p:spTgt spid="64"/>
                                        </p:tgtEl>
                                        <p:attrNameLst>
                                          <p:attrName>ppt_w</p:attrName>
                                        </p:attrNameLst>
                                      </p:cBhvr>
                                      <p:tavLst>
                                        <p:tav tm="0">
                                          <p:val>
                                            <p:fltVal val="0"/>
                                          </p:val>
                                        </p:tav>
                                        <p:tav tm="100000">
                                          <p:val>
                                            <p:strVal val="#ppt_w"/>
                                          </p:val>
                                        </p:tav>
                                      </p:tavLst>
                                    </p:anim>
                                    <p:anim calcmode="lin" valueType="num">
                                      <p:cBhvr>
                                        <p:cTn id="223" dur="500" fill="hold"/>
                                        <p:tgtEl>
                                          <p:spTgt spid="64"/>
                                        </p:tgtEl>
                                        <p:attrNameLst>
                                          <p:attrName>ppt_h</p:attrName>
                                        </p:attrNameLst>
                                      </p:cBhvr>
                                      <p:tavLst>
                                        <p:tav tm="0">
                                          <p:val>
                                            <p:fltVal val="0"/>
                                          </p:val>
                                        </p:tav>
                                        <p:tav tm="100000">
                                          <p:val>
                                            <p:strVal val="#ppt_h"/>
                                          </p:val>
                                        </p:tav>
                                      </p:tavLst>
                                    </p:anim>
                                    <p:animEffect transition="in" filter="fade">
                                      <p:cBhvr>
                                        <p:cTn id="2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p:bldP spid="45" grpId="0"/>
      <p:bldP spid="46" grpId="0" animBg="1"/>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0" name="椭圆 39"/>
            <p:cNvSpPr/>
            <p:nvPr/>
          </p:nvSpPr>
          <p:spPr>
            <a:xfrm>
              <a:off x="5956263" y="2148531"/>
              <a:ext cx="1429731" cy="1429731"/>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sp>
        <p:nvSpPr>
          <p:cNvPr id="43" name="KSO_Shape"/>
          <p:cNvSpPr/>
          <p:nvPr/>
        </p:nvSpPr>
        <p:spPr bwMode="auto">
          <a:xfrm>
            <a:off x="3281150" y="2473796"/>
            <a:ext cx="377025" cy="25889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663A7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cxnSp>
        <p:nvCxnSpPr>
          <p:cNvPr id="44" name="直接连接符 43"/>
          <p:cNvCxnSpPr/>
          <p:nvPr/>
        </p:nvCxnSpPr>
        <p:spPr>
          <a:xfrm>
            <a:off x="4248048" y="1869856"/>
            <a:ext cx="0" cy="1403790"/>
          </a:xfrm>
          <a:prstGeom prst="line">
            <a:avLst/>
          </a:prstGeom>
          <a:ln>
            <a:solidFill>
              <a:srgbClr val="663A77"/>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文本框 9"/>
          <p:cNvSpPr txBox="1"/>
          <p:nvPr/>
        </p:nvSpPr>
        <p:spPr>
          <a:xfrm>
            <a:off x="4450585" y="2272025"/>
            <a:ext cx="1950215" cy="821366"/>
          </a:xfrm>
          <a:prstGeom prst="rect">
            <a:avLst/>
          </a:prstGeom>
          <a:noFill/>
        </p:spPr>
        <p:txBody>
          <a:bodyPr wrap="square" lIns="51422" tIns="25711" rIns="51422" bIns="25711" rtlCol="0">
            <a:spAutoFit/>
          </a:bodyPr>
          <a:lstStyle/>
          <a:p>
            <a:pPr marL="0" lvl="1" algn="ctr"/>
            <a:r>
              <a:rPr lang="zh-CN" altLang="en-US" sz="3600" b="1" dirty="0">
                <a:solidFill>
                  <a:srgbClr val="663A77"/>
                </a:solidFill>
                <a:latin typeface="微软雅黑" panose="020B0503020204020204" pitchFamily="34" charset="-122"/>
                <a:ea typeface="微软雅黑" panose="020B0503020204020204" pitchFamily="34" charset="-122"/>
              </a:rPr>
              <a:t>添加标题</a:t>
            </a:r>
            <a:endParaRPr lang="en-US" altLang="zh-CN" sz="3600" b="1" dirty="0">
              <a:solidFill>
                <a:srgbClr val="663A77"/>
              </a:solidFill>
              <a:latin typeface="微软雅黑" panose="020B0503020204020204" pitchFamily="34" charset="-122"/>
              <a:ea typeface="微软雅黑" panose="020B0503020204020204" pitchFamily="34" charset="-122"/>
            </a:endParaRPr>
          </a:p>
          <a:p>
            <a:pPr marL="0" lvl="1" algn="ctr"/>
            <a:r>
              <a:rPr lang="zh-CN" altLang="en-US" sz="1400" dirty="0" smtClean="0">
                <a:solidFill>
                  <a:srgbClr val="663A77"/>
                </a:solidFill>
                <a:latin typeface="微软雅黑" panose="020B0503020204020204" pitchFamily="34" charset="-122"/>
                <a:ea typeface="微软雅黑" panose="020B0503020204020204" pitchFamily="34" charset="-122"/>
              </a:rPr>
              <a:t>（</a:t>
            </a:r>
            <a:r>
              <a:rPr lang="en-US" altLang="zh-CN" sz="1400" dirty="0" smtClean="0">
                <a:solidFill>
                  <a:srgbClr val="663A77"/>
                </a:solidFill>
                <a:latin typeface="微软雅黑" panose="020B0503020204020204" pitchFamily="34" charset="-122"/>
                <a:ea typeface="微软雅黑" panose="020B0503020204020204" pitchFamily="34" charset="-122"/>
              </a:rPr>
              <a:t>Add title</a:t>
            </a:r>
            <a:r>
              <a:rPr lang="zh-CN" altLang="en-US" sz="1400" dirty="0" smtClean="0">
                <a:solidFill>
                  <a:srgbClr val="663A77"/>
                </a:solidFill>
                <a:latin typeface="微软雅黑" panose="020B0503020204020204" pitchFamily="34" charset="-122"/>
                <a:ea typeface="微软雅黑" panose="020B0503020204020204" pitchFamily="34" charset="-122"/>
              </a:rPr>
              <a:t>）</a:t>
            </a:r>
            <a:endParaRPr lang="zh-CN" altLang="en-US" sz="1400" dirty="0">
              <a:solidFill>
                <a:srgbClr val="663A7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175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2250"/>
                            </p:stCondLst>
                            <p:childTnLst>
                              <p:par>
                                <p:cTn id="50" presetID="42" presetClass="entr" presetSubtype="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21"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sp>
        <p:nvSpPr>
          <p:cNvPr id="23" name="矩形 22"/>
          <p:cNvSpPr>
            <a:spLocks noChangeArrowheads="1"/>
          </p:cNvSpPr>
          <p:nvPr/>
        </p:nvSpPr>
        <p:spPr bwMode="auto">
          <a:xfrm>
            <a:off x="496745" y="839713"/>
            <a:ext cx="8166530" cy="76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496744" y="1811362"/>
            <a:ext cx="3418031" cy="2661694"/>
          </a:xfrm>
          <a:prstGeom prst="rect">
            <a:avLst/>
          </a:prstGeom>
          <a:blipFill>
            <a:blip r:embed="rId1" cstate="screen"/>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5" name="组合 24"/>
          <p:cNvGrpSpPr/>
          <p:nvPr/>
        </p:nvGrpSpPr>
        <p:grpSpPr>
          <a:xfrm>
            <a:off x="4385462" y="1850084"/>
            <a:ext cx="593961" cy="593961"/>
            <a:chOff x="4589983" y="2663795"/>
            <a:chExt cx="877102" cy="877102"/>
          </a:xfrm>
        </p:grpSpPr>
        <p:grpSp>
          <p:nvGrpSpPr>
            <p:cNvPr id="26" name="组合 25"/>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39" name="椭圆 38"/>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27" name="组合 26"/>
            <p:cNvGrpSpPr/>
            <p:nvPr/>
          </p:nvGrpSpPr>
          <p:grpSpPr>
            <a:xfrm>
              <a:off x="4690436" y="2865050"/>
              <a:ext cx="567894" cy="535099"/>
              <a:chOff x="4832350" y="1028700"/>
              <a:chExt cx="522288" cy="492126"/>
            </a:xfrm>
            <a:solidFill>
              <a:srgbClr val="0070C0"/>
            </a:solidFill>
          </p:grpSpPr>
          <p:sp>
            <p:nvSpPr>
              <p:cNvPr id="28"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40" name="组合 39"/>
          <p:cNvGrpSpPr/>
          <p:nvPr/>
        </p:nvGrpSpPr>
        <p:grpSpPr>
          <a:xfrm>
            <a:off x="4385462" y="2905339"/>
            <a:ext cx="593961" cy="593961"/>
            <a:chOff x="4692046" y="3749516"/>
            <a:chExt cx="877102" cy="877102"/>
          </a:xfrm>
        </p:grpSpPr>
        <p:grpSp>
          <p:nvGrpSpPr>
            <p:cNvPr id="41" name="组合 40"/>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62" name="椭圆 6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42" name="组合 41"/>
            <p:cNvGrpSpPr/>
            <p:nvPr/>
          </p:nvGrpSpPr>
          <p:grpSpPr>
            <a:xfrm>
              <a:off x="4853377" y="3997905"/>
              <a:ext cx="554441" cy="377594"/>
              <a:chOff x="4156075" y="2292350"/>
              <a:chExt cx="552450" cy="376238"/>
            </a:xfrm>
            <a:solidFill>
              <a:srgbClr val="0070C0"/>
            </a:solidFill>
          </p:grpSpPr>
          <p:sp>
            <p:nvSpPr>
              <p:cNvPr id="43"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63" name="组合 62"/>
          <p:cNvGrpSpPr/>
          <p:nvPr/>
        </p:nvGrpSpPr>
        <p:grpSpPr>
          <a:xfrm>
            <a:off x="4385462" y="3960593"/>
            <a:ext cx="593961" cy="593961"/>
            <a:chOff x="5276799" y="5817699"/>
            <a:chExt cx="877102" cy="877102"/>
          </a:xfrm>
        </p:grpSpPr>
        <p:grpSp>
          <p:nvGrpSpPr>
            <p:cNvPr id="64" name="组合 63"/>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77" name="椭圆 7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65" name="组合 64"/>
            <p:cNvGrpSpPr/>
            <p:nvPr/>
          </p:nvGrpSpPr>
          <p:grpSpPr>
            <a:xfrm>
              <a:off x="5491718" y="5999083"/>
              <a:ext cx="447265" cy="447265"/>
              <a:chOff x="4219575" y="4668838"/>
              <a:chExt cx="442913" cy="442913"/>
            </a:xfrm>
            <a:solidFill>
              <a:srgbClr val="0070C0"/>
            </a:solidFill>
          </p:grpSpPr>
          <p:sp>
            <p:nvSpPr>
              <p:cNvPr id="66"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8"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9"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0"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1"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2"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3"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4"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5"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78" name="组合 77"/>
          <p:cNvGrpSpPr/>
          <p:nvPr/>
        </p:nvGrpSpPr>
        <p:grpSpPr>
          <a:xfrm>
            <a:off x="5345454" y="2010978"/>
            <a:ext cx="3084171" cy="640364"/>
            <a:chOff x="7127272" y="2681303"/>
            <a:chExt cx="4112228" cy="853819"/>
          </a:xfrm>
        </p:grpSpPr>
        <p:sp>
          <p:nvSpPr>
            <p:cNvPr id="79" name="矩形 78"/>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0" name="矩形 47"/>
            <p:cNvSpPr>
              <a:spLocks noChangeArrowheads="1"/>
            </p:cNvSpPr>
            <p:nvPr/>
          </p:nvSpPr>
          <p:spPr bwMode="auto">
            <a:xfrm>
              <a:off x="7152672" y="2795742"/>
              <a:ext cx="37133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1" name="矩形 3"/>
          <p:cNvSpPr>
            <a:spLocks noChangeArrowheads="1"/>
          </p:cNvSpPr>
          <p:nvPr/>
        </p:nvSpPr>
        <p:spPr bwMode="auto">
          <a:xfrm>
            <a:off x="5335929" y="1702114"/>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总体目标顺利完成</a:t>
            </a:r>
            <a:endPar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2" name="组合 81"/>
          <p:cNvGrpSpPr/>
          <p:nvPr/>
        </p:nvGrpSpPr>
        <p:grpSpPr>
          <a:xfrm>
            <a:off x="5345454" y="3046993"/>
            <a:ext cx="3084171" cy="640364"/>
            <a:chOff x="7127272" y="4062656"/>
            <a:chExt cx="4112228" cy="853819"/>
          </a:xfrm>
        </p:grpSpPr>
        <p:sp>
          <p:nvSpPr>
            <p:cNvPr id="83" name="矩形 82"/>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矩形 47"/>
            <p:cNvSpPr>
              <a:spLocks noChangeArrowheads="1"/>
            </p:cNvSpPr>
            <p:nvPr/>
          </p:nvSpPr>
          <p:spPr bwMode="auto">
            <a:xfrm>
              <a:off x="7165371" y="4175680"/>
              <a:ext cx="37006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5" name="矩形 3"/>
          <p:cNvSpPr>
            <a:spLocks noChangeArrowheads="1"/>
          </p:cNvSpPr>
          <p:nvPr/>
        </p:nvSpPr>
        <p:spPr bwMode="auto">
          <a:xfrm>
            <a:off x="5335929" y="2708492"/>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EB9624"/>
                </a:solidFill>
                <a:latin typeface="Arial" panose="020B0604020202020204" pitchFamily="34" charset="0"/>
                <a:ea typeface="微软雅黑" panose="020B0503020204020204" pitchFamily="34" charset="-122"/>
                <a:cs typeface="Arial" panose="020B0604020202020204" pitchFamily="34" charset="0"/>
              </a:rPr>
              <a:t>思想认识不断提高</a:t>
            </a:r>
            <a:endParaRPr lang="zh-CN" altLang="en-US" sz="1500" b="1" dirty="0">
              <a:solidFill>
                <a:srgbClr val="EB9624"/>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6" name="组合 85"/>
          <p:cNvGrpSpPr/>
          <p:nvPr/>
        </p:nvGrpSpPr>
        <p:grpSpPr>
          <a:xfrm>
            <a:off x="5345454" y="4083007"/>
            <a:ext cx="3084171" cy="640364"/>
            <a:chOff x="7127272" y="5444009"/>
            <a:chExt cx="4112228" cy="853819"/>
          </a:xfrm>
        </p:grpSpPr>
        <p:sp>
          <p:nvSpPr>
            <p:cNvPr id="87" name="矩形 86"/>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8" name="矩形 47"/>
            <p:cNvSpPr>
              <a:spLocks noChangeArrowheads="1"/>
            </p:cNvSpPr>
            <p:nvPr/>
          </p:nvSpPr>
          <p:spPr bwMode="auto">
            <a:xfrm>
              <a:off x="7152671" y="5555617"/>
              <a:ext cx="37133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9" name="矩形 3"/>
          <p:cNvSpPr>
            <a:spLocks noChangeArrowheads="1"/>
          </p:cNvSpPr>
          <p:nvPr/>
        </p:nvSpPr>
        <p:spPr bwMode="auto">
          <a:xfrm>
            <a:off x="5335929" y="3743445"/>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部门管理不断强化</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90" name="直接连接符 89"/>
          <p:cNvCxnSpPr/>
          <p:nvPr/>
        </p:nvCxnSpPr>
        <p:spPr>
          <a:xfrm>
            <a:off x="5124450" y="176878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124450" y="2810102"/>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133975" y="3858487"/>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1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 fill="hold"/>
                                        <p:tgtEl>
                                          <p:spTgt spid="25"/>
                                        </p:tgtEl>
                                        <p:attrNameLst>
                                          <p:attrName>ppt_w</p:attrName>
                                        </p:attrNameLst>
                                      </p:cBhvr>
                                      <p:tavLst>
                                        <p:tav tm="0">
                                          <p:val>
                                            <p:fltVal val="0"/>
                                          </p:val>
                                        </p:tav>
                                        <p:tav tm="100000">
                                          <p:val>
                                            <p:strVal val="#ppt_w"/>
                                          </p:val>
                                        </p:tav>
                                      </p:tavLst>
                                    </p:anim>
                                    <p:anim calcmode="lin" valueType="num">
                                      <p:cBhvr>
                                        <p:cTn id="31" dur="100" fill="hold"/>
                                        <p:tgtEl>
                                          <p:spTgt spid="25"/>
                                        </p:tgtEl>
                                        <p:attrNameLst>
                                          <p:attrName>ppt_h</p:attrName>
                                        </p:attrNameLst>
                                      </p:cBhvr>
                                      <p:tavLst>
                                        <p:tav tm="0">
                                          <p:val>
                                            <p:fltVal val="0"/>
                                          </p:val>
                                        </p:tav>
                                        <p:tav tm="100000">
                                          <p:val>
                                            <p:strVal val="#ppt_h"/>
                                          </p:val>
                                        </p:tav>
                                      </p:tavLst>
                                    </p:anim>
                                    <p:animEffect transition="in" filter="fade">
                                      <p:cBhvr>
                                        <p:cTn id="32" dur="100"/>
                                        <p:tgtEl>
                                          <p:spTgt spid="25"/>
                                        </p:tgtEl>
                                      </p:cBhvr>
                                    </p:animEffect>
                                  </p:childTnLst>
                                </p:cTn>
                              </p:par>
                              <p:par>
                                <p:cTn id="33" presetID="6" presetClass="emph" presetSubtype="0" fill="hold" nodeType="withEffect">
                                  <p:stCondLst>
                                    <p:cond delay="100"/>
                                  </p:stCondLst>
                                  <p:childTnLst>
                                    <p:animScale>
                                      <p:cBhvr>
                                        <p:cTn id="34" dur="100" fill="hold"/>
                                        <p:tgtEl>
                                          <p:spTgt spid="25"/>
                                        </p:tgtEl>
                                      </p:cBhvr>
                                      <p:by x="110000" y="110000"/>
                                    </p:animScale>
                                  </p:childTnLst>
                                </p:cTn>
                              </p:par>
                              <p:par>
                                <p:cTn id="35" presetID="6" presetClass="emph" presetSubtype="0" fill="hold" nodeType="withEffect">
                                  <p:stCondLst>
                                    <p:cond delay="200"/>
                                  </p:stCondLst>
                                  <p:childTnLst>
                                    <p:animScale>
                                      <p:cBhvr>
                                        <p:cTn id="36" dur="200" fill="hold"/>
                                        <p:tgtEl>
                                          <p:spTgt spid="25"/>
                                        </p:tgtEl>
                                      </p:cBhvr>
                                      <p:by x="90000" y="90000"/>
                                    </p:animScale>
                                  </p:childTnLst>
                                </p:cTn>
                              </p:par>
                              <p:par>
                                <p:cTn id="37" presetID="6" presetClass="emph" presetSubtype="0" fill="hold" nodeType="withEffect">
                                  <p:stCondLst>
                                    <p:cond delay="400"/>
                                  </p:stCondLst>
                                  <p:childTnLst>
                                    <p:animScale>
                                      <p:cBhvr>
                                        <p:cTn id="38" dur="100" fill="hold"/>
                                        <p:tgtEl>
                                          <p:spTgt spid="25"/>
                                        </p:tgtEl>
                                      </p:cBhvr>
                                      <p:by x="105000" y="105000"/>
                                    </p:animScale>
                                  </p:childTnLst>
                                </p:cTn>
                              </p:par>
                              <p:par>
                                <p:cTn id="39" presetID="6" presetClass="emph" presetSubtype="0" fill="hold" nodeType="withEffect">
                                  <p:stCondLst>
                                    <p:cond delay="500"/>
                                  </p:stCondLst>
                                  <p:childTnLst>
                                    <p:animScale>
                                      <p:cBhvr>
                                        <p:cTn id="40" dur="200" fill="hold"/>
                                        <p:tgtEl>
                                          <p:spTgt spid="25"/>
                                        </p:tgtEl>
                                      </p:cBhvr>
                                      <p:by x="95000" y="95000"/>
                                    </p:animScale>
                                  </p:childTnLst>
                                </p:cTn>
                              </p:par>
                            </p:childTnLst>
                          </p:cTn>
                        </p:par>
                        <p:par>
                          <p:cTn id="41" fill="hold">
                            <p:stCondLst>
                              <p:cond delay="2500"/>
                            </p:stCondLst>
                            <p:childTnLst>
                              <p:par>
                                <p:cTn id="42" presetID="16" presetClass="entr" presetSubtype="42"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barn(outHorizontal)">
                                      <p:cBhvr>
                                        <p:cTn id="44" dur="500"/>
                                        <p:tgtEl>
                                          <p:spTgt spid="90"/>
                                        </p:tgtEl>
                                      </p:cBhvr>
                                    </p:animEffect>
                                  </p:childTnLst>
                                </p:cTn>
                              </p:par>
                            </p:childTnLst>
                          </p:cTn>
                        </p:par>
                        <p:par>
                          <p:cTn id="45" fill="hold">
                            <p:stCondLst>
                              <p:cond delay="30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1000" fill="hold"/>
                                        <p:tgtEl>
                                          <p:spTgt spid="81"/>
                                        </p:tgtEl>
                                        <p:attrNameLst>
                                          <p:attrName>ppt_x</p:attrName>
                                        </p:attrNameLst>
                                      </p:cBhvr>
                                      <p:tavLst>
                                        <p:tav tm="0">
                                          <p:val>
                                            <p:strVal val="1+#ppt_w/2"/>
                                          </p:val>
                                        </p:tav>
                                        <p:tav tm="100000">
                                          <p:val>
                                            <p:strVal val="#ppt_x"/>
                                          </p:val>
                                        </p:tav>
                                      </p:tavLst>
                                    </p:anim>
                                    <p:anim calcmode="lin" valueType="num">
                                      <p:cBhvr additive="base">
                                        <p:cTn id="49" dur="1000" fill="hold"/>
                                        <p:tgtEl>
                                          <p:spTgt spid="81"/>
                                        </p:tgtEl>
                                        <p:attrNameLst>
                                          <p:attrName>ppt_y</p:attrName>
                                        </p:attrNameLst>
                                      </p:cBhvr>
                                      <p:tavLst>
                                        <p:tav tm="0">
                                          <p:val>
                                            <p:strVal val="#ppt_y"/>
                                          </p:val>
                                        </p:tav>
                                        <p:tav tm="100000">
                                          <p:val>
                                            <p:strVal val="#ppt_y"/>
                                          </p:val>
                                        </p:tav>
                                      </p:tavLst>
                                    </p:anim>
                                  </p:childTnLst>
                                </p:cTn>
                              </p:par>
                              <p:par>
                                <p:cTn id="50" presetID="2" presetClass="entr" presetSubtype="2" accel="50000" decel="5000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additive="base">
                                        <p:cTn id="52" dur="1000" fill="hold"/>
                                        <p:tgtEl>
                                          <p:spTgt spid="78"/>
                                        </p:tgtEl>
                                        <p:attrNameLst>
                                          <p:attrName>ppt_x</p:attrName>
                                        </p:attrNameLst>
                                      </p:cBhvr>
                                      <p:tavLst>
                                        <p:tav tm="0">
                                          <p:val>
                                            <p:strVal val="1+#ppt_w/2"/>
                                          </p:val>
                                        </p:tav>
                                        <p:tav tm="100000">
                                          <p:val>
                                            <p:strVal val="#ppt_x"/>
                                          </p:val>
                                        </p:tav>
                                      </p:tavLst>
                                    </p:anim>
                                    <p:anim calcmode="lin" valueType="num">
                                      <p:cBhvr additive="base">
                                        <p:cTn id="53" dur="1000" fill="hold"/>
                                        <p:tgtEl>
                                          <p:spTgt spid="7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100" fill="hold"/>
                                        <p:tgtEl>
                                          <p:spTgt spid="40"/>
                                        </p:tgtEl>
                                        <p:attrNameLst>
                                          <p:attrName>ppt_w</p:attrName>
                                        </p:attrNameLst>
                                      </p:cBhvr>
                                      <p:tavLst>
                                        <p:tav tm="0">
                                          <p:val>
                                            <p:fltVal val="0"/>
                                          </p:val>
                                        </p:tav>
                                        <p:tav tm="100000">
                                          <p:val>
                                            <p:strVal val="#ppt_w"/>
                                          </p:val>
                                        </p:tav>
                                      </p:tavLst>
                                    </p:anim>
                                    <p:anim calcmode="lin" valueType="num">
                                      <p:cBhvr>
                                        <p:cTn id="58" dur="100" fill="hold"/>
                                        <p:tgtEl>
                                          <p:spTgt spid="40"/>
                                        </p:tgtEl>
                                        <p:attrNameLst>
                                          <p:attrName>ppt_h</p:attrName>
                                        </p:attrNameLst>
                                      </p:cBhvr>
                                      <p:tavLst>
                                        <p:tav tm="0">
                                          <p:val>
                                            <p:fltVal val="0"/>
                                          </p:val>
                                        </p:tav>
                                        <p:tav tm="100000">
                                          <p:val>
                                            <p:strVal val="#ppt_h"/>
                                          </p:val>
                                        </p:tav>
                                      </p:tavLst>
                                    </p:anim>
                                    <p:animEffect transition="in" filter="fade">
                                      <p:cBhvr>
                                        <p:cTn id="59" dur="100"/>
                                        <p:tgtEl>
                                          <p:spTgt spid="40"/>
                                        </p:tgtEl>
                                      </p:cBhvr>
                                    </p:animEffect>
                                  </p:childTnLst>
                                </p:cTn>
                              </p:par>
                              <p:par>
                                <p:cTn id="60" presetID="6" presetClass="emph" presetSubtype="0" fill="hold" nodeType="withEffect">
                                  <p:stCondLst>
                                    <p:cond delay="100"/>
                                  </p:stCondLst>
                                  <p:childTnLst>
                                    <p:animScale>
                                      <p:cBhvr>
                                        <p:cTn id="61" dur="100" fill="hold"/>
                                        <p:tgtEl>
                                          <p:spTgt spid="40"/>
                                        </p:tgtEl>
                                      </p:cBhvr>
                                      <p:by x="110000" y="110000"/>
                                    </p:animScale>
                                  </p:childTnLst>
                                </p:cTn>
                              </p:par>
                              <p:par>
                                <p:cTn id="62" presetID="6" presetClass="emph" presetSubtype="0" fill="hold" nodeType="withEffect">
                                  <p:stCondLst>
                                    <p:cond delay="200"/>
                                  </p:stCondLst>
                                  <p:childTnLst>
                                    <p:animScale>
                                      <p:cBhvr>
                                        <p:cTn id="63" dur="200" fill="hold"/>
                                        <p:tgtEl>
                                          <p:spTgt spid="40"/>
                                        </p:tgtEl>
                                      </p:cBhvr>
                                      <p:by x="90000" y="90000"/>
                                    </p:animScale>
                                  </p:childTnLst>
                                </p:cTn>
                              </p:par>
                              <p:par>
                                <p:cTn id="64" presetID="6" presetClass="emph" presetSubtype="0" fill="hold" nodeType="withEffect">
                                  <p:stCondLst>
                                    <p:cond delay="400"/>
                                  </p:stCondLst>
                                  <p:childTnLst>
                                    <p:animScale>
                                      <p:cBhvr>
                                        <p:cTn id="65" dur="100" fill="hold"/>
                                        <p:tgtEl>
                                          <p:spTgt spid="40"/>
                                        </p:tgtEl>
                                      </p:cBhvr>
                                      <p:by x="105000" y="105000"/>
                                    </p:animScale>
                                  </p:childTnLst>
                                </p:cTn>
                              </p:par>
                              <p:par>
                                <p:cTn id="66" presetID="6" presetClass="emph" presetSubtype="0" fill="hold" nodeType="withEffect">
                                  <p:stCondLst>
                                    <p:cond delay="500"/>
                                  </p:stCondLst>
                                  <p:childTnLst>
                                    <p:animScale>
                                      <p:cBhvr>
                                        <p:cTn id="67" dur="200" fill="hold"/>
                                        <p:tgtEl>
                                          <p:spTgt spid="40"/>
                                        </p:tgtEl>
                                      </p:cBhvr>
                                      <p:by x="95000" y="95000"/>
                                    </p:animScale>
                                  </p:childTnLst>
                                </p:cTn>
                              </p:par>
                            </p:childTnLst>
                          </p:cTn>
                        </p:par>
                        <p:par>
                          <p:cTn id="68" fill="hold">
                            <p:stCondLst>
                              <p:cond delay="4500"/>
                            </p:stCondLst>
                            <p:childTnLst>
                              <p:par>
                                <p:cTn id="69" presetID="16" presetClass="entr" presetSubtype="42"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barn(outHorizontal)">
                                      <p:cBhvr>
                                        <p:cTn id="71" dur="500"/>
                                        <p:tgtEl>
                                          <p:spTgt spid="91"/>
                                        </p:tgtEl>
                                      </p:cBhvr>
                                    </p:animEffect>
                                  </p:childTnLst>
                                </p:cTn>
                              </p:par>
                            </p:childTnLst>
                          </p:cTn>
                        </p:par>
                        <p:par>
                          <p:cTn id="72" fill="hold">
                            <p:stCondLst>
                              <p:cond delay="5000"/>
                            </p:stCondLst>
                            <p:childTnLst>
                              <p:par>
                                <p:cTn id="73" presetID="2" presetClass="entr" presetSubtype="2" accel="50000" decel="50000"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1000" fill="hold"/>
                                        <p:tgtEl>
                                          <p:spTgt spid="85"/>
                                        </p:tgtEl>
                                        <p:attrNameLst>
                                          <p:attrName>ppt_x</p:attrName>
                                        </p:attrNameLst>
                                      </p:cBhvr>
                                      <p:tavLst>
                                        <p:tav tm="0">
                                          <p:val>
                                            <p:strVal val="1+#ppt_w/2"/>
                                          </p:val>
                                        </p:tav>
                                        <p:tav tm="100000">
                                          <p:val>
                                            <p:strVal val="#ppt_x"/>
                                          </p:val>
                                        </p:tav>
                                      </p:tavLst>
                                    </p:anim>
                                    <p:anim calcmode="lin" valueType="num">
                                      <p:cBhvr additive="base">
                                        <p:cTn id="76" dur="1000" fill="hold"/>
                                        <p:tgtEl>
                                          <p:spTgt spid="85"/>
                                        </p:tgtEl>
                                        <p:attrNameLst>
                                          <p:attrName>ppt_y</p:attrName>
                                        </p:attrNameLst>
                                      </p:cBhvr>
                                      <p:tavLst>
                                        <p:tav tm="0">
                                          <p:val>
                                            <p:strVal val="#ppt_y"/>
                                          </p:val>
                                        </p:tav>
                                        <p:tav tm="100000">
                                          <p:val>
                                            <p:strVal val="#ppt_y"/>
                                          </p:val>
                                        </p:tav>
                                      </p:tavLst>
                                    </p:anim>
                                  </p:childTnLst>
                                </p:cTn>
                              </p:par>
                              <p:par>
                                <p:cTn id="77" presetID="2" presetClass="entr" presetSubtype="2" accel="50000" decel="5000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1000" fill="hold"/>
                                        <p:tgtEl>
                                          <p:spTgt spid="82"/>
                                        </p:tgtEl>
                                        <p:attrNameLst>
                                          <p:attrName>ppt_x</p:attrName>
                                        </p:attrNameLst>
                                      </p:cBhvr>
                                      <p:tavLst>
                                        <p:tav tm="0">
                                          <p:val>
                                            <p:strVal val="1+#ppt_w/2"/>
                                          </p:val>
                                        </p:tav>
                                        <p:tav tm="100000">
                                          <p:val>
                                            <p:strVal val="#ppt_x"/>
                                          </p:val>
                                        </p:tav>
                                      </p:tavLst>
                                    </p:anim>
                                    <p:anim calcmode="lin" valueType="num">
                                      <p:cBhvr additive="base">
                                        <p:cTn id="80" dur="1000" fill="hold"/>
                                        <p:tgtEl>
                                          <p:spTgt spid="82"/>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100" fill="hold"/>
                                        <p:tgtEl>
                                          <p:spTgt spid="63"/>
                                        </p:tgtEl>
                                        <p:attrNameLst>
                                          <p:attrName>ppt_w</p:attrName>
                                        </p:attrNameLst>
                                      </p:cBhvr>
                                      <p:tavLst>
                                        <p:tav tm="0">
                                          <p:val>
                                            <p:fltVal val="0"/>
                                          </p:val>
                                        </p:tav>
                                        <p:tav tm="100000">
                                          <p:val>
                                            <p:strVal val="#ppt_w"/>
                                          </p:val>
                                        </p:tav>
                                      </p:tavLst>
                                    </p:anim>
                                    <p:anim calcmode="lin" valueType="num">
                                      <p:cBhvr>
                                        <p:cTn id="85" dur="100" fill="hold"/>
                                        <p:tgtEl>
                                          <p:spTgt spid="63"/>
                                        </p:tgtEl>
                                        <p:attrNameLst>
                                          <p:attrName>ppt_h</p:attrName>
                                        </p:attrNameLst>
                                      </p:cBhvr>
                                      <p:tavLst>
                                        <p:tav tm="0">
                                          <p:val>
                                            <p:fltVal val="0"/>
                                          </p:val>
                                        </p:tav>
                                        <p:tav tm="100000">
                                          <p:val>
                                            <p:strVal val="#ppt_h"/>
                                          </p:val>
                                        </p:tav>
                                      </p:tavLst>
                                    </p:anim>
                                    <p:animEffect transition="in" filter="fade">
                                      <p:cBhvr>
                                        <p:cTn id="86" dur="100"/>
                                        <p:tgtEl>
                                          <p:spTgt spid="63"/>
                                        </p:tgtEl>
                                      </p:cBhvr>
                                    </p:animEffect>
                                  </p:childTnLst>
                                </p:cTn>
                              </p:par>
                              <p:par>
                                <p:cTn id="87" presetID="6" presetClass="emph" presetSubtype="0" fill="hold" nodeType="withEffect">
                                  <p:stCondLst>
                                    <p:cond delay="100"/>
                                  </p:stCondLst>
                                  <p:childTnLst>
                                    <p:animScale>
                                      <p:cBhvr>
                                        <p:cTn id="88" dur="100" fill="hold"/>
                                        <p:tgtEl>
                                          <p:spTgt spid="63"/>
                                        </p:tgtEl>
                                      </p:cBhvr>
                                      <p:by x="110000" y="110000"/>
                                    </p:animScale>
                                  </p:childTnLst>
                                </p:cTn>
                              </p:par>
                              <p:par>
                                <p:cTn id="89" presetID="6" presetClass="emph" presetSubtype="0" fill="hold" nodeType="withEffect">
                                  <p:stCondLst>
                                    <p:cond delay="200"/>
                                  </p:stCondLst>
                                  <p:childTnLst>
                                    <p:animScale>
                                      <p:cBhvr>
                                        <p:cTn id="90" dur="200" fill="hold"/>
                                        <p:tgtEl>
                                          <p:spTgt spid="63"/>
                                        </p:tgtEl>
                                      </p:cBhvr>
                                      <p:by x="90000" y="90000"/>
                                    </p:animScale>
                                  </p:childTnLst>
                                </p:cTn>
                              </p:par>
                              <p:par>
                                <p:cTn id="91" presetID="6" presetClass="emph" presetSubtype="0" fill="hold" nodeType="withEffect">
                                  <p:stCondLst>
                                    <p:cond delay="400"/>
                                  </p:stCondLst>
                                  <p:childTnLst>
                                    <p:animScale>
                                      <p:cBhvr>
                                        <p:cTn id="92" dur="100" fill="hold"/>
                                        <p:tgtEl>
                                          <p:spTgt spid="63"/>
                                        </p:tgtEl>
                                      </p:cBhvr>
                                      <p:by x="105000" y="105000"/>
                                    </p:animScale>
                                  </p:childTnLst>
                                </p:cTn>
                              </p:par>
                              <p:par>
                                <p:cTn id="93" presetID="6" presetClass="emph" presetSubtype="0" fill="hold" nodeType="withEffect">
                                  <p:stCondLst>
                                    <p:cond delay="500"/>
                                  </p:stCondLst>
                                  <p:childTnLst>
                                    <p:animScale>
                                      <p:cBhvr>
                                        <p:cTn id="94" dur="200" fill="hold"/>
                                        <p:tgtEl>
                                          <p:spTgt spid="63"/>
                                        </p:tgtEl>
                                      </p:cBhvr>
                                      <p:by x="95000" y="95000"/>
                                    </p:animScale>
                                  </p:childTnLst>
                                </p:cTn>
                              </p:par>
                            </p:childTnLst>
                          </p:cTn>
                        </p:par>
                        <p:par>
                          <p:cTn id="95" fill="hold">
                            <p:stCondLst>
                              <p:cond delay="6500"/>
                            </p:stCondLst>
                            <p:childTnLst>
                              <p:par>
                                <p:cTn id="96" presetID="16" presetClass="entr" presetSubtype="42"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barn(outHorizontal)">
                                      <p:cBhvr>
                                        <p:cTn id="98" dur="500"/>
                                        <p:tgtEl>
                                          <p:spTgt spid="92"/>
                                        </p:tgtEl>
                                      </p:cBhvr>
                                    </p:animEffect>
                                  </p:childTnLst>
                                </p:cTn>
                              </p:par>
                            </p:childTnLst>
                          </p:cTn>
                        </p:par>
                        <p:par>
                          <p:cTn id="99" fill="hold">
                            <p:stCondLst>
                              <p:cond delay="7000"/>
                            </p:stCondLst>
                            <p:childTnLst>
                              <p:par>
                                <p:cTn id="100" presetID="2" presetClass="entr" presetSubtype="2" accel="50000" decel="50000" fill="hold" grpId="0" nodeType="afterEffect">
                                  <p:stCondLst>
                                    <p:cond delay="0"/>
                                  </p:stCondLst>
                                  <p:childTnLst>
                                    <p:set>
                                      <p:cBhvr>
                                        <p:cTn id="101" dur="1" fill="hold">
                                          <p:stCondLst>
                                            <p:cond delay="0"/>
                                          </p:stCondLst>
                                        </p:cTn>
                                        <p:tgtEl>
                                          <p:spTgt spid="89"/>
                                        </p:tgtEl>
                                        <p:attrNameLst>
                                          <p:attrName>style.visibility</p:attrName>
                                        </p:attrNameLst>
                                      </p:cBhvr>
                                      <p:to>
                                        <p:strVal val="visible"/>
                                      </p:to>
                                    </p:set>
                                    <p:anim calcmode="lin" valueType="num">
                                      <p:cBhvr additive="base">
                                        <p:cTn id="102" dur="1000" fill="hold"/>
                                        <p:tgtEl>
                                          <p:spTgt spid="89"/>
                                        </p:tgtEl>
                                        <p:attrNameLst>
                                          <p:attrName>ppt_x</p:attrName>
                                        </p:attrNameLst>
                                      </p:cBhvr>
                                      <p:tavLst>
                                        <p:tav tm="0">
                                          <p:val>
                                            <p:strVal val="1+#ppt_w/2"/>
                                          </p:val>
                                        </p:tav>
                                        <p:tav tm="100000">
                                          <p:val>
                                            <p:strVal val="#ppt_x"/>
                                          </p:val>
                                        </p:tav>
                                      </p:tavLst>
                                    </p:anim>
                                    <p:anim calcmode="lin" valueType="num">
                                      <p:cBhvr additive="base">
                                        <p:cTn id="103" dur="1000" fill="hold"/>
                                        <p:tgtEl>
                                          <p:spTgt spid="89"/>
                                        </p:tgtEl>
                                        <p:attrNameLst>
                                          <p:attrName>ppt_y</p:attrName>
                                        </p:attrNameLst>
                                      </p:cBhvr>
                                      <p:tavLst>
                                        <p:tav tm="0">
                                          <p:val>
                                            <p:strVal val="#ppt_y"/>
                                          </p:val>
                                        </p:tav>
                                        <p:tav tm="100000">
                                          <p:val>
                                            <p:strVal val="#ppt_y"/>
                                          </p:val>
                                        </p:tav>
                                      </p:tavLst>
                                    </p:anim>
                                  </p:childTnLst>
                                </p:cTn>
                              </p:par>
                              <p:par>
                                <p:cTn id="104" presetID="2" presetClass="entr" presetSubtype="2" accel="50000" decel="50000" fill="hold" nodeType="with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000" fill="hold"/>
                                        <p:tgtEl>
                                          <p:spTgt spid="86"/>
                                        </p:tgtEl>
                                        <p:attrNameLst>
                                          <p:attrName>ppt_x</p:attrName>
                                        </p:attrNameLst>
                                      </p:cBhvr>
                                      <p:tavLst>
                                        <p:tav tm="0">
                                          <p:val>
                                            <p:strVal val="1+#ppt_w/2"/>
                                          </p:val>
                                        </p:tav>
                                        <p:tav tm="100000">
                                          <p:val>
                                            <p:strVal val="#ppt_x"/>
                                          </p:val>
                                        </p:tav>
                                      </p:tavLst>
                                    </p:anim>
                                    <p:anim calcmode="lin" valueType="num">
                                      <p:cBhvr additive="base">
                                        <p:cTn id="107"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3" grpId="0"/>
      <p:bldP spid="24" grpId="0" animBg="1"/>
      <p:bldP spid="81" grpId="0"/>
      <p:bldP spid="85"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21"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86" name="组合 85"/>
          <p:cNvGrpSpPr/>
          <p:nvPr/>
        </p:nvGrpSpPr>
        <p:grpSpPr>
          <a:xfrm>
            <a:off x="2841550" y="887325"/>
            <a:ext cx="2073230" cy="2584156"/>
            <a:chOff x="2285732" y="3716686"/>
            <a:chExt cx="2763946" cy="3446339"/>
          </a:xfrm>
        </p:grpSpPr>
        <p:grpSp>
          <p:nvGrpSpPr>
            <p:cNvPr id="87" name="组合 86"/>
            <p:cNvGrpSpPr/>
            <p:nvPr/>
          </p:nvGrpSpPr>
          <p:grpSpPr>
            <a:xfrm>
              <a:off x="2285732" y="3716686"/>
              <a:ext cx="2763946" cy="3446339"/>
              <a:chOff x="3295850" y="1908877"/>
              <a:chExt cx="3738030" cy="4660916"/>
            </a:xfrm>
          </p:grpSpPr>
          <p:sp>
            <p:nvSpPr>
              <p:cNvPr id="91" name="圆角矩形 90"/>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3" name="圆角矩形 92"/>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8" name="组合 87"/>
            <p:cNvGrpSpPr/>
            <p:nvPr/>
          </p:nvGrpSpPr>
          <p:grpSpPr>
            <a:xfrm>
              <a:off x="2728219" y="4347491"/>
              <a:ext cx="1068358" cy="945829"/>
              <a:chOff x="2711519" y="4342226"/>
              <a:chExt cx="1068358" cy="945829"/>
            </a:xfrm>
          </p:grpSpPr>
          <p:sp>
            <p:nvSpPr>
              <p:cNvPr id="89" name="文本框 26"/>
              <p:cNvSpPr txBox="1"/>
              <p:nvPr/>
            </p:nvSpPr>
            <p:spPr>
              <a:xfrm>
                <a:off x="271151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01</a:t>
                </a:r>
                <a:endParaRPr lang="zh-CN" altLang="en-US" sz="3600" dirty="0">
                  <a:solidFill>
                    <a:prstClr val="white"/>
                  </a:solidFill>
                  <a:latin typeface="Impact" panose="020B0806030902050204" pitchFamily="34" charset="0"/>
                </a:endParaRPr>
              </a:p>
            </p:txBody>
          </p:sp>
          <p:sp>
            <p:nvSpPr>
              <p:cNvPr id="90" name="文本框 27"/>
              <p:cNvSpPr txBox="1"/>
              <p:nvPr/>
            </p:nvSpPr>
            <p:spPr>
              <a:xfrm>
                <a:off x="2738817" y="4957033"/>
                <a:ext cx="1041060" cy="331022"/>
              </a:xfrm>
              <a:prstGeom prst="rect">
                <a:avLst/>
              </a:prstGeom>
              <a:noFill/>
            </p:spPr>
            <p:txBody>
              <a:bodyPr wrap="square" rtlCol="0">
                <a:spAutoFit/>
              </a:bodyPr>
              <a:lstStyle/>
              <a:p>
                <a:pPr algn="ctr"/>
                <a:r>
                  <a:rPr lang="en-US" altLang="zh-CN" sz="1015" dirty="0">
                    <a:solidFill>
                      <a:prstClr val="white"/>
                    </a:solidFill>
                    <a:latin typeface="时尚中黑简体" panose="01010104010101010101" pitchFamily="2" charset="-122"/>
                    <a:ea typeface="时尚中黑简体" panose="01010104010101010101" pitchFamily="2" charset="-122"/>
                  </a:rPr>
                  <a:t>STEP</a:t>
                </a:r>
                <a:endParaRPr lang="zh-CN" altLang="en-US" sz="1015"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95" name="组合 94"/>
          <p:cNvGrpSpPr/>
          <p:nvPr/>
        </p:nvGrpSpPr>
        <p:grpSpPr>
          <a:xfrm>
            <a:off x="2837290" y="2733805"/>
            <a:ext cx="2066086" cy="2584156"/>
            <a:chOff x="3885937" y="2769115"/>
            <a:chExt cx="2754422" cy="3446339"/>
          </a:xfrm>
        </p:grpSpPr>
        <p:grpSp>
          <p:nvGrpSpPr>
            <p:cNvPr id="96" name="组合 95"/>
            <p:cNvGrpSpPr/>
            <p:nvPr/>
          </p:nvGrpSpPr>
          <p:grpSpPr>
            <a:xfrm>
              <a:off x="3885937" y="2769115"/>
              <a:ext cx="2754422" cy="3446339"/>
              <a:chOff x="3295850" y="1895995"/>
              <a:chExt cx="3725149" cy="4660916"/>
            </a:xfrm>
          </p:grpSpPr>
          <p:sp>
            <p:nvSpPr>
              <p:cNvPr id="100" name="圆角矩形 9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2" name="圆角矩形 101"/>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97" name="组合 96"/>
            <p:cNvGrpSpPr/>
            <p:nvPr/>
          </p:nvGrpSpPr>
          <p:grpSpPr>
            <a:xfrm>
              <a:off x="4352303" y="3414855"/>
              <a:ext cx="1045498" cy="945829"/>
              <a:chOff x="2734379" y="4342226"/>
              <a:chExt cx="1045498" cy="945829"/>
            </a:xfrm>
          </p:grpSpPr>
          <p:sp>
            <p:nvSpPr>
              <p:cNvPr id="98" name="文本框 32"/>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03</a:t>
                </a:r>
                <a:endParaRPr lang="zh-CN" altLang="en-US" sz="3600" dirty="0">
                  <a:solidFill>
                    <a:prstClr val="white"/>
                  </a:solidFill>
                  <a:latin typeface="Impact" panose="020B0806030902050204" pitchFamily="34" charset="0"/>
                </a:endParaRPr>
              </a:p>
            </p:txBody>
          </p:sp>
          <p:sp>
            <p:nvSpPr>
              <p:cNvPr id="99" name="文本框 33"/>
              <p:cNvSpPr txBox="1"/>
              <p:nvPr/>
            </p:nvSpPr>
            <p:spPr>
              <a:xfrm>
                <a:off x="2738817" y="4957033"/>
                <a:ext cx="1041060" cy="331022"/>
              </a:xfrm>
              <a:prstGeom prst="rect">
                <a:avLst/>
              </a:prstGeom>
              <a:noFill/>
            </p:spPr>
            <p:txBody>
              <a:bodyPr wrap="square" rtlCol="0">
                <a:spAutoFit/>
              </a:bodyPr>
              <a:lstStyle/>
              <a:p>
                <a:pPr algn="ctr"/>
                <a:r>
                  <a:rPr lang="en-US" altLang="zh-CN" sz="1015" dirty="0">
                    <a:solidFill>
                      <a:prstClr val="white"/>
                    </a:solidFill>
                    <a:latin typeface="时尚中黑简体" panose="01010104010101010101" pitchFamily="2" charset="-122"/>
                    <a:ea typeface="时尚中黑简体" panose="01010104010101010101" pitchFamily="2" charset="-122"/>
                  </a:rPr>
                  <a:t>STEP</a:t>
                </a:r>
                <a:endParaRPr lang="zh-CN" altLang="en-US" sz="1015"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04" name="组合 103"/>
          <p:cNvGrpSpPr/>
          <p:nvPr/>
        </p:nvGrpSpPr>
        <p:grpSpPr>
          <a:xfrm>
            <a:off x="4758249" y="877894"/>
            <a:ext cx="2066086" cy="2584156"/>
            <a:chOff x="5489223" y="1837839"/>
            <a:chExt cx="2754422" cy="3446339"/>
          </a:xfrm>
        </p:grpSpPr>
        <p:grpSp>
          <p:nvGrpSpPr>
            <p:cNvPr id="105" name="组合 104"/>
            <p:cNvGrpSpPr/>
            <p:nvPr/>
          </p:nvGrpSpPr>
          <p:grpSpPr>
            <a:xfrm>
              <a:off x="5489223" y="1837839"/>
              <a:ext cx="2754422" cy="3446339"/>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1" name="圆角矩形 110"/>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6" name="组合 105"/>
            <p:cNvGrpSpPr/>
            <p:nvPr/>
          </p:nvGrpSpPr>
          <p:grpSpPr>
            <a:xfrm>
              <a:off x="5937544" y="2483578"/>
              <a:ext cx="1045498" cy="945829"/>
              <a:chOff x="2734379" y="4342226"/>
              <a:chExt cx="1045498" cy="945829"/>
            </a:xfrm>
          </p:grpSpPr>
          <p:sp>
            <p:nvSpPr>
              <p:cNvPr id="107" name="文本框 35"/>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02</a:t>
                </a:r>
                <a:endParaRPr lang="zh-CN" altLang="en-US" sz="3600" dirty="0">
                  <a:solidFill>
                    <a:prstClr val="white"/>
                  </a:solidFill>
                  <a:latin typeface="Impact" panose="020B0806030902050204" pitchFamily="34" charset="0"/>
                </a:endParaRPr>
              </a:p>
            </p:txBody>
          </p:sp>
          <p:sp>
            <p:nvSpPr>
              <p:cNvPr id="108" name="文本框 36"/>
              <p:cNvSpPr txBox="1"/>
              <p:nvPr/>
            </p:nvSpPr>
            <p:spPr>
              <a:xfrm>
                <a:off x="2738817" y="4957033"/>
                <a:ext cx="1041060" cy="331022"/>
              </a:xfrm>
              <a:prstGeom prst="rect">
                <a:avLst/>
              </a:prstGeom>
              <a:noFill/>
            </p:spPr>
            <p:txBody>
              <a:bodyPr wrap="square" rtlCol="0">
                <a:spAutoFit/>
              </a:bodyPr>
              <a:lstStyle/>
              <a:p>
                <a:pPr algn="ctr"/>
                <a:r>
                  <a:rPr lang="en-US" altLang="zh-CN" sz="1015" dirty="0">
                    <a:solidFill>
                      <a:prstClr val="white"/>
                    </a:solidFill>
                    <a:latin typeface="时尚中黑简体" panose="01010104010101010101" pitchFamily="2" charset="-122"/>
                    <a:ea typeface="时尚中黑简体" panose="01010104010101010101" pitchFamily="2" charset="-122"/>
                  </a:rPr>
                  <a:t>STEP</a:t>
                </a:r>
                <a:endParaRPr lang="zh-CN" altLang="en-US" sz="1015"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13" name="组合 112"/>
          <p:cNvGrpSpPr/>
          <p:nvPr/>
        </p:nvGrpSpPr>
        <p:grpSpPr>
          <a:xfrm>
            <a:off x="4755648" y="2730377"/>
            <a:ext cx="2066086" cy="2584156"/>
            <a:chOff x="7094696" y="911444"/>
            <a:chExt cx="2754422" cy="3446339"/>
          </a:xfrm>
        </p:grpSpPr>
        <p:grpSp>
          <p:nvGrpSpPr>
            <p:cNvPr id="114" name="组合 113"/>
            <p:cNvGrpSpPr/>
            <p:nvPr/>
          </p:nvGrpSpPr>
          <p:grpSpPr>
            <a:xfrm>
              <a:off x="7094696" y="911444"/>
              <a:ext cx="2754422" cy="3446339"/>
              <a:chOff x="3295850" y="1895995"/>
              <a:chExt cx="3725149" cy="4660916"/>
            </a:xfrm>
          </p:grpSpPr>
          <p:sp>
            <p:nvSpPr>
              <p:cNvPr id="118" name="圆角矩形 117"/>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9"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20" name="圆角矩形 119"/>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15" name="组合 114"/>
            <p:cNvGrpSpPr/>
            <p:nvPr/>
          </p:nvGrpSpPr>
          <p:grpSpPr>
            <a:xfrm>
              <a:off x="7551706" y="1553014"/>
              <a:ext cx="1045498" cy="945829"/>
              <a:chOff x="2734379" y="4342226"/>
              <a:chExt cx="1045498" cy="945829"/>
            </a:xfrm>
          </p:grpSpPr>
          <p:sp>
            <p:nvSpPr>
              <p:cNvPr id="116" name="文本框 38"/>
              <p:cNvSpPr txBox="1"/>
              <p:nvPr/>
            </p:nvSpPr>
            <p:spPr>
              <a:xfrm>
                <a:off x="2734379" y="4342226"/>
                <a:ext cx="1031437" cy="861974"/>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04</a:t>
                </a:r>
                <a:endParaRPr lang="zh-CN" altLang="en-US" sz="3600" dirty="0">
                  <a:solidFill>
                    <a:prstClr val="white"/>
                  </a:solidFill>
                  <a:latin typeface="Impact" panose="020B0806030902050204" pitchFamily="34" charset="0"/>
                </a:endParaRPr>
              </a:p>
            </p:txBody>
          </p:sp>
          <p:sp>
            <p:nvSpPr>
              <p:cNvPr id="117" name="文本框 39"/>
              <p:cNvSpPr txBox="1"/>
              <p:nvPr/>
            </p:nvSpPr>
            <p:spPr>
              <a:xfrm>
                <a:off x="2738817" y="4957033"/>
                <a:ext cx="1041060" cy="331022"/>
              </a:xfrm>
              <a:prstGeom prst="rect">
                <a:avLst/>
              </a:prstGeom>
              <a:noFill/>
            </p:spPr>
            <p:txBody>
              <a:bodyPr wrap="square" rtlCol="0">
                <a:spAutoFit/>
              </a:bodyPr>
              <a:lstStyle/>
              <a:p>
                <a:pPr algn="ctr"/>
                <a:r>
                  <a:rPr lang="en-US" altLang="zh-CN" sz="1015" dirty="0">
                    <a:solidFill>
                      <a:prstClr val="white"/>
                    </a:solidFill>
                    <a:latin typeface="时尚中黑简体" panose="01010104010101010101" pitchFamily="2" charset="-122"/>
                    <a:ea typeface="时尚中黑简体" panose="01010104010101010101" pitchFamily="2" charset="-122"/>
                  </a:rPr>
                  <a:t>STEP</a:t>
                </a:r>
                <a:endParaRPr lang="zh-CN" altLang="en-US" sz="1015" dirty="0">
                  <a:solidFill>
                    <a:prstClr val="white"/>
                  </a:solidFill>
                  <a:latin typeface="时尚中黑简体" panose="01010104010101010101" pitchFamily="2" charset="-122"/>
                  <a:ea typeface="时尚中黑简体" panose="01010104010101010101" pitchFamily="2" charset="-122"/>
                </a:endParaRPr>
              </a:p>
            </p:txBody>
          </p:sp>
        </p:grpSp>
      </p:grpSp>
      <p:grpSp>
        <p:nvGrpSpPr>
          <p:cNvPr id="122" name="组合 121"/>
          <p:cNvGrpSpPr/>
          <p:nvPr/>
        </p:nvGrpSpPr>
        <p:grpSpPr>
          <a:xfrm flipV="1">
            <a:off x="6117761" y="1222195"/>
            <a:ext cx="1829253" cy="549230"/>
            <a:chOff x="5246304" y="4593021"/>
            <a:chExt cx="2438687" cy="732476"/>
          </a:xfrm>
        </p:grpSpPr>
        <p:sp>
          <p:nvSpPr>
            <p:cNvPr id="123" name="椭圆 122"/>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4" name="任意多边形 12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5" name="组合 124"/>
          <p:cNvGrpSpPr/>
          <p:nvPr/>
        </p:nvGrpSpPr>
        <p:grpSpPr>
          <a:xfrm flipH="1" flipV="1">
            <a:off x="1115166" y="1225316"/>
            <a:ext cx="1829253" cy="549230"/>
            <a:chOff x="5246304" y="4593021"/>
            <a:chExt cx="2438687" cy="732476"/>
          </a:xfrm>
        </p:grpSpPr>
        <p:sp>
          <p:nvSpPr>
            <p:cNvPr id="126" name="椭圆 12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7" name="任意多边形 12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8" name="组合 127"/>
          <p:cNvGrpSpPr/>
          <p:nvPr/>
        </p:nvGrpSpPr>
        <p:grpSpPr>
          <a:xfrm>
            <a:off x="1127993" y="1221914"/>
            <a:ext cx="1401909" cy="276999"/>
            <a:chOff x="1503794" y="1629594"/>
            <a:chExt cx="1868969" cy="369417"/>
          </a:xfrm>
        </p:grpSpPr>
        <p:grpSp>
          <p:nvGrpSpPr>
            <p:cNvPr id="129" name="Group 32"/>
            <p:cNvGrpSpPr>
              <a:grpSpLocks noChangeAspect="1"/>
            </p:cNvGrpSpPr>
            <p:nvPr/>
          </p:nvGrpSpPr>
          <p:grpSpPr bwMode="auto">
            <a:xfrm>
              <a:off x="1503794" y="1681982"/>
              <a:ext cx="354115" cy="230585"/>
              <a:chOff x="3798" y="2129"/>
              <a:chExt cx="86" cy="56"/>
            </a:xfrm>
            <a:solidFill>
              <a:srgbClr val="FFB850"/>
            </a:solidFill>
            <a:effectLst/>
          </p:grpSpPr>
          <p:sp>
            <p:nvSpPr>
              <p:cNvPr id="131"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2"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3"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4"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5"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6"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7"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8"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9"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0"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1"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2"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3"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4"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30" name="文本框 96"/>
            <p:cNvSpPr txBox="1"/>
            <p:nvPr/>
          </p:nvSpPr>
          <p:spPr>
            <a:xfrm>
              <a:off x="1878915" y="1629594"/>
              <a:ext cx="1493848" cy="369417"/>
            </a:xfrm>
            <a:prstGeom prst="rect">
              <a:avLst/>
            </a:prstGeom>
            <a:noFill/>
          </p:spPr>
          <p:txBody>
            <a:bodyPr wrap="square" rtlCol="0">
              <a:spAutoFit/>
            </a:bodyPr>
            <a:lstStyle/>
            <a:p>
              <a:r>
                <a:rPr lang="zh-CN" altLang="en-US" sz="1200" dirty="0">
                  <a:solidFill>
                    <a:srgbClr val="FFB850"/>
                  </a:solidFill>
                  <a:latin typeface="微软雅黑" panose="020B0503020204020204" pitchFamily="34" charset="-122"/>
                  <a:ea typeface="微软雅黑" panose="020B0503020204020204" pitchFamily="34" charset="-122"/>
                </a:rPr>
                <a:t>在此添加标题</a:t>
              </a:r>
              <a:endParaRPr lang="zh-CN" altLang="en-US" sz="1200" dirty="0">
                <a:solidFill>
                  <a:srgbClr val="FFB850"/>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6138378" y="3530703"/>
            <a:ext cx="1829253" cy="549230"/>
            <a:chOff x="5246304" y="4593021"/>
            <a:chExt cx="2438687" cy="732476"/>
          </a:xfrm>
        </p:grpSpPr>
        <p:sp>
          <p:nvSpPr>
            <p:cNvPr id="146" name="椭圆 14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7" name="任意多边形 14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8" name="组合 147"/>
          <p:cNvGrpSpPr/>
          <p:nvPr/>
        </p:nvGrpSpPr>
        <p:grpSpPr>
          <a:xfrm flipH="1">
            <a:off x="1122356" y="3530703"/>
            <a:ext cx="1829253" cy="549230"/>
            <a:chOff x="5246304" y="4593021"/>
            <a:chExt cx="2438687" cy="732476"/>
          </a:xfrm>
        </p:grpSpPr>
        <p:sp>
          <p:nvSpPr>
            <p:cNvPr id="149" name="椭圆 148"/>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0" name="任意多边形 149"/>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1" name="组合 150"/>
          <p:cNvGrpSpPr/>
          <p:nvPr/>
        </p:nvGrpSpPr>
        <p:grpSpPr>
          <a:xfrm>
            <a:off x="1143711" y="3381653"/>
            <a:ext cx="1396970" cy="276999"/>
            <a:chOff x="1524748" y="4509914"/>
            <a:chExt cx="1862385" cy="369417"/>
          </a:xfrm>
        </p:grpSpPr>
        <p:grpSp>
          <p:nvGrpSpPr>
            <p:cNvPr id="152" name="Group 20"/>
            <p:cNvGrpSpPr>
              <a:grpSpLocks noChangeAspect="1"/>
            </p:cNvGrpSpPr>
            <p:nvPr/>
          </p:nvGrpSpPr>
          <p:grpSpPr bwMode="auto">
            <a:xfrm>
              <a:off x="1524748" y="4577163"/>
              <a:ext cx="335173" cy="267232"/>
              <a:chOff x="3899" y="2225"/>
              <a:chExt cx="74" cy="59"/>
            </a:xfrm>
            <a:solidFill>
              <a:srgbClr val="01ACBE"/>
            </a:solidFill>
            <a:effectLst/>
          </p:grpSpPr>
          <p:sp>
            <p:nvSpPr>
              <p:cNvPr id="154"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5"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6"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7"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53" name="文本框 100"/>
            <p:cNvSpPr txBox="1"/>
            <p:nvPr/>
          </p:nvSpPr>
          <p:spPr>
            <a:xfrm>
              <a:off x="1893284" y="4509914"/>
              <a:ext cx="1493849" cy="369417"/>
            </a:xfrm>
            <a:prstGeom prst="rect">
              <a:avLst/>
            </a:prstGeom>
            <a:noFill/>
          </p:spPr>
          <p:txBody>
            <a:bodyPr wrap="square" rtlCol="0">
              <a:spAutoFit/>
            </a:bodyPr>
            <a:lstStyle/>
            <a:p>
              <a:r>
                <a:rPr lang="zh-CN" altLang="en-US" sz="1200" dirty="0">
                  <a:solidFill>
                    <a:srgbClr val="01ACBE"/>
                  </a:solidFill>
                  <a:latin typeface="微软雅黑" panose="020B0503020204020204" pitchFamily="34" charset="-122"/>
                  <a:ea typeface="微软雅黑" panose="020B0503020204020204" pitchFamily="34" charset="-122"/>
                </a:rPr>
                <a:t>在此添加标题</a:t>
              </a:r>
              <a:endParaRPr lang="zh-CN" altLang="en-US" sz="1200" dirty="0">
                <a:solidFill>
                  <a:srgbClr val="01ACBE"/>
                </a:solidFill>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6681900" y="1221913"/>
            <a:ext cx="1400947" cy="276999"/>
            <a:chOff x="8908040" y="1629594"/>
            <a:chExt cx="1867686" cy="369417"/>
          </a:xfrm>
        </p:grpSpPr>
        <p:grpSp>
          <p:nvGrpSpPr>
            <p:cNvPr id="159" name="Group 13"/>
            <p:cNvGrpSpPr>
              <a:grpSpLocks noChangeAspect="1"/>
            </p:cNvGrpSpPr>
            <p:nvPr/>
          </p:nvGrpSpPr>
          <p:grpSpPr bwMode="auto">
            <a:xfrm>
              <a:off x="8908040" y="1667664"/>
              <a:ext cx="339700" cy="267232"/>
              <a:chOff x="3996" y="2321"/>
              <a:chExt cx="75" cy="59"/>
            </a:xfrm>
            <a:solidFill>
              <a:srgbClr val="E87071"/>
            </a:solidFill>
            <a:effectLst/>
          </p:grpSpPr>
          <p:sp>
            <p:nvSpPr>
              <p:cNvPr id="161"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2"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3"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60" name="文本框 102"/>
            <p:cNvSpPr txBox="1"/>
            <p:nvPr/>
          </p:nvSpPr>
          <p:spPr>
            <a:xfrm>
              <a:off x="9281877" y="1629594"/>
              <a:ext cx="1493849" cy="369417"/>
            </a:xfrm>
            <a:prstGeom prst="rect">
              <a:avLst/>
            </a:prstGeom>
            <a:noFill/>
          </p:spPr>
          <p:txBody>
            <a:bodyPr wrap="square" rtlCol="0">
              <a:spAutoFit/>
            </a:bodyPr>
            <a:lstStyle/>
            <a:p>
              <a:r>
                <a:rPr lang="zh-CN" altLang="en-US" sz="1200" dirty="0">
                  <a:solidFill>
                    <a:srgbClr val="E87071"/>
                  </a:solidFill>
                  <a:latin typeface="微软雅黑" panose="020B0503020204020204" pitchFamily="34" charset="-122"/>
                  <a:ea typeface="微软雅黑" panose="020B0503020204020204" pitchFamily="34" charset="-122"/>
                </a:rPr>
                <a:t>在此添加标题</a:t>
              </a:r>
              <a:endParaRPr lang="zh-CN" altLang="en-US" sz="1200" dirty="0">
                <a:solidFill>
                  <a:srgbClr val="E87071"/>
                </a:solidFill>
                <a:latin typeface="微软雅黑" panose="020B0503020204020204" pitchFamily="34" charset="-122"/>
                <a:ea typeface="微软雅黑" panose="020B0503020204020204" pitchFamily="34" charset="-122"/>
              </a:endParaRPr>
            </a:p>
          </p:txBody>
        </p:sp>
      </p:grpSp>
      <p:grpSp>
        <p:nvGrpSpPr>
          <p:cNvPr id="165" name="组合 164"/>
          <p:cNvGrpSpPr/>
          <p:nvPr/>
        </p:nvGrpSpPr>
        <p:grpSpPr>
          <a:xfrm>
            <a:off x="6739626" y="3381656"/>
            <a:ext cx="1387939" cy="276999"/>
            <a:chOff x="8984997" y="4509914"/>
            <a:chExt cx="1850344" cy="369417"/>
          </a:xfrm>
        </p:grpSpPr>
        <p:grpSp>
          <p:nvGrpSpPr>
            <p:cNvPr id="166" name="Group 27"/>
            <p:cNvGrpSpPr>
              <a:grpSpLocks noChangeAspect="1"/>
            </p:cNvGrpSpPr>
            <p:nvPr/>
          </p:nvGrpSpPr>
          <p:grpSpPr bwMode="auto">
            <a:xfrm>
              <a:off x="8984997" y="4518199"/>
              <a:ext cx="303918" cy="333814"/>
              <a:chOff x="3811" y="2125"/>
              <a:chExt cx="61" cy="67"/>
            </a:xfrm>
            <a:solidFill>
              <a:srgbClr val="653C76"/>
            </a:solidFill>
            <a:effectLst/>
          </p:grpSpPr>
          <p:sp>
            <p:nvSpPr>
              <p:cNvPr id="168"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9"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67" name="文本框 104"/>
            <p:cNvSpPr txBox="1"/>
            <p:nvPr/>
          </p:nvSpPr>
          <p:spPr>
            <a:xfrm>
              <a:off x="9341492" y="4509914"/>
              <a:ext cx="1493849" cy="369417"/>
            </a:xfrm>
            <a:prstGeom prst="rect">
              <a:avLst/>
            </a:prstGeom>
            <a:noFill/>
          </p:spPr>
          <p:txBody>
            <a:bodyPr wrap="square" rtlCol="0">
              <a:spAutoFit/>
            </a:bodyPr>
            <a:lstStyle/>
            <a:p>
              <a:r>
                <a:rPr lang="zh-CN" altLang="en-US" sz="1200" dirty="0">
                  <a:solidFill>
                    <a:srgbClr val="653C76"/>
                  </a:solidFill>
                  <a:latin typeface="微软雅黑" panose="020B0503020204020204" pitchFamily="34" charset="-122"/>
                  <a:ea typeface="微软雅黑" panose="020B0503020204020204" pitchFamily="34" charset="-122"/>
                </a:rPr>
                <a:t>在此添加标题</a:t>
              </a:r>
              <a:endParaRPr lang="zh-CN" altLang="en-US" sz="1200" dirty="0">
                <a:solidFill>
                  <a:srgbClr val="653C76"/>
                </a:solidFill>
                <a:latin typeface="微软雅黑" panose="020B0503020204020204" pitchFamily="34" charset="-122"/>
                <a:ea typeface="微软雅黑" panose="020B0503020204020204" pitchFamily="34" charset="-122"/>
              </a:endParaRPr>
            </a:p>
          </p:txBody>
        </p:sp>
      </p:grpSp>
      <p:sp>
        <p:nvSpPr>
          <p:cNvPr id="170" name="文本框 113"/>
          <p:cNvSpPr txBox="1"/>
          <p:nvPr/>
        </p:nvSpPr>
        <p:spPr>
          <a:xfrm>
            <a:off x="1430515" y="1450612"/>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1" name="文本框 113"/>
          <p:cNvSpPr txBox="1"/>
          <p:nvPr/>
        </p:nvSpPr>
        <p:spPr>
          <a:xfrm>
            <a:off x="1474112" y="3597628"/>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2" name="文本框 113"/>
          <p:cNvSpPr txBox="1"/>
          <p:nvPr/>
        </p:nvSpPr>
        <p:spPr>
          <a:xfrm>
            <a:off x="6994564" y="1450612"/>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3" name="文本框 113"/>
          <p:cNvSpPr txBox="1"/>
          <p:nvPr/>
        </p:nvSpPr>
        <p:spPr>
          <a:xfrm>
            <a:off x="7037853" y="3578117"/>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 presetClass="entr" presetSubtype="8" accel="40000" fill="hold" nodeType="afterEffect" p14:presetBounceEnd="40000">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14:bounceEnd="40000">
                                          <p:cBhvr additive="base">
                                            <p:cTn id="21" dur="2000" fill="hold"/>
                                            <p:tgtEl>
                                              <p:spTgt spid="86"/>
                                            </p:tgtEl>
                                            <p:attrNameLst>
                                              <p:attrName>ppt_x</p:attrName>
                                            </p:attrNameLst>
                                          </p:cBhvr>
                                          <p:tavLst>
                                            <p:tav tm="0">
                                              <p:val>
                                                <p:strVal val="0-#ppt_w/2"/>
                                              </p:val>
                                            </p:tav>
                                            <p:tav tm="100000">
                                              <p:val>
                                                <p:strVal val="#ppt_x"/>
                                              </p:val>
                                            </p:tav>
                                          </p:tavLst>
                                        </p:anim>
                                        <p:anim calcmode="lin" valueType="num" p14:bounceEnd="40000">
                                          <p:cBhvr additive="base">
                                            <p:cTn id="22" dur="2000" fill="hold"/>
                                            <p:tgtEl>
                                              <p:spTgt spid="86"/>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14:presetBounceEnd="40000">
                                      <p:stCondLst>
                                        <p:cond delay="500"/>
                                      </p:stCondLst>
                                      <p:childTnLst>
                                        <p:set>
                                          <p:cBhvr>
                                            <p:cTn id="24" dur="1" fill="hold">
                                              <p:stCondLst>
                                                <p:cond delay="0"/>
                                              </p:stCondLst>
                                            </p:cTn>
                                            <p:tgtEl>
                                              <p:spTgt spid="104"/>
                                            </p:tgtEl>
                                            <p:attrNameLst>
                                              <p:attrName>style.visibility</p:attrName>
                                            </p:attrNameLst>
                                          </p:cBhvr>
                                          <p:to>
                                            <p:strVal val="visible"/>
                                          </p:to>
                                        </p:set>
                                        <p:anim calcmode="lin" valueType="num" p14:bounceEnd="40000">
                                          <p:cBhvr additive="base">
                                            <p:cTn id="25" dur="2000" fill="hold"/>
                                            <p:tgtEl>
                                              <p:spTgt spid="104"/>
                                            </p:tgtEl>
                                            <p:attrNameLst>
                                              <p:attrName>ppt_x</p:attrName>
                                            </p:attrNameLst>
                                          </p:cBhvr>
                                          <p:tavLst>
                                            <p:tav tm="0">
                                              <p:val>
                                                <p:strVal val="0-#ppt_w/2"/>
                                              </p:val>
                                            </p:tav>
                                            <p:tav tm="100000">
                                              <p:val>
                                                <p:strVal val="#ppt_x"/>
                                              </p:val>
                                            </p:tav>
                                          </p:tavLst>
                                        </p:anim>
                                        <p:anim calcmode="lin" valueType="num" p14:bounceEnd="40000">
                                          <p:cBhvr additive="base">
                                            <p:cTn id="26" dur="2000" fill="hold"/>
                                            <p:tgtEl>
                                              <p:spTgt spid="104"/>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14:presetBounceEnd="40000">
                                      <p:stCondLst>
                                        <p:cond delay="1000"/>
                                      </p:stCondLst>
                                      <p:childTnLst>
                                        <p:set>
                                          <p:cBhvr>
                                            <p:cTn id="28" dur="1" fill="hold">
                                              <p:stCondLst>
                                                <p:cond delay="0"/>
                                              </p:stCondLst>
                                            </p:cTn>
                                            <p:tgtEl>
                                              <p:spTgt spid="95"/>
                                            </p:tgtEl>
                                            <p:attrNameLst>
                                              <p:attrName>style.visibility</p:attrName>
                                            </p:attrNameLst>
                                          </p:cBhvr>
                                          <p:to>
                                            <p:strVal val="visible"/>
                                          </p:to>
                                        </p:set>
                                        <p:anim calcmode="lin" valueType="num" p14:bounceEnd="40000">
                                          <p:cBhvr additive="base">
                                            <p:cTn id="29" dur="2000" fill="hold"/>
                                            <p:tgtEl>
                                              <p:spTgt spid="95"/>
                                            </p:tgtEl>
                                            <p:attrNameLst>
                                              <p:attrName>ppt_x</p:attrName>
                                            </p:attrNameLst>
                                          </p:cBhvr>
                                          <p:tavLst>
                                            <p:tav tm="0">
                                              <p:val>
                                                <p:strVal val="0-#ppt_w/2"/>
                                              </p:val>
                                            </p:tav>
                                            <p:tav tm="100000">
                                              <p:val>
                                                <p:strVal val="#ppt_x"/>
                                              </p:val>
                                            </p:tav>
                                          </p:tavLst>
                                        </p:anim>
                                        <p:anim calcmode="lin" valueType="num" p14:bounceEnd="40000">
                                          <p:cBhvr additive="base">
                                            <p:cTn id="30" dur="2000" fill="hold"/>
                                            <p:tgtEl>
                                              <p:spTgt spid="95"/>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14:presetBounceEnd="40000">
                                      <p:stCondLst>
                                        <p:cond delay="1500"/>
                                      </p:stCondLst>
                                      <p:childTnLst>
                                        <p:set>
                                          <p:cBhvr>
                                            <p:cTn id="32" dur="1" fill="hold">
                                              <p:stCondLst>
                                                <p:cond delay="0"/>
                                              </p:stCondLst>
                                            </p:cTn>
                                            <p:tgtEl>
                                              <p:spTgt spid="113"/>
                                            </p:tgtEl>
                                            <p:attrNameLst>
                                              <p:attrName>style.visibility</p:attrName>
                                            </p:attrNameLst>
                                          </p:cBhvr>
                                          <p:to>
                                            <p:strVal val="visible"/>
                                          </p:to>
                                        </p:set>
                                        <p:anim calcmode="lin" valueType="num" p14:bounceEnd="40000">
                                          <p:cBhvr additive="base">
                                            <p:cTn id="33" dur="2000" fill="hold"/>
                                            <p:tgtEl>
                                              <p:spTgt spid="113"/>
                                            </p:tgtEl>
                                            <p:attrNameLst>
                                              <p:attrName>ppt_x</p:attrName>
                                            </p:attrNameLst>
                                          </p:cBhvr>
                                          <p:tavLst>
                                            <p:tav tm="0">
                                              <p:val>
                                                <p:strVal val="0-#ppt_w/2"/>
                                              </p:val>
                                            </p:tav>
                                            <p:tav tm="100000">
                                              <p:val>
                                                <p:strVal val="#ppt_x"/>
                                              </p:val>
                                            </p:tav>
                                          </p:tavLst>
                                        </p:anim>
                                        <p:anim calcmode="lin" valueType="num" p14:bounceEnd="40000">
                                          <p:cBhvr additive="base">
                                            <p:cTn id="34" dur="2000" fill="hold"/>
                                            <p:tgtEl>
                                              <p:spTgt spid="1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wipe(left)">
                                          <p:cBhvr>
                                            <p:cTn id="38" dur="500"/>
                                            <p:tgtEl>
                                              <p:spTgt spid="122"/>
                                            </p:tgtEl>
                                          </p:cBhvr>
                                        </p:animEffect>
                                      </p:childTnLst>
                                    </p:cTn>
                                  </p:par>
                                  <p:par>
                                    <p:cTn id="39" presetID="22" presetClass="entr" presetSubtype="2" fill="hold"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wipe(right)">
                                          <p:cBhvr>
                                            <p:cTn id="41" dur="500"/>
                                            <p:tgtEl>
                                              <p:spTgt spid="125"/>
                                            </p:tgtEl>
                                          </p:cBhvr>
                                        </p:animEffect>
                                      </p:childTnLst>
                                    </p:cTn>
                                  </p:par>
                                  <p:par>
                                    <p:cTn id="42" presetID="22" presetClass="entr" presetSubtype="2" fill="hold" nodeType="withEffect">
                                      <p:stCondLst>
                                        <p:cond delay="0"/>
                                      </p:stCondLst>
                                      <p:childTnLst>
                                        <p:set>
                                          <p:cBhvr>
                                            <p:cTn id="43" dur="1" fill="hold">
                                              <p:stCondLst>
                                                <p:cond delay="0"/>
                                              </p:stCondLst>
                                            </p:cTn>
                                            <p:tgtEl>
                                              <p:spTgt spid="148"/>
                                            </p:tgtEl>
                                            <p:attrNameLst>
                                              <p:attrName>style.visibility</p:attrName>
                                            </p:attrNameLst>
                                          </p:cBhvr>
                                          <p:to>
                                            <p:strVal val="visible"/>
                                          </p:to>
                                        </p:set>
                                        <p:animEffect transition="in" filter="wipe(right)">
                                          <p:cBhvr>
                                            <p:cTn id="44" dur="500"/>
                                            <p:tgtEl>
                                              <p:spTgt spid="148"/>
                                            </p:tgtEl>
                                          </p:cBhvr>
                                        </p:animEffect>
                                      </p:childTnLst>
                                    </p:cTn>
                                  </p:par>
                                  <p:par>
                                    <p:cTn id="45" presetID="22" presetClass="entr" presetSubtype="8" fill="hold" nodeType="withEffect">
                                      <p:stCondLst>
                                        <p:cond delay="0"/>
                                      </p:stCondLst>
                                      <p:childTnLst>
                                        <p:set>
                                          <p:cBhvr>
                                            <p:cTn id="46" dur="1" fill="hold">
                                              <p:stCondLst>
                                                <p:cond delay="0"/>
                                              </p:stCondLst>
                                            </p:cTn>
                                            <p:tgtEl>
                                              <p:spTgt spid="145"/>
                                            </p:tgtEl>
                                            <p:attrNameLst>
                                              <p:attrName>style.visibility</p:attrName>
                                            </p:attrNameLst>
                                          </p:cBhvr>
                                          <p:to>
                                            <p:strVal val="visible"/>
                                          </p:to>
                                        </p:set>
                                        <p:animEffect transition="in" filter="wipe(left)">
                                          <p:cBhvr>
                                            <p:cTn id="47" dur="500"/>
                                            <p:tgtEl>
                                              <p:spTgt spid="145"/>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wipe(left)">
                                          <p:cBhvr>
                                            <p:cTn id="51" dur="500"/>
                                            <p:tgtEl>
                                              <p:spTgt spid="128"/>
                                            </p:tgtEl>
                                          </p:cBhvr>
                                        </p:animEffect>
                                      </p:childTnLst>
                                    </p:cTn>
                                  </p:par>
                                  <p:par>
                                    <p:cTn id="52" presetID="22" presetClass="entr" presetSubtype="8" fill="hold" nodeType="withEffect">
                                      <p:stCondLst>
                                        <p:cond delay="0"/>
                                      </p:stCondLst>
                                      <p:childTnLst>
                                        <p:set>
                                          <p:cBhvr>
                                            <p:cTn id="53" dur="1" fill="hold">
                                              <p:stCondLst>
                                                <p:cond delay="0"/>
                                              </p:stCondLst>
                                            </p:cTn>
                                            <p:tgtEl>
                                              <p:spTgt spid="158"/>
                                            </p:tgtEl>
                                            <p:attrNameLst>
                                              <p:attrName>style.visibility</p:attrName>
                                            </p:attrNameLst>
                                          </p:cBhvr>
                                          <p:to>
                                            <p:strVal val="visible"/>
                                          </p:to>
                                        </p:set>
                                        <p:animEffect transition="in" filter="wipe(left)">
                                          <p:cBhvr>
                                            <p:cTn id="54" dur="500"/>
                                            <p:tgtEl>
                                              <p:spTgt spid="158"/>
                                            </p:tgtEl>
                                          </p:cBhvr>
                                        </p:animEffect>
                                      </p:childTnLst>
                                    </p:cTn>
                                  </p:par>
                                  <p:par>
                                    <p:cTn id="55" presetID="22" presetClass="entr" presetSubtype="8"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left)">
                                          <p:cBhvr>
                                            <p:cTn id="57" dur="500"/>
                                            <p:tgtEl>
                                              <p:spTgt spid="151"/>
                                            </p:tgtEl>
                                          </p:cBhvr>
                                        </p:animEffect>
                                      </p:childTnLst>
                                    </p:cTn>
                                  </p:par>
                                  <p:par>
                                    <p:cTn id="58" presetID="22" presetClass="entr" presetSubtype="8" fill="hold"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wipe(left)">
                                          <p:cBhvr>
                                            <p:cTn id="60" dur="500"/>
                                            <p:tgtEl>
                                              <p:spTgt spid="165"/>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170"/>
                                            </p:tgtEl>
                                            <p:attrNameLst>
                                              <p:attrName>style.visibility</p:attrName>
                                            </p:attrNameLst>
                                          </p:cBhvr>
                                          <p:to>
                                            <p:strVal val="visible"/>
                                          </p:to>
                                        </p:set>
                                        <p:animEffect transition="in" filter="randombar(horizontal)">
                                          <p:cBhvr>
                                            <p:cTn id="64" dur="500"/>
                                            <p:tgtEl>
                                              <p:spTgt spid="17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animEffect transition="in" filter="randombar(horizontal)">
                                          <p:cBhvr>
                                            <p:cTn id="67" dur="500"/>
                                            <p:tgtEl>
                                              <p:spTgt spid="17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71"/>
                                            </p:tgtEl>
                                            <p:attrNameLst>
                                              <p:attrName>style.visibility</p:attrName>
                                            </p:attrNameLst>
                                          </p:cBhvr>
                                          <p:to>
                                            <p:strVal val="visible"/>
                                          </p:to>
                                        </p:set>
                                        <p:animEffect transition="in" filter="randombar(horizontal)">
                                          <p:cBhvr>
                                            <p:cTn id="70" dur="500"/>
                                            <p:tgtEl>
                                              <p:spTgt spid="17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randombar(horizontal)">
                                          <p:cBhvr>
                                            <p:cTn id="73"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70" grpId="0"/>
          <p:bldP spid="171" grpId="0"/>
          <p:bldP spid="172" grpId="0"/>
          <p:bldP spid="17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 presetClass="entr" presetSubtype="8" accel="40000"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2000" fill="hold"/>
                                            <p:tgtEl>
                                              <p:spTgt spid="86"/>
                                            </p:tgtEl>
                                            <p:attrNameLst>
                                              <p:attrName>ppt_x</p:attrName>
                                            </p:attrNameLst>
                                          </p:cBhvr>
                                          <p:tavLst>
                                            <p:tav tm="0">
                                              <p:val>
                                                <p:strVal val="0-#ppt_w/2"/>
                                              </p:val>
                                            </p:tav>
                                            <p:tav tm="100000">
                                              <p:val>
                                                <p:strVal val="#ppt_x"/>
                                              </p:val>
                                            </p:tav>
                                          </p:tavLst>
                                        </p:anim>
                                        <p:anim calcmode="lin" valueType="num">
                                          <p:cBhvr additive="base">
                                            <p:cTn id="22" dur="2000" fill="hold"/>
                                            <p:tgtEl>
                                              <p:spTgt spid="86"/>
                                            </p:tgtEl>
                                            <p:attrNameLst>
                                              <p:attrName>ppt_y</p:attrName>
                                            </p:attrNameLst>
                                          </p:cBhvr>
                                          <p:tavLst>
                                            <p:tav tm="0">
                                              <p:val>
                                                <p:strVal val="#ppt_y"/>
                                              </p:val>
                                            </p:tav>
                                            <p:tav tm="100000">
                                              <p:val>
                                                <p:strVal val="#ppt_y"/>
                                              </p:val>
                                            </p:tav>
                                          </p:tavLst>
                                        </p:anim>
                                      </p:childTnLst>
                                    </p:cTn>
                                  </p:par>
                                  <p:par>
                                    <p:cTn id="23" presetID="2" presetClass="entr" presetSubtype="8" accel="40000" fill="hold" nodeType="withEffect">
                                      <p:stCondLst>
                                        <p:cond delay="50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2000" fill="hold"/>
                                            <p:tgtEl>
                                              <p:spTgt spid="104"/>
                                            </p:tgtEl>
                                            <p:attrNameLst>
                                              <p:attrName>ppt_x</p:attrName>
                                            </p:attrNameLst>
                                          </p:cBhvr>
                                          <p:tavLst>
                                            <p:tav tm="0">
                                              <p:val>
                                                <p:strVal val="0-#ppt_w/2"/>
                                              </p:val>
                                            </p:tav>
                                            <p:tav tm="100000">
                                              <p:val>
                                                <p:strVal val="#ppt_x"/>
                                              </p:val>
                                            </p:tav>
                                          </p:tavLst>
                                        </p:anim>
                                        <p:anim calcmode="lin" valueType="num">
                                          <p:cBhvr additive="base">
                                            <p:cTn id="26" dur="2000" fill="hold"/>
                                            <p:tgtEl>
                                              <p:spTgt spid="104"/>
                                            </p:tgtEl>
                                            <p:attrNameLst>
                                              <p:attrName>ppt_y</p:attrName>
                                            </p:attrNameLst>
                                          </p:cBhvr>
                                          <p:tavLst>
                                            <p:tav tm="0">
                                              <p:val>
                                                <p:strVal val="#ppt_y"/>
                                              </p:val>
                                            </p:tav>
                                            <p:tav tm="100000">
                                              <p:val>
                                                <p:strVal val="#ppt_y"/>
                                              </p:val>
                                            </p:tav>
                                          </p:tavLst>
                                        </p:anim>
                                      </p:childTnLst>
                                    </p:cTn>
                                  </p:par>
                                  <p:par>
                                    <p:cTn id="27" presetID="2" presetClass="entr" presetSubtype="8" accel="40000" fill="hold" nodeType="withEffect">
                                      <p:stCondLst>
                                        <p:cond delay="100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2000" fill="hold"/>
                                            <p:tgtEl>
                                              <p:spTgt spid="95"/>
                                            </p:tgtEl>
                                            <p:attrNameLst>
                                              <p:attrName>ppt_x</p:attrName>
                                            </p:attrNameLst>
                                          </p:cBhvr>
                                          <p:tavLst>
                                            <p:tav tm="0">
                                              <p:val>
                                                <p:strVal val="0-#ppt_w/2"/>
                                              </p:val>
                                            </p:tav>
                                            <p:tav tm="100000">
                                              <p:val>
                                                <p:strVal val="#ppt_x"/>
                                              </p:val>
                                            </p:tav>
                                          </p:tavLst>
                                        </p:anim>
                                        <p:anim calcmode="lin" valueType="num">
                                          <p:cBhvr additive="base">
                                            <p:cTn id="30" dur="2000" fill="hold"/>
                                            <p:tgtEl>
                                              <p:spTgt spid="95"/>
                                            </p:tgtEl>
                                            <p:attrNameLst>
                                              <p:attrName>ppt_y</p:attrName>
                                            </p:attrNameLst>
                                          </p:cBhvr>
                                          <p:tavLst>
                                            <p:tav tm="0">
                                              <p:val>
                                                <p:strVal val="#ppt_y"/>
                                              </p:val>
                                            </p:tav>
                                            <p:tav tm="100000">
                                              <p:val>
                                                <p:strVal val="#ppt_y"/>
                                              </p:val>
                                            </p:tav>
                                          </p:tavLst>
                                        </p:anim>
                                      </p:childTnLst>
                                    </p:cTn>
                                  </p:par>
                                  <p:par>
                                    <p:cTn id="31" presetID="2" presetClass="entr" presetSubtype="8" accel="40000" fill="hold" nodeType="withEffect">
                                      <p:stCondLst>
                                        <p:cond delay="1500"/>
                                      </p:stCondLst>
                                      <p:childTnLst>
                                        <p:set>
                                          <p:cBhvr>
                                            <p:cTn id="32" dur="1" fill="hold">
                                              <p:stCondLst>
                                                <p:cond delay="0"/>
                                              </p:stCondLst>
                                            </p:cTn>
                                            <p:tgtEl>
                                              <p:spTgt spid="113"/>
                                            </p:tgtEl>
                                            <p:attrNameLst>
                                              <p:attrName>style.visibility</p:attrName>
                                            </p:attrNameLst>
                                          </p:cBhvr>
                                          <p:to>
                                            <p:strVal val="visible"/>
                                          </p:to>
                                        </p:set>
                                        <p:anim calcmode="lin" valueType="num">
                                          <p:cBhvr additive="base">
                                            <p:cTn id="33" dur="2000" fill="hold"/>
                                            <p:tgtEl>
                                              <p:spTgt spid="113"/>
                                            </p:tgtEl>
                                            <p:attrNameLst>
                                              <p:attrName>ppt_x</p:attrName>
                                            </p:attrNameLst>
                                          </p:cBhvr>
                                          <p:tavLst>
                                            <p:tav tm="0">
                                              <p:val>
                                                <p:strVal val="0-#ppt_w/2"/>
                                              </p:val>
                                            </p:tav>
                                            <p:tav tm="100000">
                                              <p:val>
                                                <p:strVal val="#ppt_x"/>
                                              </p:val>
                                            </p:tav>
                                          </p:tavLst>
                                        </p:anim>
                                        <p:anim calcmode="lin" valueType="num">
                                          <p:cBhvr additive="base">
                                            <p:cTn id="34" dur="2000" fill="hold"/>
                                            <p:tgtEl>
                                              <p:spTgt spid="11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wipe(left)">
                                          <p:cBhvr>
                                            <p:cTn id="38" dur="500"/>
                                            <p:tgtEl>
                                              <p:spTgt spid="122"/>
                                            </p:tgtEl>
                                          </p:cBhvr>
                                        </p:animEffect>
                                      </p:childTnLst>
                                    </p:cTn>
                                  </p:par>
                                  <p:par>
                                    <p:cTn id="39" presetID="22" presetClass="entr" presetSubtype="2" fill="hold"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wipe(right)">
                                          <p:cBhvr>
                                            <p:cTn id="41" dur="500"/>
                                            <p:tgtEl>
                                              <p:spTgt spid="125"/>
                                            </p:tgtEl>
                                          </p:cBhvr>
                                        </p:animEffect>
                                      </p:childTnLst>
                                    </p:cTn>
                                  </p:par>
                                  <p:par>
                                    <p:cTn id="42" presetID="22" presetClass="entr" presetSubtype="2" fill="hold" nodeType="withEffect">
                                      <p:stCondLst>
                                        <p:cond delay="0"/>
                                      </p:stCondLst>
                                      <p:childTnLst>
                                        <p:set>
                                          <p:cBhvr>
                                            <p:cTn id="43" dur="1" fill="hold">
                                              <p:stCondLst>
                                                <p:cond delay="0"/>
                                              </p:stCondLst>
                                            </p:cTn>
                                            <p:tgtEl>
                                              <p:spTgt spid="148"/>
                                            </p:tgtEl>
                                            <p:attrNameLst>
                                              <p:attrName>style.visibility</p:attrName>
                                            </p:attrNameLst>
                                          </p:cBhvr>
                                          <p:to>
                                            <p:strVal val="visible"/>
                                          </p:to>
                                        </p:set>
                                        <p:animEffect transition="in" filter="wipe(right)">
                                          <p:cBhvr>
                                            <p:cTn id="44" dur="500"/>
                                            <p:tgtEl>
                                              <p:spTgt spid="148"/>
                                            </p:tgtEl>
                                          </p:cBhvr>
                                        </p:animEffect>
                                      </p:childTnLst>
                                    </p:cTn>
                                  </p:par>
                                  <p:par>
                                    <p:cTn id="45" presetID="22" presetClass="entr" presetSubtype="8" fill="hold" nodeType="withEffect">
                                      <p:stCondLst>
                                        <p:cond delay="0"/>
                                      </p:stCondLst>
                                      <p:childTnLst>
                                        <p:set>
                                          <p:cBhvr>
                                            <p:cTn id="46" dur="1" fill="hold">
                                              <p:stCondLst>
                                                <p:cond delay="0"/>
                                              </p:stCondLst>
                                            </p:cTn>
                                            <p:tgtEl>
                                              <p:spTgt spid="145"/>
                                            </p:tgtEl>
                                            <p:attrNameLst>
                                              <p:attrName>style.visibility</p:attrName>
                                            </p:attrNameLst>
                                          </p:cBhvr>
                                          <p:to>
                                            <p:strVal val="visible"/>
                                          </p:to>
                                        </p:set>
                                        <p:animEffect transition="in" filter="wipe(left)">
                                          <p:cBhvr>
                                            <p:cTn id="47" dur="500"/>
                                            <p:tgtEl>
                                              <p:spTgt spid="145"/>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28"/>
                                            </p:tgtEl>
                                            <p:attrNameLst>
                                              <p:attrName>style.visibility</p:attrName>
                                            </p:attrNameLst>
                                          </p:cBhvr>
                                          <p:to>
                                            <p:strVal val="visible"/>
                                          </p:to>
                                        </p:set>
                                        <p:animEffect transition="in" filter="wipe(left)">
                                          <p:cBhvr>
                                            <p:cTn id="51" dur="500"/>
                                            <p:tgtEl>
                                              <p:spTgt spid="128"/>
                                            </p:tgtEl>
                                          </p:cBhvr>
                                        </p:animEffect>
                                      </p:childTnLst>
                                    </p:cTn>
                                  </p:par>
                                  <p:par>
                                    <p:cTn id="52" presetID="22" presetClass="entr" presetSubtype="8" fill="hold" nodeType="withEffect">
                                      <p:stCondLst>
                                        <p:cond delay="0"/>
                                      </p:stCondLst>
                                      <p:childTnLst>
                                        <p:set>
                                          <p:cBhvr>
                                            <p:cTn id="53" dur="1" fill="hold">
                                              <p:stCondLst>
                                                <p:cond delay="0"/>
                                              </p:stCondLst>
                                            </p:cTn>
                                            <p:tgtEl>
                                              <p:spTgt spid="158"/>
                                            </p:tgtEl>
                                            <p:attrNameLst>
                                              <p:attrName>style.visibility</p:attrName>
                                            </p:attrNameLst>
                                          </p:cBhvr>
                                          <p:to>
                                            <p:strVal val="visible"/>
                                          </p:to>
                                        </p:set>
                                        <p:animEffect transition="in" filter="wipe(left)">
                                          <p:cBhvr>
                                            <p:cTn id="54" dur="500"/>
                                            <p:tgtEl>
                                              <p:spTgt spid="158"/>
                                            </p:tgtEl>
                                          </p:cBhvr>
                                        </p:animEffect>
                                      </p:childTnLst>
                                    </p:cTn>
                                  </p:par>
                                  <p:par>
                                    <p:cTn id="55" presetID="22" presetClass="entr" presetSubtype="8"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left)">
                                          <p:cBhvr>
                                            <p:cTn id="57" dur="500"/>
                                            <p:tgtEl>
                                              <p:spTgt spid="151"/>
                                            </p:tgtEl>
                                          </p:cBhvr>
                                        </p:animEffect>
                                      </p:childTnLst>
                                    </p:cTn>
                                  </p:par>
                                  <p:par>
                                    <p:cTn id="58" presetID="22" presetClass="entr" presetSubtype="8" fill="hold"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wipe(left)">
                                          <p:cBhvr>
                                            <p:cTn id="60" dur="500"/>
                                            <p:tgtEl>
                                              <p:spTgt spid="165"/>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170"/>
                                            </p:tgtEl>
                                            <p:attrNameLst>
                                              <p:attrName>style.visibility</p:attrName>
                                            </p:attrNameLst>
                                          </p:cBhvr>
                                          <p:to>
                                            <p:strVal val="visible"/>
                                          </p:to>
                                        </p:set>
                                        <p:animEffect transition="in" filter="randombar(horizontal)">
                                          <p:cBhvr>
                                            <p:cTn id="64" dur="500"/>
                                            <p:tgtEl>
                                              <p:spTgt spid="17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animEffect transition="in" filter="randombar(horizontal)">
                                          <p:cBhvr>
                                            <p:cTn id="67" dur="500"/>
                                            <p:tgtEl>
                                              <p:spTgt spid="17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71"/>
                                            </p:tgtEl>
                                            <p:attrNameLst>
                                              <p:attrName>style.visibility</p:attrName>
                                            </p:attrNameLst>
                                          </p:cBhvr>
                                          <p:to>
                                            <p:strVal val="visible"/>
                                          </p:to>
                                        </p:set>
                                        <p:animEffect transition="in" filter="randombar(horizontal)">
                                          <p:cBhvr>
                                            <p:cTn id="70" dur="500"/>
                                            <p:tgtEl>
                                              <p:spTgt spid="17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73"/>
                                            </p:tgtEl>
                                            <p:attrNameLst>
                                              <p:attrName>style.visibility</p:attrName>
                                            </p:attrNameLst>
                                          </p:cBhvr>
                                          <p:to>
                                            <p:strVal val="visible"/>
                                          </p:to>
                                        </p:set>
                                        <p:animEffect transition="in" filter="randombar(horizontal)">
                                          <p:cBhvr>
                                            <p:cTn id="73"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170" grpId="0"/>
          <p:bldP spid="171" grpId="0"/>
          <p:bldP spid="172" grpId="0"/>
          <p:bldP spid="17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21"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9" name="组合 8"/>
          <p:cNvGrpSpPr/>
          <p:nvPr/>
        </p:nvGrpSpPr>
        <p:grpSpPr>
          <a:xfrm>
            <a:off x="4571189" y="1320433"/>
            <a:ext cx="2153964" cy="2062442"/>
            <a:chOff x="6094126" y="1640002"/>
            <a:chExt cx="2871578" cy="2750560"/>
          </a:xfrm>
        </p:grpSpPr>
        <p:sp>
          <p:nvSpPr>
            <p:cNvPr id="10" name="矩形 9"/>
            <p:cNvSpPr/>
            <p:nvPr/>
          </p:nvSpPr>
          <p:spPr>
            <a:xfrm rot="2700000">
              <a:off x="6628205" y="2053063"/>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1" name="组合 10"/>
            <p:cNvGrpSpPr/>
            <p:nvPr/>
          </p:nvGrpSpPr>
          <p:grpSpPr>
            <a:xfrm>
              <a:off x="6094126" y="1640002"/>
              <a:ext cx="1817810" cy="1835785"/>
              <a:chOff x="6094126" y="1640002"/>
              <a:chExt cx="1817810" cy="1835785"/>
            </a:xfrm>
          </p:grpSpPr>
          <p:grpSp>
            <p:nvGrpSpPr>
              <p:cNvPr id="12" name="组合 11"/>
              <p:cNvGrpSpPr/>
              <p:nvPr/>
            </p:nvGrpSpPr>
            <p:grpSpPr>
              <a:xfrm>
                <a:off x="6094126" y="1640002"/>
                <a:ext cx="1817810" cy="1835785"/>
                <a:chOff x="6901278" y="1014873"/>
                <a:chExt cx="1564989" cy="1580464"/>
              </a:xfrm>
              <a:effectLst/>
            </p:grpSpPr>
            <p:grpSp>
              <p:nvGrpSpPr>
                <p:cNvPr id="14" name="组合 13"/>
                <p:cNvGrpSpPr/>
                <p:nvPr/>
              </p:nvGrpSpPr>
              <p:grpSpPr>
                <a:xfrm rot="2700000">
                  <a:off x="6901278" y="1014874"/>
                  <a:ext cx="509201" cy="509202"/>
                  <a:chOff x="3052763" y="1803400"/>
                  <a:chExt cx="2273300" cy="2273300"/>
                </a:xfrm>
              </p:grpSpPr>
              <p:sp>
                <p:nvSpPr>
                  <p:cNvPr id="97" name="直角三角形 9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8" name="直角三角形 9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9" name="直角三角形 9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0" name="直角三角形 9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 name="组合 14"/>
                <p:cNvGrpSpPr/>
                <p:nvPr/>
              </p:nvGrpSpPr>
              <p:grpSpPr>
                <a:xfrm rot="2700000">
                  <a:off x="7255495" y="1014874"/>
                  <a:ext cx="509201" cy="509202"/>
                  <a:chOff x="3052763" y="1803400"/>
                  <a:chExt cx="2273300" cy="2273300"/>
                </a:xfrm>
              </p:grpSpPr>
              <p:sp>
                <p:nvSpPr>
                  <p:cNvPr id="93" name="直角三角形 9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4" name="直角三角形 9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5" name="直角三角形 9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直角三角形 9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3" name="组合 22"/>
                <p:cNvGrpSpPr/>
                <p:nvPr/>
              </p:nvGrpSpPr>
              <p:grpSpPr>
                <a:xfrm rot="2700000">
                  <a:off x="7603356" y="1014874"/>
                  <a:ext cx="509201" cy="509202"/>
                  <a:chOff x="3052763" y="1803400"/>
                  <a:chExt cx="2273300" cy="2273300"/>
                </a:xfrm>
              </p:grpSpPr>
              <p:sp>
                <p:nvSpPr>
                  <p:cNvPr id="89" name="直角三角形 8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0" name="直角三角形 8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1" name="直角三角形 9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2" name="直角三角形 9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4" name="组合 23"/>
                <p:cNvGrpSpPr/>
                <p:nvPr/>
              </p:nvGrpSpPr>
              <p:grpSpPr>
                <a:xfrm rot="2700000">
                  <a:off x="7957065" y="1014873"/>
                  <a:ext cx="509201" cy="509202"/>
                  <a:chOff x="3052763" y="1803400"/>
                  <a:chExt cx="2273300" cy="2273300"/>
                </a:xfrm>
              </p:grpSpPr>
              <p:sp>
                <p:nvSpPr>
                  <p:cNvPr id="85" name="直角三角形 8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6" name="直角三角形 8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7" name="直角三角形 8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8" name="直角三角形 8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rot="2700000">
                  <a:off x="6901278" y="1371487"/>
                  <a:ext cx="509201" cy="509202"/>
                  <a:chOff x="3052763" y="1803400"/>
                  <a:chExt cx="2273300" cy="2273300"/>
                </a:xfrm>
              </p:grpSpPr>
              <p:sp>
                <p:nvSpPr>
                  <p:cNvPr id="81" name="直角三角形 8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直角三角形 8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直角三角形 8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直角三角形 8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6" name="组合 25"/>
                <p:cNvGrpSpPr/>
                <p:nvPr/>
              </p:nvGrpSpPr>
              <p:grpSpPr>
                <a:xfrm rot="2700000">
                  <a:off x="7255495" y="1371487"/>
                  <a:ext cx="509201" cy="509202"/>
                  <a:chOff x="3052763" y="1803400"/>
                  <a:chExt cx="2273300" cy="2273300"/>
                </a:xfrm>
              </p:grpSpPr>
              <p:sp>
                <p:nvSpPr>
                  <p:cNvPr id="77" name="直角三角形 7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8" name="直角三角形 7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直角三角形 7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0" name="直角三角形 7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7" name="组合 26"/>
                <p:cNvGrpSpPr/>
                <p:nvPr/>
              </p:nvGrpSpPr>
              <p:grpSpPr>
                <a:xfrm rot="2700000">
                  <a:off x="7603356" y="1371487"/>
                  <a:ext cx="509201" cy="509202"/>
                  <a:chOff x="3052763" y="1803400"/>
                  <a:chExt cx="2273300" cy="2273300"/>
                </a:xfrm>
              </p:grpSpPr>
              <p:sp>
                <p:nvSpPr>
                  <p:cNvPr id="73" name="直角三角形 7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直角三角形 7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直角三角形 7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6" name="直角三角形 7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rot="2700000">
                  <a:off x="7957065" y="1371486"/>
                  <a:ext cx="509201" cy="509202"/>
                  <a:chOff x="3052763" y="1803400"/>
                  <a:chExt cx="2273300" cy="2273300"/>
                </a:xfrm>
              </p:grpSpPr>
              <p:sp>
                <p:nvSpPr>
                  <p:cNvPr id="69" name="直角三角形 6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直角三角形 6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直角三角形 7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2" name="直角三角形 7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9" name="组合 28"/>
                <p:cNvGrpSpPr/>
                <p:nvPr/>
              </p:nvGrpSpPr>
              <p:grpSpPr>
                <a:xfrm rot="2700000">
                  <a:off x="6901278" y="1729523"/>
                  <a:ext cx="509201" cy="509202"/>
                  <a:chOff x="3052763" y="1803400"/>
                  <a:chExt cx="2273300" cy="2273300"/>
                </a:xfrm>
              </p:grpSpPr>
              <p:sp>
                <p:nvSpPr>
                  <p:cNvPr id="65" name="直角三角形 6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 name="直角三角形 6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直角三角形 6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直角三角形 6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0" name="组合 29"/>
                <p:cNvGrpSpPr/>
                <p:nvPr/>
              </p:nvGrpSpPr>
              <p:grpSpPr>
                <a:xfrm rot="2700000">
                  <a:off x="7255495" y="1729523"/>
                  <a:ext cx="509201" cy="509202"/>
                  <a:chOff x="3052763" y="1803400"/>
                  <a:chExt cx="2273300" cy="2273300"/>
                </a:xfrm>
              </p:grpSpPr>
              <p:sp>
                <p:nvSpPr>
                  <p:cNvPr id="61" name="直角三角形 6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直角三角形 6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 name="直角三角形 6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直角三角形 6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rot="2700000">
                  <a:off x="7603356" y="1729523"/>
                  <a:ext cx="509201" cy="509202"/>
                  <a:chOff x="3052763" y="1803400"/>
                  <a:chExt cx="2273300" cy="2273300"/>
                </a:xfrm>
              </p:grpSpPr>
              <p:sp>
                <p:nvSpPr>
                  <p:cNvPr id="57" name="直角三角形 5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直角三角形 5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 name="直角三角形 5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直角三角形 5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2" name="组合 31"/>
                <p:cNvGrpSpPr/>
                <p:nvPr/>
              </p:nvGrpSpPr>
              <p:grpSpPr>
                <a:xfrm rot="2700000">
                  <a:off x="7957065" y="1729522"/>
                  <a:ext cx="509201" cy="509202"/>
                  <a:chOff x="3052763" y="1803400"/>
                  <a:chExt cx="2273300" cy="2273300"/>
                </a:xfrm>
              </p:grpSpPr>
              <p:sp>
                <p:nvSpPr>
                  <p:cNvPr id="53" name="直角三角形 52"/>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直角三角形 53"/>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直角三角形 54"/>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直角三角形 55"/>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3" name="组合 32"/>
                <p:cNvGrpSpPr/>
                <p:nvPr/>
              </p:nvGrpSpPr>
              <p:grpSpPr>
                <a:xfrm rot="2700000">
                  <a:off x="6901278" y="2086136"/>
                  <a:ext cx="509201" cy="509202"/>
                  <a:chOff x="3052763" y="1803400"/>
                  <a:chExt cx="2273300" cy="2273300"/>
                </a:xfrm>
              </p:grpSpPr>
              <p:sp>
                <p:nvSpPr>
                  <p:cNvPr id="49" name="直角三角形 48"/>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直角三角形 49"/>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 name="直角三角形 50"/>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直角三角形 51"/>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rot="2700000">
                  <a:off x="7255495" y="2086136"/>
                  <a:ext cx="509201" cy="509202"/>
                  <a:chOff x="3052763" y="1803400"/>
                  <a:chExt cx="2273300" cy="2273300"/>
                </a:xfrm>
              </p:grpSpPr>
              <p:sp>
                <p:nvSpPr>
                  <p:cNvPr id="45" name="直角三角形 44"/>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直角三角形 45"/>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直角三角形 46"/>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直角三角形 47"/>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5" name="组合 34"/>
                <p:cNvGrpSpPr/>
                <p:nvPr/>
              </p:nvGrpSpPr>
              <p:grpSpPr>
                <a:xfrm rot="2700000">
                  <a:off x="7603356" y="2086136"/>
                  <a:ext cx="509201" cy="509202"/>
                  <a:chOff x="3052763" y="1803400"/>
                  <a:chExt cx="2273300" cy="2273300"/>
                </a:xfrm>
              </p:grpSpPr>
              <p:sp>
                <p:nvSpPr>
                  <p:cNvPr id="41" name="直角三角形 40"/>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直角三角形 41"/>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直角三角形 42"/>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直角三角形 43"/>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 name="组合 35"/>
                <p:cNvGrpSpPr/>
                <p:nvPr/>
              </p:nvGrpSpPr>
              <p:grpSpPr>
                <a:xfrm rot="2700000">
                  <a:off x="7957065" y="2086135"/>
                  <a:ext cx="509201" cy="509202"/>
                  <a:chOff x="3052763" y="1803400"/>
                  <a:chExt cx="2273300" cy="2273300"/>
                </a:xfrm>
              </p:grpSpPr>
              <p:sp>
                <p:nvSpPr>
                  <p:cNvPr id="37" name="直角三角形 36"/>
                  <p:cNvSpPr/>
                  <p:nvPr/>
                </p:nvSpPr>
                <p:spPr>
                  <a:xfrm>
                    <a:off x="4189413" y="1803400"/>
                    <a:ext cx="1136650" cy="1136650"/>
                  </a:xfrm>
                  <a:prstGeom prst="rtTriangle">
                    <a:avLst/>
                  </a:prstGeom>
                  <a:solidFill>
                    <a:srgbClr val="FF9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直角三角形 37"/>
                  <p:cNvSpPr/>
                  <p:nvPr/>
                </p:nvSpPr>
                <p:spPr>
                  <a:xfrm flipH="1" flipV="1">
                    <a:off x="3052763" y="2940050"/>
                    <a:ext cx="1136650" cy="1136650"/>
                  </a:xfrm>
                  <a:prstGeom prst="rtTriangle">
                    <a:avLst/>
                  </a:prstGeom>
                  <a:solidFill>
                    <a:srgbClr val="FFC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直角三角形 38"/>
                  <p:cNvSpPr/>
                  <p:nvPr/>
                </p:nvSpPr>
                <p:spPr>
                  <a:xfrm rot="5400000" flipH="1" flipV="1">
                    <a:off x="3052763" y="180340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直角三角形 39"/>
                  <p:cNvSpPr/>
                  <p:nvPr/>
                </p:nvSpPr>
                <p:spPr>
                  <a:xfrm rot="5400000">
                    <a:off x="4189413" y="2940050"/>
                    <a:ext cx="1136650" cy="1136650"/>
                  </a:xfrm>
                  <a:prstGeom prst="rtTriangl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13" name="文本框 744"/>
              <p:cNvSpPr txBox="1"/>
              <p:nvPr/>
            </p:nvSpPr>
            <p:spPr>
              <a:xfrm>
                <a:off x="6492298" y="1996067"/>
                <a:ext cx="1143272"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02</a:t>
                </a:r>
                <a:endParaRPr lang="zh-CN" altLang="en-US" sz="4500" dirty="0">
                  <a:solidFill>
                    <a:prstClr val="white">
                      <a:lumMod val="95000"/>
                    </a:prstClr>
                  </a:solidFill>
                  <a:latin typeface="Impact" panose="020B0806030902050204" pitchFamily="34" charset="0"/>
                </a:endParaRPr>
              </a:p>
            </p:txBody>
          </p:sp>
        </p:grpSp>
      </p:grpSp>
      <p:grpSp>
        <p:nvGrpSpPr>
          <p:cNvPr id="101" name="组合 100"/>
          <p:cNvGrpSpPr/>
          <p:nvPr/>
        </p:nvGrpSpPr>
        <p:grpSpPr>
          <a:xfrm>
            <a:off x="1603711" y="1312928"/>
            <a:ext cx="2286455" cy="2326739"/>
            <a:chOff x="2448033" y="1629995"/>
            <a:chExt cx="3048209" cy="3103036"/>
          </a:xfrm>
        </p:grpSpPr>
        <p:sp>
          <p:nvSpPr>
            <p:cNvPr id="102" name="矩形 101"/>
            <p:cNvSpPr/>
            <p:nvPr/>
          </p:nvSpPr>
          <p:spPr>
            <a:xfrm rot="2700000">
              <a:off x="2945622" y="2182411"/>
              <a:ext cx="2613204"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3" name="组合 102"/>
            <p:cNvGrpSpPr/>
            <p:nvPr/>
          </p:nvGrpSpPr>
          <p:grpSpPr>
            <a:xfrm>
              <a:off x="2448033" y="1629995"/>
              <a:ext cx="1839355" cy="1837176"/>
              <a:chOff x="2448033" y="1629995"/>
              <a:chExt cx="1839355" cy="1837176"/>
            </a:xfrm>
          </p:grpSpPr>
          <p:grpSp>
            <p:nvGrpSpPr>
              <p:cNvPr id="104" name="组合 103"/>
              <p:cNvGrpSpPr/>
              <p:nvPr/>
            </p:nvGrpSpPr>
            <p:grpSpPr>
              <a:xfrm>
                <a:off x="2448033" y="1629995"/>
                <a:ext cx="1839355" cy="1837176"/>
                <a:chOff x="5743308" y="2091705"/>
                <a:chExt cx="2384585" cy="2381762"/>
              </a:xfrm>
              <a:effectLst/>
            </p:grpSpPr>
            <p:grpSp>
              <p:nvGrpSpPr>
                <p:cNvPr id="106" name="组合 105"/>
                <p:cNvGrpSpPr/>
                <p:nvPr/>
              </p:nvGrpSpPr>
              <p:grpSpPr>
                <a:xfrm rot="2700000">
                  <a:off x="5743308" y="2091707"/>
                  <a:ext cx="766786" cy="766786"/>
                  <a:chOff x="3052763" y="1803400"/>
                  <a:chExt cx="2273300" cy="2273300"/>
                </a:xfrm>
              </p:grpSpPr>
              <p:sp>
                <p:nvSpPr>
                  <p:cNvPr id="182" name="直角三角形 18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3" name="直角三角形 18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4" name="直角三角形 18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直角三角形 18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7" name="组合 106"/>
                <p:cNvGrpSpPr/>
                <p:nvPr/>
              </p:nvGrpSpPr>
              <p:grpSpPr>
                <a:xfrm rot="2700000">
                  <a:off x="6276708" y="2091706"/>
                  <a:ext cx="766786" cy="766786"/>
                  <a:chOff x="3052763" y="1803400"/>
                  <a:chExt cx="2273300" cy="2273300"/>
                </a:xfrm>
              </p:grpSpPr>
              <p:sp>
                <p:nvSpPr>
                  <p:cNvPr id="178" name="直角三角形 17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9" name="直角三角形 17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直角三角形 17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1" name="直角三角形 18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8" name="组合 107"/>
                <p:cNvGrpSpPr/>
                <p:nvPr/>
              </p:nvGrpSpPr>
              <p:grpSpPr>
                <a:xfrm rot="2700000">
                  <a:off x="6820088" y="2091706"/>
                  <a:ext cx="766786" cy="766786"/>
                  <a:chOff x="3052763" y="1803400"/>
                  <a:chExt cx="2273300" cy="2273300"/>
                </a:xfrm>
              </p:grpSpPr>
              <p:sp>
                <p:nvSpPr>
                  <p:cNvPr id="174" name="直角三角形 17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5" name="直角三角形 17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6" name="直角三角形 17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7" name="直角三角形 17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9" name="组合 108"/>
                <p:cNvGrpSpPr/>
                <p:nvPr/>
              </p:nvGrpSpPr>
              <p:grpSpPr>
                <a:xfrm rot="2700000">
                  <a:off x="7361107" y="2091705"/>
                  <a:ext cx="766786" cy="766786"/>
                  <a:chOff x="3052763" y="1803400"/>
                  <a:chExt cx="2273300" cy="2273300"/>
                </a:xfrm>
              </p:grpSpPr>
              <p:sp>
                <p:nvSpPr>
                  <p:cNvPr id="170" name="直角三角形 16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1" name="直角三角形 17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2" name="直角三角形 17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3" name="直角三角形 17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0" name="组合 109"/>
                <p:cNvGrpSpPr/>
                <p:nvPr/>
              </p:nvGrpSpPr>
              <p:grpSpPr>
                <a:xfrm rot="2700000">
                  <a:off x="5743308" y="2631905"/>
                  <a:ext cx="766786" cy="766786"/>
                  <a:chOff x="3052763" y="1803400"/>
                  <a:chExt cx="2273300" cy="2273300"/>
                </a:xfrm>
              </p:grpSpPr>
              <p:sp>
                <p:nvSpPr>
                  <p:cNvPr id="166" name="直角三角形 16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直角三角形 16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8" name="直角三角形 16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9" name="直角三角形 16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1" name="组合 110"/>
                <p:cNvGrpSpPr/>
                <p:nvPr/>
              </p:nvGrpSpPr>
              <p:grpSpPr>
                <a:xfrm rot="2700000">
                  <a:off x="6276708" y="2631904"/>
                  <a:ext cx="766786" cy="766786"/>
                  <a:chOff x="3052763" y="1803400"/>
                  <a:chExt cx="2273300" cy="2273300"/>
                </a:xfrm>
              </p:grpSpPr>
              <p:sp>
                <p:nvSpPr>
                  <p:cNvPr id="162" name="直角三角形 16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3" name="直角三角形 16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4" name="直角三角形 16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5" name="直角三角形 16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2" name="组合 111"/>
                <p:cNvGrpSpPr/>
                <p:nvPr/>
              </p:nvGrpSpPr>
              <p:grpSpPr>
                <a:xfrm rot="2700000">
                  <a:off x="6820088" y="2631904"/>
                  <a:ext cx="766786" cy="766786"/>
                  <a:chOff x="3052763" y="1803400"/>
                  <a:chExt cx="2273300" cy="2273300"/>
                </a:xfrm>
              </p:grpSpPr>
              <p:sp>
                <p:nvSpPr>
                  <p:cNvPr id="158" name="直角三角形 15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9" name="直角三角形 15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直角三角形 15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1" name="直角三角形 16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3" name="组合 112"/>
                <p:cNvGrpSpPr/>
                <p:nvPr/>
              </p:nvGrpSpPr>
              <p:grpSpPr>
                <a:xfrm rot="2700000">
                  <a:off x="7361107" y="2631903"/>
                  <a:ext cx="766786" cy="766786"/>
                  <a:chOff x="3052763" y="1803400"/>
                  <a:chExt cx="2273300" cy="2273300"/>
                </a:xfrm>
              </p:grpSpPr>
              <p:sp>
                <p:nvSpPr>
                  <p:cNvPr id="154" name="直角三角形 15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5" name="直角三角形 15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直角三角形 15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7" name="直角三角形 15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4" name="组合 113"/>
                <p:cNvGrpSpPr/>
                <p:nvPr/>
              </p:nvGrpSpPr>
              <p:grpSpPr>
                <a:xfrm rot="2700000">
                  <a:off x="5743308" y="3168484"/>
                  <a:ext cx="766786" cy="766786"/>
                  <a:chOff x="3052763" y="1803400"/>
                  <a:chExt cx="2273300" cy="2273300"/>
                </a:xfrm>
              </p:grpSpPr>
              <p:sp>
                <p:nvSpPr>
                  <p:cNvPr id="150" name="直角三角形 14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1" name="直角三角形 15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直角三角形 15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直角三角形 15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5" name="组合 114"/>
                <p:cNvGrpSpPr/>
                <p:nvPr/>
              </p:nvGrpSpPr>
              <p:grpSpPr>
                <a:xfrm rot="2700000">
                  <a:off x="6276708" y="3168483"/>
                  <a:ext cx="766786" cy="766786"/>
                  <a:chOff x="3052763" y="1803400"/>
                  <a:chExt cx="2273300" cy="2273300"/>
                </a:xfrm>
              </p:grpSpPr>
              <p:sp>
                <p:nvSpPr>
                  <p:cNvPr id="146" name="直角三角形 14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7" name="直角三角形 14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8" name="直角三角形 14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直角三角形 14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6" name="组合 115"/>
                <p:cNvGrpSpPr/>
                <p:nvPr/>
              </p:nvGrpSpPr>
              <p:grpSpPr>
                <a:xfrm rot="2700000">
                  <a:off x="6820088" y="3168483"/>
                  <a:ext cx="766786" cy="766786"/>
                  <a:chOff x="3052763" y="1803400"/>
                  <a:chExt cx="2273300" cy="2273300"/>
                </a:xfrm>
              </p:grpSpPr>
              <p:sp>
                <p:nvSpPr>
                  <p:cNvPr id="142" name="直角三角形 14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3" name="直角三角形 14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4" name="直角三角形 14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5" name="直角三角形 14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7" name="组合 116"/>
                <p:cNvGrpSpPr/>
                <p:nvPr/>
              </p:nvGrpSpPr>
              <p:grpSpPr>
                <a:xfrm rot="2700000">
                  <a:off x="7361107" y="3168482"/>
                  <a:ext cx="766786" cy="766786"/>
                  <a:chOff x="3052763" y="1803400"/>
                  <a:chExt cx="2273300" cy="2273300"/>
                </a:xfrm>
              </p:grpSpPr>
              <p:sp>
                <p:nvSpPr>
                  <p:cNvPr id="138" name="直角三角形 137"/>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9" name="直角三角形 138"/>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0" name="直角三角形 139"/>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1" name="直角三角形 140"/>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8" name="组合 117"/>
                <p:cNvGrpSpPr/>
                <p:nvPr/>
              </p:nvGrpSpPr>
              <p:grpSpPr>
                <a:xfrm rot="2700000">
                  <a:off x="5743308" y="3706681"/>
                  <a:ext cx="766786" cy="766786"/>
                  <a:chOff x="3052763" y="1803400"/>
                  <a:chExt cx="2273300" cy="2273300"/>
                </a:xfrm>
              </p:grpSpPr>
              <p:sp>
                <p:nvSpPr>
                  <p:cNvPr id="134" name="直角三角形 133"/>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5" name="直角三角形 134"/>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6" name="直角三角形 135"/>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7" name="直角三角形 136"/>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9" name="组合 118"/>
                <p:cNvGrpSpPr/>
                <p:nvPr/>
              </p:nvGrpSpPr>
              <p:grpSpPr>
                <a:xfrm rot="2700000">
                  <a:off x="6276708" y="3706680"/>
                  <a:ext cx="766786" cy="766786"/>
                  <a:chOff x="3052763" y="1803400"/>
                  <a:chExt cx="2273300" cy="2273300"/>
                </a:xfrm>
              </p:grpSpPr>
              <p:sp>
                <p:nvSpPr>
                  <p:cNvPr id="130" name="直角三角形 129"/>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1" name="直角三角形 130"/>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2" name="直角三角形 131"/>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3" name="直角三角形 132"/>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0" name="组合 119"/>
                <p:cNvGrpSpPr/>
                <p:nvPr/>
              </p:nvGrpSpPr>
              <p:grpSpPr>
                <a:xfrm rot="2700000">
                  <a:off x="6820088" y="3706680"/>
                  <a:ext cx="766786" cy="766786"/>
                  <a:chOff x="3052763" y="1803400"/>
                  <a:chExt cx="2273300" cy="2273300"/>
                </a:xfrm>
              </p:grpSpPr>
              <p:sp>
                <p:nvSpPr>
                  <p:cNvPr id="126" name="直角三角形 125"/>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7" name="直角三角形 126"/>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8" name="直角三角形 127"/>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9" name="直角三角形 128"/>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21" name="组合 120"/>
                <p:cNvGrpSpPr/>
                <p:nvPr/>
              </p:nvGrpSpPr>
              <p:grpSpPr>
                <a:xfrm rot="2700000">
                  <a:off x="7361107" y="3706679"/>
                  <a:ext cx="766786" cy="766786"/>
                  <a:chOff x="3052763" y="1803400"/>
                  <a:chExt cx="2273300" cy="2273300"/>
                </a:xfrm>
              </p:grpSpPr>
              <p:sp>
                <p:nvSpPr>
                  <p:cNvPr id="122" name="直角三角形 121"/>
                  <p:cNvSpPr/>
                  <p:nvPr/>
                </p:nvSpPr>
                <p:spPr>
                  <a:xfrm>
                    <a:off x="4189413" y="1803400"/>
                    <a:ext cx="1136650" cy="1136650"/>
                  </a:xfrm>
                  <a:prstGeom prst="rtTriangle">
                    <a:avLst/>
                  </a:prstGeom>
                  <a:solidFill>
                    <a:srgbClr val="E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3" name="直角三角形 122"/>
                  <p:cNvSpPr/>
                  <p:nvPr/>
                </p:nvSpPr>
                <p:spPr>
                  <a:xfrm flipH="1" flipV="1">
                    <a:off x="3052763" y="2940050"/>
                    <a:ext cx="1136650" cy="1136650"/>
                  </a:xfrm>
                  <a:prstGeom prst="rtTriangle">
                    <a:avLst/>
                  </a:prstGeom>
                  <a:solidFill>
                    <a:srgbClr val="EE9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4" name="直角三角形 123"/>
                  <p:cNvSpPr/>
                  <p:nvPr/>
                </p:nvSpPr>
                <p:spPr>
                  <a:xfrm rot="5400000" flipH="1" flipV="1">
                    <a:off x="3052763" y="180340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5" name="直角三角形 124"/>
                  <p:cNvSpPr/>
                  <p:nvPr/>
                </p:nvSpPr>
                <p:spPr>
                  <a:xfrm rot="5400000">
                    <a:off x="4189413" y="2940050"/>
                    <a:ext cx="1136650" cy="1136650"/>
                  </a:xfrm>
                  <a:prstGeom prst="rtTriangl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105" name="文本框 91"/>
              <p:cNvSpPr txBox="1"/>
              <p:nvPr/>
            </p:nvSpPr>
            <p:spPr>
              <a:xfrm>
                <a:off x="2811556" y="1997333"/>
                <a:ext cx="1031438"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01</a:t>
                </a:r>
                <a:endParaRPr lang="zh-CN" altLang="en-US" sz="4500" dirty="0">
                  <a:solidFill>
                    <a:prstClr val="white">
                      <a:lumMod val="95000"/>
                    </a:prstClr>
                  </a:solidFill>
                  <a:latin typeface="Impact" panose="020B0806030902050204" pitchFamily="34" charset="0"/>
                </a:endParaRPr>
              </a:p>
            </p:txBody>
          </p:sp>
        </p:grpSp>
      </p:grpSp>
      <p:grpSp>
        <p:nvGrpSpPr>
          <p:cNvPr id="186" name="组合 185"/>
          <p:cNvGrpSpPr/>
          <p:nvPr/>
        </p:nvGrpSpPr>
        <p:grpSpPr>
          <a:xfrm>
            <a:off x="4585817" y="2842586"/>
            <a:ext cx="2159126" cy="2043517"/>
            <a:chOff x="6113627" y="3670010"/>
            <a:chExt cx="2878459" cy="2725320"/>
          </a:xfrm>
        </p:grpSpPr>
        <p:sp>
          <p:nvSpPr>
            <p:cNvPr id="187" name="矩形 186"/>
            <p:cNvSpPr/>
            <p:nvPr/>
          </p:nvSpPr>
          <p:spPr>
            <a:xfrm rot="2700000">
              <a:off x="6654587" y="4057831"/>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88" name="组合 187"/>
            <p:cNvGrpSpPr/>
            <p:nvPr/>
          </p:nvGrpSpPr>
          <p:grpSpPr>
            <a:xfrm>
              <a:off x="6113627" y="3670010"/>
              <a:ext cx="1841260" cy="1840583"/>
              <a:chOff x="6113627" y="3670010"/>
              <a:chExt cx="1841260" cy="1840583"/>
            </a:xfrm>
          </p:grpSpPr>
          <p:grpSp>
            <p:nvGrpSpPr>
              <p:cNvPr id="189" name="组合 188"/>
              <p:cNvGrpSpPr/>
              <p:nvPr/>
            </p:nvGrpSpPr>
            <p:grpSpPr>
              <a:xfrm>
                <a:off x="6113627" y="3670010"/>
                <a:ext cx="1841260" cy="1840583"/>
                <a:chOff x="3762283" y="4253506"/>
                <a:chExt cx="1585178" cy="1584595"/>
              </a:xfrm>
            </p:grpSpPr>
            <p:grpSp>
              <p:nvGrpSpPr>
                <p:cNvPr id="191" name="组合 190"/>
                <p:cNvGrpSpPr/>
                <p:nvPr/>
              </p:nvGrpSpPr>
              <p:grpSpPr>
                <a:xfrm rot="2700000">
                  <a:off x="3762283" y="4253508"/>
                  <a:ext cx="509201" cy="509202"/>
                  <a:chOff x="3052763" y="1803400"/>
                  <a:chExt cx="2273300" cy="2273300"/>
                </a:xfrm>
                <a:effectLst/>
              </p:grpSpPr>
              <p:sp>
                <p:nvSpPr>
                  <p:cNvPr id="267" name="直角三角形 26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8" name="直角三角形 26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9" name="直角三角形 26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0" name="直角三角形 26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2" name="组合 191"/>
                <p:cNvGrpSpPr/>
                <p:nvPr/>
              </p:nvGrpSpPr>
              <p:grpSpPr>
                <a:xfrm rot="2700000">
                  <a:off x="4123055" y="4253507"/>
                  <a:ext cx="509201" cy="509202"/>
                  <a:chOff x="3052763" y="1803400"/>
                  <a:chExt cx="2273300" cy="2273300"/>
                </a:xfrm>
                <a:effectLst/>
              </p:grpSpPr>
              <p:sp>
                <p:nvSpPr>
                  <p:cNvPr id="263" name="直角三角形 26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4" name="直角三角形 26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5" name="直角三角形 26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6" name="直角三角形 26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3" name="组合 192"/>
                <p:cNvGrpSpPr/>
                <p:nvPr/>
              </p:nvGrpSpPr>
              <p:grpSpPr>
                <a:xfrm rot="2700000">
                  <a:off x="4481079" y="4253506"/>
                  <a:ext cx="509201" cy="509202"/>
                  <a:chOff x="3052763" y="1803400"/>
                  <a:chExt cx="2273300" cy="2273300"/>
                </a:xfrm>
                <a:effectLst/>
              </p:grpSpPr>
              <p:sp>
                <p:nvSpPr>
                  <p:cNvPr id="259" name="直角三角形 25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0" name="直角三角形 25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1" name="直角三角形 26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2" name="直角三角形 26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4" name="组合 193"/>
                <p:cNvGrpSpPr/>
                <p:nvPr/>
              </p:nvGrpSpPr>
              <p:grpSpPr>
                <a:xfrm rot="2700000">
                  <a:off x="4838259" y="4253506"/>
                  <a:ext cx="509201" cy="509202"/>
                  <a:chOff x="3052763" y="1803400"/>
                  <a:chExt cx="2273300" cy="2273300"/>
                </a:xfrm>
                <a:effectLst/>
              </p:grpSpPr>
              <p:sp>
                <p:nvSpPr>
                  <p:cNvPr id="255" name="直角三角形 25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6" name="直角三角形 25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7" name="直角三角形 25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8" name="直角三角形 25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5" name="组合 194"/>
                <p:cNvGrpSpPr/>
                <p:nvPr/>
              </p:nvGrpSpPr>
              <p:grpSpPr>
                <a:xfrm rot="2700000">
                  <a:off x="3762283" y="4612625"/>
                  <a:ext cx="509201" cy="509202"/>
                  <a:chOff x="3052763" y="1803400"/>
                  <a:chExt cx="2273300" cy="2273300"/>
                </a:xfrm>
                <a:effectLst/>
              </p:grpSpPr>
              <p:sp>
                <p:nvSpPr>
                  <p:cNvPr id="251" name="直角三角形 25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2" name="直角三角形 25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3" name="直角三角形 25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4" name="直角三角形 25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6" name="组合 195"/>
                <p:cNvGrpSpPr/>
                <p:nvPr/>
              </p:nvGrpSpPr>
              <p:grpSpPr>
                <a:xfrm rot="2700000">
                  <a:off x="4123055" y="4612624"/>
                  <a:ext cx="509201" cy="509202"/>
                  <a:chOff x="3052763" y="1803400"/>
                  <a:chExt cx="2273300" cy="2273300"/>
                </a:xfrm>
                <a:effectLst/>
              </p:grpSpPr>
              <p:sp>
                <p:nvSpPr>
                  <p:cNvPr id="247" name="直角三角形 24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8" name="直角三角形 24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9" name="直角三角形 24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0" name="直角三角形 24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7" name="组合 196"/>
                <p:cNvGrpSpPr/>
                <p:nvPr/>
              </p:nvGrpSpPr>
              <p:grpSpPr>
                <a:xfrm rot="2700000">
                  <a:off x="4481079" y="4612623"/>
                  <a:ext cx="509201" cy="509202"/>
                  <a:chOff x="3052763" y="1803400"/>
                  <a:chExt cx="2273300" cy="2273300"/>
                </a:xfrm>
                <a:effectLst/>
              </p:grpSpPr>
              <p:sp>
                <p:nvSpPr>
                  <p:cNvPr id="243" name="直角三角形 24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4" name="直角三角形 24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5" name="直角三角形 24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6" name="直角三角形 24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8" name="组合 197"/>
                <p:cNvGrpSpPr/>
                <p:nvPr/>
              </p:nvGrpSpPr>
              <p:grpSpPr>
                <a:xfrm rot="2700000">
                  <a:off x="4838259" y="4612623"/>
                  <a:ext cx="509201" cy="509202"/>
                  <a:chOff x="3052763" y="1803400"/>
                  <a:chExt cx="2273300" cy="2273300"/>
                </a:xfrm>
                <a:effectLst/>
              </p:grpSpPr>
              <p:sp>
                <p:nvSpPr>
                  <p:cNvPr id="239" name="直角三角形 23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0" name="直角三角形 23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1" name="直角三角形 24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2" name="直角三角形 24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9" name="组合 198"/>
                <p:cNvGrpSpPr/>
                <p:nvPr/>
              </p:nvGrpSpPr>
              <p:grpSpPr>
                <a:xfrm rot="2700000">
                  <a:off x="3762283" y="4969783"/>
                  <a:ext cx="509201" cy="509202"/>
                  <a:chOff x="3052763" y="1803400"/>
                  <a:chExt cx="2273300" cy="2273300"/>
                </a:xfrm>
                <a:effectLst/>
              </p:grpSpPr>
              <p:sp>
                <p:nvSpPr>
                  <p:cNvPr id="235" name="直角三角形 23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6" name="直角三角形 23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7" name="直角三角形 23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8" name="直角三角形 23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0" name="组合 199"/>
                <p:cNvGrpSpPr/>
                <p:nvPr/>
              </p:nvGrpSpPr>
              <p:grpSpPr>
                <a:xfrm rot="2700000">
                  <a:off x="4123055" y="4969782"/>
                  <a:ext cx="509201" cy="509202"/>
                  <a:chOff x="3052763" y="1803400"/>
                  <a:chExt cx="2273300" cy="2273300"/>
                </a:xfrm>
                <a:effectLst/>
              </p:grpSpPr>
              <p:sp>
                <p:nvSpPr>
                  <p:cNvPr id="231" name="直角三角形 23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2" name="直角三角形 23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3" name="直角三角形 23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4" name="直角三角形 23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1" name="组合 200"/>
                <p:cNvGrpSpPr/>
                <p:nvPr/>
              </p:nvGrpSpPr>
              <p:grpSpPr>
                <a:xfrm rot="2700000">
                  <a:off x="4481079" y="4969781"/>
                  <a:ext cx="509201" cy="509202"/>
                  <a:chOff x="3052763" y="1803400"/>
                  <a:chExt cx="2273300" cy="2273300"/>
                </a:xfrm>
                <a:effectLst/>
              </p:grpSpPr>
              <p:sp>
                <p:nvSpPr>
                  <p:cNvPr id="227" name="直角三角形 22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8" name="直角三角形 22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9" name="直角三角形 22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0" name="直角三角形 22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2" name="组合 201"/>
                <p:cNvGrpSpPr/>
                <p:nvPr/>
              </p:nvGrpSpPr>
              <p:grpSpPr>
                <a:xfrm rot="2700000">
                  <a:off x="4838259" y="4969781"/>
                  <a:ext cx="509201" cy="509202"/>
                  <a:chOff x="3052763" y="1803400"/>
                  <a:chExt cx="2273300" cy="2273300"/>
                </a:xfrm>
                <a:effectLst/>
              </p:grpSpPr>
              <p:sp>
                <p:nvSpPr>
                  <p:cNvPr id="223" name="直角三角形 222"/>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4" name="直角三角形 223"/>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5" name="直角三角形 224"/>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6" name="直角三角形 225"/>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3" name="组合 202"/>
                <p:cNvGrpSpPr/>
                <p:nvPr/>
              </p:nvGrpSpPr>
              <p:grpSpPr>
                <a:xfrm rot="2700000">
                  <a:off x="3762283" y="5328900"/>
                  <a:ext cx="509201" cy="509202"/>
                  <a:chOff x="3052763" y="1803400"/>
                  <a:chExt cx="2273300" cy="2273300"/>
                </a:xfrm>
                <a:effectLst/>
              </p:grpSpPr>
              <p:sp>
                <p:nvSpPr>
                  <p:cNvPr id="219" name="直角三角形 218"/>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0" name="直角三角形 219"/>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1" name="直角三角形 220"/>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2" name="直角三角形 221"/>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4" name="组合 203"/>
                <p:cNvGrpSpPr/>
                <p:nvPr/>
              </p:nvGrpSpPr>
              <p:grpSpPr>
                <a:xfrm rot="2700000">
                  <a:off x="4123055" y="5328899"/>
                  <a:ext cx="509201" cy="509202"/>
                  <a:chOff x="3052763" y="1803400"/>
                  <a:chExt cx="2273300" cy="2273300"/>
                </a:xfrm>
                <a:effectLst/>
              </p:grpSpPr>
              <p:sp>
                <p:nvSpPr>
                  <p:cNvPr id="215" name="直角三角形 214"/>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6" name="直角三角形 215"/>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7" name="直角三角形 216"/>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8" name="直角三角形 217"/>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5" name="组合 204"/>
                <p:cNvGrpSpPr/>
                <p:nvPr/>
              </p:nvGrpSpPr>
              <p:grpSpPr>
                <a:xfrm rot="2700000">
                  <a:off x="4481079" y="5328898"/>
                  <a:ext cx="509201" cy="509202"/>
                  <a:chOff x="3052763" y="1803400"/>
                  <a:chExt cx="2273300" cy="2273300"/>
                </a:xfrm>
                <a:effectLst/>
              </p:grpSpPr>
              <p:sp>
                <p:nvSpPr>
                  <p:cNvPr id="211" name="直角三角形 210"/>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2" name="直角三角形 211"/>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3" name="直角三角形 212"/>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4" name="直角三角形 213"/>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6" name="组合 205"/>
                <p:cNvGrpSpPr/>
                <p:nvPr/>
              </p:nvGrpSpPr>
              <p:grpSpPr>
                <a:xfrm rot="2700000">
                  <a:off x="4838259" y="5328898"/>
                  <a:ext cx="509201" cy="509202"/>
                  <a:chOff x="3052763" y="1803400"/>
                  <a:chExt cx="2273300" cy="2273300"/>
                </a:xfrm>
                <a:effectLst/>
              </p:grpSpPr>
              <p:sp>
                <p:nvSpPr>
                  <p:cNvPr id="207" name="直角三角形 206"/>
                  <p:cNvSpPr/>
                  <p:nvPr/>
                </p:nvSpPr>
                <p:spPr>
                  <a:xfrm>
                    <a:off x="4189413" y="1803400"/>
                    <a:ext cx="1136650" cy="1136650"/>
                  </a:xfrm>
                  <a:prstGeom prst="rtTriangle">
                    <a:avLst/>
                  </a:prstGeom>
                  <a:solidFill>
                    <a:srgbClr val="006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8" name="直角三角形 207"/>
                  <p:cNvSpPr/>
                  <p:nvPr/>
                </p:nvSpPr>
                <p:spPr>
                  <a:xfrm flipH="1" flipV="1">
                    <a:off x="3052763" y="2940050"/>
                    <a:ext cx="1136650" cy="1136650"/>
                  </a:xfrm>
                  <a:prstGeom prst="rtTriangle">
                    <a:avLst/>
                  </a:prstGeom>
                  <a:solidFill>
                    <a:srgbClr val="00E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9" name="直角三角形 208"/>
                  <p:cNvSpPr/>
                  <p:nvPr/>
                </p:nvSpPr>
                <p:spPr>
                  <a:xfrm rot="5400000" flipH="1" flipV="1">
                    <a:off x="3052763" y="180340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0" name="直角三角形 209"/>
                  <p:cNvSpPr/>
                  <p:nvPr/>
                </p:nvSpPr>
                <p:spPr>
                  <a:xfrm rot="5400000">
                    <a:off x="4189413" y="2940050"/>
                    <a:ext cx="1136650" cy="1136650"/>
                  </a:xfrm>
                  <a:prstGeom prst="rtTriangl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190" name="文本框 742"/>
              <p:cNvSpPr txBox="1"/>
              <p:nvPr/>
            </p:nvSpPr>
            <p:spPr>
              <a:xfrm>
                <a:off x="6477150" y="4094640"/>
                <a:ext cx="1127586"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04</a:t>
                </a:r>
                <a:endParaRPr lang="zh-CN" altLang="en-US" sz="4500" dirty="0">
                  <a:solidFill>
                    <a:prstClr val="white">
                      <a:lumMod val="95000"/>
                    </a:prstClr>
                  </a:solidFill>
                  <a:latin typeface="Impact" panose="020B0806030902050204" pitchFamily="34" charset="0"/>
                </a:endParaRPr>
              </a:p>
            </p:txBody>
          </p:sp>
        </p:grpSp>
      </p:grpSp>
      <p:grpSp>
        <p:nvGrpSpPr>
          <p:cNvPr id="271" name="组合 270"/>
          <p:cNvGrpSpPr/>
          <p:nvPr/>
        </p:nvGrpSpPr>
        <p:grpSpPr>
          <a:xfrm>
            <a:off x="1601283" y="2850344"/>
            <a:ext cx="2148617" cy="2038437"/>
            <a:chOff x="2444797" y="3680356"/>
            <a:chExt cx="2864449" cy="2718545"/>
          </a:xfrm>
        </p:grpSpPr>
        <p:sp>
          <p:nvSpPr>
            <p:cNvPr id="272" name="矩形 271"/>
            <p:cNvSpPr/>
            <p:nvPr/>
          </p:nvSpPr>
          <p:spPr>
            <a:xfrm rot="2700000">
              <a:off x="2971416" y="4061072"/>
              <a:ext cx="2187623"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3" name="组合 272"/>
            <p:cNvGrpSpPr/>
            <p:nvPr/>
          </p:nvGrpSpPr>
          <p:grpSpPr>
            <a:xfrm>
              <a:off x="2444797" y="3680356"/>
              <a:ext cx="1846121" cy="1832789"/>
              <a:chOff x="2444797" y="3680356"/>
              <a:chExt cx="1846121" cy="1832789"/>
            </a:xfrm>
          </p:grpSpPr>
          <p:grpSp>
            <p:nvGrpSpPr>
              <p:cNvPr id="274" name="组合 273"/>
              <p:cNvGrpSpPr/>
              <p:nvPr/>
            </p:nvGrpSpPr>
            <p:grpSpPr>
              <a:xfrm>
                <a:off x="2444797" y="3680356"/>
                <a:ext cx="1846121" cy="1832789"/>
                <a:chOff x="6901278" y="4253508"/>
                <a:chExt cx="1589363" cy="1577885"/>
              </a:xfrm>
              <a:effectLst/>
            </p:grpSpPr>
            <p:grpSp>
              <p:nvGrpSpPr>
                <p:cNvPr id="276" name="组合 275"/>
                <p:cNvGrpSpPr/>
                <p:nvPr/>
              </p:nvGrpSpPr>
              <p:grpSpPr>
                <a:xfrm rot="2700000">
                  <a:off x="6901278" y="4253508"/>
                  <a:ext cx="509201" cy="509202"/>
                  <a:chOff x="3052763" y="1803400"/>
                  <a:chExt cx="2273300" cy="2273300"/>
                </a:xfrm>
              </p:grpSpPr>
              <p:sp>
                <p:nvSpPr>
                  <p:cNvPr id="352" name="直角三角形 35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3" name="直角三角形 35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4" name="直角三角形 35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5" name="直角三角形 35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77" name="组合 276"/>
                <p:cNvGrpSpPr/>
                <p:nvPr/>
              </p:nvGrpSpPr>
              <p:grpSpPr>
                <a:xfrm rot="2700000">
                  <a:off x="7262170" y="4253508"/>
                  <a:ext cx="509201" cy="509202"/>
                  <a:chOff x="3052763" y="1803400"/>
                  <a:chExt cx="2273300" cy="2273300"/>
                </a:xfrm>
              </p:grpSpPr>
              <p:sp>
                <p:nvSpPr>
                  <p:cNvPr id="348" name="直角三角形 34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9" name="直角三角形 34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0" name="直角三角形 34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1" name="直角三角形 35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78" name="组合 277"/>
                <p:cNvGrpSpPr/>
                <p:nvPr/>
              </p:nvGrpSpPr>
              <p:grpSpPr>
                <a:xfrm rot="2700000">
                  <a:off x="7620389" y="4253508"/>
                  <a:ext cx="509201" cy="509202"/>
                  <a:chOff x="3052763" y="1803400"/>
                  <a:chExt cx="2273300" cy="2273300"/>
                </a:xfrm>
              </p:grpSpPr>
              <p:sp>
                <p:nvSpPr>
                  <p:cNvPr id="344" name="直角三角形 34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5" name="直角三角形 34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6" name="直角三角形 34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7" name="直角三角形 34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79" name="组合 278"/>
                <p:cNvGrpSpPr/>
                <p:nvPr/>
              </p:nvGrpSpPr>
              <p:grpSpPr>
                <a:xfrm rot="2700000">
                  <a:off x="7981438" y="4253508"/>
                  <a:ext cx="509201" cy="509202"/>
                  <a:chOff x="3052763" y="1803400"/>
                  <a:chExt cx="2273300" cy="2273300"/>
                </a:xfrm>
              </p:grpSpPr>
              <p:sp>
                <p:nvSpPr>
                  <p:cNvPr id="340" name="直角三角形 33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1" name="直角三角形 34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2" name="直角三角形 34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3" name="直角三角形 34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0" name="组合 279"/>
                <p:cNvGrpSpPr/>
                <p:nvPr/>
              </p:nvGrpSpPr>
              <p:grpSpPr>
                <a:xfrm rot="2700000">
                  <a:off x="6901279" y="4609151"/>
                  <a:ext cx="509201" cy="509202"/>
                  <a:chOff x="3052763" y="1803400"/>
                  <a:chExt cx="2273300" cy="2273300"/>
                </a:xfrm>
              </p:grpSpPr>
              <p:sp>
                <p:nvSpPr>
                  <p:cNvPr id="336" name="直角三角形 33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7" name="直角三角形 33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8" name="直角三角形 33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9" name="直角三角形 33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1" name="组合 280"/>
                <p:cNvGrpSpPr/>
                <p:nvPr/>
              </p:nvGrpSpPr>
              <p:grpSpPr>
                <a:xfrm rot="2700000">
                  <a:off x="7262171" y="4609151"/>
                  <a:ext cx="509201" cy="509202"/>
                  <a:chOff x="3052763" y="1803400"/>
                  <a:chExt cx="2273300" cy="2273300"/>
                </a:xfrm>
              </p:grpSpPr>
              <p:sp>
                <p:nvSpPr>
                  <p:cNvPr id="332" name="直角三角形 33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3" name="直角三角形 33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4" name="直角三角形 33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5" name="直角三角形 33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2" name="组合 281"/>
                <p:cNvGrpSpPr/>
                <p:nvPr/>
              </p:nvGrpSpPr>
              <p:grpSpPr>
                <a:xfrm rot="2700000">
                  <a:off x="7620390" y="4609151"/>
                  <a:ext cx="509201" cy="509202"/>
                  <a:chOff x="3052763" y="1803400"/>
                  <a:chExt cx="2273300" cy="2273300"/>
                </a:xfrm>
              </p:grpSpPr>
              <p:sp>
                <p:nvSpPr>
                  <p:cNvPr id="328" name="直角三角形 32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9" name="直角三角形 32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0" name="直角三角形 32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1" name="直角三角形 33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3" name="组合 282"/>
                <p:cNvGrpSpPr/>
                <p:nvPr/>
              </p:nvGrpSpPr>
              <p:grpSpPr>
                <a:xfrm rot="2700000">
                  <a:off x="7981439" y="4609151"/>
                  <a:ext cx="509201" cy="509202"/>
                  <a:chOff x="3052763" y="1803400"/>
                  <a:chExt cx="2273300" cy="2273300"/>
                </a:xfrm>
              </p:grpSpPr>
              <p:sp>
                <p:nvSpPr>
                  <p:cNvPr id="324" name="直角三角形 32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5" name="直角三角形 32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6" name="直角三角形 32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7" name="直角三角形 32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4" name="组合 283"/>
                <p:cNvGrpSpPr/>
                <p:nvPr/>
              </p:nvGrpSpPr>
              <p:grpSpPr>
                <a:xfrm rot="2700000">
                  <a:off x="6901278" y="4966549"/>
                  <a:ext cx="509201" cy="509202"/>
                  <a:chOff x="3052763" y="1803400"/>
                  <a:chExt cx="2273300" cy="2273300"/>
                </a:xfrm>
              </p:grpSpPr>
              <p:sp>
                <p:nvSpPr>
                  <p:cNvPr id="320" name="直角三角形 31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1" name="直角三角形 32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2" name="直角三角形 32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3" name="直角三角形 32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5" name="组合 284"/>
                <p:cNvGrpSpPr/>
                <p:nvPr/>
              </p:nvGrpSpPr>
              <p:grpSpPr>
                <a:xfrm rot="2700000">
                  <a:off x="7262170" y="4966549"/>
                  <a:ext cx="509201" cy="509202"/>
                  <a:chOff x="3052763" y="1803400"/>
                  <a:chExt cx="2273300" cy="2273300"/>
                </a:xfrm>
              </p:grpSpPr>
              <p:sp>
                <p:nvSpPr>
                  <p:cNvPr id="316" name="直角三角形 31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7" name="直角三角形 31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8" name="直角三角形 31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9" name="直角三角形 31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6" name="组合 285"/>
                <p:cNvGrpSpPr/>
                <p:nvPr/>
              </p:nvGrpSpPr>
              <p:grpSpPr>
                <a:xfrm rot="2700000">
                  <a:off x="7620389" y="4966549"/>
                  <a:ext cx="509201" cy="509202"/>
                  <a:chOff x="3052763" y="1803400"/>
                  <a:chExt cx="2273300" cy="2273300"/>
                </a:xfrm>
              </p:grpSpPr>
              <p:sp>
                <p:nvSpPr>
                  <p:cNvPr id="312" name="直角三角形 31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3" name="直角三角形 31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4" name="直角三角形 31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5" name="直角三角形 31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7" name="组合 286"/>
                <p:cNvGrpSpPr/>
                <p:nvPr/>
              </p:nvGrpSpPr>
              <p:grpSpPr>
                <a:xfrm rot="2700000">
                  <a:off x="7981438" y="4966549"/>
                  <a:ext cx="509201" cy="509202"/>
                  <a:chOff x="3052763" y="1803400"/>
                  <a:chExt cx="2273300" cy="2273300"/>
                </a:xfrm>
              </p:grpSpPr>
              <p:sp>
                <p:nvSpPr>
                  <p:cNvPr id="308" name="直角三角形 307"/>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9" name="直角三角形 308"/>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0" name="直角三角形 309"/>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1" name="直角三角形 310"/>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8" name="组合 287"/>
                <p:cNvGrpSpPr/>
                <p:nvPr/>
              </p:nvGrpSpPr>
              <p:grpSpPr>
                <a:xfrm rot="2700000">
                  <a:off x="6901279" y="5322192"/>
                  <a:ext cx="509201" cy="509202"/>
                  <a:chOff x="3052763" y="1803400"/>
                  <a:chExt cx="2273300" cy="2273300"/>
                </a:xfrm>
              </p:grpSpPr>
              <p:sp>
                <p:nvSpPr>
                  <p:cNvPr id="304" name="直角三角形 303"/>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5" name="直角三角形 304"/>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6" name="直角三角形 305"/>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7" name="直角三角形 306"/>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9" name="组合 288"/>
                <p:cNvGrpSpPr/>
                <p:nvPr/>
              </p:nvGrpSpPr>
              <p:grpSpPr>
                <a:xfrm rot="2700000">
                  <a:off x="7262171" y="5322192"/>
                  <a:ext cx="509201" cy="509202"/>
                  <a:chOff x="3052763" y="1803400"/>
                  <a:chExt cx="2273300" cy="2273300"/>
                </a:xfrm>
              </p:grpSpPr>
              <p:sp>
                <p:nvSpPr>
                  <p:cNvPr id="300" name="直角三角形 299"/>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1" name="直角三角形 300"/>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2" name="直角三角形 301"/>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3" name="直角三角形 302"/>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90" name="组合 289"/>
                <p:cNvGrpSpPr/>
                <p:nvPr/>
              </p:nvGrpSpPr>
              <p:grpSpPr>
                <a:xfrm rot="2700000">
                  <a:off x="7620390" y="5322192"/>
                  <a:ext cx="509201" cy="509202"/>
                  <a:chOff x="3052763" y="1803400"/>
                  <a:chExt cx="2273300" cy="2273300"/>
                </a:xfrm>
              </p:grpSpPr>
              <p:sp>
                <p:nvSpPr>
                  <p:cNvPr id="296" name="直角三角形 295"/>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7" name="直角三角形 296"/>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8" name="直角三角形 297"/>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9" name="直角三角形 298"/>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91" name="组合 290"/>
                <p:cNvGrpSpPr/>
                <p:nvPr/>
              </p:nvGrpSpPr>
              <p:grpSpPr>
                <a:xfrm rot="2700000">
                  <a:off x="7981439" y="5322192"/>
                  <a:ext cx="509201" cy="509202"/>
                  <a:chOff x="3052763" y="1803400"/>
                  <a:chExt cx="2273300" cy="2273300"/>
                </a:xfrm>
              </p:grpSpPr>
              <p:sp>
                <p:nvSpPr>
                  <p:cNvPr id="292" name="直角三角形 291"/>
                  <p:cNvSpPr/>
                  <p:nvPr/>
                </p:nvSpPr>
                <p:spPr>
                  <a:xfrm>
                    <a:off x="4189413" y="1803400"/>
                    <a:ext cx="1136650" cy="1136650"/>
                  </a:xfrm>
                  <a:prstGeom prst="rtTriangle">
                    <a:avLst/>
                  </a:pr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3" name="直角三角形 292"/>
                  <p:cNvSpPr/>
                  <p:nvPr/>
                </p:nvSpPr>
                <p:spPr>
                  <a:xfrm flipH="1" flipV="1">
                    <a:off x="3052763" y="2940050"/>
                    <a:ext cx="1136650" cy="1136650"/>
                  </a:xfrm>
                  <a:prstGeom prst="rtTriangle">
                    <a:avLst/>
                  </a:prstGeom>
                  <a:solidFill>
                    <a:srgbClr val="01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4" name="直角三角形 293"/>
                  <p:cNvSpPr/>
                  <p:nvPr/>
                </p:nvSpPr>
                <p:spPr>
                  <a:xfrm rot="5400000" flipH="1" flipV="1">
                    <a:off x="3052763" y="180340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5" name="直角三角形 294"/>
                  <p:cNvSpPr/>
                  <p:nvPr/>
                </p:nvSpPr>
                <p:spPr>
                  <a:xfrm rot="5400000">
                    <a:off x="4189413" y="2940050"/>
                    <a:ext cx="1136650" cy="1136650"/>
                  </a:xfrm>
                  <a:prstGeom prst="rtTriangl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275" name="文本框 743"/>
              <p:cNvSpPr txBox="1"/>
              <p:nvPr/>
            </p:nvSpPr>
            <p:spPr>
              <a:xfrm>
                <a:off x="2857721" y="4082857"/>
                <a:ext cx="1109432" cy="1046682"/>
              </a:xfrm>
              <a:prstGeom prst="rect">
                <a:avLst/>
              </a:prstGeom>
              <a:noFill/>
            </p:spPr>
            <p:txBody>
              <a:bodyPr wrap="square" rtlCol="0">
                <a:spAutoFit/>
              </a:bodyPr>
              <a:lstStyle/>
              <a:p>
                <a:pPr algn="ctr"/>
                <a:r>
                  <a:rPr lang="en-US" altLang="zh-CN" sz="4500" dirty="0">
                    <a:solidFill>
                      <a:prstClr val="white">
                        <a:lumMod val="95000"/>
                      </a:prstClr>
                    </a:solidFill>
                    <a:latin typeface="Impact" panose="020B0806030902050204" pitchFamily="34" charset="0"/>
                  </a:rPr>
                  <a:t>03</a:t>
                </a:r>
                <a:endParaRPr lang="zh-CN" altLang="en-US" sz="4500" dirty="0">
                  <a:solidFill>
                    <a:prstClr val="white">
                      <a:lumMod val="95000"/>
                    </a:prstClr>
                  </a:solidFill>
                  <a:latin typeface="Impact" panose="020B0806030902050204" pitchFamily="34" charset="0"/>
                </a:endParaRPr>
              </a:p>
            </p:txBody>
          </p:sp>
        </p:grpSp>
      </p:grpSp>
      <p:grpSp>
        <p:nvGrpSpPr>
          <p:cNvPr id="356" name="组合 355"/>
          <p:cNvGrpSpPr/>
          <p:nvPr/>
        </p:nvGrpSpPr>
        <p:grpSpPr>
          <a:xfrm>
            <a:off x="3076663" y="1307866"/>
            <a:ext cx="2160899" cy="2060885"/>
            <a:chOff x="4245698" y="1623243"/>
            <a:chExt cx="2880824" cy="2748482"/>
          </a:xfrm>
        </p:grpSpPr>
        <p:sp>
          <p:nvSpPr>
            <p:cNvPr id="357" name="矩形 356"/>
            <p:cNvSpPr/>
            <p:nvPr/>
          </p:nvSpPr>
          <p:spPr>
            <a:xfrm rot="2700000">
              <a:off x="4789023" y="2034226"/>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58" name="组合 357"/>
            <p:cNvGrpSpPr/>
            <p:nvPr/>
          </p:nvGrpSpPr>
          <p:grpSpPr>
            <a:xfrm>
              <a:off x="4245698" y="1623243"/>
              <a:ext cx="1840110" cy="1848987"/>
              <a:chOff x="4245698" y="1623243"/>
              <a:chExt cx="1840110" cy="1848987"/>
            </a:xfrm>
          </p:grpSpPr>
          <p:grpSp>
            <p:nvGrpSpPr>
              <p:cNvPr id="359" name="组合 358"/>
              <p:cNvGrpSpPr/>
              <p:nvPr/>
            </p:nvGrpSpPr>
            <p:grpSpPr>
              <a:xfrm>
                <a:off x="4245698" y="1623243"/>
                <a:ext cx="1832564" cy="1848987"/>
                <a:chOff x="2194319" y="3933570"/>
                <a:chExt cx="1577691" cy="1591830"/>
              </a:xfrm>
              <a:effectLst/>
            </p:grpSpPr>
            <p:grpSp>
              <p:nvGrpSpPr>
                <p:cNvPr id="363" name="组合 362"/>
                <p:cNvGrpSpPr/>
                <p:nvPr/>
              </p:nvGrpSpPr>
              <p:grpSpPr>
                <a:xfrm rot="2700000">
                  <a:off x="2194319" y="3933570"/>
                  <a:ext cx="509201" cy="509202"/>
                  <a:chOff x="3052763" y="1803400"/>
                  <a:chExt cx="2273300" cy="2273300"/>
                </a:xfrm>
              </p:grpSpPr>
              <p:sp>
                <p:nvSpPr>
                  <p:cNvPr id="439" name="直角三角形 43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0" name="直角三角形 43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1" name="直角三角形 44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2" name="直角三角形 44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4" name="组合 363"/>
                <p:cNvGrpSpPr/>
                <p:nvPr/>
              </p:nvGrpSpPr>
              <p:grpSpPr>
                <a:xfrm rot="2700000">
                  <a:off x="2548534" y="3933570"/>
                  <a:ext cx="509201" cy="509202"/>
                  <a:chOff x="3052763" y="1803400"/>
                  <a:chExt cx="2273300" cy="2273300"/>
                </a:xfrm>
              </p:grpSpPr>
              <p:sp>
                <p:nvSpPr>
                  <p:cNvPr id="435" name="直角三角形 43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6" name="直角三角形 43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7" name="直角三角形 43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8" name="直角三角形 43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5" name="组合 364"/>
                <p:cNvGrpSpPr/>
                <p:nvPr/>
              </p:nvGrpSpPr>
              <p:grpSpPr>
                <a:xfrm rot="2700000">
                  <a:off x="2908594" y="3933570"/>
                  <a:ext cx="509201" cy="509202"/>
                  <a:chOff x="3052763" y="1803400"/>
                  <a:chExt cx="2273300" cy="2273300"/>
                </a:xfrm>
              </p:grpSpPr>
              <p:sp>
                <p:nvSpPr>
                  <p:cNvPr id="431" name="直角三角形 43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2" name="直角三角形 43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3" name="直角三角形 43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4" name="直角三角形 43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6" name="组合 365"/>
                <p:cNvGrpSpPr/>
                <p:nvPr/>
              </p:nvGrpSpPr>
              <p:grpSpPr>
                <a:xfrm rot="2700000">
                  <a:off x="3262808" y="3933570"/>
                  <a:ext cx="509201" cy="509202"/>
                  <a:chOff x="3052763" y="1803400"/>
                  <a:chExt cx="2273300" cy="2273300"/>
                </a:xfrm>
              </p:grpSpPr>
              <p:sp>
                <p:nvSpPr>
                  <p:cNvPr id="427" name="直角三角形 42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8" name="直角三角形 42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9" name="直角三角形 42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0" name="直角三角形 42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7" name="组合 366"/>
                <p:cNvGrpSpPr/>
                <p:nvPr/>
              </p:nvGrpSpPr>
              <p:grpSpPr>
                <a:xfrm rot="2700000">
                  <a:off x="2194319" y="4295521"/>
                  <a:ext cx="509201" cy="509202"/>
                  <a:chOff x="3052763" y="1803400"/>
                  <a:chExt cx="2273300" cy="2273300"/>
                </a:xfrm>
              </p:grpSpPr>
              <p:sp>
                <p:nvSpPr>
                  <p:cNvPr id="423" name="直角三角形 42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4" name="直角三角形 42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5" name="直角三角形 42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6" name="直角三角形 42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8" name="组合 367"/>
                <p:cNvGrpSpPr/>
                <p:nvPr/>
              </p:nvGrpSpPr>
              <p:grpSpPr>
                <a:xfrm rot="2700000">
                  <a:off x="2548534" y="4295521"/>
                  <a:ext cx="509201" cy="509202"/>
                  <a:chOff x="3052763" y="1803400"/>
                  <a:chExt cx="2273300" cy="2273300"/>
                </a:xfrm>
              </p:grpSpPr>
              <p:sp>
                <p:nvSpPr>
                  <p:cNvPr id="419" name="直角三角形 41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0" name="直角三角形 41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1" name="直角三角形 42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2" name="直角三角形 42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69" name="组合 368"/>
                <p:cNvGrpSpPr/>
                <p:nvPr/>
              </p:nvGrpSpPr>
              <p:grpSpPr>
                <a:xfrm rot="2700000">
                  <a:off x="2908594" y="4295521"/>
                  <a:ext cx="509201" cy="509202"/>
                  <a:chOff x="3052763" y="1803400"/>
                  <a:chExt cx="2273300" cy="2273300"/>
                </a:xfrm>
              </p:grpSpPr>
              <p:sp>
                <p:nvSpPr>
                  <p:cNvPr id="415" name="直角三角形 41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6" name="直角三角形 41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7" name="直角三角形 41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8" name="直角三角形 41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0" name="组合 369"/>
                <p:cNvGrpSpPr/>
                <p:nvPr/>
              </p:nvGrpSpPr>
              <p:grpSpPr>
                <a:xfrm rot="2700000">
                  <a:off x="3262808" y="4295521"/>
                  <a:ext cx="509201" cy="509202"/>
                  <a:chOff x="3052763" y="1803400"/>
                  <a:chExt cx="2273300" cy="2273300"/>
                </a:xfrm>
              </p:grpSpPr>
              <p:sp>
                <p:nvSpPr>
                  <p:cNvPr id="411" name="直角三角形 41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2" name="直角三角形 41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3" name="直角三角形 41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4" name="直角三角形 41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1" name="组合 370"/>
                <p:cNvGrpSpPr/>
                <p:nvPr/>
              </p:nvGrpSpPr>
              <p:grpSpPr>
                <a:xfrm rot="2700000">
                  <a:off x="2194319" y="4654248"/>
                  <a:ext cx="509201" cy="509202"/>
                  <a:chOff x="3052763" y="1803400"/>
                  <a:chExt cx="2273300" cy="2273300"/>
                </a:xfrm>
              </p:grpSpPr>
              <p:sp>
                <p:nvSpPr>
                  <p:cNvPr id="407" name="直角三角形 40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8" name="直角三角形 40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9" name="直角三角形 40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0" name="直角三角形 40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2" name="组合 371"/>
                <p:cNvGrpSpPr/>
                <p:nvPr/>
              </p:nvGrpSpPr>
              <p:grpSpPr>
                <a:xfrm rot="2700000">
                  <a:off x="2548534" y="4654248"/>
                  <a:ext cx="509201" cy="509202"/>
                  <a:chOff x="3052763" y="1803400"/>
                  <a:chExt cx="2273300" cy="2273300"/>
                </a:xfrm>
              </p:grpSpPr>
              <p:sp>
                <p:nvSpPr>
                  <p:cNvPr id="403" name="直角三角形 4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4" name="直角三角形 4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5" name="直角三角形 40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6" name="直角三角形 4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3" name="组合 372"/>
                <p:cNvGrpSpPr/>
                <p:nvPr/>
              </p:nvGrpSpPr>
              <p:grpSpPr>
                <a:xfrm rot="2700000">
                  <a:off x="2908594" y="4654248"/>
                  <a:ext cx="509201" cy="509202"/>
                  <a:chOff x="3052763" y="1803400"/>
                  <a:chExt cx="2273300" cy="2273300"/>
                </a:xfrm>
              </p:grpSpPr>
              <p:sp>
                <p:nvSpPr>
                  <p:cNvPr id="399" name="直角三角形 3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0" name="直角三角形 3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1" name="直角三角形 40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2" name="直角三角形 4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4" name="组合 373"/>
                <p:cNvGrpSpPr/>
                <p:nvPr/>
              </p:nvGrpSpPr>
              <p:grpSpPr>
                <a:xfrm rot="2700000">
                  <a:off x="3262808" y="4654248"/>
                  <a:ext cx="509201" cy="509202"/>
                  <a:chOff x="3052763" y="1803400"/>
                  <a:chExt cx="2273300" cy="2273300"/>
                </a:xfrm>
              </p:grpSpPr>
              <p:sp>
                <p:nvSpPr>
                  <p:cNvPr id="395" name="直角三角形 3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6" name="直角三角形 3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7" name="直角三角形 39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8" name="直角三角形 3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5" name="组合 374"/>
                <p:cNvGrpSpPr/>
                <p:nvPr/>
              </p:nvGrpSpPr>
              <p:grpSpPr>
                <a:xfrm rot="2700000">
                  <a:off x="2194319" y="5016199"/>
                  <a:ext cx="509201" cy="509202"/>
                  <a:chOff x="3052763" y="1803400"/>
                  <a:chExt cx="2273300" cy="2273300"/>
                </a:xfrm>
              </p:grpSpPr>
              <p:sp>
                <p:nvSpPr>
                  <p:cNvPr id="391" name="直角三角形 3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2" name="直角三角形 3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3" name="直角三角形 39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4" name="直角三角形 3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6" name="组合 375"/>
                <p:cNvGrpSpPr/>
                <p:nvPr/>
              </p:nvGrpSpPr>
              <p:grpSpPr>
                <a:xfrm rot="2700000">
                  <a:off x="2548534" y="5016199"/>
                  <a:ext cx="509201" cy="509202"/>
                  <a:chOff x="3052763" y="1803400"/>
                  <a:chExt cx="2273300" cy="2273300"/>
                </a:xfrm>
              </p:grpSpPr>
              <p:sp>
                <p:nvSpPr>
                  <p:cNvPr id="387" name="直角三角形 3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8" name="直角三角形 3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9" name="直角三角形 38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0" name="直角三角形 3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7" name="组合 376"/>
                <p:cNvGrpSpPr/>
                <p:nvPr/>
              </p:nvGrpSpPr>
              <p:grpSpPr>
                <a:xfrm rot="2700000">
                  <a:off x="2908594" y="5016199"/>
                  <a:ext cx="509201" cy="509202"/>
                  <a:chOff x="3052763" y="1803400"/>
                  <a:chExt cx="2273300" cy="2273300"/>
                </a:xfrm>
              </p:grpSpPr>
              <p:sp>
                <p:nvSpPr>
                  <p:cNvPr id="383" name="直角三角形 3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4" name="直角三角形 3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5" name="直角三角形 38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6" name="直角三角形 3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8" name="组合 377"/>
                <p:cNvGrpSpPr/>
                <p:nvPr/>
              </p:nvGrpSpPr>
              <p:grpSpPr>
                <a:xfrm rot="2700000">
                  <a:off x="3262808" y="5016199"/>
                  <a:ext cx="509201" cy="509202"/>
                  <a:chOff x="3052763" y="1803400"/>
                  <a:chExt cx="2273300" cy="2273300"/>
                </a:xfrm>
              </p:grpSpPr>
              <p:sp>
                <p:nvSpPr>
                  <p:cNvPr id="379" name="直角三角形 3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0" name="直角三角形 3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1" name="直角三角形 38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2" name="直角三角形 3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360" name="文本框 747"/>
              <p:cNvSpPr txBox="1"/>
              <p:nvPr/>
            </p:nvSpPr>
            <p:spPr>
              <a:xfrm>
                <a:off x="4673325" y="2774065"/>
                <a:ext cx="1041061" cy="430986"/>
              </a:xfrm>
              <a:prstGeom prst="rect">
                <a:avLst/>
              </a:prstGeom>
              <a:noFill/>
            </p:spPr>
            <p:txBody>
              <a:bodyPr wrap="square" rtlCol="0">
                <a:spAutoFit/>
              </a:bodyPr>
              <a:lstStyle/>
              <a:p>
                <a:pPr algn="ctr"/>
                <a:r>
                  <a:rPr lang="en-US" altLang="zh-CN" sz="1500" dirty="0">
                    <a:solidFill>
                      <a:prstClr val="white">
                        <a:lumMod val="95000"/>
                      </a:prstClr>
                    </a:solidFill>
                    <a:latin typeface="时尚中黑简体" panose="01010104010101010101" pitchFamily="2" charset="-122"/>
                    <a:ea typeface="时尚中黑简体" panose="01010104010101010101" pitchFamily="2" charset="-122"/>
                  </a:rPr>
                  <a:t>STEP</a:t>
                </a:r>
                <a:endParaRPr lang="zh-CN" altLang="en-US" sz="1500" dirty="0">
                  <a:solidFill>
                    <a:prstClr val="white">
                      <a:lumMod val="95000"/>
                    </a:prstClr>
                  </a:solidFill>
                  <a:latin typeface="时尚中黑简体" panose="01010104010101010101" pitchFamily="2" charset="-122"/>
                  <a:ea typeface="时尚中黑简体" panose="01010104010101010101" pitchFamily="2" charset="-122"/>
                </a:endParaRPr>
              </a:p>
            </p:txBody>
          </p:sp>
          <p:sp>
            <p:nvSpPr>
              <p:cNvPr id="361" name="文本框 724"/>
              <p:cNvSpPr txBox="1"/>
              <p:nvPr/>
            </p:nvSpPr>
            <p:spPr>
              <a:xfrm>
                <a:off x="4293369" y="1902489"/>
                <a:ext cx="1792439" cy="331022"/>
              </a:xfrm>
              <a:prstGeom prst="rect">
                <a:avLst/>
              </a:prstGeom>
              <a:noFill/>
            </p:spPr>
            <p:txBody>
              <a:bodyPr wrap="square" rtlCol="0">
                <a:spAutoFit/>
              </a:bodyPr>
              <a:lstStyle/>
              <a:p>
                <a:pPr algn="ctr"/>
                <a:r>
                  <a:rPr lang="zh-CN" altLang="en-US" sz="1015" dirty="0">
                    <a:solidFill>
                      <a:srgbClr val="E87071"/>
                    </a:solidFill>
                    <a:latin typeface="微软雅黑" panose="020B0503020204020204" pitchFamily="34" charset="-122"/>
                    <a:ea typeface="微软雅黑" panose="020B0503020204020204" pitchFamily="34" charset="-122"/>
                  </a:rPr>
                  <a:t>添加标题</a:t>
                </a:r>
                <a:endParaRPr lang="zh-CN" altLang="en-US" sz="1015" dirty="0">
                  <a:solidFill>
                    <a:srgbClr val="E87071"/>
                  </a:solidFill>
                  <a:latin typeface="微软雅黑" panose="020B0503020204020204" pitchFamily="34" charset="-122"/>
                  <a:ea typeface="微软雅黑" panose="020B0503020204020204" pitchFamily="34" charset="-122"/>
                </a:endParaRPr>
              </a:p>
            </p:txBody>
          </p:sp>
          <p:sp>
            <p:nvSpPr>
              <p:cNvPr id="362" name="文本框 113"/>
              <p:cNvSpPr txBox="1"/>
              <p:nvPr/>
            </p:nvSpPr>
            <p:spPr>
              <a:xfrm>
                <a:off x="4439022" y="2372875"/>
                <a:ext cx="1411666" cy="677264"/>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43" name="组合 442"/>
          <p:cNvGrpSpPr/>
          <p:nvPr/>
        </p:nvGrpSpPr>
        <p:grpSpPr>
          <a:xfrm>
            <a:off x="6090603" y="1307866"/>
            <a:ext cx="2154284" cy="2061083"/>
            <a:chOff x="7926925" y="1623243"/>
            <a:chExt cx="2872005" cy="2748746"/>
          </a:xfrm>
        </p:grpSpPr>
        <p:sp>
          <p:nvSpPr>
            <p:cNvPr id="444" name="矩形 443"/>
            <p:cNvSpPr/>
            <p:nvPr/>
          </p:nvSpPr>
          <p:spPr>
            <a:xfrm rot="2700000">
              <a:off x="8461431" y="2034490"/>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45" name="组合 444"/>
            <p:cNvGrpSpPr/>
            <p:nvPr/>
          </p:nvGrpSpPr>
          <p:grpSpPr>
            <a:xfrm>
              <a:off x="7926925" y="1623243"/>
              <a:ext cx="1840689" cy="1848987"/>
              <a:chOff x="7926925" y="1623243"/>
              <a:chExt cx="1840689" cy="1848987"/>
            </a:xfrm>
          </p:grpSpPr>
          <p:grpSp>
            <p:nvGrpSpPr>
              <p:cNvPr id="446" name="组合 445"/>
              <p:cNvGrpSpPr/>
              <p:nvPr/>
            </p:nvGrpSpPr>
            <p:grpSpPr>
              <a:xfrm>
                <a:off x="7926925" y="1623243"/>
                <a:ext cx="1832564" cy="1848987"/>
                <a:chOff x="2194319" y="3933570"/>
                <a:chExt cx="1577691" cy="1591830"/>
              </a:xfrm>
              <a:effectLst/>
            </p:grpSpPr>
            <p:grpSp>
              <p:nvGrpSpPr>
                <p:cNvPr id="449" name="组合 448"/>
                <p:cNvGrpSpPr/>
                <p:nvPr/>
              </p:nvGrpSpPr>
              <p:grpSpPr>
                <a:xfrm rot="2700000">
                  <a:off x="2194319" y="3933570"/>
                  <a:ext cx="509201" cy="509202"/>
                  <a:chOff x="3052763" y="1803400"/>
                  <a:chExt cx="2273300" cy="2273300"/>
                </a:xfrm>
              </p:grpSpPr>
              <p:sp>
                <p:nvSpPr>
                  <p:cNvPr id="525" name="直角三角形 52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6" name="直角三角形 52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7" name="直角三角形 52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8" name="直角三角形 52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0" name="组合 449"/>
                <p:cNvGrpSpPr/>
                <p:nvPr/>
              </p:nvGrpSpPr>
              <p:grpSpPr>
                <a:xfrm rot="2700000">
                  <a:off x="2548534" y="3933570"/>
                  <a:ext cx="509201" cy="509202"/>
                  <a:chOff x="3052763" y="1803400"/>
                  <a:chExt cx="2273300" cy="2273300"/>
                </a:xfrm>
              </p:grpSpPr>
              <p:sp>
                <p:nvSpPr>
                  <p:cNvPr id="521" name="直角三角形 52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2" name="直角三角形 52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3" name="直角三角形 52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4" name="直角三角形 52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1" name="组合 450"/>
                <p:cNvGrpSpPr/>
                <p:nvPr/>
              </p:nvGrpSpPr>
              <p:grpSpPr>
                <a:xfrm rot="2700000">
                  <a:off x="2908594" y="3933570"/>
                  <a:ext cx="509201" cy="509202"/>
                  <a:chOff x="3052763" y="1803400"/>
                  <a:chExt cx="2273300" cy="2273300"/>
                </a:xfrm>
              </p:grpSpPr>
              <p:sp>
                <p:nvSpPr>
                  <p:cNvPr id="517" name="直角三角形 51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8" name="直角三角形 51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9" name="直角三角形 51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0" name="直角三角形 51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2" name="组合 451"/>
                <p:cNvGrpSpPr/>
                <p:nvPr/>
              </p:nvGrpSpPr>
              <p:grpSpPr>
                <a:xfrm rot="2700000">
                  <a:off x="3262808" y="3933570"/>
                  <a:ext cx="509201" cy="509202"/>
                  <a:chOff x="3052763" y="1803400"/>
                  <a:chExt cx="2273300" cy="2273300"/>
                </a:xfrm>
              </p:grpSpPr>
              <p:sp>
                <p:nvSpPr>
                  <p:cNvPr id="513" name="直角三角形 51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4" name="直角三角形 51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5" name="直角三角形 51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6" name="直角三角形 51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3" name="组合 452"/>
                <p:cNvGrpSpPr/>
                <p:nvPr/>
              </p:nvGrpSpPr>
              <p:grpSpPr>
                <a:xfrm rot="2700000">
                  <a:off x="2194319" y="4295521"/>
                  <a:ext cx="509201" cy="509202"/>
                  <a:chOff x="3052763" y="1803400"/>
                  <a:chExt cx="2273300" cy="2273300"/>
                </a:xfrm>
              </p:grpSpPr>
              <p:sp>
                <p:nvSpPr>
                  <p:cNvPr id="509" name="直角三角形 50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0" name="直角三角形 50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1" name="直角三角形 51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12" name="直角三角形 51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4" name="组合 453"/>
                <p:cNvGrpSpPr/>
                <p:nvPr/>
              </p:nvGrpSpPr>
              <p:grpSpPr>
                <a:xfrm rot="2700000">
                  <a:off x="2548534" y="4295521"/>
                  <a:ext cx="509201" cy="509202"/>
                  <a:chOff x="3052763" y="1803400"/>
                  <a:chExt cx="2273300" cy="2273300"/>
                </a:xfrm>
              </p:grpSpPr>
              <p:sp>
                <p:nvSpPr>
                  <p:cNvPr id="505" name="直角三角形 50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6" name="直角三角形 50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7" name="直角三角形 50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8" name="直角三角形 50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5" name="组合 454"/>
                <p:cNvGrpSpPr/>
                <p:nvPr/>
              </p:nvGrpSpPr>
              <p:grpSpPr>
                <a:xfrm rot="2700000">
                  <a:off x="2908594" y="4295521"/>
                  <a:ext cx="509201" cy="509202"/>
                  <a:chOff x="3052763" y="1803400"/>
                  <a:chExt cx="2273300" cy="2273300"/>
                </a:xfrm>
              </p:grpSpPr>
              <p:sp>
                <p:nvSpPr>
                  <p:cNvPr id="501" name="直角三角形 50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2" name="直角三角形 50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3" name="直角三角形 50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4" name="直角三角形 50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6" name="组合 455"/>
                <p:cNvGrpSpPr/>
                <p:nvPr/>
              </p:nvGrpSpPr>
              <p:grpSpPr>
                <a:xfrm rot="2700000">
                  <a:off x="3262808" y="4295521"/>
                  <a:ext cx="509201" cy="509202"/>
                  <a:chOff x="3052763" y="1803400"/>
                  <a:chExt cx="2273300" cy="2273300"/>
                </a:xfrm>
              </p:grpSpPr>
              <p:sp>
                <p:nvSpPr>
                  <p:cNvPr id="497" name="直角三角形 49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8" name="直角三角形 49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9" name="直角三角形 49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0" name="直角三角形 49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7" name="组合 456"/>
                <p:cNvGrpSpPr/>
                <p:nvPr/>
              </p:nvGrpSpPr>
              <p:grpSpPr>
                <a:xfrm rot="2700000">
                  <a:off x="2194319" y="4654248"/>
                  <a:ext cx="509201" cy="509202"/>
                  <a:chOff x="3052763" y="1803400"/>
                  <a:chExt cx="2273300" cy="2273300"/>
                </a:xfrm>
              </p:grpSpPr>
              <p:sp>
                <p:nvSpPr>
                  <p:cNvPr id="493" name="直角三角形 49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4" name="直角三角形 49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5" name="直角三角形 49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6" name="直角三角形 49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8" name="组合 457"/>
                <p:cNvGrpSpPr/>
                <p:nvPr/>
              </p:nvGrpSpPr>
              <p:grpSpPr>
                <a:xfrm rot="2700000">
                  <a:off x="2548534" y="4654248"/>
                  <a:ext cx="509201" cy="509202"/>
                  <a:chOff x="3052763" y="1803400"/>
                  <a:chExt cx="2273300" cy="2273300"/>
                </a:xfrm>
              </p:grpSpPr>
              <p:sp>
                <p:nvSpPr>
                  <p:cNvPr id="489" name="直角三角形 4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0" name="直角三角形 4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1" name="直角三角形 49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2" name="直角三角形 4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59" name="组合 458"/>
                <p:cNvGrpSpPr/>
                <p:nvPr/>
              </p:nvGrpSpPr>
              <p:grpSpPr>
                <a:xfrm rot="2700000">
                  <a:off x="2908594" y="4654248"/>
                  <a:ext cx="509201" cy="509202"/>
                  <a:chOff x="3052763" y="1803400"/>
                  <a:chExt cx="2273300" cy="2273300"/>
                </a:xfrm>
              </p:grpSpPr>
              <p:sp>
                <p:nvSpPr>
                  <p:cNvPr id="485" name="直角三角形 4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6" name="直角三角形 4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7" name="直角三角形 48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8" name="直角三角形 4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60" name="组合 459"/>
                <p:cNvGrpSpPr/>
                <p:nvPr/>
              </p:nvGrpSpPr>
              <p:grpSpPr>
                <a:xfrm rot="2700000">
                  <a:off x="3262808" y="4654248"/>
                  <a:ext cx="509201" cy="509202"/>
                  <a:chOff x="3052763" y="1803400"/>
                  <a:chExt cx="2273300" cy="2273300"/>
                </a:xfrm>
              </p:grpSpPr>
              <p:sp>
                <p:nvSpPr>
                  <p:cNvPr id="481" name="直角三角形 4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2" name="直角三角形 4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3" name="直角三角形 48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4" name="直角三角形 4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61" name="组合 460"/>
                <p:cNvGrpSpPr/>
                <p:nvPr/>
              </p:nvGrpSpPr>
              <p:grpSpPr>
                <a:xfrm rot="2700000">
                  <a:off x="2194319" y="5016199"/>
                  <a:ext cx="509201" cy="509202"/>
                  <a:chOff x="3052763" y="1803400"/>
                  <a:chExt cx="2273300" cy="2273300"/>
                </a:xfrm>
              </p:grpSpPr>
              <p:sp>
                <p:nvSpPr>
                  <p:cNvPr id="477" name="直角三角形 4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8" name="直角三角形 4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9" name="直角三角形 47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0" name="直角三角形 4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62" name="组合 461"/>
                <p:cNvGrpSpPr/>
                <p:nvPr/>
              </p:nvGrpSpPr>
              <p:grpSpPr>
                <a:xfrm rot="2700000">
                  <a:off x="2548534" y="5016199"/>
                  <a:ext cx="509201" cy="509202"/>
                  <a:chOff x="3052763" y="1803400"/>
                  <a:chExt cx="2273300" cy="2273300"/>
                </a:xfrm>
              </p:grpSpPr>
              <p:sp>
                <p:nvSpPr>
                  <p:cNvPr id="473" name="直角三角形 4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4" name="直角三角形 4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5" name="直角三角形 47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6" name="直角三角形 4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63" name="组合 462"/>
                <p:cNvGrpSpPr/>
                <p:nvPr/>
              </p:nvGrpSpPr>
              <p:grpSpPr>
                <a:xfrm rot="2700000">
                  <a:off x="2908594" y="5016199"/>
                  <a:ext cx="509201" cy="509202"/>
                  <a:chOff x="3052763" y="1803400"/>
                  <a:chExt cx="2273300" cy="2273300"/>
                </a:xfrm>
              </p:grpSpPr>
              <p:sp>
                <p:nvSpPr>
                  <p:cNvPr id="469" name="直角三角形 4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0" name="直角三角形 4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1" name="直角三角形 47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2" name="直角三角形 4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64" name="组合 463"/>
                <p:cNvGrpSpPr/>
                <p:nvPr/>
              </p:nvGrpSpPr>
              <p:grpSpPr>
                <a:xfrm rot="2700000">
                  <a:off x="3262808" y="5016199"/>
                  <a:ext cx="509201" cy="509202"/>
                  <a:chOff x="3052763" y="1803400"/>
                  <a:chExt cx="2273300" cy="2273300"/>
                </a:xfrm>
              </p:grpSpPr>
              <p:sp>
                <p:nvSpPr>
                  <p:cNvPr id="465" name="直角三角形 4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6" name="直角三角形 4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7" name="直角三角形 46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8" name="直角三角形 4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447" name="文本框 740"/>
              <p:cNvSpPr txBox="1"/>
              <p:nvPr/>
            </p:nvSpPr>
            <p:spPr>
              <a:xfrm>
                <a:off x="7975175" y="1902629"/>
                <a:ext cx="1792439" cy="331022"/>
              </a:xfrm>
              <a:prstGeom prst="rect">
                <a:avLst/>
              </a:prstGeom>
              <a:noFill/>
            </p:spPr>
            <p:txBody>
              <a:bodyPr wrap="square" rtlCol="0">
                <a:spAutoFit/>
              </a:bodyPr>
              <a:lstStyle/>
              <a:p>
                <a:pPr algn="ctr"/>
                <a:r>
                  <a:rPr lang="zh-CN" altLang="en-US" sz="1015" dirty="0">
                    <a:solidFill>
                      <a:srgbClr val="FFB850"/>
                    </a:solidFill>
                    <a:latin typeface="微软雅黑" panose="020B0503020204020204" pitchFamily="34" charset="-122"/>
                    <a:ea typeface="微软雅黑" panose="020B0503020204020204" pitchFamily="34" charset="-122"/>
                  </a:rPr>
                  <a:t>添加标题</a:t>
                </a:r>
                <a:endParaRPr lang="zh-CN" altLang="en-US" sz="1015" dirty="0">
                  <a:solidFill>
                    <a:srgbClr val="FFB850"/>
                  </a:solidFill>
                  <a:latin typeface="微软雅黑" panose="020B0503020204020204" pitchFamily="34" charset="-122"/>
                  <a:ea typeface="微软雅黑" panose="020B0503020204020204" pitchFamily="34" charset="-122"/>
                </a:endParaRPr>
              </a:p>
            </p:txBody>
          </p:sp>
          <p:sp>
            <p:nvSpPr>
              <p:cNvPr id="448" name="文本框 113"/>
              <p:cNvSpPr txBox="1"/>
              <p:nvPr/>
            </p:nvSpPr>
            <p:spPr>
              <a:xfrm>
                <a:off x="8111430" y="2384141"/>
                <a:ext cx="1411666" cy="677264"/>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29" name="组合 528"/>
          <p:cNvGrpSpPr/>
          <p:nvPr/>
        </p:nvGrpSpPr>
        <p:grpSpPr>
          <a:xfrm>
            <a:off x="3095192" y="2829015"/>
            <a:ext cx="2142369" cy="2064456"/>
            <a:chOff x="4270402" y="3651911"/>
            <a:chExt cx="2856120" cy="2753245"/>
          </a:xfrm>
        </p:grpSpPr>
        <p:sp>
          <p:nvSpPr>
            <p:cNvPr id="530" name="矩形 529"/>
            <p:cNvSpPr/>
            <p:nvPr/>
          </p:nvSpPr>
          <p:spPr>
            <a:xfrm rot="2700000">
              <a:off x="4789023" y="4067657"/>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31" name="组合 530"/>
            <p:cNvGrpSpPr/>
            <p:nvPr/>
          </p:nvGrpSpPr>
          <p:grpSpPr>
            <a:xfrm>
              <a:off x="4270402" y="3651911"/>
              <a:ext cx="1842022" cy="1848987"/>
              <a:chOff x="4270402" y="3651911"/>
              <a:chExt cx="1842022" cy="1848987"/>
            </a:xfrm>
          </p:grpSpPr>
          <p:grpSp>
            <p:nvGrpSpPr>
              <p:cNvPr id="532" name="组合 531"/>
              <p:cNvGrpSpPr/>
              <p:nvPr/>
            </p:nvGrpSpPr>
            <p:grpSpPr>
              <a:xfrm>
                <a:off x="4270402" y="3651911"/>
                <a:ext cx="1832564" cy="1848987"/>
                <a:chOff x="2194319" y="3933570"/>
                <a:chExt cx="1577691" cy="1591830"/>
              </a:xfrm>
              <a:effectLst/>
            </p:grpSpPr>
            <p:grpSp>
              <p:nvGrpSpPr>
                <p:cNvPr id="535" name="组合 534"/>
                <p:cNvGrpSpPr/>
                <p:nvPr/>
              </p:nvGrpSpPr>
              <p:grpSpPr>
                <a:xfrm rot="2700000">
                  <a:off x="2194319" y="3933570"/>
                  <a:ext cx="509201" cy="509202"/>
                  <a:chOff x="3052763" y="1803400"/>
                  <a:chExt cx="2273300" cy="2273300"/>
                </a:xfrm>
              </p:grpSpPr>
              <p:sp>
                <p:nvSpPr>
                  <p:cNvPr id="611" name="直角三角形 61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2" name="直角三角形 61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3" name="直角三角形 61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4" name="直角三角形 61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36" name="组合 535"/>
                <p:cNvGrpSpPr/>
                <p:nvPr/>
              </p:nvGrpSpPr>
              <p:grpSpPr>
                <a:xfrm rot="2700000">
                  <a:off x="2548534" y="3933570"/>
                  <a:ext cx="509201" cy="509202"/>
                  <a:chOff x="3052763" y="1803400"/>
                  <a:chExt cx="2273300" cy="2273300"/>
                </a:xfrm>
              </p:grpSpPr>
              <p:sp>
                <p:nvSpPr>
                  <p:cNvPr id="607" name="直角三角形 60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8" name="直角三角形 60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9" name="直角三角形 60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0" name="直角三角形 60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37" name="组合 536"/>
                <p:cNvGrpSpPr/>
                <p:nvPr/>
              </p:nvGrpSpPr>
              <p:grpSpPr>
                <a:xfrm rot="2700000">
                  <a:off x="2908594" y="3933570"/>
                  <a:ext cx="509201" cy="509202"/>
                  <a:chOff x="3052763" y="1803400"/>
                  <a:chExt cx="2273300" cy="2273300"/>
                </a:xfrm>
              </p:grpSpPr>
              <p:sp>
                <p:nvSpPr>
                  <p:cNvPr id="603" name="直角三角形 60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4" name="直角三角形 60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5" name="直角三角形 60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6" name="直角三角形 60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38" name="组合 537"/>
                <p:cNvGrpSpPr/>
                <p:nvPr/>
              </p:nvGrpSpPr>
              <p:grpSpPr>
                <a:xfrm rot="2700000">
                  <a:off x="3262808" y="3933570"/>
                  <a:ext cx="509201" cy="509202"/>
                  <a:chOff x="3052763" y="1803400"/>
                  <a:chExt cx="2273300" cy="2273300"/>
                </a:xfrm>
              </p:grpSpPr>
              <p:sp>
                <p:nvSpPr>
                  <p:cNvPr id="599" name="直角三角形 59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0" name="直角三角形 59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1" name="直角三角形 60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2" name="直角三角形 60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39" name="组合 538"/>
                <p:cNvGrpSpPr/>
                <p:nvPr/>
              </p:nvGrpSpPr>
              <p:grpSpPr>
                <a:xfrm rot="2700000">
                  <a:off x="2194319" y="4295521"/>
                  <a:ext cx="509201" cy="509202"/>
                  <a:chOff x="3052763" y="1803400"/>
                  <a:chExt cx="2273300" cy="2273300"/>
                </a:xfrm>
              </p:grpSpPr>
              <p:sp>
                <p:nvSpPr>
                  <p:cNvPr id="595" name="直角三角形 59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6" name="直角三角形 59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7" name="直角三角形 59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8" name="直角三角形 59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0" name="组合 539"/>
                <p:cNvGrpSpPr/>
                <p:nvPr/>
              </p:nvGrpSpPr>
              <p:grpSpPr>
                <a:xfrm rot="2700000">
                  <a:off x="2548534" y="4295521"/>
                  <a:ext cx="509201" cy="509202"/>
                  <a:chOff x="3052763" y="1803400"/>
                  <a:chExt cx="2273300" cy="2273300"/>
                </a:xfrm>
              </p:grpSpPr>
              <p:sp>
                <p:nvSpPr>
                  <p:cNvPr id="591" name="直角三角形 59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2" name="直角三角形 59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3" name="直角三角形 59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4" name="直角三角形 59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1" name="组合 540"/>
                <p:cNvGrpSpPr/>
                <p:nvPr/>
              </p:nvGrpSpPr>
              <p:grpSpPr>
                <a:xfrm rot="2700000">
                  <a:off x="2908594" y="4295521"/>
                  <a:ext cx="509201" cy="509202"/>
                  <a:chOff x="3052763" y="1803400"/>
                  <a:chExt cx="2273300" cy="2273300"/>
                </a:xfrm>
              </p:grpSpPr>
              <p:sp>
                <p:nvSpPr>
                  <p:cNvPr id="587" name="直角三角形 58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8" name="直角三角形 58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9" name="直角三角形 58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0" name="直角三角形 58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2" name="组合 541"/>
                <p:cNvGrpSpPr/>
                <p:nvPr/>
              </p:nvGrpSpPr>
              <p:grpSpPr>
                <a:xfrm rot="2700000">
                  <a:off x="3262808" y="4295521"/>
                  <a:ext cx="509201" cy="509202"/>
                  <a:chOff x="3052763" y="1803400"/>
                  <a:chExt cx="2273300" cy="2273300"/>
                </a:xfrm>
              </p:grpSpPr>
              <p:sp>
                <p:nvSpPr>
                  <p:cNvPr id="583" name="直角三角形 58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4" name="直角三角形 58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5" name="直角三角形 58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6" name="直角三角形 58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3" name="组合 542"/>
                <p:cNvGrpSpPr/>
                <p:nvPr/>
              </p:nvGrpSpPr>
              <p:grpSpPr>
                <a:xfrm rot="2700000">
                  <a:off x="2194319" y="4654248"/>
                  <a:ext cx="509201" cy="509202"/>
                  <a:chOff x="3052763" y="1803400"/>
                  <a:chExt cx="2273300" cy="2273300"/>
                </a:xfrm>
              </p:grpSpPr>
              <p:sp>
                <p:nvSpPr>
                  <p:cNvPr id="579" name="直角三角形 57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0" name="直角三角形 57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1" name="直角三角形 58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2" name="直角三角形 58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4" name="组合 543"/>
                <p:cNvGrpSpPr/>
                <p:nvPr/>
              </p:nvGrpSpPr>
              <p:grpSpPr>
                <a:xfrm rot="2700000">
                  <a:off x="2548534" y="4654248"/>
                  <a:ext cx="509201" cy="509202"/>
                  <a:chOff x="3052763" y="1803400"/>
                  <a:chExt cx="2273300" cy="2273300"/>
                </a:xfrm>
              </p:grpSpPr>
              <p:sp>
                <p:nvSpPr>
                  <p:cNvPr id="575" name="直角三角形 57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6" name="直角三角形 57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7" name="直角三角形 57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8" name="直角三角形 57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5" name="组合 544"/>
                <p:cNvGrpSpPr/>
                <p:nvPr/>
              </p:nvGrpSpPr>
              <p:grpSpPr>
                <a:xfrm rot="2700000">
                  <a:off x="2908594" y="4654248"/>
                  <a:ext cx="509201" cy="509202"/>
                  <a:chOff x="3052763" y="1803400"/>
                  <a:chExt cx="2273300" cy="2273300"/>
                </a:xfrm>
              </p:grpSpPr>
              <p:sp>
                <p:nvSpPr>
                  <p:cNvPr id="571" name="直角三角形 57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2" name="直角三角形 57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3" name="直角三角形 57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4" name="直角三角形 57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6" name="组合 545"/>
                <p:cNvGrpSpPr/>
                <p:nvPr/>
              </p:nvGrpSpPr>
              <p:grpSpPr>
                <a:xfrm rot="2700000">
                  <a:off x="3262808" y="4654248"/>
                  <a:ext cx="509201" cy="509202"/>
                  <a:chOff x="3052763" y="1803400"/>
                  <a:chExt cx="2273300" cy="2273300"/>
                </a:xfrm>
              </p:grpSpPr>
              <p:sp>
                <p:nvSpPr>
                  <p:cNvPr id="567" name="直角三角形 56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8" name="直角三角形 56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9" name="直角三角形 56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0" name="直角三角形 56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7" name="组合 546"/>
                <p:cNvGrpSpPr/>
                <p:nvPr/>
              </p:nvGrpSpPr>
              <p:grpSpPr>
                <a:xfrm rot="2700000">
                  <a:off x="2194319" y="5016199"/>
                  <a:ext cx="509201" cy="509202"/>
                  <a:chOff x="3052763" y="1803400"/>
                  <a:chExt cx="2273300" cy="2273300"/>
                </a:xfrm>
              </p:grpSpPr>
              <p:sp>
                <p:nvSpPr>
                  <p:cNvPr id="563" name="直角三角形 56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4" name="直角三角形 56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5" name="直角三角形 56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6" name="直角三角形 56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8" name="组合 547"/>
                <p:cNvGrpSpPr/>
                <p:nvPr/>
              </p:nvGrpSpPr>
              <p:grpSpPr>
                <a:xfrm rot="2700000">
                  <a:off x="2548534" y="5016199"/>
                  <a:ext cx="509201" cy="509202"/>
                  <a:chOff x="3052763" y="1803400"/>
                  <a:chExt cx="2273300" cy="2273300"/>
                </a:xfrm>
              </p:grpSpPr>
              <p:sp>
                <p:nvSpPr>
                  <p:cNvPr id="559" name="直角三角形 55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0" name="直角三角形 55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1" name="直角三角形 56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2" name="直角三角形 56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9" name="组合 548"/>
                <p:cNvGrpSpPr/>
                <p:nvPr/>
              </p:nvGrpSpPr>
              <p:grpSpPr>
                <a:xfrm rot="2700000">
                  <a:off x="2908594" y="5016199"/>
                  <a:ext cx="509201" cy="509202"/>
                  <a:chOff x="3052763" y="1803400"/>
                  <a:chExt cx="2273300" cy="2273300"/>
                </a:xfrm>
              </p:grpSpPr>
              <p:sp>
                <p:nvSpPr>
                  <p:cNvPr id="555" name="直角三角形 55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6" name="直角三角形 55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7" name="直角三角形 55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8" name="直角三角形 55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50" name="组合 549"/>
                <p:cNvGrpSpPr/>
                <p:nvPr/>
              </p:nvGrpSpPr>
              <p:grpSpPr>
                <a:xfrm rot="2700000">
                  <a:off x="3262808" y="5016199"/>
                  <a:ext cx="509201" cy="509202"/>
                  <a:chOff x="3052763" y="1803400"/>
                  <a:chExt cx="2273300" cy="2273300"/>
                </a:xfrm>
              </p:grpSpPr>
              <p:sp>
                <p:nvSpPr>
                  <p:cNvPr id="551" name="直角三角形 55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2" name="直角三角形 55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3" name="直角三角形 55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4" name="直角三角形 55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533" name="文本框 727"/>
              <p:cNvSpPr txBox="1"/>
              <p:nvPr/>
            </p:nvSpPr>
            <p:spPr>
              <a:xfrm>
                <a:off x="4319985" y="3931932"/>
                <a:ext cx="1792439" cy="331022"/>
              </a:xfrm>
              <a:prstGeom prst="rect">
                <a:avLst/>
              </a:prstGeom>
              <a:noFill/>
            </p:spPr>
            <p:txBody>
              <a:bodyPr wrap="square" rtlCol="0">
                <a:spAutoFit/>
              </a:bodyPr>
              <a:lstStyle/>
              <a:p>
                <a:pPr algn="ctr"/>
                <a:r>
                  <a:rPr lang="zh-CN" altLang="en-US" sz="1015" dirty="0">
                    <a:solidFill>
                      <a:srgbClr val="1A9BA9"/>
                    </a:solidFill>
                    <a:latin typeface="微软雅黑" panose="020B0503020204020204" pitchFamily="34" charset="-122"/>
                    <a:ea typeface="微软雅黑" panose="020B0503020204020204" pitchFamily="34" charset="-122"/>
                  </a:rPr>
                  <a:t>添加标题</a:t>
                </a:r>
                <a:endParaRPr lang="zh-CN" altLang="en-US" sz="1015" dirty="0">
                  <a:solidFill>
                    <a:srgbClr val="1A9BA9"/>
                  </a:solidFill>
                  <a:latin typeface="微软雅黑" panose="020B0503020204020204" pitchFamily="34" charset="-122"/>
                  <a:ea typeface="微软雅黑" panose="020B0503020204020204" pitchFamily="34" charset="-122"/>
                </a:endParaRPr>
              </a:p>
            </p:txBody>
          </p:sp>
          <p:sp>
            <p:nvSpPr>
              <p:cNvPr id="534" name="文本框 113"/>
              <p:cNvSpPr txBox="1"/>
              <p:nvPr/>
            </p:nvSpPr>
            <p:spPr>
              <a:xfrm>
                <a:off x="4467516" y="4450379"/>
                <a:ext cx="1411666" cy="677265"/>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15" name="组合 614"/>
          <p:cNvGrpSpPr/>
          <p:nvPr/>
        </p:nvGrpSpPr>
        <p:grpSpPr>
          <a:xfrm>
            <a:off x="6076459" y="2838739"/>
            <a:ext cx="2149776" cy="2044988"/>
            <a:chOff x="7908070" y="3664880"/>
            <a:chExt cx="2865995" cy="2727281"/>
          </a:xfrm>
        </p:grpSpPr>
        <p:sp>
          <p:nvSpPr>
            <p:cNvPr id="616" name="矩形 615"/>
            <p:cNvSpPr/>
            <p:nvPr/>
          </p:nvSpPr>
          <p:spPr>
            <a:xfrm rot="2700000">
              <a:off x="8436566" y="4054662"/>
              <a:ext cx="2186962" cy="2488036"/>
            </a:xfrm>
            <a:prstGeom prst="rect">
              <a:avLst/>
            </a:prstGeom>
            <a:gradFill>
              <a:gsLst>
                <a:gs pos="28000">
                  <a:srgbClr val="797979">
                    <a:alpha val="33000"/>
                  </a:srgbClr>
                </a:gs>
                <a:gs pos="0">
                  <a:schemeClr val="tx1">
                    <a:alpha val="27000"/>
                  </a:schemeClr>
                </a:gs>
                <a:gs pos="100000">
                  <a:schemeClr val="bg1">
                    <a:lumMod val="95000"/>
                    <a:alpha val="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17" name="组合 616"/>
            <p:cNvGrpSpPr/>
            <p:nvPr/>
          </p:nvGrpSpPr>
          <p:grpSpPr>
            <a:xfrm>
              <a:off x="7908070" y="3664880"/>
              <a:ext cx="1840689" cy="1848987"/>
              <a:chOff x="7908070" y="3664880"/>
              <a:chExt cx="1840689" cy="1848987"/>
            </a:xfrm>
          </p:grpSpPr>
          <p:grpSp>
            <p:nvGrpSpPr>
              <p:cNvPr id="618" name="组合 617"/>
              <p:cNvGrpSpPr/>
              <p:nvPr/>
            </p:nvGrpSpPr>
            <p:grpSpPr>
              <a:xfrm>
                <a:off x="7908070" y="3664880"/>
                <a:ext cx="1832564" cy="1848987"/>
                <a:chOff x="2194319" y="3933570"/>
                <a:chExt cx="1577691" cy="1591830"/>
              </a:xfrm>
              <a:effectLst/>
            </p:grpSpPr>
            <p:grpSp>
              <p:nvGrpSpPr>
                <p:cNvPr id="621" name="组合 620"/>
                <p:cNvGrpSpPr/>
                <p:nvPr/>
              </p:nvGrpSpPr>
              <p:grpSpPr>
                <a:xfrm rot="2700000">
                  <a:off x="2194319" y="3933570"/>
                  <a:ext cx="509201" cy="509202"/>
                  <a:chOff x="3052763" y="1803400"/>
                  <a:chExt cx="2273300" cy="2273300"/>
                </a:xfrm>
              </p:grpSpPr>
              <p:sp>
                <p:nvSpPr>
                  <p:cNvPr id="697" name="直角三角形 69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8" name="直角三角形 69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9" name="直角三角形 69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0" name="直角三角形 69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2" name="组合 621"/>
                <p:cNvGrpSpPr/>
                <p:nvPr/>
              </p:nvGrpSpPr>
              <p:grpSpPr>
                <a:xfrm rot="2700000">
                  <a:off x="2548534" y="3933570"/>
                  <a:ext cx="509201" cy="509202"/>
                  <a:chOff x="3052763" y="1803400"/>
                  <a:chExt cx="2273300" cy="2273300"/>
                </a:xfrm>
              </p:grpSpPr>
              <p:sp>
                <p:nvSpPr>
                  <p:cNvPr id="693" name="直角三角形 69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4" name="直角三角形 69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5" name="直角三角形 69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6" name="直角三角形 69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3" name="组合 622"/>
                <p:cNvGrpSpPr/>
                <p:nvPr/>
              </p:nvGrpSpPr>
              <p:grpSpPr>
                <a:xfrm rot="2700000">
                  <a:off x="2908594" y="3933570"/>
                  <a:ext cx="509201" cy="509202"/>
                  <a:chOff x="3052763" y="1803400"/>
                  <a:chExt cx="2273300" cy="2273300"/>
                </a:xfrm>
              </p:grpSpPr>
              <p:sp>
                <p:nvSpPr>
                  <p:cNvPr id="689" name="直角三角形 68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0" name="直角三角形 68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1" name="直角三角形 69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2" name="直角三角形 69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4" name="组合 623"/>
                <p:cNvGrpSpPr/>
                <p:nvPr/>
              </p:nvGrpSpPr>
              <p:grpSpPr>
                <a:xfrm rot="2700000">
                  <a:off x="3262808" y="3933570"/>
                  <a:ext cx="509201" cy="509202"/>
                  <a:chOff x="3052763" y="1803400"/>
                  <a:chExt cx="2273300" cy="2273300"/>
                </a:xfrm>
              </p:grpSpPr>
              <p:sp>
                <p:nvSpPr>
                  <p:cNvPr id="685" name="直角三角形 68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6" name="直角三角形 68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7" name="直角三角形 68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8" name="直角三角形 68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5" name="组合 624"/>
                <p:cNvGrpSpPr/>
                <p:nvPr/>
              </p:nvGrpSpPr>
              <p:grpSpPr>
                <a:xfrm rot="2700000">
                  <a:off x="2194319" y="4295521"/>
                  <a:ext cx="509201" cy="509202"/>
                  <a:chOff x="3052763" y="1803400"/>
                  <a:chExt cx="2273300" cy="2273300"/>
                </a:xfrm>
              </p:grpSpPr>
              <p:sp>
                <p:nvSpPr>
                  <p:cNvPr id="681" name="直角三角形 68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2" name="直角三角形 68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3" name="直角三角形 68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4" name="直角三角形 68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6" name="组合 625"/>
                <p:cNvGrpSpPr/>
                <p:nvPr/>
              </p:nvGrpSpPr>
              <p:grpSpPr>
                <a:xfrm rot="2700000">
                  <a:off x="2548534" y="4295521"/>
                  <a:ext cx="509201" cy="509202"/>
                  <a:chOff x="3052763" y="1803400"/>
                  <a:chExt cx="2273300" cy="2273300"/>
                </a:xfrm>
              </p:grpSpPr>
              <p:sp>
                <p:nvSpPr>
                  <p:cNvPr id="677" name="直角三角形 67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8" name="直角三角形 67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9" name="直角三角形 67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0" name="直角三角形 67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7" name="组合 626"/>
                <p:cNvGrpSpPr/>
                <p:nvPr/>
              </p:nvGrpSpPr>
              <p:grpSpPr>
                <a:xfrm rot="2700000">
                  <a:off x="2908594" y="4295521"/>
                  <a:ext cx="509201" cy="509202"/>
                  <a:chOff x="3052763" y="1803400"/>
                  <a:chExt cx="2273300" cy="2273300"/>
                </a:xfrm>
              </p:grpSpPr>
              <p:sp>
                <p:nvSpPr>
                  <p:cNvPr id="673" name="直角三角形 67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4" name="直角三角形 67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5" name="直角三角形 67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6" name="直角三角形 67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8" name="组合 627"/>
                <p:cNvGrpSpPr/>
                <p:nvPr/>
              </p:nvGrpSpPr>
              <p:grpSpPr>
                <a:xfrm rot="2700000">
                  <a:off x="3262808" y="4295521"/>
                  <a:ext cx="509201" cy="509202"/>
                  <a:chOff x="3052763" y="1803400"/>
                  <a:chExt cx="2273300" cy="2273300"/>
                </a:xfrm>
              </p:grpSpPr>
              <p:sp>
                <p:nvSpPr>
                  <p:cNvPr id="669" name="直角三角形 66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0" name="直角三角形 66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1" name="直角三角形 67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2" name="直角三角形 67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9" name="组合 628"/>
                <p:cNvGrpSpPr/>
                <p:nvPr/>
              </p:nvGrpSpPr>
              <p:grpSpPr>
                <a:xfrm rot="2700000">
                  <a:off x="2194319" y="4654248"/>
                  <a:ext cx="509201" cy="509202"/>
                  <a:chOff x="3052763" y="1803400"/>
                  <a:chExt cx="2273300" cy="2273300"/>
                </a:xfrm>
              </p:grpSpPr>
              <p:sp>
                <p:nvSpPr>
                  <p:cNvPr id="665" name="直角三角形 66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6" name="直角三角形 66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7" name="直角三角形 66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8" name="直角三角形 66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0" name="组合 629"/>
                <p:cNvGrpSpPr/>
                <p:nvPr/>
              </p:nvGrpSpPr>
              <p:grpSpPr>
                <a:xfrm rot="2700000">
                  <a:off x="2548534" y="4654248"/>
                  <a:ext cx="509201" cy="509202"/>
                  <a:chOff x="3052763" y="1803400"/>
                  <a:chExt cx="2273300" cy="2273300"/>
                </a:xfrm>
              </p:grpSpPr>
              <p:sp>
                <p:nvSpPr>
                  <p:cNvPr id="661" name="直角三角形 66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2" name="直角三角形 66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3" name="直角三角形 66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4" name="直角三角形 66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1" name="组合 630"/>
                <p:cNvGrpSpPr/>
                <p:nvPr/>
              </p:nvGrpSpPr>
              <p:grpSpPr>
                <a:xfrm rot="2700000">
                  <a:off x="2908594" y="4654248"/>
                  <a:ext cx="509201" cy="509202"/>
                  <a:chOff x="3052763" y="1803400"/>
                  <a:chExt cx="2273300" cy="2273300"/>
                </a:xfrm>
              </p:grpSpPr>
              <p:sp>
                <p:nvSpPr>
                  <p:cNvPr id="657" name="直角三角形 65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8" name="直角三角形 65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9" name="直角三角形 65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0" name="直角三角形 65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2" name="组合 631"/>
                <p:cNvGrpSpPr/>
                <p:nvPr/>
              </p:nvGrpSpPr>
              <p:grpSpPr>
                <a:xfrm rot="2700000">
                  <a:off x="3262808" y="4654248"/>
                  <a:ext cx="509201" cy="509202"/>
                  <a:chOff x="3052763" y="1803400"/>
                  <a:chExt cx="2273300" cy="2273300"/>
                </a:xfrm>
              </p:grpSpPr>
              <p:sp>
                <p:nvSpPr>
                  <p:cNvPr id="653" name="直角三角形 652"/>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4" name="直角三角形 653"/>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5" name="直角三角形 654"/>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6" name="直角三角形 655"/>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3" name="组合 632"/>
                <p:cNvGrpSpPr/>
                <p:nvPr/>
              </p:nvGrpSpPr>
              <p:grpSpPr>
                <a:xfrm rot="2700000">
                  <a:off x="2194319" y="5016199"/>
                  <a:ext cx="509201" cy="509202"/>
                  <a:chOff x="3052763" y="1803400"/>
                  <a:chExt cx="2273300" cy="2273300"/>
                </a:xfrm>
              </p:grpSpPr>
              <p:sp>
                <p:nvSpPr>
                  <p:cNvPr id="649" name="直角三角形 648"/>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0" name="直角三角形 649"/>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1" name="直角三角形 650"/>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2" name="直角三角形 651"/>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4" name="组合 633"/>
                <p:cNvGrpSpPr/>
                <p:nvPr/>
              </p:nvGrpSpPr>
              <p:grpSpPr>
                <a:xfrm rot="2700000">
                  <a:off x="2548534" y="5016199"/>
                  <a:ext cx="509201" cy="509202"/>
                  <a:chOff x="3052763" y="1803400"/>
                  <a:chExt cx="2273300" cy="2273300"/>
                </a:xfrm>
              </p:grpSpPr>
              <p:sp>
                <p:nvSpPr>
                  <p:cNvPr id="645" name="直角三角形 644"/>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6" name="直角三角形 645"/>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7" name="直角三角形 646"/>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8" name="直角三角形 647"/>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5" name="组合 634"/>
                <p:cNvGrpSpPr/>
                <p:nvPr/>
              </p:nvGrpSpPr>
              <p:grpSpPr>
                <a:xfrm rot="2700000">
                  <a:off x="2908594" y="5016199"/>
                  <a:ext cx="509201" cy="509202"/>
                  <a:chOff x="3052763" y="1803400"/>
                  <a:chExt cx="2273300" cy="2273300"/>
                </a:xfrm>
              </p:grpSpPr>
              <p:sp>
                <p:nvSpPr>
                  <p:cNvPr id="641" name="直角三角形 640"/>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2" name="直角三角形 641"/>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3" name="直角三角形 642"/>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4" name="直角三角形 643"/>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36" name="组合 635"/>
                <p:cNvGrpSpPr/>
                <p:nvPr/>
              </p:nvGrpSpPr>
              <p:grpSpPr>
                <a:xfrm rot="2700000">
                  <a:off x="3262808" y="5016199"/>
                  <a:ext cx="509201" cy="509202"/>
                  <a:chOff x="3052763" y="1803400"/>
                  <a:chExt cx="2273300" cy="2273300"/>
                </a:xfrm>
              </p:grpSpPr>
              <p:sp>
                <p:nvSpPr>
                  <p:cNvPr id="637" name="直角三角形 636"/>
                  <p:cNvSpPr/>
                  <p:nvPr/>
                </p:nvSpPr>
                <p:spPr>
                  <a:xfrm>
                    <a:off x="4189413" y="1803400"/>
                    <a:ext cx="1136650" cy="1136650"/>
                  </a:xfrm>
                  <a:prstGeom prst="rtTriangl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8" name="直角三角形 637"/>
                  <p:cNvSpPr/>
                  <p:nvPr/>
                </p:nvSpPr>
                <p:spPr>
                  <a:xfrm flipH="1" flipV="1">
                    <a:off x="3052763" y="2940050"/>
                    <a:ext cx="1136650" cy="113665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9" name="直角三角形 638"/>
                  <p:cNvSpPr/>
                  <p:nvPr/>
                </p:nvSpPr>
                <p:spPr>
                  <a:xfrm rot="5400000" flipH="1" flipV="1">
                    <a:off x="3052763" y="180340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0" name="直角三角形 639"/>
                  <p:cNvSpPr/>
                  <p:nvPr/>
                </p:nvSpPr>
                <p:spPr>
                  <a:xfrm rot="5400000">
                    <a:off x="4189413" y="2940050"/>
                    <a:ext cx="1136650" cy="1136650"/>
                  </a:xfrm>
                  <a:prstGeom prst="rtTriangle">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
            <p:nvSpPr>
              <p:cNvPr id="619" name="文本框 737"/>
              <p:cNvSpPr txBox="1"/>
              <p:nvPr/>
            </p:nvSpPr>
            <p:spPr>
              <a:xfrm>
                <a:off x="7956320" y="3950401"/>
                <a:ext cx="1792439" cy="331022"/>
              </a:xfrm>
              <a:prstGeom prst="rect">
                <a:avLst/>
              </a:prstGeom>
              <a:noFill/>
            </p:spPr>
            <p:txBody>
              <a:bodyPr wrap="square" rtlCol="0">
                <a:spAutoFit/>
              </a:bodyPr>
              <a:lstStyle/>
              <a:p>
                <a:pPr algn="ctr"/>
                <a:r>
                  <a:rPr lang="zh-CN" altLang="en-US" sz="1015" dirty="0">
                    <a:solidFill>
                      <a:srgbClr val="00AF92"/>
                    </a:solidFill>
                    <a:latin typeface="微软雅黑" panose="020B0503020204020204" pitchFamily="34" charset="-122"/>
                    <a:ea typeface="微软雅黑" panose="020B0503020204020204" pitchFamily="34" charset="-122"/>
                  </a:rPr>
                  <a:t>添加标题</a:t>
                </a:r>
                <a:endParaRPr lang="zh-CN" altLang="en-US" sz="1015" dirty="0">
                  <a:solidFill>
                    <a:srgbClr val="00AF92"/>
                  </a:solidFill>
                  <a:latin typeface="微软雅黑" panose="020B0503020204020204" pitchFamily="34" charset="-122"/>
                  <a:ea typeface="微软雅黑" panose="020B0503020204020204" pitchFamily="34" charset="-122"/>
                </a:endParaRPr>
              </a:p>
            </p:txBody>
          </p:sp>
          <p:sp>
            <p:nvSpPr>
              <p:cNvPr id="620" name="文本框 113"/>
              <p:cNvSpPr txBox="1"/>
              <p:nvPr/>
            </p:nvSpPr>
            <p:spPr>
              <a:xfrm>
                <a:off x="8139924" y="4461644"/>
                <a:ext cx="1411666" cy="677264"/>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29"/>
                                        </p:tgtEl>
                                        <p:attrNameLst>
                                          <p:attrName>style.visibility</p:attrName>
                                        </p:attrNameLst>
                                      </p:cBhvr>
                                      <p:to>
                                        <p:strVal val="visible"/>
                                      </p:to>
                                    </p:set>
                                    <p:animEffect transition="in" filter="fade">
                                      <p:cBhvr>
                                        <p:cTn id="29" dur="500"/>
                                        <p:tgtEl>
                                          <p:spTgt spid="529"/>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86"/>
                                        </p:tgtEl>
                                        <p:attrNameLst>
                                          <p:attrName>style.visibility</p:attrName>
                                        </p:attrNameLst>
                                      </p:cBhvr>
                                      <p:to>
                                        <p:strVal val="visible"/>
                                      </p:to>
                                    </p:set>
                                    <p:animEffect transition="in" filter="fade">
                                      <p:cBhvr>
                                        <p:cTn id="33" dur="500"/>
                                        <p:tgtEl>
                                          <p:spTgt spid="18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443"/>
                                        </p:tgtEl>
                                        <p:attrNameLst>
                                          <p:attrName>style.visibility</p:attrName>
                                        </p:attrNameLst>
                                      </p:cBhvr>
                                      <p:to>
                                        <p:strVal val="visible"/>
                                      </p:to>
                                    </p:set>
                                    <p:animEffect transition="in" filter="fade">
                                      <p:cBhvr>
                                        <p:cTn id="37" dur="500"/>
                                        <p:tgtEl>
                                          <p:spTgt spid="443"/>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56"/>
                                        </p:tgtEl>
                                        <p:attrNameLst>
                                          <p:attrName>style.visibility</p:attrName>
                                        </p:attrNameLst>
                                      </p:cBhvr>
                                      <p:to>
                                        <p:strVal val="visible"/>
                                      </p:to>
                                    </p:set>
                                    <p:animEffect transition="in" filter="fade">
                                      <p:cBhvr>
                                        <p:cTn id="41" dur="500"/>
                                        <p:tgtEl>
                                          <p:spTgt spid="356"/>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71"/>
                                        </p:tgtEl>
                                        <p:attrNameLst>
                                          <p:attrName>style.visibility</p:attrName>
                                        </p:attrNameLst>
                                      </p:cBhvr>
                                      <p:to>
                                        <p:strVal val="visible"/>
                                      </p:to>
                                    </p:set>
                                    <p:animEffect transition="in" filter="fade">
                                      <p:cBhvr>
                                        <p:cTn id="45" dur="500"/>
                                        <p:tgtEl>
                                          <p:spTgt spid="271"/>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615"/>
                                        </p:tgtEl>
                                        <p:attrNameLst>
                                          <p:attrName>style.visibility</p:attrName>
                                        </p:attrNameLst>
                                      </p:cBhvr>
                                      <p:to>
                                        <p:strVal val="visible"/>
                                      </p:to>
                                    </p:set>
                                    <p:animEffect transition="in" filter="fade">
                                      <p:cBhvr>
                                        <p:cTn id="49"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663A77"/>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21" name="KSO_Shape"/>
            <p:cNvSpPr/>
            <p:nvPr/>
          </p:nvSpPr>
          <p:spPr bwMode="auto">
            <a:xfrm>
              <a:off x="215219" y="100456"/>
              <a:ext cx="287710" cy="28483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9" name="组合 8"/>
          <p:cNvGrpSpPr/>
          <p:nvPr/>
        </p:nvGrpSpPr>
        <p:grpSpPr>
          <a:xfrm>
            <a:off x="6572220" y="1251223"/>
            <a:ext cx="1338369" cy="1453949"/>
            <a:chOff x="1645923" y="1347071"/>
            <a:chExt cx="1784260" cy="1939047"/>
          </a:xfrm>
        </p:grpSpPr>
        <p:sp>
          <p:nvSpPr>
            <p:cNvPr id="10" name="矩形 9"/>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矩形 10"/>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矩形 11"/>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矩形 12"/>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矩形 13"/>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矩形 14"/>
            <p:cNvSpPr/>
            <p:nvPr/>
          </p:nvSpPr>
          <p:spPr>
            <a:xfrm>
              <a:off x="1654157" y="1652335"/>
              <a:ext cx="1773690" cy="1329794"/>
            </a:xfrm>
            <a:prstGeom prst="rect">
              <a:avLst/>
            </a:prstGeom>
            <a:solidFill>
              <a:srgbClr val="E7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pic>
        <p:nvPicPr>
          <p:cNvPr id="23" name="图片 22"/>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16200000" flipH="1">
            <a:off x="6905718" y="1884643"/>
            <a:ext cx="1834405" cy="175339"/>
          </a:xfrm>
          <a:prstGeom prst="rect">
            <a:avLst/>
          </a:prstGeom>
        </p:spPr>
      </p:pic>
      <p:pic>
        <p:nvPicPr>
          <p:cNvPr id="24" name="图片 23"/>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5742688" y="1891008"/>
            <a:ext cx="1834404" cy="175339"/>
          </a:xfrm>
          <a:prstGeom prst="rect">
            <a:avLst/>
          </a:prstGeom>
        </p:spPr>
      </p:pic>
      <p:grpSp>
        <p:nvGrpSpPr>
          <p:cNvPr id="25" name="组合 24"/>
          <p:cNvGrpSpPr/>
          <p:nvPr/>
        </p:nvGrpSpPr>
        <p:grpSpPr>
          <a:xfrm>
            <a:off x="1234603" y="1251223"/>
            <a:ext cx="1338369" cy="1453949"/>
            <a:chOff x="1645923" y="1347071"/>
            <a:chExt cx="1784260" cy="1939047"/>
          </a:xfrm>
        </p:grpSpPr>
        <p:sp>
          <p:nvSpPr>
            <p:cNvPr id="26" name="矩形 25"/>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矩形 26"/>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矩形 27"/>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矩形 28"/>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矩形 29"/>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矩形 30"/>
            <p:cNvSpPr/>
            <p:nvPr/>
          </p:nvSpPr>
          <p:spPr>
            <a:xfrm>
              <a:off x="1654157" y="1652335"/>
              <a:ext cx="1773690" cy="132979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pic>
        <p:nvPicPr>
          <p:cNvPr id="32" name="图片 31"/>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16200000" flipH="1">
            <a:off x="1568101" y="1884643"/>
            <a:ext cx="1834405" cy="175339"/>
          </a:xfrm>
          <a:prstGeom prst="rect">
            <a:avLst/>
          </a:prstGeom>
        </p:spPr>
      </p:pic>
      <p:pic>
        <p:nvPicPr>
          <p:cNvPr id="33" name="图片 32"/>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405071" y="1891008"/>
            <a:ext cx="1834404" cy="175339"/>
          </a:xfrm>
          <a:prstGeom prst="rect">
            <a:avLst/>
          </a:prstGeom>
        </p:spPr>
      </p:pic>
      <p:grpSp>
        <p:nvGrpSpPr>
          <p:cNvPr id="34" name="组合 33"/>
          <p:cNvGrpSpPr/>
          <p:nvPr/>
        </p:nvGrpSpPr>
        <p:grpSpPr>
          <a:xfrm>
            <a:off x="1518152" y="1535211"/>
            <a:ext cx="771270" cy="869905"/>
            <a:chOff x="8439634" y="3544648"/>
            <a:chExt cx="1611146" cy="1817848"/>
          </a:xfrm>
          <a:effectLst>
            <a:outerShdw blurRad="38100" dist="12700" dir="2700000" algn="tl" rotWithShape="0">
              <a:prstClr val="black">
                <a:alpha val="40000"/>
              </a:prstClr>
            </a:outerShdw>
          </a:effectLst>
        </p:grpSpPr>
        <p:sp>
          <p:nvSpPr>
            <p:cNvPr id="3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7" name="文本框 80"/>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01</a:t>
              </a:r>
              <a:endParaRPr lang="zh-CN" altLang="en-US" sz="1800" dirty="0">
                <a:solidFill>
                  <a:prstClr val="white"/>
                </a:solidFill>
                <a:latin typeface="Impact" panose="020B0806030902050204" pitchFamily="34" charset="0"/>
              </a:endParaRPr>
            </a:p>
          </p:txBody>
        </p:sp>
      </p:grpSp>
      <p:grpSp>
        <p:nvGrpSpPr>
          <p:cNvPr id="38" name="组合 37"/>
          <p:cNvGrpSpPr/>
          <p:nvPr/>
        </p:nvGrpSpPr>
        <p:grpSpPr>
          <a:xfrm>
            <a:off x="3902626" y="1251223"/>
            <a:ext cx="1328911" cy="1453949"/>
            <a:chOff x="1658533" y="1347071"/>
            <a:chExt cx="1771650" cy="1939047"/>
          </a:xfrm>
        </p:grpSpPr>
        <p:sp>
          <p:nvSpPr>
            <p:cNvPr id="39" name="矩形 38"/>
            <p:cNvSpPr/>
            <p:nvPr/>
          </p:nvSpPr>
          <p:spPr>
            <a:xfrm flipV="1">
              <a:off x="1658825" y="1347071"/>
              <a:ext cx="177135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矩形 39"/>
            <p:cNvSpPr/>
            <p:nvPr/>
          </p:nvSpPr>
          <p:spPr>
            <a:xfrm>
              <a:off x="1658533" y="3081222"/>
              <a:ext cx="177165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矩形 40"/>
            <p:cNvSpPr/>
            <p:nvPr/>
          </p:nvSpPr>
          <p:spPr>
            <a:xfrm>
              <a:off x="1660643" y="1504834"/>
              <a:ext cx="1769539"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矩形 41"/>
            <p:cNvSpPr/>
            <p:nvPr/>
          </p:nvSpPr>
          <p:spPr>
            <a:xfrm>
              <a:off x="1658533" y="2964832"/>
              <a:ext cx="177165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矩形 42"/>
            <p:cNvSpPr/>
            <p:nvPr/>
          </p:nvSpPr>
          <p:spPr>
            <a:xfrm flipV="1">
              <a:off x="1658825" y="1543950"/>
              <a:ext cx="1771357"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矩形 43"/>
            <p:cNvSpPr/>
            <p:nvPr/>
          </p:nvSpPr>
          <p:spPr>
            <a:xfrm>
              <a:off x="1660641" y="1652335"/>
              <a:ext cx="1767205" cy="1329794"/>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pic>
        <p:nvPicPr>
          <p:cNvPr id="45" name="图片 44"/>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16200000" flipH="1">
            <a:off x="4228980" y="1884643"/>
            <a:ext cx="1834405" cy="175339"/>
          </a:xfrm>
          <a:prstGeom prst="rect">
            <a:avLst/>
          </a:prstGeom>
        </p:spPr>
      </p:pic>
      <p:pic>
        <p:nvPicPr>
          <p:cNvPr id="46" name="图片 45"/>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3073094" y="1891008"/>
            <a:ext cx="1834404" cy="175339"/>
          </a:xfrm>
          <a:prstGeom prst="rect">
            <a:avLst/>
          </a:prstGeom>
        </p:spPr>
      </p:pic>
      <p:grpSp>
        <p:nvGrpSpPr>
          <p:cNvPr id="47" name="组合 46"/>
          <p:cNvGrpSpPr/>
          <p:nvPr/>
        </p:nvGrpSpPr>
        <p:grpSpPr>
          <a:xfrm>
            <a:off x="4179031" y="1535211"/>
            <a:ext cx="771270" cy="869905"/>
            <a:chOff x="8439634" y="3544648"/>
            <a:chExt cx="1611146" cy="1817848"/>
          </a:xfrm>
          <a:effectLst>
            <a:outerShdw blurRad="38100" dist="12700" dir="2700000" algn="tl" rotWithShape="0">
              <a:prstClr val="black">
                <a:alpha val="40000"/>
              </a:prstClr>
            </a:outerShdw>
          </a:effectLst>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0" name="文本框 84"/>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02</a:t>
              </a:r>
              <a:endParaRPr lang="zh-CN" altLang="en-US" sz="1800" dirty="0">
                <a:solidFill>
                  <a:prstClr val="white"/>
                </a:solidFill>
                <a:latin typeface="Impact" panose="020B0806030902050204" pitchFamily="34" charset="0"/>
              </a:endParaRPr>
            </a:p>
          </p:txBody>
        </p:sp>
      </p:grpSp>
      <p:grpSp>
        <p:nvGrpSpPr>
          <p:cNvPr id="51" name="组合 50"/>
          <p:cNvGrpSpPr/>
          <p:nvPr/>
        </p:nvGrpSpPr>
        <p:grpSpPr>
          <a:xfrm>
            <a:off x="6855770" y="1535211"/>
            <a:ext cx="771270" cy="869905"/>
            <a:chOff x="8439634" y="3544648"/>
            <a:chExt cx="1611146" cy="1817848"/>
          </a:xfrm>
          <a:effectLst>
            <a:outerShdw blurRad="38100" dist="12700" dir="2700000" algn="tl" rotWithShape="0">
              <a:prstClr val="black">
                <a:alpha val="40000"/>
              </a:prstClr>
            </a:outerShdw>
          </a:effectLst>
        </p:grpSpPr>
        <p:sp>
          <p:nvSpPr>
            <p:cNvPr id="5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76F70"/>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4" name="文本框 88"/>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03</a:t>
              </a:r>
              <a:endParaRPr lang="zh-CN" altLang="en-US" sz="1800" dirty="0">
                <a:solidFill>
                  <a:prstClr val="white"/>
                </a:solidFill>
                <a:latin typeface="Impact" panose="020B0806030902050204" pitchFamily="34" charset="0"/>
              </a:endParaRPr>
            </a:p>
          </p:txBody>
        </p:sp>
      </p:grpSp>
      <p:grpSp>
        <p:nvGrpSpPr>
          <p:cNvPr id="55" name="组合 54"/>
          <p:cNvGrpSpPr/>
          <p:nvPr/>
        </p:nvGrpSpPr>
        <p:grpSpPr>
          <a:xfrm>
            <a:off x="5227846" y="2917801"/>
            <a:ext cx="1350551" cy="1453949"/>
            <a:chOff x="1650958" y="1347071"/>
            <a:chExt cx="1800500" cy="1939047"/>
          </a:xfrm>
        </p:grpSpPr>
        <p:sp>
          <p:nvSpPr>
            <p:cNvPr id="56" name="矩形 55"/>
            <p:cNvSpPr/>
            <p:nvPr/>
          </p:nvSpPr>
          <p:spPr>
            <a:xfrm flipV="1">
              <a:off x="1650958" y="1347071"/>
              <a:ext cx="1792265"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矩形 56"/>
            <p:cNvSpPr/>
            <p:nvPr/>
          </p:nvSpPr>
          <p:spPr>
            <a:xfrm>
              <a:off x="1653543" y="3081222"/>
              <a:ext cx="178968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矩形 57"/>
            <p:cNvSpPr/>
            <p:nvPr/>
          </p:nvSpPr>
          <p:spPr>
            <a:xfrm>
              <a:off x="1650958" y="1504834"/>
              <a:ext cx="1792265"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 name="矩形 58"/>
            <p:cNvSpPr/>
            <p:nvPr/>
          </p:nvSpPr>
          <p:spPr>
            <a:xfrm>
              <a:off x="1653543" y="2964832"/>
              <a:ext cx="178968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矩形 59"/>
            <p:cNvSpPr/>
            <p:nvPr/>
          </p:nvSpPr>
          <p:spPr>
            <a:xfrm flipV="1">
              <a:off x="1650958" y="1536330"/>
              <a:ext cx="1800499"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矩形 60"/>
            <p:cNvSpPr/>
            <p:nvPr/>
          </p:nvSpPr>
          <p:spPr>
            <a:xfrm>
              <a:off x="1650960" y="1652335"/>
              <a:ext cx="1800498" cy="1329794"/>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pic>
        <p:nvPicPr>
          <p:cNvPr id="62" name="图片 61"/>
          <p:cNvPicPr>
            <a:picLocks noChangeAspect="1"/>
          </p:cNvPicPr>
          <p:nvPr/>
        </p:nvPicPr>
        <p:blipFill rotWithShape="1">
          <a:blip r:embed="rId3" cstate="screen">
            <a:grayscl/>
            <a:extLst>
              <a:ext uri="{BEBA8EAE-BF5A-486C-A8C5-ECC9F3942E4B}">
                <a14:imgProps xmlns:a14="http://schemas.microsoft.com/office/drawing/2010/main">
                  <a14:imgLayer r:embed="rId2">
                    <a14:imgEffect>
                      <a14:colorTemperature colorTemp="2000"/>
                    </a14:imgEffect>
                    <a14:imgEffect>
                      <a14:saturation sat="300000"/>
                    </a14:imgEffect>
                  </a14:imgLayer>
                </a14:imgProps>
              </a:ext>
            </a:extLst>
          </a:blip>
          <a:srcRect/>
          <a:stretch>
            <a:fillRect/>
          </a:stretch>
        </p:blipFill>
        <p:spPr>
          <a:xfrm rot="16200000" flipH="1">
            <a:off x="5572995" y="3522622"/>
            <a:ext cx="1834405" cy="175339"/>
          </a:xfrm>
          <a:prstGeom prst="rect">
            <a:avLst/>
          </a:prstGeom>
        </p:spPr>
      </p:pic>
      <p:pic>
        <p:nvPicPr>
          <p:cNvPr id="63" name="图片 62"/>
          <p:cNvPicPr>
            <a:picLocks noChangeAspect="1"/>
          </p:cNvPicPr>
          <p:nvPr/>
        </p:nvPicPr>
        <p:blipFill rotWithShape="1">
          <a:blip r:embed="rId3" cstate="screen">
            <a:grayscl/>
            <a:extLst>
              <a:ext uri="{BEBA8EAE-BF5A-486C-A8C5-ECC9F3942E4B}">
                <a14:imgProps xmlns:a14="http://schemas.microsoft.com/office/drawing/2010/main">
                  <a14:imgLayer r:embed="rId2">
                    <a14:imgEffect>
                      <a14:colorTemperature colorTemp="2000"/>
                    </a14:imgEffect>
                    <a14:imgEffect>
                      <a14:saturation sat="300000"/>
                    </a14:imgEffect>
                  </a14:imgLayer>
                </a14:imgProps>
              </a:ext>
            </a:extLst>
          </a:blip>
          <a:srcRect/>
          <a:stretch>
            <a:fillRect/>
          </a:stretch>
        </p:blipFill>
        <p:spPr>
          <a:xfrm rot="5400000">
            <a:off x="4395040" y="3564639"/>
            <a:ext cx="1834404" cy="175339"/>
          </a:xfrm>
          <a:prstGeom prst="rect">
            <a:avLst/>
          </a:prstGeom>
        </p:spPr>
      </p:pic>
      <p:grpSp>
        <p:nvGrpSpPr>
          <p:cNvPr id="64" name="组合 63"/>
          <p:cNvGrpSpPr/>
          <p:nvPr/>
        </p:nvGrpSpPr>
        <p:grpSpPr>
          <a:xfrm>
            <a:off x="5507103" y="3212309"/>
            <a:ext cx="771270" cy="869905"/>
            <a:chOff x="8439634" y="3544648"/>
            <a:chExt cx="1611146" cy="1817848"/>
          </a:xfrm>
          <a:effectLst>
            <a:outerShdw blurRad="38100" dist="12700" dir="2700000" algn="tl" rotWithShape="0">
              <a:prstClr val="black">
                <a:alpha val="40000"/>
              </a:prstClr>
            </a:outerShdw>
          </a:effectLst>
        </p:grpSpPr>
        <p:sp>
          <p:nvSpPr>
            <p:cNvPr id="6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7" name="文本框 96"/>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05</a:t>
              </a:r>
              <a:endParaRPr lang="zh-CN" altLang="en-US" sz="1800" dirty="0">
                <a:solidFill>
                  <a:prstClr val="white"/>
                </a:solidFill>
                <a:latin typeface="Impact" panose="020B0806030902050204" pitchFamily="34" charset="0"/>
              </a:endParaRPr>
            </a:p>
          </p:txBody>
        </p:sp>
      </p:grpSp>
      <p:sp>
        <p:nvSpPr>
          <p:cNvPr id="68" name="Freeform 975"/>
          <p:cNvSpPr>
            <a:spLocks noEditPoints="1"/>
          </p:cNvSpPr>
          <p:nvPr/>
        </p:nvSpPr>
        <p:spPr bwMode="auto">
          <a:xfrm>
            <a:off x="1698354" y="3055368"/>
            <a:ext cx="318836" cy="3936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69" name="文本框 99"/>
          <p:cNvSpPr txBox="1"/>
          <p:nvPr/>
        </p:nvSpPr>
        <p:spPr>
          <a:xfrm>
            <a:off x="1290222" y="3488980"/>
            <a:ext cx="1240380"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0" name="Freeform 987"/>
          <p:cNvSpPr>
            <a:spLocks noEditPoints="1"/>
          </p:cNvSpPr>
          <p:nvPr/>
        </p:nvSpPr>
        <p:spPr bwMode="auto">
          <a:xfrm>
            <a:off x="7083391" y="2940258"/>
            <a:ext cx="334793" cy="538339"/>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F6615B"/>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1" name="文本框 103"/>
          <p:cNvSpPr txBox="1"/>
          <p:nvPr/>
        </p:nvSpPr>
        <p:spPr>
          <a:xfrm>
            <a:off x="6669616" y="3474540"/>
            <a:ext cx="1240380"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2" name="Freeform 983"/>
          <p:cNvSpPr>
            <a:spLocks noEditPoints="1"/>
          </p:cNvSpPr>
          <p:nvPr/>
        </p:nvSpPr>
        <p:spPr bwMode="auto">
          <a:xfrm>
            <a:off x="5650759" y="1431145"/>
            <a:ext cx="405616" cy="416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3" name="文本框 107"/>
          <p:cNvSpPr txBox="1"/>
          <p:nvPr/>
        </p:nvSpPr>
        <p:spPr>
          <a:xfrm>
            <a:off x="5308467" y="1837154"/>
            <a:ext cx="1240380"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4" name="Freeform 979"/>
          <p:cNvSpPr>
            <a:spLocks noEditPoints="1"/>
          </p:cNvSpPr>
          <p:nvPr/>
        </p:nvSpPr>
        <p:spPr bwMode="auto">
          <a:xfrm>
            <a:off x="4294664" y="3069232"/>
            <a:ext cx="482217" cy="43106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ACBE"/>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5" name="文本框 111"/>
          <p:cNvSpPr txBox="1"/>
          <p:nvPr/>
        </p:nvSpPr>
        <p:spPr>
          <a:xfrm>
            <a:off x="4004048" y="3474305"/>
            <a:ext cx="1240380"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6" name="文本框 115"/>
          <p:cNvSpPr txBox="1"/>
          <p:nvPr/>
        </p:nvSpPr>
        <p:spPr>
          <a:xfrm>
            <a:off x="2666057" y="1831623"/>
            <a:ext cx="1240380" cy="276999"/>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7" name="Group 32"/>
          <p:cNvGrpSpPr>
            <a:grpSpLocks noChangeAspect="1"/>
          </p:cNvGrpSpPr>
          <p:nvPr/>
        </p:nvGrpSpPr>
        <p:grpSpPr bwMode="auto">
          <a:xfrm>
            <a:off x="2947657" y="1512724"/>
            <a:ext cx="470565" cy="306301"/>
            <a:chOff x="3798" y="2129"/>
            <a:chExt cx="86" cy="56"/>
          </a:xfrm>
          <a:solidFill>
            <a:srgbClr val="00AF92"/>
          </a:solidFill>
          <a:effectLst/>
        </p:grpSpPr>
        <p:sp>
          <p:nvSpPr>
            <p:cNvPr id="78"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0"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92" name="等腰三角形 91"/>
          <p:cNvSpPr/>
          <p:nvPr/>
        </p:nvSpPr>
        <p:spPr>
          <a:xfrm flipV="1">
            <a:off x="1841443"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3" name="等腰三角形 92"/>
          <p:cNvSpPr/>
          <p:nvPr/>
        </p:nvSpPr>
        <p:spPr>
          <a:xfrm>
            <a:off x="3170858"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4" name="等腰三角形 93"/>
          <p:cNvSpPr/>
          <p:nvPr/>
        </p:nvSpPr>
        <p:spPr>
          <a:xfrm flipV="1">
            <a:off x="4500412"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5" name="等腰三角形 94"/>
          <p:cNvSpPr/>
          <p:nvPr/>
        </p:nvSpPr>
        <p:spPr>
          <a:xfrm>
            <a:off x="5838126"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等腰三角形 95"/>
          <p:cNvSpPr/>
          <p:nvPr/>
        </p:nvSpPr>
        <p:spPr>
          <a:xfrm flipV="1">
            <a:off x="7176457" y="2775101"/>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7" name="组合 96"/>
          <p:cNvGrpSpPr/>
          <p:nvPr/>
        </p:nvGrpSpPr>
        <p:grpSpPr>
          <a:xfrm>
            <a:off x="2571220" y="2917801"/>
            <a:ext cx="1333379" cy="1453949"/>
            <a:chOff x="1652575" y="1347071"/>
            <a:chExt cx="1777608" cy="1939047"/>
          </a:xfrm>
        </p:grpSpPr>
        <p:sp>
          <p:nvSpPr>
            <p:cNvPr id="98" name="矩形 97"/>
            <p:cNvSpPr/>
            <p:nvPr/>
          </p:nvSpPr>
          <p:spPr>
            <a:xfrm flipV="1">
              <a:off x="1652575" y="1347071"/>
              <a:ext cx="177760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9" name="矩形 98"/>
            <p:cNvSpPr/>
            <p:nvPr/>
          </p:nvSpPr>
          <p:spPr>
            <a:xfrm>
              <a:off x="1652575" y="3081222"/>
              <a:ext cx="1777608"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0" name="矩形 99"/>
            <p:cNvSpPr/>
            <p:nvPr/>
          </p:nvSpPr>
          <p:spPr>
            <a:xfrm>
              <a:off x="1652575" y="1504834"/>
              <a:ext cx="1777608"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1" name="矩形 100"/>
            <p:cNvSpPr/>
            <p:nvPr/>
          </p:nvSpPr>
          <p:spPr>
            <a:xfrm>
              <a:off x="1652575" y="2964832"/>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2" name="矩形 101"/>
            <p:cNvSpPr/>
            <p:nvPr/>
          </p:nvSpPr>
          <p:spPr>
            <a:xfrm flipV="1">
              <a:off x="1652575" y="1543950"/>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3" name="矩形 102"/>
            <p:cNvSpPr/>
            <p:nvPr/>
          </p:nvSpPr>
          <p:spPr>
            <a:xfrm>
              <a:off x="1652575" y="1652335"/>
              <a:ext cx="1775271" cy="1329794"/>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pic>
        <p:nvPicPr>
          <p:cNvPr id="104" name="图片 103"/>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16200000" flipH="1">
            <a:off x="2900755" y="3558274"/>
            <a:ext cx="1834405" cy="175339"/>
          </a:xfrm>
          <a:prstGeom prst="rect">
            <a:avLst/>
          </a:prstGeom>
        </p:spPr>
      </p:pic>
      <p:grpSp>
        <p:nvGrpSpPr>
          <p:cNvPr id="105" name="组合 104"/>
          <p:cNvGrpSpPr/>
          <p:nvPr/>
        </p:nvGrpSpPr>
        <p:grpSpPr>
          <a:xfrm>
            <a:off x="2850807" y="3212309"/>
            <a:ext cx="771270" cy="869905"/>
            <a:chOff x="8439634" y="3544648"/>
            <a:chExt cx="1611146" cy="1817848"/>
          </a:xfrm>
          <a:effectLst>
            <a:outerShdw blurRad="38100" dist="12700" dir="2700000" algn="tl" rotWithShape="0">
              <a:prstClr val="black">
                <a:alpha val="40000"/>
              </a:prstClr>
            </a:outerShdw>
          </a:effectLst>
        </p:grpSpPr>
        <p:sp>
          <p:nvSpPr>
            <p:cNvPr id="10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07"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AF92"/>
            </a:solidFill>
            <a:ln w="15875">
              <a:noFill/>
            </a:ln>
            <a:effectLst>
              <a:innerShdw blurRad="38100" dist="25400" dir="81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8" name="文本框 92"/>
            <p:cNvSpPr txBox="1"/>
            <p:nvPr/>
          </p:nvSpPr>
          <p:spPr>
            <a:xfrm>
              <a:off x="8763735" y="4096185"/>
              <a:ext cx="962938" cy="771796"/>
            </a:xfrm>
            <a:prstGeom prst="rect">
              <a:avLst/>
            </a:prstGeom>
            <a:noFill/>
          </p:spPr>
          <p:txBody>
            <a:bodyPr wrap="square" rtlCol="0">
              <a:spAutoFit/>
            </a:bodyPr>
            <a:lstStyle/>
            <a:p>
              <a:pPr algn="ctr"/>
              <a:r>
                <a:rPr lang="en-US" altLang="zh-CN" sz="1800" dirty="0">
                  <a:solidFill>
                    <a:prstClr val="white"/>
                  </a:solidFill>
                  <a:latin typeface="Impact" panose="020B0806030902050204" pitchFamily="34" charset="0"/>
                </a:rPr>
                <a:t>04</a:t>
              </a:r>
              <a:endParaRPr lang="zh-CN" altLang="en-US" sz="1800" dirty="0">
                <a:solidFill>
                  <a:prstClr val="white"/>
                </a:solidFill>
                <a:latin typeface="Impact" panose="020B0806030902050204" pitchFamily="34" charset="0"/>
              </a:endParaRPr>
            </a:p>
          </p:txBody>
        </p:sp>
      </p:grpSp>
      <p:pic>
        <p:nvPicPr>
          <p:cNvPr id="109" name="图片 108"/>
          <p:cNvPicPr>
            <a:picLocks noChangeAspect="1"/>
          </p:cNvPicPr>
          <p:nvPr/>
        </p:nvPicPr>
        <p:blipFill rotWithShape="1">
          <a:blip r:embed="rId1" cstate="screen">
            <a:grayscl/>
            <a:extLst>
              <a:ext uri="{BEBA8EAE-BF5A-486C-A8C5-ECC9F3942E4B}">
                <a14:imgProps xmlns:a14="http://schemas.microsoft.com/office/drawing/2010/main">
                  <a14:imgLayer r:embed="rId2">
                    <a14:imgEffect>
                      <a14:colorTemperature colorTemp="2000"/>
                    </a14:imgEffect>
                    <a14:imgEffect>
                      <a14:saturation sat="66000"/>
                    </a14:imgEffect>
                  </a14:imgLayer>
                </a14:imgProps>
              </a:ext>
            </a:extLst>
          </a:blip>
          <a:srcRect/>
          <a:stretch>
            <a:fillRect/>
          </a:stretch>
        </p:blipFill>
        <p:spPr>
          <a:xfrm rot="5400000">
            <a:off x="1740455" y="3558274"/>
            <a:ext cx="1834405" cy="175339"/>
          </a:xfrm>
          <a:prstGeom prst="rect">
            <a:avLst/>
          </a:prstGeom>
        </p:spPr>
      </p:pic>
      <p:sp>
        <p:nvSpPr>
          <p:cNvPr id="110" name="文本框 113"/>
          <p:cNvSpPr txBox="1"/>
          <p:nvPr/>
        </p:nvSpPr>
        <p:spPr>
          <a:xfrm>
            <a:off x="1300240" y="3718651"/>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文本框 113"/>
          <p:cNvSpPr txBox="1"/>
          <p:nvPr/>
        </p:nvSpPr>
        <p:spPr>
          <a:xfrm>
            <a:off x="4023492" y="3718651"/>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文本框 113"/>
          <p:cNvSpPr txBox="1"/>
          <p:nvPr/>
        </p:nvSpPr>
        <p:spPr>
          <a:xfrm>
            <a:off x="6678508" y="3705614"/>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文本框 113"/>
          <p:cNvSpPr txBox="1"/>
          <p:nvPr/>
        </p:nvSpPr>
        <p:spPr>
          <a:xfrm>
            <a:off x="2671400" y="2078632"/>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5343640" y="2061167"/>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up)">
                                      <p:cBhvr>
                                        <p:cTn id="29" dur="500"/>
                                        <p:tgtEl>
                                          <p:spTgt spid="109"/>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ipe(down)">
                                      <p:cBhvr>
                                        <p:cTn id="33" dur="500"/>
                                        <p:tgtEl>
                                          <p:spTgt spid="104"/>
                                        </p:tgtEl>
                                      </p:cBhvr>
                                    </p:animEffect>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down)">
                                      <p:cBhvr>
                                        <p:cTn id="37" dur="500"/>
                                        <p:tgtEl>
                                          <p:spTgt spid="46"/>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up)">
                                      <p:cBhvr>
                                        <p:cTn id="41" dur="500"/>
                                        <p:tgtEl>
                                          <p:spTgt spid="45"/>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up)">
                                      <p:cBhvr>
                                        <p:cTn id="45" dur="500"/>
                                        <p:tgtEl>
                                          <p:spTgt spid="63"/>
                                        </p:tgtEl>
                                      </p:cBhvr>
                                    </p:animEffect>
                                  </p:childTnLst>
                                </p:cTn>
                              </p:par>
                            </p:childTnLst>
                          </p:cTn>
                        </p:par>
                        <p:par>
                          <p:cTn id="46" fill="hold">
                            <p:stCondLst>
                              <p:cond delay="4000"/>
                            </p:stCondLst>
                            <p:childTnLst>
                              <p:par>
                                <p:cTn id="47" presetID="22" presetClass="entr" presetSubtype="4"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down)">
                                      <p:cBhvr>
                                        <p:cTn id="49" dur="500"/>
                                        <p:tgtEl>
                                          <p:spTgt spid="62"/>
                                        </p:tgtEl>
                                      </p:cBhvr>
                                    </p:animEffect>
                                  </p:childTnLst>
                                </p:cTn>
                              </p:par>
                            </p:childTnLst>
                          </p:cTn>
                        </p:par>
                        <p:par>
                          <p:cTn id="50" fill="hold">
                            <p:stCondLst>
                              <p:cond delay="4500"/>
                            </p:stCondLst>
                            <p:childTnLst>
                              <p:par>
                                <p:cTn id="51" presetID="22" presetClass="entr" presetSubtype="4"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childTnLst>
                          </p:cTn>
                        </p:par>
                        <p:par>
                          <p:cTn id="54" fill="hold">
                            <p:stCondLst>
                              <p:cond delay="5000"/>
                            </p:stCondLst>
                            <p:childTnLst>
                              <p:par>
                                <p:cTn id="55" presetID="22" presetClass="entr" presetSubtype="1"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16" presetClass="entr" presetSubtype="21"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par>
                                <p:cTn id="65" presetID="16" presetClass="entr" presetSubtype="21"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barn(inVertical)">
                                      <p:cBhvr>
                                        <p:cTn id="70" dur="500"/>
                                        <p:tgtEl>
                                          <p:spTgt spid="97"/>
                                        </p:tgtEl>
                                      </p:cBhvr>
                                    </p:animEffect>
                                  </p:childTnLst>
                                </p:cTn>
                              </p:par>
                              <p:par>
                                <p:cTn id="71" presetID="16" presetClass="entr" presetSubtype="21"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inVertical)">
                                      <p:cBhvr>
                                        <p:cTn id="73" dur="500"/>
                                        <p:tgtEl>
                                          <p:spTgt spid="5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childTnLst>
                          </p:cTn>
                        </p:par>
                        <p:par>
                          <p:cTn id="90" fill="hold">
                            <p:stCondLst>
                              <p:cond delay="6500"/>
                            </p:stCondLst>
                            <p:childTnLst>
                              <p:par>
                                <p:cTn id="91" presetID="31" presetClass="entr" presetSubtype="0"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 calcmode="lin" valueType="num">
                                      <p:cBhvr>
                                        <p:cTn id="95" dur="500" fill="hold"/>
                                        <p:tgtEl>
                                          <p:spTgt spid="34"/>
                                        </p:tgtEl>
                                        <p:attrNameLst>
                                          <p:attrName>style.rotation</p:attrName>
                                        </p:attrNameLst>
                                      </p:cBhvr>
                                      <p:tavLst>
                                        <p:tav tm="0">
                                          <p:val>
                                            <p:fltVal val="90"/>
                                          </p:val>
                                        </p:tav>
                                        <p:tav tm="100000">
                                          <p:val>
                                            <p:fltVal val="0"/>
                                          </p:val>
                                        </p:tav>
                                      </p:tavLst>
                                    </p:anim>
                                    <p:animEffect transition="in" filter="fade">
                                      <p:cBhvr>
                                        <p:cTn id="96" dur="500"/>
                                        <p:tgtEl>
                                          <p:spTgt spid="34"/>
                                        </p:tgtEl>
                                      </p:cBhvr>
                                    </p:animEffect>
                                  </p:childTnLst>
                                </p:cTn>
                              </p:par>
                              <p:par>
                                <p:cTn id="97" presetID="31" presetClass="entr" presetSubtype="0"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 calcmode="lin" valueType="num">
                                      <p:cBhvr>
                                        <p:cTn id="101" dur="500" fill="hold"/>
                                        <p:tgtEl>
                                          <p:spTgt spid="47"/>
                                        </p:tgtEl>
                                        <p:attrNameLst>
                                          <p:attrName>style.rotation</p:attrName>
                                        </p:attrNameLst>
                                      </p:cBhvr>
                                      <p:tavLst>
                                        <p:tav tm="0">
                                          <p:val>
                                            <p:fltVal val="90"/>
                                          </p:val>
                                        </p:tav>
                                        <p:tav tm="100000">
                                          <p:val>
                                            <p:fltVal val="0"/>
                                          </p:val>
                                        </p:tav>
                                      </p:tavLst>
                                    </p:anim>
                                    <p:animEffect transition="in" filter="fade">
                                      <p:cBhvr>
                                        <p:cTn id="102" dur="500"/>
                                        <p:tgtEl>
                                          <p:spTgt spid="47"/>
                                        </p:tgtEl>
                                      </p:cBhvr>
                                    </p:animEffect>
                                  </p:childTnLst>
                                </p:cTn>
                              </p:par>
                              <p:par>
                                <p:cTn id="103" presetID="31"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 calcmode="lin" valueType="num">
                                      <p:cBhvr>
                                        <p:cTn id="107" dur="500" fill="hold"/>
                                        <p:tgtEl>
                                          <p:spTgt spid="51"/>
                                        </p:tgtEl>
                                        <p:attrNameLst>
                                          <p:attrName>style.rotation</p:attrName>
                                        </p:attrNameLst>
                                      </p:cBhvr>
                                      <p:tavLst>
                                        <p:tav tm="0">
                                          <p:val>
                                            <p:fltVal val="90"/>
                                          </p:val>
                                        </p:tav>
                                        <p:tav tm="100000">
                                          <p:val>
                                            <p:fltVal val="0"/>
                                          </p:val>
                                        </p:tav>
                                      </p:tavLst>
                                    </p:anim>
                                    <p:animEffect transition="in" filter="fade">
                                      <p:cBhvr>
                                        <p:cTn id="108" dur="500"/>
                                        <p:tgtEl>
                                          <p:spTgt spid="51"/>
                                        </p:tgtEl>
                                      </p:cBhvr>
                                    </p:animEffect>
                                  </p:childTnLst>
                                </p:cTn>
                              </p:par>
                              <p:par>
                                <p:cTn id="109" presetID="31" presetClass="entr" presetSubtype="0" fill="hold" nodeType="withEffect">
                                  <p:stCondLst>
                                    <p:cond delay="0"/>
                                  </p:stCondLst>
                                  <p:childTnLst>
                                    <p:set>
                                      <p:cBhvr>
                                        <p:cTn id="110" dur="1" fill="hold">
                                          <p:stCondLst>
                                            <p:cond delay="0"/>
                                          </p:stCondLst>
                                        </p:cTn>
                                        <p:tgtEl>
                                          <p:spTgt spid="105"/>
                                        </p:tgtEl>
                                        <p:attrNameLst>
                                          <p:attrName>style.visibility</p:attrName>
                                        </p:attrNameLst>
                                      </p:cBhvr>
                                      <p:to>
                                        <p:strVal val="visible"/>
                                      </p:to>
                                    </p:set>
                                    <p:anim calcmode="lin" valueType="num">
                                      <p:cBhvr>
                                        <p:cTn id="111" dur="500" fill="hold"/>
                                        <p:tgtEl>
                                          <p:spTgt spid="105"/>
                                        </p:tgtEl>
                                        <p:attrNameLst>
                                          <p:attrName>ppt_w</p:attrName>
                                        </p:attrNameLst>
                                      </p:cBhvr>
                                      <p:tavLst>
                                        <p:tav tm="0">
                                          <p:val>
                                            <p:fltVal val="0"/>
                                          </p:val>
                                        </p:tav>
                                        <p:tav tm="100000">
                                          <p:val>
                                            <p:strVal val="#ppt_w"/>
                                          </p:val>
                                        </p:tav>
                                      </p:tavLst>
                                    </p:anim>
                                    <p:anim calcmode="lin" valueType="num">
                                      <p:cBhvr>
                                        <p:cTn id="112" dur="500" fill="hold"/>
                                        <p:tgtEl>
                                          <p:spTgt spid="105"/>
                                        </p:tgtEl>
                                        <p:attrNameLst>
                                          <p:attrName>ppt_h</p:attrName>
                                        </p:attrNameLst>
                                      </p:cBhvr>
                                      <p:tavLst>
                                        <p:tav tm="0">
                                          <p:val>
                                            <p:fltVal val="0"/>
                                          </p:val>
                                        </p:tav>
                                        <p:tav tm="100000">
                                          <p:val>
                                            <p:strVal val="#ppt_h"/>
                                          </p:val>
                                        </p:tav>
                                      </p:tavLst>
                                    </p:anim>
                                    <p:anim calcmode="lin" valueType="num">
                                      <p:cBhvr>
                                        <p:cTn id="113" dur="500" fill="hold"/>
                                        <p:tgtEl>
                                          <p:spTgt spid="105"/>
                                        </p:tgtEl>
                                        <p:attrNameLst>
                                          <p:attrName>style.rotation</p:attrName>
                                        </p:attrNameLst>
                                      </p:cBhvr>
                                      <p:tavLst>
                                        <p:tav tm="0">
                                          <p:val>
                                            <p:fltVal val="90"/>
                                          </p:val>
                                        </p:tav>
                                        <p:tav tm="100000">
                                          <p:val>
                                            <p:fltVal val="0"/>
                                          </p:val>
                                        </p:tav>
                                      </p:tavLst>
                                    </p:anim>
                                    <p:animEffect transition="in" filter="fade">
                                      <p:cBhvr>
                                        <p:cTn id="114" dur="500"/>
                                        <p:tgtEl>
                                          <p:spTgt spid="105"/>
                                        </p:tgtEl>
                                      </p:cBhvr>
                                    </p:animEffect>
                                  </p:childTnLst>
                                </p:cTn>
                              </p:par>
                              <p:par>
                                <p:cTn id="115" presetID="31" presetClass="entr" presetSubtype="0"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anim calcmode="lin" valueType="num">
                                      <p:cBhvr>
                                        <p:cTn id="117" dur="500" fill="hold"/>
                                        <p:tgtEl>
                                          <p:spTgt spid="64"/>
                                        </p:tgtEl>
                                        <p:attrNameLst>
                                          <p:attrName>ppt_w</p:attrName>
                                        </p:attrNameLst>
                                      </p:cBhvr>
                                      <p:tavLst>
                                        <p:tav tm="0">
                                          <p:val>
                                            <p:fltVal val="0"/>
                                          </p:val>
                                        </p:tav>
                                        <p:tav tm="100000">
                                          <p:val>
                                            <p:strVal val="#ppt_w"/>
                                          </p:val>
                                        </p:tav>
                                      </p:tavLst>
                                    </p:anim>
                                    <p:anim calcmode="lin" valueType="num">
                                      <p:cBhvr>
                                        <p:cTn id="118" dur="500" fill="hold"/>
                                        <p:tgtEl>
                                          <p:spTgt spid="64"/>
                                        </p:tgtEl>
                                        <p:attrNameLst>
                                          <p:attrName>ppt_h</p:attrName>
                                        </p:attrNameLst>
                                      </p:cBhvr>
                                      <p:tavLst>
                                        <p:tav tm="0">
                                          <p:val>
                                            <p:fltVal val="0"/>
                                          </p:val>
                                        </p:tav>
                                        <p:tav tm="100000">
                                          <p:val>
                                            <p:strVal val="#ppt_h"/>
                                          </p:val>
                                        </p:tav>
                                      </p:tavLst>
                                    </p:anim>
                                    <p:anim calcmode="lin" valueType="num">
                                      <p:cBhvr>
                                        <p:cTn id="119" dur="500" fill="hold"/>
                                        <p:tgtEl>
                                          <p:spTgt spid="64"/>
                                        </p:tgtEl>
                                        <p:attrNameLst>
                                          <p:attrName>style.rotation</p:attrName>
                                        </p:attrNameLst>
                                      </p:cBhvr>
                                      <p:tavLst>
                                        <p:tav tm="0">
                                          <p:val>
                                            <p:fltVal val="90"/>
                                          </p:val>
                                        </p:tav>
                                        <p:tav tm="100000">
                                          <p:val>
                                            <p:fltVal val="0"/>
                                          </p:val>
                                        </p:tav>
                                      </p:tavLst>
                                    </p:anim>
                                    <p:animEffect transition="in" filter="fade">
                                      <p:cBhvr>
                                        <p:cTn id="120" dur="500"/>
                                        <p:tgtEl>
                                          <p:spTgt spid="64"/>
                                        </p:tgtEl>
                                      </p:cBhvr>
                                    </p:animEffect>
                                  </p:childTnLst>
                                </p:cTn>
                              </p:par>
                            </p:childTnLst>
                          </p:cTn>
                        </p:par>
                        <p:par>
                          <p:cTn id="121" fill="hold">
                            <p:stCondLst>
                              <p:cond delay="7000"/>
                            </p:stCondLst>
                            <p:childTnLst>
                              <p:par>
                                <p:cTn id="122" presetID="53" presetClass="entr" presetSubtype="16" fill="hold" grpId="0" nodeType="afterEffect">
                                  <p:stCondLst>
                                    <p:cond delay="0"/>
                                  </p:stCondLst>
                                  <p:childTnLst>
                                    <p:set>
                                      <p:cBhvr>
                                        <p:cTn id="123" dur="1" fill="hold">
                                          <p:stCondLst>
                                            <p:cond delay="0"/>
                                          </p:stCondLst>
                                        </p:cTn>
                                        <p:tgtEl>
                                          <p:spTgt spid="68"/>
                                        </p:tgtEl>
                                        <p:attrNameLst>
                                          <p:attrName>style.visibility</p:attrName>
                                        </p:attrNameLst>
                                      </p:cBhvr>
                                      <p:to>
                                        <p:strVal val="visible"/>
                                      </p:to>
                                    </p:set>
                                    <p:anim calcmode="lin" valueType="num">
                                      <p:cBhvr>
                                        <p:cTn id="124" dur="500" fill="hold"/>
                                        <p:tgtEl>
                                          <p:spTgt spid="68"/>
                                        </p:tgtEl>
                                        <p:attrNameLst>
                                          <p:attrName>ppt_w</p:attrName>
                                        </p:attrNameLst>
                                      </p:cBhvr>
                                      <p:tavLst>
                                        <p:tav tm="0">
                                          <p:val>
                                            <p:fltVal val="0"/>
                                          </p:val>
                                        </p:tav>
                                        <p:tav tm="100000">
                                          <p:val>
                                            <p:strVal val="#ppt_w"/>
                                          </p:val>
                                        </p:tav>
                                      </p:tavLst>
                                    </p:anim>
                                    <p:anim calcmode="lin" valueType="num">
                                      <p:cBhvr>
                                        <p:cTn id="125" dur="500" fill="hold"/>
                                        <p:tgtEl>
                                          <p:spTgt spid="68"/>
                                        </p:tgtEl>
                                        <p:attrNameLst>
                                          <p:attrName>ppt_h</p:attrName>
                                        </p:attrNameLst>
                                      </p:cBhvr>
                                      <p:tavLst>
                                        <p:tav tm="0">
                                          <p:val>
                                            <p:fltVal val="0"/>
                                          </p:val>
                                        </p:tav>
                                        <p:tav tm="100000">
                                          <p:val>
                                            <p:strVal val="#ppt_h"/>
                                          </p:val>
                                        </p:tav>
                                      </p:tavLst>
                                    </p:anim>
                                    <p:animEffect transition="in" filter="fade">
                                      <p:cBhvr>
                                        <p:cTn id="126" dur="500"/>
                                        <p:tgtEl>
                                          <p:spTgt spid="68"/>
                                        </p:tgtEl>
                                      </p:cBhvr>
                                    </p:animEffect>
                                  </p:childTnLst>
                                </p:cTn>
                              </p:par>
                              <p:par>
                                <p:cTn id="127" presetID="53" presetClass="entr" presetSubtype="16" fill="hold" nodeType="withEffect">
                                  <p:stCondLst>
                                    <p:cond delay="0"/>
                                  </p:stCondLst>
                                  <p:childTnLst>
                                    <p:set>
                                      <p:cBhvr>
                                        <p:cTn id="128" dur="1" fill="hold">
                                          <p:stCondLst>
                                            <p:cond delay="0"/>
                                          </p:stCondLst>
                                        </p:cTn>
                                        <p:tgtEl>
                                          <p:spTgt spid="77"/>
                                        </p:tgtEl>
                                        <p:attrNameLst>
                                          <p:attrName>style.visibility</p:attrName>
                                        </p:attrNameLst>
                                      </p:cBhvr>
                                      <p:to>
                                        <p:strVal val="visible"/>
                                      </p:to>
                                    </p:set>
                                    <p:anim calcmode="lin" valueType="num">
                                      <p:cBhvr>
                                        <p:cTn id="129" dur="500" fill="hold"/>
                                        <p:tgtEl>
                                          <p:spTgt spid="77"/>
                                        </p:tgtEl>
                                        <p:attrNameLst>
                                          <p:attrName>ppt_w</p:attrName>
                                        </p:attrNameLst>
                                      </p:cBhvr>
                                      <p:tavLst>
                                        <p:tav tm="0">
                                          <p:val>
                                            <p:fltVal val="0"/>
                                          </p:val>
                                        </p:tav>
                                        <p:tav tm="100000">
                                          <p:val>
                                            <p:strVal val="#ppt_w"/>
                                          </p:val>
                                        </p:tav>
                                      </p:tavLst>
                                    </p:anim>
                                    <p:anim calcmode="lin" valueType="num">
                                      <p:cBhvr>
                                        <p:cTn id="130" dur="500" fill="hold"/>
                                        <p:tgtEl>
                                          <p:spTgt spid="77"/>
                                        </p:tgtEl>
                                        <p:attrNameLst>
                                          <p:attrName>ppt_h</p:attrName>
                                        </p:attrNameLst>
                                      </p:cBhvr>
                                      <p:tavLst>
                                        <p:tav tm="0">
                                          <p:val>
                                            <p:fltVal val="0"/>
                                          </p:val>
                                        </p:tav>
                                        <p:tav tm="100000">
                                          <p:val>
                                            <p:strVal val="#ppt_h"/>
                                          </p:val>
                                        </p:tav>
                                      </p:tavLst>
                                    </p:anim>
                                    <p:animEffect transition="in" filter="fade">
                                      <p:cBhvr>
                                        <p:cTn id="131" dur="500"/>
                                        <p:tgtEl>
                                          <p:spTgt spid="77"/>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4"/>
                                        </p:tgtEl>
                                        <p:attrNameLst>
                                          <p:attrName>style.visibility</p:attrName>
                                        </p:attrNameLst>
                                      </p:cBhvr>
                                      <p:to>
                                        <p:strVal val="visible"/>
                                      </p:to>
                                    </p:set>
                                    <p:anim calcmode="lin" valueType="num">
                                      <p:cBhvr>
                                        <p:cTn id="134" dur="500" fill="hold"/>
                                        <p:tgtEl>
                                          <p:spTgt spid="74"/>
                                        </p:tgtEl>
                                        <p:attrNameLst>
                                          <p:attrName>ppt_w</p:attrName>
                                        </p:attrNameLst>
                                      </p:cBhvr>
                                      <p:tavLst>
                                        <p:tav tm="0">
                                          <p:val>
                                            <p:fltVal val="0"/>
                                          </p:val>
                                        </p:tav>
                                        <p:tav tm="100000">
                                          <p:val>
                                            <p:strVal val="#ppt_w"/>
                                          </p:val>
                                        </p:tav>
                                      </p:tavLst>
                                    </p:anim>
                                    <p:anim calcmode="lin" valueType="num">
                                      <p:cBhvr>
                                        <p:cTn id="135" dur="500" fill="hold"/>
                                        <p:tgtEl>
                                          <p:spTgt spid="74"/>
                                        </p:tgtEl>
                                        <p:attrNameLst>
                                          <p:attrName>ppt_h</p:attrName>
                                        </p:attrNameLst>
                                      </p:cBhvr>
                                      <p:tavLst>
                                        <p:tav tm="0">
                                          <p:val>
                                            <p:fltVal val="0"/>
                                          </p:val>
                                        </p:tav>
                                        <p:tav tm="100000">
                                          <p:val>
                                            <p:strVal val="#ppt_h"/>
                                          </p:val>
                                        </p:tav>
                                      </p:tavLst>
                                    </p:anim>
                                    <p:animEffect transition="in" filter="fade">
                                      <p:cBhvr>
                                        <p:cTn id="136" dur="500"/>
                                        <p:tgtEl>
                                          <p:spTgt spid="74"/>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anim calcmode="lin" valueType="num">
                                      <p:cBhvr>
                                        <p:cTn id="139" dur="500" fill="hold"/>
                                        <p:tgtEl>
                                          <p:spTgt spid="72"/>
                                        </p:tgtEl>
                                        <p:attrNameLst>
                                          <p:attrName>ppt_w</p:attrName>
                                        </p:attrNameLst>
                                      </p:cBhvr>
                                      <p:tavLst>
                                        <p:tav tm="0">
                                          <p:val>
                                            <p:fltVal val="0"/>
                                          </p:val>
                                        </p:tav>
                                        <p:tav tm="100000">
                                          <p:val>
                                            <p:strVal val="#ppt_w"/>
                                          </p:val>
                                        </p:tav>
                                      </p:tavLst>
                                    </p:anim>
                                    <p:anim calcmode="lin" valueType="num">
                                      <p:cBhvr>
                                        <p:cTn id="140" dur="500" fill="hold"/>
                                        <p:tgtEl>
                                          <p:spTgt spid="72"/>
                                        </p:tgtEl>
                                        <p:attrNameLst>
                                          <p:attrName>ppt_h</p:attrName>
                                        </p:attrNameLst>
                                      </p:cBhvr>
                                      <p:tavLst>
                                        <p:tav tm="0">
                                          <p:val>
                                            <p:fltVal val="0"/>
                                          </p:val>
                                        </p:tav>
                                        <p:tav tm="100000">
                                          <p:val>
                                            <p:strVal val="#ppt_h"/>
                                          </p:val>
                                        </p:tav>
                                      </p:tavLst>
                                    </p:anim>
                                    <p:animEffect transition="in" filter="fade">
                                      <p:cBhvr>
                                        <p:cTn id="141" dur="500"/>
                                        <p:tgtEl>
                                          <p:spTgt spid="72"/>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70"/>
                                        </p:tgtEl>
                                        <p:attrNameLst>
                                          <p:attrName>style.visibility</p:attrName>
                                        </p:attrNameLst>
                                      </p:cBhvr>
                                      <p:to>
                                        <p:strVal val="visible"/>
                                      </p:to>
                                    </p:set>
                                    <p:anim calcmode="lin" valueType="num">
                                      <p:cBhvr>
                                        <p:cTn id="144" dur="500" fill="hold"/>
                                        <p:tgtEl>
                                          <p:spTgt spid="70"/>
                                        </p:tgtEl>
                                        <p:attrNameLst>
                                          <p:attrName>ppt_w</p:attrName>
                                        </p:attrNameLst>
                                      </p:cBhvr>
                                      <p:tavLst>
                                        <p:tav tm="0">
                                          <p:val>
                                            <p:fltVal val="0"/>
                                          </p:val>
                                        </p:tav>
                                        <p:tav tm="100000">
                                          <p:val>
                                            <p:strVal val="#ppt_w"/>
                                          </p:val>
                                        </p:tav>
                                      </p:tavLst>
                                    </p:anim>
                                    <p:anim calcmode="lin" valueType="num">
                                      <p:cBhvr>
                                        <p:cTn id="145" dur="500" fill="hold"/>
                                        <p:tgtEl>
                                          <p:spTgt spid="70"/>
                                        </p:tgtEl>
                                        <p:attrNameLst>
                                          <p:attrName>ppt_h</p:attrName>
                                        </p:attrNameLst>
                                      </p:cBhvr>
                                      <p:tavLst>
                                        <p:tav tm="0">
                                          <p:val>
                                            <p:fltVal val="0"/>
                                          </p:val>
                                        </p:tav>
                                        <p:tav tm="100000">
                                          <p:val>
                                            <p:strVal val="#ppt_h"/>
                                          </p:val>
                                        </p:tav>
                                      </p:tavLst>
                                    </p:anim>
                                    <p:animEffect transition="in" filter="fade">
                                      <p:cBhvr>
                                        <p:cTn id="146" dur="500"/>
                                        <p:tgtEl>
                                          <p:spTgt spid="70"/>
                                        </p:tgtEl>
                                      </p:cBhvr>
                                    </p:animEffect>
                                  </p:childTnLst>
                                </p:cTn>
                              </p:par>
                            </p:childTnLst>
                          </p:cTn>
                        </p:par>
                        <p:par>
                          <p:cTn id="147" fill="hold">
                            <p:stCondLst>
                              <p:cond delay="7500"/>
                            </p:stCondLst>
                            <p:childTnLst>
                              <p:par>
                                <p:cTn id="148" presetID="14" presetClass="entr" presetSubtype="5" fill="hold" grpId="0" nodeType="afterEffect">
                                  <p:stCondLst>
                                    <p:cond delay="0"/>
                                  </p:stCondLst>
                                  <p:childTnLst>
                                    <p:set>
                                      <p:cBhvr>
                                        <p:cTn id="149" dur="1" fill="hold">
                                          <p:stCondLst>
                                            <p:cond delay="0"/>
                                          </p:stCondLst>
                                        </p:cTn>
                                        <p:tgtEl>
                                          <p:spTgt spid="76"/>
                                        </p:tgtEl>
                                        <p:attrNameLst>
                                          <p:attrName>style.visibility</p:attrName>
                                        </p:attrNameLst>
                                      </p:cBhvr>
                                      <p:to>
                                        <p:strVal val="visible"/>
                                      </p:to>
                                    </p:set>
                                    <p:animEffect transition="in" filter="randombar(vertical)">
                                      <p:cBhvr>
                                        <p:cTn id="150" dur="500"/>
                                        <p:tgtEl>
                                          <p:spTgt spid="76"/>
                                        </p:tgtEl>
                                      </p:cBhvr>
                                    </p:animEffect>
                                  </p:childTnLst>
                                </p:cTn>
                              </p:par>
                              <p:par>
                                <p:cTn id="151" presetID="14" presetClass="entr" presetSubtype="5" fill="hold" grpId="0" nodeType="withEffect">
                                  <p:stCondLst>
                                    <p:cond delay="0"/>
                                  </p:stCondLst>
                                  <p:childTnLst>
                                    <p:set>
                                      <p:cBhvr>
                                        <p:cTn id="152" dur="1" fill="hold">
                                          <p:stCondLst>
                                            <p:cond delay="0"/>
                                          </p:stCondLst>
                                        </p:cTn>
                                        <p:tgtEl>
                                          <p:spTgt spid="113"/>
                                        </p:tgtEl>
                                        <p:attrNameLst>
                                          <p:attrName>style.visibility</p:attrName>
                                        </p:attrNameLst>
                                      </p:cBhvr>
                                      <p:to>
                                        <p:strVal val="visible"/>
                                      </p:to>
                                    </p:set>
                                    <p:animEffect transition="in" filter="randombar(vertical)">
                                      <p:cBhvr>
                                        <p:cTn id="153" dur="500"/>
                                        <p:tgtEl>
                                          <p:spTgt spid="113"/>
                                        </p:tgtEl>
                                      </p:cBhvr>
                                    </p:animEffect>
                                  </p:childTnLst>
                                </p:cTn>
                              </p:par>
                              <p:par>
                                <p:cTn id="154" presetID="14" presetClass="entr" presetSubtype="5" fill="hold" grpId="0" nodeType="withEffect">
                                  <p:stCondLst>
                                    <p:cond delay="0"/>
                                  </p:stCondLst>
                                  <p:childTnLst>
                                    <p:set>
                                      <p:cBhvr>
                                        <p:cTn id="155" dur="1" fill="hold">
                                          <p:stCondLst>
                                            <p:cond delay="0"/>
                                          </p:stCondLst>
                                        </p:cTn>
                                        <p:tgtEl>
                                          <p:spTgt spid="73"/>
                                        </p:tgtEl>
                                        <p:attrNameLst>
                                          <p:attrName>style.visibility</p:attrName>
                                        </p:attrNameLst>
                                      </p:cBhvr>
                                      <p:to>
                                        <p:strVal val="visible"/>
                                      </p:to>
                                    </p:set>
                                    <p:animEffect transition="in" filter="randombar(vertical)">
                                      <p:cBhvr>
                                        <p:cTn id="156" dur="500"/>
                                        <p:tgtEl>
                                          <p:spTgt spid="73"/>
                                        </p:tgtEl>
                                      </p:cBhvr>
                                    </p:animEffect>
                                  </p:childTnLst>
                                </p:cTn>
                              </p:par>
                              <p:par>
                                <p:cTn id="157" presetID="14" presetClass="entr" presetSubtype="5" fill="hold" grpId="0" nodeType="withEffect">
                                  <p:stCondLst>
                                    <p:cond delay="0"/>
                                  </p:stCondLst>
                                  <p:childTnLst>
                                    <p:set>
                                      <p:cBhvr>
                                        <p:cTn id="158" dur="1" fill="hold">
                                          <p:stCondLst>
                                            <p:cond delay="0"/>
                                          </p:stCondLst>
                                        </p:cTn>
                                        <p:tgtEl>
                                          <p:spTgt spid="114"/>
                                        </p:tgtEl>
                                        <p:attrNameLst>
                                          <p:attrName>style.visibility</p:attrName>
                                        </p:attrNameLst>
                                      </p:cBhvr>
                                      <p:to>
                                        <p:strVal val="visible"/>
                                      </p:to>
                                    </p:set>
                                    <p:animEffect transition="in" filter="randombar(vertical)">
                                      <p:cBhvr>
                                        <p:cTn id="159" dur="500"/>
                                        <p:tgtEl>
                                          <p:spTgt spid="114"/>
                                        </p:tgtEl>
                                      </p:cBhvr>
                                    </p:animEffect>
                                  </p:childTnLst>
                                </p:cTn>
                              </p:par>
                              <p:par>
                                <p:cTn id="160" presetID="14" presetClass="entr" presetSubtype="5" fill="hold" grpId="0" nodeType="withEffect">
                                  <p:stCondLst>
                                    <p:cond delay="0"/>
                                  </p:stCondLst>
                                  <p:childTnLst>
                                    <p:set>
                                      <p:cBhvr>
                                        <p:cTn id="161" dur="1" fill="hold">
                                          <p:stCondLst>
                                            <p:cond delay="0"/>
                                          </p:stCondLst>
                                        </p:cTn>
                                        <p:tgtEl>
                                          <p:spTgt spid="75"/>
                                        </p:tgtEl>
                                        <p:attrNameLst>
                                          <p:attrName>style.visibility</p:attrName>
                                        </p:attrNameLst>
                                      </p:cBhvr>
                                      <p:to>
                                        <p:strVal val="visible"/>
                                      </p:to>
                                    </p:set>
                                    <p:animEffect transition="in" filter="randombar(vertical)">
                                      <p:cBhvr>
                                        <p:cTn id="162" dur="500"/>
                                        <p:tgtEl>
                                          <p:spTgt spid="75"/>
                                        </p:tgtEl>
                                      </p:cBhvr>
                                    </p:animEffect>
                                  </p:childTnLst>
                                </p:cTn>
                              </p:par>
                              <p:par>
                                <p:cTn id="163" presetID="14" presetClass="entr" presetSubtype="5" fill="hold" grpId="0" nodeType="with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randombar(vertical)">
                                      <p:cBhvr>
                                        <p:cTn id="165" dur="500"/>
                                        <p:tgtEl>
                                          <p:spTgt spid="111"/>
                                        </p:tgtEl>
                                      </p:cBhvr>
                                    </p:animEffect>
                                  </p:childTnLst>
                                </p:cTn>
                              </p:par>
                              <p:par>
                                <p:cTn id="166" presetID="14" presetClass="entr" presetSubtype="5" fill="hold" grpId="0" nodeType="with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randombar(vertical)">
                                      <p:cBhvr>
                                        <p:cTn id="168" dur="500"/>
                                        <p:tgtEl>
                                          <p:spTgt spid="69"/>
                                        </p:tgtEl>
                                      </p:cBhvr>
                                    </p:animEffect>
                                  </p:childTnLst>
                                </p:cTn>
                              </p:par>
                              <p:par>
                                <p:cTn id="169" presetID="14" presetClass="entr" presetSubtype="5" fill="hold" grpId="0" nodeType="withEffect">
                                  <p:stCondLst>
                                    <p:cond delay="0"/>
                                  </p:stCondLst>
                                  <p:childTnLst>
                                    <p:set>
                                      <p:cBhvr>
                                        <p:cTn id="170" dur="1" fill="hold">
                                          <p:stCondLst>
                                            <p:cond delay="0"/>
                                          </p:stCondLst>
                                        </p:cTn>
                                        <p:tgtEl>
                                          <p:spTgt spid="110"/>
                                        </p:tgtEl>
                                        <p:attrNameLst>
                                          <p:attrName>style.visibility</p:attrName>
                                        </p:attrNameLst>
                                      </p:cBhvr>
                                      <p:to>
                                        <p:strVal val="visible"/>
                                      </p:to>
                                    </p:set>
                                    <p:animEffect transition="in" filter="randombar(vertical)">
                                      <p:cBhvr>
                                        <p:cTn id="171" dur="500"/>
                                        <p:tgtEl>
                                          <p:spTgt spid="110"/>
                                        </p:tgtEl>
                                      </p:cBhvr>
                                    </p:animEffect>
                                  </p:childTnLst>
                                </p:cTn>
                              </p:par>
                              <p:par>
                                <p:cTn id="172" presetID="14" presetClass="entr" presetSubtype="5" fill="hold" grpId="0" nodeType="with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randombar(vertical)">
                                      <p:cBhvr>
                                        <p:cTn id="174" dur="500"/>
                                        <p:tgtEl>
                                          <p:spTgt spid="71"/>
                                        </p:tgtEl>
                                      </p:cBhvr>
                                    </p:animEffect>
                                  </p:childTnLst>
                                </p:cTn>
                              </p:par>
                              <p:par>
                                <p:cTn id="175" presetID="14" presetClass="entr" presetSubtype="5" fill="hold" grpId="0" nodeType="withEffect">
                                  <p:stCondLst>
                                    <p:cond delay="0"/>
                                  </p:stCondLst>
                                  <p:childTnLst>
                                    <p:set>
                                      <p:cBhvr>
                                        <p:cTn id="176" dur="1" fill="hold">
                                          <p:stCondLst>
                                            <p:cond delay="0"/>
                                          </p:stCondLst>
                                        </p:cTn>
                                        <p:tgtEl>
                                          <p:spTgt spid="112"/>
                                        </p:tgtEl>
                                        <p:attrNameLst>
                                          <p:attrName>style.visibility</p:attrName>
                                        </p:attrNameLst>
                                      </p:cBhvr>
                                      <p:to>
                                        <p:strVal val="visible"/>
                                      </p:to>
                                    </p:set>
                                    <p:animEffect transition="in" filter="randombar(vertical)">
                                      <p:cBhvr>
                                        <p:cTn id="17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68" grpId="0" animBg="1"/>
      <p:bldP spid="69" grpId="0"/>
      <p:bldP spid="70" grpId="0" animBg="1"/>
      <p:bldP spid="71" grpId="0"/>
      <p:bldP spid="72" grpId="0" animBg="1"/>
      <p:bldP spid="73" grpId="0"/>
      <p:bldP spid="74" grpId="0" animBg="1"/>
      <p:bldP spid="75" grpId="0"/>
      <p:bldP spid="76" grpId="0"/>
      <p:bldP spid="92" grpId="0" animBg="1"/>
      <p:bldP spid="93" grpId="0" animBg="1"/>
      <p:bldP spid="94" grpId="0" animBg="1"/>
      <p:bldP spid="95" grpId="0" animBg="1"/>
      <p:bldP spid="96" grpId="0" animBg="1"/>
      <p:bldP spid="110" grpId="0"/>
      <p:bldP spid="111" grpId="0"/>
      <p:bldP spid="112" grpId="0"/>
      <p:bldP spid="113"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45636" y="3820325"/>
            <a:ext cx="391992" cy="391992"/>
            <a:chOff x="3724323" y="1908536"/>
            <a:chExt cx="1329153" cy="1329153"/>
          </a:xfrm>
        </p:grpSpPr>
        <p:sp>
          <p:nvSpPr>
            <p:cNvPr id="11" name="椭圆 1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 name="椭圆 11"/>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3" name="组合 12"/>
          <p:cNvGrpSpPr/>
          <p:nvPr/>
        </p:nvGrpSpPr>
        <p:grpSpPr>
          <a:xfrm>
            <a:off x="-1259129" y="3788946"/>
            <a:ext cx="2616232" cy="2616232"/>
            <a:chOff x="3724323" y="1908536"/>
            <a:chExt cx="1329153" cy="1329153"/>
          </a:xfrm>
        </p:grpSpPr>
        <p:sp>
          <p:nvSpPr>
            <p:cNvPr id="14" name="椭圆 1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5" name="椭圆 14"/>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6" name="组合 15"/>
          <p:cNvGrpSpPr/>
          <p:nvPr/>
        </p:nvGrpSpPr>
        <p:grpSpPr>
          <a:xfrm>
            <a:off x="1216050" y="4405012"/>
            <a:ext cx="556818" cy="556818"/>
            <a:chOff x="3724323" y="1908536"/>
            <a:chExt cx="1329153" cy="1329153"/>
          </a:xfrm>
        </p:grpSpPr>
        <p:sp>
          <p:nvSpPr>
            <p:cNvPr id="17" name="椭圆 1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8" name="椭圆 1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19" name="组合 18"/>
          <p:cNvGrpSpPr/>
          <p:nvPr/>
        </p:nvGrpSpPr>
        <p:grpSpPr>
          <a:xfrm>
            <a:off x="2221891" y="4191508"/>
            <a:ext cx="854839" cy="854839"/>
            <a:chOff x="3724323" y="1908536"/>
            <a:chExt cx="1329153" cy="1329153"/>
          </a:xfrm>
        </p:grpSpPr>
        <p:sp>
          <p:nvSpPr>
            <p:cNvPr id="20" name="椭圆 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椭圆 20"/>
            <p:cNvSpPr/>
            <p:nvPr/>
          </p:nvSpPr>
          <p:spPr>
            <a:xfrm>
              <a:off x="3839838" y="2024052"/>
              <a:ext cx="1098122" cy="1098122"/>
            </a:xfrm>
            <a:prstGeom prst="ellipse">
              <a:avLst/>
            </a:prstGeom>
            <a:solidFill>
              <a:srgbClr val="663A7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2" name="组合 21"/>
          <p:cNvGrpSpPr/>
          <p:nvPr/>
        </p:nvGrpSpPr>
        <p:grpSpPr>
          <a:xfrm>
            <a:off x="1704162" y="3938012"/>
            <a:ext cx="548610" cy="548610"/>
            <a:chOff x="3724323" y="1908536"/>
            <a:chExt cx="1329153" cy="1329153"/>
          </a:xfrm>
        </p:grpSpPr>
        <p:sp>
          <p:nvSpPr>
            <p:cNvPr id="23" name="椭圆 2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椭圆 2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5" name="组合 24"/>
          <p:cNvGrpSpPr/>
          <p:nvPr/>
        </p:nvGrpSpPr>
        <p:grpSpPr>
          <a:xfrm>
            <a:off x="1429856" y="2924870"/>
            <a:ext cx="274306" cy="274306"/>
            <a:chOff x="3724323" y="1908536"/>
            <a:chExt cx="1329153" cy="1329153"/>
          </a:xfrm>
        </p:grpSpPr>
        <p:sp>
          <p:nvSpPr>
            <p:cNvPr id="26" name="椭圆 2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7" name="椭圆 2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1" name="组合 30"/>
          <p:cNvGrpSpPr/>
          <p:nvPr/>
        </p:nvGrpSpPr>
        <p:grpSpPr>
          <a:xfrm>
            <a:off x="1546558" y="3430052"/>
            <a:ext cx="780545" cy="780545"/>
            <a:chOff x="3724323" y="1908536"/>
            <a:chExt cx="1329153" cy="1329153"/>
          </a:xfrm>
        </p:grpSpPr>
        <p:sp>
          <p:nvSpPr>
            <p:cNvPr id="32" name="椭圆 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椭圆 32"/>
            <p:cNvSpPr/>
            <p:nvPr/>
          </p:nvSpPr>
          <p:spPr>
            <a:xfrm>
              <a:off x="3839838" y="2024052"/>
              <a:ext cx="1098122" cy="1098122"/>
            </a:xfrm>
            <a:prstGeom prst="ellipse">
              <a:avLst/>
            </a:prstGeom>
            <a:solidFill>
              <a:srgbClr val="01ACB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4" name="组合 33"/>
          <p:cNvGrpSpPr/>
          <p:nvPr/>
        </p:nvGrpSpPr>
        <p:grpSpPr>
          <a:xfrm>
            <a:off x="337341" y="3228076"/>
            <a:ext cx="560871" cy="560871"/>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6" name="椭圆 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37" name="组合 36"/>
          <p:cNvGrpSpPr/>
          <p:nvPr/>
        </p:nvGrpSpPr>
        <p:grpSpPr>
          <a:xfrm>
            <a:off x="2691272" y="1824853"/>
            <a:ext cx="1556776" cy="1556776"/>
            <a:chOff x="5219336" y="1411604"/>
            <a:chExt cx="2903584" cy="2903584"/>
          </a:xfrm>
        </p:grpSpPr>
        <p:sp>
          <p:nvSpPr>
            <p:cNvPr id="38" name="椭圆 3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39" name="椭圆 3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0" name="椭圆 39"/>
            <p:cNvSpPr/>
            <p:nvPr/>
          </p:nvSpPr>
          <p:spPr>
            <a:xfrm>
              <a:off x="5956263" y="2148531"/>
              <a:ext cx="1429731" cy="1429731"/>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1" name="椭圆 4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sp>
          <p:nvSpPr>
            <p:cNvPr id="42" name="椭圆 41"/>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latin typeface="Impact MT Std" pitchFamily="34" charset="0"/>
              </a:endParaRPr>
            </a:p>
          </p:txBody>
        </p:sp>
      </p:grpSp>
      <p:cxnSp>
        <p:nvCxnSpPr>
          <p:cNvPr id="43" name="直接连接符 42"/>
          <p:cNvCxnSpPr/>
          <p:nvPr/>
        </p:nvCxnSpPr>
        <p:spPr>
          <a:xfrm>
            <a:off x="4248048" y="1869856"/>
            <a:ext cx="0" cy="1403790"/>
          </a:xfrm>
          <a:prstGeom prst="line">
            <a:avLst/>
          </a:prstGeom>
          <a:ln>
            <a:solidFill>
              <a:srgbClr val="FF6D67"/>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文本框 9"/>
          <p:cNvSpPr txBox="1"/>
          <p:nvPr/>
        </p:nvSpPr>
        <p:spPr>
          <a:xfrm>
            <a:off x="4409865" y="2226640"/>
            <a:ext cx="1999701" cy="821366"/>
          </a:xfrm>
          <a:prstGeom prst="rect">
            <a:avLst/>
          </a:prstGeom>
          <a:noFill/>
        </p:spPr>
        <p:txBody>
          <a:bodyPr wrap="square" lIns="51422" tIns="25711" rIns="51422" bIns="25711" rtlCol="0">
            <a:spAutoFit/>
          </a:bodyPr>
          <a:lstStyle/>
          <a:p>
            <a:pPr marL="0" lvl="1" algn="ctr"/>
            <a:r>
              <a:rPr lang="zh-CN" altLang="en-US" sz="3600" b="1" dirty="0">
                <a:solidFill>
                  <a:srgbClr val="FF6D67"/>
                </a:solidFill>
                <a:latin typeface="微软雅黑" panose="020B0503020204020204" pitchFamily="34" charset="-122"/>
                <a:ea typeface="微软雅黑" panose="020B0503020204020204" pitchFamily="34" charset="-122"/>
              </a:rPr>
              <a:t>添加标题</a:t>
            </a:r>
            <a:endParaRPr lang="en-US" altLang="zh-CN" sz="3600" b="1" dirty="0">
              <a:solidFill>
                <a:srgbClr val="FF6D67"/>
              </a:solidFill>
              <a:latin typeface="微软雅黑" panose="020B0503020204020204" pitchFamily="34" charset="-122"/>
              <a:ea typeface="微软雅黑" panose="020B0503020204020204" pitchFamily="34" charset="-122"/>
            </a:endParaRPr>
          </a:p>
          <a:p>
            <a:pPr marL="0" lvl="1" algn="ctr"/>
            <a:r>
              <a:rPr lang="zh-CN" altLang="en-US" sz="1400" dirty="0" smtClean="0">
                <a:solidFill>
                  <a:srgbClr val="FF6D67"/>
                </a:solidFill>
                <a:latin typeface="微软雅黑" panose="020B0503020204020204" pitchFamily="34" charset="-122"/>
                <a:ea typeface="微软雅黑" panose="020B0503020204020204" pitchFamily="34" charset="-122"/>
              </a:rPr>
              <a:t>（</a:t>
            </a:r>
            <a:r>
              <a:rPr lang="en-US" altLang="zh-CN" sz="1400" dirty="0" smtClean="0">
                <a:solidFill>
                  <a:srgbClr val="FF6D67"/>
                </a:solidFill>
                <a:latin typeface="微软雅黑" panose="020B0503020204020204" pitchFamily="34" charset="-122"/>
                <a:ea typeface="微软雅黑" panose="020B0503020204020204" pitchFamily="34" charset="-122"/>
              </a:rPr>
              <a:t>Add title</a:t>
            </a:r>
            <a:r>
              <a:rPr lang="zh-CN" altLang="en-US" sz="1400" dirty="0" smtClean="0">
                <a:solidFill>
                  <a:srgbClr val="FF6D67"/>
                </a:solidFill>
                <a:latin typeface="微软雅黑" panose="020B0503020204020204" pitchFamily="34" charset="-122"/>
                <a:ea typeface="微软雅黑" panose="020B0503020204020204" pitchFamily="34" charset="-122"/>
              </a:rPr>
              <a:t>）</a:t>
            </a:r>
            <a:endParaRPr lang="zh-CN" altLang="en-US" sz="1400" dirty="0">
              <a:solidFill>
                <a:srgbClr val="FF6D67"/>
              </a:solidFill>
              <a:latin typeface="微软雅黑" panose="020B0503020204020204" pitchFamily="34" charset="-122"/>
              <a:ea typeface="微软雅黑" panose="020B0503020204020204" pitchFamily="34" charset="-122"/>
            </a:endParaRPr>
          </a:p>
        </p:txBody>
      </p:sp>
      <p:sp>
        <p:nvSpPr>
          <p:cNvPr id="75" name="KSO_Shape"/>
          <p:cNvSpPr/>
          <p:nvPr/>
        </p:nvSpPr>
        <p:spPr bwMode="auto">
          <a:xfrm>
            <a:off x="3318791" y="2508831"/>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6D67"/>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5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0-#ppt_w/2"/>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75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childTnLst>
                                </p:cTn>
                              </p:par>
                            </p:childTnLst>
                          </p:cTn>
                        </p:par>
                        <p:par>
                          <p:cTn id="44" fill="hold">
                            <p:stCondLst>
                              <p:cond delay="1250"/>
                            </p:stCondLst>
                            <p:childTnLst>
                              <p:par>
                                <p:cTn id="45" presetID="22" presetClass="entr" presetSubtype="1"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1750"/>
                            </p:stCondLst>
                            <p:childTnLst>
                              <p:par>
                                <p:cTn id="49" presetID="42"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 y="669"/>
            <a:ext cx="738572" cy="43726"/>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0" name="文本框 9"/>
          <p:cNvSpPr txBox="1"/>
          <p:nvPr/>
        </p:nvSpPr>
        <p:spPr>
          <a:xfrm>
            <a:off x="573487" y="123500"/>
            <a:ext cx="1025847" cy="267368"/>
          </a:xfrm>
          <a:prstGeom prst="rect">
            <a:avLst/>
          </a:prstGeom>
          <a:noFill/>
        </p:spPr>
        <p:txBody>
          <a:bodyPr wrap="square" lIns="51422" tIns="25711" rIns="51422" bIns="25711" rtlCol="0">
            <a:spAutoFit/>
          </a:bodyPr>
          <a:lstStyle/>
          <a:p>
            <a:pPr marL="0" lvl="1"/>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4661" y="670"/>
            <a:ext cx="431936" cy="627371"/>
            <a:chOff x="144661" y="670"/>
            <a:chExt cx="431936" cy="627371"/>
          </a:xfrm>
        </p:grpSpPr>
        <p:grpSp>
          <p:nvGrpSpPr>
            <p:cNvPr id="17" name="组合 16"/>
            <p:cNvGrpSpPr/>
            <p:nvPr/>
          </p:nvGrpSpPr>
          <p:grpSpPr>
            <a:xfrm>
              <a:off x="144661" y="670"/>
              <a:ext cx="431936" cy="627371"/>
              <a:chOff x="841003" y="360040"/>
              <a:chExt cx="504056" cy="836712"/>
            </a:xfrm>
            <a:solidFill>
              <a:srgbClr val="E87071"/>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sp>
          <p:nvSpPr>
            <p:cNvPr id="9" name="KSO_Shape"/>
            <p:cNvSpPr/>
            <p:nvPr/>
          </p:nvSpPr>
          <p:spPr bwMode="auto">
            <a:xfrm>
              <a:off x="211591" y="128692"/>
              <a:ext cx="301743" cy="25698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sz="1010">
                <a:solidFill>
                  <a:srgbClr val="1C666E"/>
                </a:solidFill>
                <a:ea typeface="宋体" panose="02010600030101010101" pitchFamily="2" charset="-122"/>
              </a:endParaRPr>
            </a:p>
          </p:txBody>
        </p:sp>
      </p:grpSp>
      <p:grpSp>
        <p:nvGrpSpPr>
          <p:cNvPr id="11" name="组合 10"/>
          <p:cNvGrpSpPr/>
          <p:nvPr/>
        </p:nvGrpSpPr>
        <p:grpSpPr>
          <a:xfrm>
            <a:off x="737076" y="964738"/>
            <a:ext cx="7561823" cy="3766752"/>
            <a:chOff x="982640" y="1286614"/>
            <a:chExt cx="10081118" cy="5023499"/>
          </a:xfrm>
        </p:grpSpPr>
        <p:sp>
          <p:nvSpPr>
            <p:cNvPr id="12" name="圆角矩形 11"/>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圆角矩形 12"/>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组合 13"/>
            <p:cNvGrpSpPr/>
            <p:nvPr/>
          </p:nvGrpSpPr>
          <p:grpSpPr>
            <a:xfrm>
              <a:off x="982640" y="1596963"/>
              <a:ext cx="751226" cy="4402810"/>
              <a:chOff x="982640" y="1596963"/>
              <a:chExt cx="751226" cy="4402810"/>
            </a:xfrm>
          </p:grpSpPr>
          <p:grpSp>
            <p:nvGrpSpPr>
              <p:cNvPr id="15" name="组合 14"/>
              <p:cNvGrpSpPr/>
              <p:nvPr/>
            </p:nvGrpSpPr>
            <p:grpSpPr>
              <a:xfrm rot="16200000">
                <a:off x="-615716" y="3650191"/>
                <a:ext cx="4402810" cy="296354"/>
                <a:chOff x="2149635" y="1165383"/>
                <a:chExt cx="3485831" cy="234634"/>
              </a:xfrm>
            </p:grpSpPr>
            <p:grpSp>
              <p:nvGrpSpPr>
                <p:cNvPr id="53" name="组合 52"/>
                <p:cNvGrpSpPr/>
                <p:nvPr/>
              </p:nvGrpSpPr>
              <p:grpSpPr>
                <a:xfrm>
                  <a:off x="2149635" y="1165385"/>
                  <a:ext cx="234632" cy="234632"/>
                  <a:chOff x="2483014" y="1114427"/>
                  <a:chExt cx="209550" cy="209550"/>
                </a:xfrm>
              </p:grpSpPr>
              <p:sp>
                <p:nvSpPr>
                  <p:cNvPr id="81" name="椭圆 8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椭圆 8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4" name="组合 53"/>
                <p:cNvGrpSpPr/>
                <p:nvPr/>
              </p:nvGrpSpPr>
              <p:grpSpPr>
                <a:xfrm>
                  <a:off x="2510880" y="1165385"/>
                  <a:ext cx="234632" cy="234632"/>
                  <a:chOff x="2483014" y="1114427"/>
                  <a:chExt cx="209550" cy="209550"/>
                </a:xfrm>
              </p:grpSpPr>
              <p:sp>
                <p:nvSpPr>
                  <p:cNvPr id="79" name="椭圆 7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0" name="椭圆 7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5" name="组合 54"/>
                <p:cNvGrpSpPr/>
                <p:nvPr/>
              </p:nvGrpSpPr>
              <p:grpSpPr>
                <a:xfrm>
                  <a:off x="2872124" y="1165385"/>
                  <a:ext cx="234632" cy="234632"/>
                  <a:chOff x="2483014" y="1114427"/>
                  <a:chExt cx="209550" cy="209550"/>
                </a:xfrm>
              </p:grpSpPr>
              <p:sp>
                <p:nvSpPr>
                  <p:cNvPr id="77" name="椭圆 7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8" name="椭圆 7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6" name="组合 55"/>
                <p:cNvGrpSpPr/>
                <p:nvPr/>
              </p:nvGrpSpPr>
              <p:grpSpPr>
                <a:xfrm>
                  <a:off x="3233369" y="1165385"/>
                  <a:ext cx="234632" cy="234632"/>
                  <a:chOff x="2483014" y="1114427"/>
                  <a:chExt cx="209550" cy="209550"/>
                </a:xfrm>
              </p:grpSpPr>
              <p:sp>
                <p:nvSpPr>
                  <p:cNvPr id="75" name="椭圆 7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6" name="椭圆 7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7" name="组合 56"/>
                <p:cNvGrpSpPr/>
                <p:nvPr/>
              </p:nvGrpSpPr>
              <p:grpSpPr>
                <a:xfrm>
                  <a:off x="3594615" y="1165383"/>
                  <a:ext cx="234632" cy="234632"/>
                  <a:chOff x="2483014" y="1114427"/>
                  <a:chExt cx="209550" cy="209550"/>
                </a:xfrm>
              </p:grpSpPr>
              <p:sp>
                <p:nvSpPr>
                  <p:cNvPr id="73" name="椭圆 7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椭圆 7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8" name="组合 57"/>
                <p:cNvGrpSpPr/>
                <p:nvPr/>
              </p:nvGrpSpPr>
              <p:grpSpPr>
                <a:xfrm>
                  <a:off x="3955858" y="1165384"/>
                  <a:ext cx="234632" cy="234632"/>
                  <a:chOff x="2483014" y="1114427"/>
                  <a:chExt cx="209550" cy="209550"/>
                </a:xfrm>
              </p:grpSpPr>
              <p:sp>
                <p:nvSpPr>
                  <p:cNvPr id="71" name="椭圆 7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2" name="椭圆 7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9" name="组合 58"/>
                <p:cNvGrpSpPr/>
                <p:nvPr/>
              </p:nvGrpSpPr>
              <p:grpSpPr>
                <a:xfrm>
                  <a:off x="4317103" y="1165384"/>
                  <a:ext cx="234632" cy="234632"/>
                  <a:chOff x="2483014" y="1114427"/>
                  <a:chExt cx="209550" cy="209550"/>
                </a:xfrm>
              </p:grpSpPr>
              <p:sp>
                <p:nvSpPr>
                  <p:cNvPr id="69" name="椭圆 6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椭圆 6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0" name="组合 59"/>
                <p:cNvGrpSpPr/>
                <p:nvPr/>
              </p:nvGrpSpPr>
              <p:grpSpPr>
                <a:xfrm>
                  <a:off x="4678347" y="1165384"/>
                  <a:ext cx="234632" cy="234632"/>
                  <a:chOff x="2483014" y="1114427"/>
                  <a:chExt cx="209550" cy="209550"/>
                </a:xfrm>
              </p:grpSpPr>
              <p:sp>
                <p:nvSpPr>
                  <p:cNvPr id="67" name="椭圆 6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椭圆 6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1" name="组合 60"/>
                <p:cNvGrpSpPr/>
                <p:nvPr/>
              </p:nvGrpSpPr>
              <p:grpSpPr>
                <a:xfrm>
                  <a:off x="5039590" y="1165384"/>
                  <a:ext cx="234632" cy="234632"/>
                  <a:chOff x="2483014" y="1114427"/>
                  <a:chExt cx="209550" cy="209550"/>
                </a:xfrm>
              </p:grpSpPr>
              <p:sp>
                <p:nvSpPr>
                  <p:cNvPr id="65" name="椭圆 6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 name="椭圆 6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2" name="组合 61"/>
                <p:cNvGrpSpPr/>
                <p:nvPr/>
              </p:nvGrpSpPr>
              <p:grpSpPr>
                <a:xfrm>
                  <a:off x="5400834" y="1165384"/>
                  <a:ext cx="234632" cy="234632"/>
                  <a:chOff x="2483014" y="1114427"/>
                  <a:chExt cx="209550" cy="209550"/>
                </a:xfrm>
              </p:grpSpPr>
              <p:sp>
                <p:nvSpPr>
                  <p:cNvPr id="63" name="椭圆 6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椭圆 6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23" name="组合 22"/>
              <p:cNvGrpSpPr/>
              <p:nvPr/>
            </p:nvGrpSpPr>
            <p:grpSpPr>
              <a:xfrm rot="16200000">
                <a:off x="1229146" y="5557333"/>
                <a:ext cx="119575" cy="612586"/>
                <a:chOff x="2244455" y="772894"/>
                <a:chExt cx="94658" cy="485003"/>
              </a:xfrm>
            </p:grpSpPr>
            <p:sp>
              <p:nvSpPr>
                <p:cNvPr id="51" name="圆角矩形 5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圆角矩形 5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4" name="组合 23"/>
              <p:cNvGrpSpPr/>
              <p:nvPr/>
            </p:nvGrpSpPr>
            <p:grpSpPr>
              <a:xfrm rot="16200000">
                <a:off x="1229146" y="5099277"/>
                <a:ext cx="119575" cy="612586"/>
                <a:chOff x="2244455" y="772894"/>
                <a:chExt cx="94658" cy="485003"/>
              </a:xfrm>
            </p:grpSpPr>
            <p:sp>
              <p:nvSpPr>
                <p:cNvPr id="49" name="圆角矩形 4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圆角矩形 4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rot="16200000">
                <a:off x="1229146" y="4641222"/>
                <a:ext cx="119575" cy="612586"/>
                <a:chOff x="2244455" y="772894"/>
                <a:chExt cx="94658" cy="485003"/>
              </a:xfrm>
            </p:grpSpPr>
            <p:sp>
              <p:nvSpPr>
                <p:cNvPr id="47" name="圆角矩形 4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圆角矩形 4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6" name="组合 25"/>
              <p:cNvGrpSpPr/>
              <p:nvPr/>
            </p:nvGrpSpPr>
            <p:grpSpPr>
              <a:xfrm rot="16200000">
                <a:off x="1229146" y="4183167"/>
                <a:ext cx="119575" cy="612586"/>
                <a:chOff x="2244455" y="772894"/>
                <a:chExt cx="94658" cy="485003"/>
              </a:xfrm>
            </p:grpSpPr>
            <p:sp>
              <p:nvSpPr>
                <p:cNvPr id="45" name="圆角矩形 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圆角矩形 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7" name="组合 26"/>
              <p:cNvGrpSpPr/>
              <p:nvPr/>
            </p:nvGrpSpPr>
            <p:grpSpPr>
              <a:xfrm rot="16200000">
                <a:off x="1229146" y="3725113"/>
                <a:ext cx="119575" cy="612586"/>
                <a:chOff x="2244455" y="772894"/>
                <a:chExt cx="94658" cy="485003"/>
              </a:xfrm>
            </p:grpSpPr>
            <p:sp>
              <p:nvSpPr>
                <p:cNvPr id="43" name="圆角矩形 4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圆角矩形 4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rot="16200000">
                <a:off x="1229146" y="3267055"/>
                <a:ext cx="119575" cy="612586"/>
                <a:chOff x="2244455" y="772894"/>
                <a:chExt cx="94658" cy="485003"/>
              </a:xfrm>
            </p:grpSpPr>
            <p:sp>
              <p:nvSpPr>
                <p:cNvPr id="41" name="圆角矩形 4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9" name="组合 28"/>
              <p:cNvGrpSpPr/>
              <p:nvPr/>
            </p:nvGrpSpPr>
            <p:grpSpPr>
              <a:xfrm rot="16200000">
                <a:off x="1229145" y="2808999"/>
                <a:ext cx="119575" cy="612586"/>
                <a:chOff x="2244455" y="772894"/>
                <a:chExt cx="94658" cy="485003"/>
              </a:xfrm>
            </p:grpSpPr>
            <p:sp>
              <p:nvSpPr>
                <p:cNvPr id="39" name="圆角矩形 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0" name="组合 29"/>
              <p:cNvGrpSpPr/>
              <p:nvPr/>
            </p:nvGrpSpPr>
            <p:grpSpPr>
              <a:xfrm rot="16200000">
                <a:off x="1229146" y="2350946"/>
                <a:ext cx="119575" cy="612586"/>
                <a:chOff x="2244455" y="772894"/>
                <a:chExt cx="94658" cy="485003"/>
              </a:xfrm>
            </p:grpSpPr>
            <p:sp>
              <p:nvSpPr>
                <p:cNvPr id="37" name="圆角矩形 3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rot="16200000">
                <a:off x="1229146" y="1892893"/>
                <a:ext cx="119575" cy="612586"/>
                <a:chOff x="2244455" y="772894"/>
                <a:chExt cx="94658" cy="485003"/>
              </a:xfrm>
            </p:grpSpPr>
            <p:sp>
              <p:nvSpPr>
                <p:cNvPr id="35" name="圆角矩形 3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2" name="组合 31"/>
              <p:cNvGrpSpPr/>
              <p:nvPr/>
            </p:nvGrpSpPr>
            <p:grpSpPr>
              <a:xfrm rot="16200000">
                <a:off x="1229146" y="1434840"/>
                <a:ext cx="119575" cy="612586"/>
                <a:chOff x="2244455" y="772894"/>
                <a:chExt cx="94658" cy="485003"/>
              </a:xfrm>
            </p:grpSpPr>
            <p:sp>
              <p:nvSpPr>
                <p:cNvPr id="33" name="圆角矩形 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cxnSp>
        <p:nvCxnSpPr>
          <p:cNvPr id="83" name="直接连接符 82"/>
          <p:cNvCxnSpPr/>
          <p:nvPr/>
        </p:nvCxnSpPr>
        <p:spPr>
          <a:xfrm>
            <a:off x="3761804" y="1112948"/>
            <a:ext cx="0" cy="3470336"/>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7866795" y="1112948"/>
            <a:ext cx="142894" cy="3470336"/>
            <a:chOff x="10487694" y="1484274"/>
            <a:chExt cx="190500" cy="4628185"/>
          </a:xfrm>
        </p:grpSpPr>
        <p:sp>
          <p:nvSpPr>
            <p:cNvPr id="85" name="矩形 84"/>
            <p:cNvSpPr/>
            <p:nvPr/>
          </p:nvSpPr>
          <p:spPr>
            <a:xfrm>
              <a:off x="10487694" y="1484274"/>
              <a:ext cx="190500" cy="888448"/>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6" name="矩形 85"/>
            <p:cNvSpPr/>
            <p:nvPr/>
          </p:nvSpPr>
          <p:spPr>
            <a:xfrm>
              <a:off x="10487694" y="2372720"/>
              <a:ext cx="190500" cy="944033"/>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7" name="矩形 86"/>
            <p:cNvSpPr/>
            <p:nvPr/>
          </p:nvSpPr>
          <p:spPr>
            <a:xfrm>
              <a:off x="10487694" y="3314688"/>
              <a:ext cx="190500" cy="94515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8" name="矩形 87"/>
            <p:cNvSpPr/>
            <p:nvPr/>
          </p:nvSpPr>
          <p:spPr>
            <a:xfrm>
              <a:off x="10487694" y="4258721"/>
              <a:ext cx="190500" cy="944033"/>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9" name="矩形 88"/>
            <p:cNvSpPr/>
            <p:nvPr/>
          </p:nvSpPr>
          <p:spPr>
            <a:xfrm>
              <a:off x="10487694" y="5202754"/>
              <a:ext cx="190500" cy="909705"/>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0" name="矩形 89"/>
          <p:cNvSpPr/>
          <p:nvPr/>
        </p:nvSpPr>
        <p:spPr>
          <a:xfrm>
            <a:off x="1566761" y="1387220"/>
            <a:ext cx="1870966" cy="1313445"/>
          </a:xfrm>
          <a:prstGeom prst="rect">
            <a:avLst/>
          </a:prstGeom>
          <a:blipFill>
            <a:blip r:embed="rId1" cstate="screen"/>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1" name="矩形 90"/>
          <p:cNvSpPr/>
          <p:nvPr/>
        </p:nvSpPr>
        <p:spPr>
          <a:xfrm>
            <a:off x="1568286" y="2986097"/>
            <a:ext cx="1870966" cy="1313445"/>
          </a:xfrm>
          <a:prstGeom prst="rect">
            <a:avLst/>
          </a:prstGeom>
          <a:blipFill>
            <a:blip r:embed="rId2" cstate="screen"/>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2" name="文本框 194"/>
          <p:cNvSpPr txBox="1"/>
          <p:nvPr/>
        </p:nvSpPr>
        <p:spPr>
          <a:xfrm>
            <a:off x="4232012" y="1323367"/>
            <a:ext cx="3148665" cy="438582"/>
          </a:xfrm>
          <a:prstGeom prst="rect">
            <a:avLst/>
          </a:prstGeom>
          <a:noFill/>
        </p:spPr>
        <p:txBody>
          <a:bodyPr wrap="square" rtlCol="0">
            <a:spAutoFit/>
          </a:bodyPr>
          <a:lstStyle/>
          <a:p>
            <a:r>
              <a:rPr lang="zh-CN" altLang="en-US" sz="2250" dirty="0">
                <a:solidFill>
                  <a:srgbClr val="01ACBE"/>
                </a:solidFill>
                <a:latin typeface="微软雅黑" panose="020B0503020204020204" pitchFamily="34" charset="-122"/>
                <a:ea typeface="微软雅黑" panose="020B0503020204020204" pitchFamily="34" charset="-122"/>
              </a:rPr>
              <a:t>公司代用名等添加标题</a:t>
            </a:r>
            <a:endParaRPr lang="zh-CN" altLang="en-US" sz="2250" dirty="0">
              <a:solidFill>
                <a:srgbClr val="01ACBE"/>
              </a:solidFill>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4301935" y="1815841"/>
            <a:ext cx="2862691"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94" name="文本框 107"/>
          <p:cNvSpPr txBox="1"/>
          <p:nvPr/>
        </p:nvSpPr>
        <p:spPr>
          <a:xfrm>
            <a:off x="4232011" y="2039435"/>
            <a:ext cx="3202679" cy="2402966"/>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randombar(horizontal)">
                                      <p:cBhvr>
                                        <p:cTn id="25" dur="500"/>
                                        <p:tgtEl>
                                          <p:spTgt spid="90"/>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randombar(horizontal)">
                                      <p:cBhvr>
                                        <p:cTn id="29" dur="500"/>
                                        <p:tgtEl>
                                          <p:spTgt spid="91"/>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500"/>
                                        <p:tgtEl>
                                          <p:spTgt spid="84"/>
                                        </p:tgtEl>
                                      </p:cBhvr>
                                    </p:animEffect>
                                  </p:childTnLst>
                                </p:cTn>
                              </p:par>
                            </p:childTnLst>
                          </p:cTn>
                        </p:par>
                        <p:par>
                          <p:cTn id="34" fill="hold">
                            <p:stCondLst>
                              <p:cond delay="2500"/>
                            </p:stCondLst>
                            <p:childTnLst>
                              <p:par>
                                <p:cTn id="35" presetID="16" presetClass="entr" presetSubtype="4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arn(outHorizontal)">
                                      <p:cBhvr>
                                        <p:cTn id="37" dur="500"/>
                                        <p:tgtEl>
                                          <p:spTgt spid="8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wipe(left)">
                                      <p:cBhvr>
                                        <p:cTn id="41" dur="500"/>
                                        <p:tgtEl>
                                          <p:spTgt spid="92"/>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left)">
                                      <p:cBhvr>
                                        <p:cTn id="45" dur="500"/>
                                        <p:tgtEl>
                                          <p:spTgt spid="93"/>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wipe(up)">
                                      <p:cBhvr>
                                        <p:cTn id="4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90" grpId="0" animBg="1"/>
      <p:bldP spid="91" grpId="0" animBg="1"/>
      <p:bldP spid="92" grpId="0"/>
      <p:bldP spid="94" grpId="0"/>
    </p:bldLst>
  </p:timing>
</p:sld>
</file>

<file path=ppt/theme/theme1.xml><?xml version="1.0" encoding="utf-8"?>
<a:theme xmlns:a="http://schemas.openxmlformats.org/drawingml/2006/main" name="PPT">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3858</Words>
  <Application>WPS 演示</Application>
  <PresentationFormat>全屏显示(16:9)</PresentationFormat>
  <Paragraphs>606</Paragraphs>
  <Slides>26</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宋体</vt:lpstr>
      <vt:lpstr>Wingdings</vt:lpstr>
      <vt:lpstr>Impact MT Std</vt:lpstr>
      <vt:lpstr>微软雅黑</vt:lpstr>
      <vt:lpstr>方正兰亭黑简体</vt:lpstr>
      <vt:lpstr>Impact</vt:lpstr>
      <vt:lpstr>时尚中黑简体</vt:lpstr>
      <vt:lpstr>黑体</vt:lpstr>
      <vt:lpstr>Calibri</vt:lpstr>
      <vt:lpstr>Arial Unicode MS</vt:lpstr>
      <vt:lpstr>Calibri Light</vt:lpstr>
      <vt:lpstr>Hiragino Sans GB W6</vt:lpstr>
      <vt:lpstr>DokChampa</vt:lpstr>
      <vt:lpstr>造字工房文研（非商用）常规体</vt:lpstr>
      <vt:lpstr>LiHei Pro</vt:lpstr>
      <vt:lpstr>Iskoola Pota</vt:lpstr>
      <vt:lpstr>Arial</vt:lpstr>
      <vt:lpstr>Microsoft Sans Serif</vt:lpstr>
      <vt:lpstr>Segoe UI Symbol</vt:lpstr>
      <vt:lpstr>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12</cp:revision>
  <dcterms:created xsi:type="dcterms:W3CDTF">2016-12-29T11:51:00Z</dcterms:created>
  <dcterms:modified xsi:type="dcterms:W3CDTF">2019-09-26T08:24:16Z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