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6" r:id="rId3"/>
    <p:sldId id="275" r:id="rId5"/>
    <p:sldId id="257" r:id="rId6"/>
    <p:sldId id="268" r:id="rId7"/>
    <p:sldId id="269" r:id="rId8"/>
    <p:sldId id="271" r:id="rId9"/>
    <p:sldId id="277" r:id="rId10"/>
    <p:sldId id="267" r:id="rId11"/>
    <p:sldId id="270" r:id="rId12"/>
    <p:sldId id="273" r:id="rId13"/>
    <p:sldId id="272" r:id="rId14"/>
    <p:sldId id="278" r:id="rId15"/>
    <p:sldId id="281" r:id="rId16"/>
    <p:sldId id="265" r:id="rId17"/>
    <p:sldId id="263" r:id="rId18"/>
    <p:sldId id="274" r:id="rId19"/>
    <p:sldId id="276" r:id="rId20"/>
    <p:sldId id="284" r:id="rId21"/>
    <p:sldId id="266" r:id="rId22"/>
    <p:sldId id="282" r:id="rId23"/>
    <p:sldId id="279" r:id="rId24"/>
    <p:sldId id="280" r:id="rId25"/>
    <p:sldId id="283" r:id="rId26"/>
    <p:sldId id="262"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1D1D1"/>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660"/>
  </p:normalViewPr>
  <p:slideViewPr>
    <p:cSldViewPr snapToGrid="0" showGuides="1">
      <p:cViewPr varScale="1">
        <p:scale>
          <a:sx n="88" d="100"/>
          <a:sy n="88" d="100"/>
        </p:scale>
        <p:origin x="23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2">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289491856"/>
        <c:axId val="289492416"/>
      </c:barChart>
      <c:catAx>
        <c:axId val="28949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9492416"/>
        <c:crosses val="autoZero"/>
        <c:auto val="1"/>
        <c:lblAlgn val="ctr"/>
        <c:lblOffset val="100"/>
        <c:noMultiLvlLbl val="0"/>
      </c:catAx>
      <c:valAx>
        <c:axId val="28949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9491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2">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285890880"/>
        <c:axId val="285891440"/>
      </c:barChart>
      <c:catAx>
        <c:axId val="28589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5891440"/>
        <c:crosses val="autoZero"/>
        <c:auto val="1"/>
        <c:lblAlgn val="ctr"/>
        <c:lblOffset val="100"/>
        <c:noMultiLvlLbl val="0"/>
      </c:catAx>
      <c:valAx>
        <c:axId val="285891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5890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2">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291395312"/>
        <c:axId val="291395872"/>
      </c:barChart>
      <c:catAx>
        <c:axId val="29139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91395872"/>
        <c:crosses val="autoZero"/>
        <c:auto val="1"/>
        <c:lblAlgn val="ctr"/>
        <c:lblOffset val="100"/>
        <c:noMultiLvlLbl val="0"/>
      </c:catAx>
      <c:valAx>
        <c:axId val="291395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91395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a:effectLst/>
          </c:spPr>
          <c:explosion val="0"/>
          <c:dPt>
            <c:idx val="0"/>
            <c:bubble3D val="0"/>
            <c:spPr>
              <a:solidFill>
                <a:schemeClr val="bg1">
                  <a:lumMod val="75000"/>
                </a:schemeClr>
              </a:solidFill>
              <a:ln w="38100" cmpd="sng">
                <a:noFill/>
              </a:ln>
              <a:effectLst/>
            </c:spPr>
          </c:dPt>
          <c:dPt>
            <c:idx val="1"/>
            <c:bubble3D val="0"/>
            <c:spPr>
              <a:solidFill>
                <a:schemeClr val="accent3"/>
              </a:solidFill>
              <a:ln w="38100" cmpd="sng">
                <a:noFill/>
              </a:ln>
              <a:effectLst/>
            </c:spPr>
          </c:dPt>
          <c:dPt>
            <c:idx val="2"/>
            <c:bubble3D val="0"/>
            <c:spPr>
              <a:solidFill>
                <a:schemeClr val="tx1">
                  <a:lumMod val="50000"/>
                  <a:lumOff val="50000"/>
                </a:schemeClr>
              </a:solidFill>
              <a:ln w="38100" cmpd="sng">
                <a:noFill/>
              </a:ln>
              <a:effectLst/>
            </c:spPr>
          </c:dPt>
          <c:dPt>
            <c:idx val="3"/>
            <c:bubble3D val="0"/>
            <c:spPr>
              <a:solidFill>
                <a:schemeClr val="tx1">
                  <a:lumMod val="75000"/>
                  <a:lumOff val="25000"/>
                </a:schemeClr>
              </a:solidFill>
              <a:ln w="38100" cmpd="sng">
                <a:noFill/>
              </a:ln>
              <a:effectLst/>
            </c:spPr>
          </c:dPt>
          <c:dLbls>
            <c:dLbl>
              <c:idx val="0"/>
              <c:layout>
                <c:manualLayout>
                  <c:x val="-0.256001159233708"/>
                  <c:y val="-0.00977656941323549"/>
                </c:manualLayout>
              </c:layout>
              <c:numFmt formatCode="General" sourceLinked="1"/>
              <c:spPr>
                <a:noFill/>
                <a:ln>
                  <a:noFill/>
                </a:ln>
                <a:effectLst/>
              </c:spPr>
              <c:txPr>
                <a:bodyPr rot="0" spcFirstLastPara="0" vertOverflow="ellipsis" horzOverflow="overflow" vert="horz" wrap="square" lIns="38100" tIns="19050" rIns="38100" bIns="19050" anchor="ctr" anchorCtr="1"/>
                <a:lstStyle/>
                <a:p>
                  <a:pPr>
                    <a:defRPr lang="zh-CN" sz="20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22178303937981"/>
                  <c:y val="-0.168338001715279"/>
                </c:manualLayout>
              </c:layout>
              <c:numFmt formatCode="General" sourceLinked="1"/>
              <c:spPr>
                <a:noFill/>
                <a:ln>
                  <a:noFill/>
                </a:ln>
                <a:effectLst/>
              </c:spPr>
              <c:txPr>
                <a:bodyPr rot="0" spcFirstLastPara="0" vertOverflow="ellipsis" horzOverflow="overflow" vert="horz" wrap="square" lIns="38100" tIns="19050" rIns="38100" bIns="19050" anchor="ctr" anchorCtr="1"/>
                <a:lstStyle/>
                <a:p>
                  <a:pPr>
                    <a:defRPr lang="zh-CN" sz="20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53878695667016"/>
                  <c:y val="0.10805366244562"/>
                </c:manualLayout>
              </c:layout>
              <c:numFmt formatCode="General" sourceLinked="1"/>
              <c:spPr>
                <a:noFill/>
                <a:ln>
                  <a:noFill/>
                </a:ln>
                <a:effectLst/>
              </c:spPr>
              <c:txPr>
                <a:bodyPr rot="0" spcFirstLastPara="0" vertOverflow="ellipsis" horzOverflow="overflow" vert="horz" wrap="square" lIns="38100" tIns="19050" rIns="38100" bIns="19050" anchor="ctr" anchorCtr="1"/>
                <a:lstStyle/>
                <a:p>
                  <a:pPr>
                    <a:defRPr lang="zh-CN" sz="20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0911071308896074"/>
                  <c:y val="0.151535159507576"/>
                </c:manualLayout>
              </c:layout>
              <c:numFmt formatCode="General" sourceLinked="1"/>
              <c:spPr>
                <a:noFill/>
                <a:ln>
                  <a:noFill/>
                </a:ln>
                <a:effectLst/>
              </c:spPr>
              <c:txPr>
                <a:bodyPr rot="0" spcFirstLastPara="0" vertOverflow="ellipsis" horzOverflow="overflow" vert="horz" wrap="square" lIns="38100" tIns="19050" rIns="38100" bIns="19050" anchor="ctr" anchorCtr="1"/>
                <a:lstStyle/>
                <a:p>
                  <a:pPr>
                    <a:defRPr lang="zh-CN" sz="20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horzOverflow="overflow" vert="horz" wrap="square" lIns="38100" tIns="19050" rIns="38100" bIns="19050" anchor="ctr" anchorCtr="1"/>
              <a:lstStyle/>
              <a:p>
                <a:pPr>
                  <a:defRPr lang="zh-CN" sz="2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dLblPos val="bestFit"/>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3</c:v>
                </c:pt>
                <c:pt idx="2">
                  <c:v>1</c:v>
                </c:pt>
                <c:pt idx="3">
                  <c:v>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BBE35-ED9A-44FE-ACF8-C7877F9BF1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90F8B-9D0F-4EFE-BB1F-231A1EC8D54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B90F8B-9D0F-4EFE-BB1F-231A1EC8D54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B9B4222-61DD-4F1B-82BB-7523A5E532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21AC31-0820-4540-BEF7-8D19504ADDF0}" type="slidenum">
              <a:rPr lang="zh-CN" altLang="en-US" smtClean="0"/>
            </a:fld>
            <a:endParaRPr lang="zh-CN" altLang="en-US"/>
          </a:p>
        </p:txBody>
      </p:sp>
    </p:spTree>
  </p:cSld>
  <p:clrMapOvr>
    <a:masterClrMapping/>
  </p:clrMapOvr>
  <p:transition spd="med" advClick="0" advTm="30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B4222-61DD-4F1B-82BB-7523A5E532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1AC31-0820-4540-BEF7-8D19504ADDF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30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3.svg"/><Relationship Id="rId7" Type="http://schemas.openxmlformats.org/officeDocument/2006/relationships/image" Target="../media/image15.png"/><Relationship Id="rId6" Type="http://schemas.openxmlformats.org/officeDocument/2006/relationships/image" Target="../media/image12.svg"/><Relationship Id="rId5" Type="http://schemas.openxmlformats.org/officeDocument/2006/relationships/image" Target="../media/image14.png"/><Relationship Id="rId4" Type="http://schemas.openxmlformats.org/officeDocument/2006/relationships/image" Target="../media/image11.svg"/><Relationship Id="rId3" Type="http://schemas.openxmlformats.org/officeDocument/2006/relationships/image" Target="../media/image13.png"/><Relationship Id="rId2" Type="http://schemas.openxmlformats.org/officeDocument/2006/relationships/image" Target="../media/image10.svg"/><Relationship Id="rId16" Type="http://schemas.openxmlformats.org/officeDocument/2006/relationships/notesSlide" Target="../notesSlides/notesSlide10.xml"/><Relationship Id="rId15" Type="http://schemas.openxmlformats.org/officeDocument/2006/relationships/slideLayout" Target="../slideLayouts/slideLayout7.xml"/><Relationship Id="rId14" Type="http://schemas.openxmlformats.org/officeDocument/2006/relationships/image" Target="../media/image4.svg"/><Relationship Id="rId13" Type="http://schemas.openxmlformats.org/officeDocument/2006/relationships/image" Target="../media/image6.png"/><Relationship Id="rId12" Type="http://schemas.openxmlformats.org/officeDocument/2006/relationships/image" Target="../media/image3.svg"/><Relationship Id="rId11" Type="http://schemas.openxmlformats.org/officeDocument/2006/relationships/image" Target="../media/image5.png"/><Relationship Id="rId10" Type="http://schemas.openxmlformats.org/officeDocument/2006/relationships/image" Target="../media/image2.sv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4.sv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image" Target="../media/image17.sv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svg"/><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1.svg"/><Relationship Id="rId7" Type="http://schemas.openxmlformats.org/officeDocument/2006/relationships/image" Target="../media/image24.png"/><Relationship Id="rId6" Type="http://schemas.openxmlformats.org/officeDocument/2006/relationships/image" Target="../media/image20.svg"/><Relationship Id="rId5" Type="http://schemas.openxmlformats.org/officeDocument/2006/relationships/image" Target="../media/image23.png"/><Relationship Id="rId4" Type="http://schemas.openxmlformats.org/officeDocument/2006/relationships/image" Target="../media/image19.svg"/><Relationship Id="rId3" Type="http://schemas.openxmlformats.org/officeDocument/2006/relationships/image" Target="../media/image22.png"/><Relationship Id="rId2" Type="http://schemas.openxmlformats.org/officeDocument/2006/relationships/image" Target="../media/image18.svg"/><Relationship Id="rId10" Type="http://schemas.openxmlformats.org/officeDocument/2006/relationships/notesSlide" Target="../notesSlides/notesSlide15.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5.svg"/><Relationship Id="rId7" Type="http://schemas.openxmlformats.org/officeDocument/2006/relationships/image" Target="../media/image28.png"/><Relationship Id="rId6" Type="http://schemas.openxmlformats.org/officeDocument/2006/relationships/image" Target="../media/image24.svg"/><Relationship Id="rId5" Type="http://schemas.openxmlformats.org/officeDocument/2006/relationships/image" Target="../media/image27.png"/><Relationship Id="rId4" Type="http://schemas.openxmlformats.org/officeDocument/2006/relationships/image" Target="../media/image23.svg"/><Relationship Id="rId3" Type="http://schemas.openxmlformats.org/officeDocument/2006/relationships/image" Target="../media/image26.png"/><Relationship Id="rId2" Type="http://schemas.openxmlformats.org/officeDocument/2006/relationships/image" Target="../media/image22.svg"/><Relationship Id="rId12" Type="http://schemas.openxmlformats.org/officeDocument/2006/relationships/notesSlide" Target="../notesSlides/notesSlide16.xml"/><Relationship Id="rId11" Type="http://schemas.openxmlformats.org/officeDocument/2006/relationships/slideLayout" Target="../slideLayouts/slideLayout7.xml"/><Relationship Id="rId10" Type="http://schemas.openxmlformats.org/officeDocument/2006/relationships/image" Target="../media/image26.sv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32.png"/><Relationship Id="rId4" Type="http://schemas.openxmlformats.org/officeDocument/2006/relationships/image" Target="../media/image28.svg"/><Relationship Id="rId3" Type="http://schemas.openxmlformats.org/officeDocument/2006/relationships/image" Target="../media/image31.png"/><Relationship Id="rId2" Type="http://schemas.openxmlformats.org/officeDocument/2006/relationships/image" Target="../media/image27.sv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5.png"/><Relationship Id="rId4" Type="http://schemas.openxmlformats.org/officeDocument/2006/relationships/image" Target="../media/image31.svg"/><Relationship Id="rId3" Type="http://schemas.openxmlformats.org/officeDocument/2006/relationships/image" Target="../media/image34.png"/><Relationship Id="rId2" Type="http://schemas.openxmlformats.org/officeDocument/2006/relationships/image" Target="../media/image30.svg"/><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6.svg"/><Relationship Id="rId7" Type="http://schemas.openxmlformats.org/officeDocument/2006/relationships/image" Target="../media/image39.png"/><Relationship Id="rId6" Type="http://schemas.openxmlformats.org/officeDocument/2006/relationships/image" Target="../media/image35.svg"/><Relationship Id="rId5" Type="http://schemas.openxmlformats.org/officeDocument/2006/relationships/image" Target="../media/image38.png"/><Relationship Id="rId4" Type="http://schemas.openxmlformats.org/officeDocument/2006/relationships/image" Target="../media/image34.svg"/><Relationship Id="rId3" Type="http://schemas.openxmlformats.org/officeDocument/2006/relationships/image" Target="../media/image37.png"/><Relationship Id="rId2" Type="http://schemas.openxmlformats.org/officeDocument/2006/relationships/image" Target="../media/image33.svg"/><Relationship Id="rId10" Type="http://schemas.openxmlformats.org/officeDocument/2006/relationships/notesSlide" Target="../notesSlides/notesSlide20.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4.svg"/><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20.svg"/><Relationship Id="rId7" Type="http://schemas.openxmlformats.org/officeDocument/2006/relationships/image" Target="../media/image44.png"/><Relationship Id="rId6" Type="http://schemas.openxmlformats.org/officeDocument/2006/relationships/image" Target="../media/image19.svg"/><Relationship Id="rId5" Type="http://schemas.openxmlformats.org/officeDocument/2006/relationships/image" Target="../media/image43.png"/><Relationship Id="rId4" Type="http://schemas.openxmlformats.org/officeDocument/2006/relationships/image" Target="../media/image18.svg"/><Relationship Id="rId3" Type="http://schemas.openxmlformats.org/officeDocument/2006/relationships/image" Target="../media/image42.png"/><Relationship Id="rId2" Type="http://schemas.openxmlformats.org/officeDocument/2006/relationships/image" Target="../media/image37.svg"/><Relationship Id="rId18" Type="http://schemas.openxmlformats.org/officeDocument/2006/relationships/notesSlide" Target="../notesSlides/notesSlide22.xml"/><Relationship Id="rId17" Type="http://schemas.openxmlformats.org/officeDocument/2006/relationships/slideLayout" Target="../slideLayouts/slideLayout7.xml"/><Relationship Id="rId16" Type="http://schemas.openxmlformats.org/officeDocument/2006/relationships/image" Target="../media/image40.svg"/><Relationship Id="rId15" Type="http://schemas.openxmlformats.org/officeDocument/2006/relationships/image" Target="../media/image48.png"/><Relationship Id="rId14" Type="http://schemas.openxmlformats.org/officeDocument/2006/relationships/image" Target="../media/image39.svg"/><Relationship Id="rId13" Type="http://schemas.openxmlformats.org/officeDocument/2006/relationships/image" Target="../media/image47.png"/><Relationship Id="rId12" Type="http://schemas.openxmlformats.org/officeDocument/2006/relationships/image" Target="../media/image38.svg"/><Relationship Id="rId11" Type="http://schemas.openxmlformats.org/officeDocument/2006/relationships/image" Target="../media/image46.png"/><Relationship Id="rId10" Type="http://schemas.openxmlformats.org/officeDocument/2006/relationships/image" Target="../media/image21.svg"/><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5.svg"/><Relationship Id="rId7" Type="http://schemas.openxmlformats.org/officeDocument/2006/relationships/image" Target="../media/image7.png"/><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3.svg"/><Relationship Id="rId3" Type="http://schemas.openxmlformats.org/officeDocument/2006/relationships/image" Target="../media/image5.png"/><Relationship Id="rId2" Type="http://schemas.openxmlformats.org/officeDocument/2006/relationships/image" Target="../media/image2.svg"/><Relationship Id="rId14" Type="http://schemas.openxmlformats.org/officeDocument/2006/relationships/notesSlide" Target="../notesSlides/notesSlide6.xml"/><Relationship Id="rId13" Type="http://schemas.openxmlformats.org/officeDocument/2006/relationships/slideLayout" Target="../slideLayouts/slideLayout7.xml"/><Relationship Id="rId12" Type="http://schemas.openxmlformats.org/officeDocument/2006/relationships/image" Target="../media/image7.svg"/><Relationship Id="rId11" Type="http://schemas.openxmlformats.org/officeDocument/2006/relationships/image" Target="../media/image9.png"/><Relationship Id="rId10" Type="http://schemas.openxmlformats.org/officeDocument/2006/relationships/image" Target="../media/image6.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9.svg"/><Relationship Id="rId3"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223913" y="1668657"/>
            <a:ext cx="7474442" cy="3500329"/>
            <a:chOff x="4223913" y="1293559"/>
            <a:chExt cx="7474442" cy="3500329"/>
          </a:xfrm>
        </p:grpSpPr>
        <p:sp>
          <p:nvSpPr>
            <p:cNvPr id="5" name="矩形 4"/>
            <p:cNvSpPr/>
            <p:nvPr/>
          </p:nvSpPr>
          <p:spPr>
            <a:xfrm>
              <a:off x="8299174" y="1293559"/>
              <a:ext cx="3399181" cy="105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8000" b="1" dirty="0" smtClean="0">
                  <a:solidFill>
                    <a:schemeClr val="tx1">
                      <a:lumMod val="75000"/>
                      <a:lumOff val="25000"/>
                    </a:schemeClr>
                  </a:solidFill>
                </a:rPr>
                <a:t>2017</a:t>
              </a:r>
              <a:endParaRPr lang="zh-CN" altLang="en-US" sz="8000" b="1" dirty="0">
                <a:solidFill>
                  <a:schemeClr val="tx1">
                    <a:lumMod val="75000"/>
                    <a:lumOff val="25000"/>
                  </a:schemeClr>
                </a:solidFill>
              </a:endParaRPr>
            </a:p>
          </p:txBody>
        </p:sp>
        <p:grpSp>
          <p:nvGrpSpPr>
            <p:cNvPr id="9" name="组合 8"/>
            <p:cNvGrpSpPr/>
            <p:nvPr/>
          </p:nvGrpSpPr>
          <p:grpSpPr>
            <a:xfrm>
              <a:off x="4223913" y="2604053"/>
              <a:ext cx="7474442" cy="1440233"/>
              <a:chOff x="4223913" y="2604053"/>
              <a:chExt cx="7474442" cy="1440233"/>
            </a:xfrm>
          </p:grpSpPr>
          <p:sp>
            <p:nvSpPr>
              <p:cNvPr id="6" name="矩形 5"/>
              <p:cNvSpPr/>
              <p:nvPr/>
            </p:nvSpPr>
            <p:spPr>
              <a:xfrm>
                <a:off x="4223913" y="260405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7200" dirty="0">
                    <a:solidFill>
                      <a:schemeClr val="tx1">
                        <a:lumMod val="75000"/>
                        <a:lumOff val="25000"/>
                      </a:schemeClr>
                    </a:solidFill>
                  </a:rPr>
                  <a:t>简约风</a:t>
                </a:r>
                <a:r>
                  <a:rPr lang="en-US" altLang="zh-CN" sz="7200" dirty="0">
                    <a:solidFill>
                      <a:schemeClr val="tx1">
                        <a:lumMod val="75000"/>
                        <a:lumOff val="25000"/>
                      </a:schemeClr>
                    </a:solidFill>
                  </a:rPr>
                  <a:t>PPT</a:t>
                </a:r>
                <a:r>
                  <a:rPr lang="zh-CN" altLang="en-US" sz="7200" dirty="0">
                    <a:solidFill>
                      <a:schemeClr val="tx1">
                        <a:lumMod val="75000"/>
                        <a:lumOff val="25000"/>
                      </a:schemeClr>
                    </a:solidFill>
                  </a:rPr>
                  <a:t>模板</a:t>
                </a:r>
                <a:endParaRPr lang="zh-CN" altLang="en-US" sz="7200" dirty="0">
                  <a:solidFill>
                    <a:schemeClr val="tx1">
                      <a:lumMod val="75000"/>
                      <a:lumOff val="25000"/>
                    </a:schemeClr>
                  </a:solidFill>
                </a:endParaRPr>
              </a:p>
            </p:txBody>
          </p:sp>
          <p:sp>
            <p:nvSpPr>
              <p:cNvPr id="7" name="矩形 6"/>
              <p:cNvSpPr/>
              <p:nvPr/>
            </p:nvSpPr>
            <p:spPr>
              <a:xfrm>
                <a:off x="7205870" y="3648757"/>
                <a:ext cx="4492485" cy="3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tx1">
                        <a:lumMod val="75000"/>
                        <a:lumOff val="25000"/>
                      </a:schemeClr>
                    </a:solidFill>
                  </a:rPr>
                  <a:t>通用于计划总结</a:t>
                </a:r>
                <a:r>
                  <a:rPr lang="en-US" altLang="zh-CN" dirty="0">
                    <a:solidFill>
                      <a:schemeClr val="tx1">
                        <a:lumMod val="75000"/>
                        <a:lumOff val="25000"/>
                      </a:schemeClr>
                    </a:solidFill>
                  </a:rPr>
                  <a:t>/</a:t>
                </a:r>
                <a:r>
                  <a:rPr lang="zh-CN" altLang="en-US" dirty="0">
                    <a:solidFill>
                      <a:schemeClr val="tx1">
                        <a:lumMod val="75000"/>
                        <a:lumOff val="25000"/>
                      </a:schemeClr>
                    </a:solidFill>
                  </a:rPr>
                  <a:t>工作汇报</a:t>
                </a:r>
                <a:r>
                  <a:rPr lang="en-US" altLang="zh-CN" dirty="0">
                    <a:solidFill>
                      <a:schemeClr val="tx1">
                        <a:lumMod val="75000"/>
                        <a:lumOff val="25000"/>
                      </a:schemeClr>
                    </a:solidFill>
                  </a:rPr>
                  <a:t>/</a:t>
                </a:r>
                <a:r>
                  <a:rPr lang="zh-CN" altLang="en-US" dirty="0">
                    <a:solidFill>
                      <a:schemeClr val="tx1">
                        <a:lumMod val="75000"/>
                        <a:lumOff val="25000"/>
                      </a:schemeClr>
                    </a:solidFill>
                  </a:rPr>
                  <a:t>述职报告等</a:t>
                </a:r>
                <a:endParaRPr lang="zh-CN" altLang="en-US" dirty="0">
                  <a:solidFill>
                    <a:schemeClr val="tx1">
                      <a:lumMod val="75000"/>
                      <a:lumOff val="25000"/>
                    </a:schemeClr>
                  </a:solidFill>
                </a:endParaRPr>
              </a:p>
            </p:txBody>
          </p:sp>
        </p:grpSp>
        <p:sp>
          <p:nvSpPr>
            <p:cNvPr id="8" name="矩形 7"/>
            <p:cNvSpPr/>
            <p:nvPr/>
          </p:nvSpPr>
          <p:spPr>
            <a:xfrm>
              <a:off x="9263743" y="4398359"/>
              <a:ext cx="2280558" cy="39552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dirty="0">
                  <a:solidFill>
                    <a:schemeClr val="tx1">
                      <a:lumMod val="75000"/>
                      <a:lumOff val="25000"/>
                    </a:schemeClr>
                  </a:solidFill>
                </a:rPr>
                <a:t>汇报人</a:t>
              </a:r>
              <a:r>
                <a:rPr lang="zh-CN" altLang="en-US" sz="2000" dirty="0" smtClean="0">
                  <a:solidFill>
                    <a:schemeClr val="tx1">
                      <a:lumMod val="75000"/>
                      <a:lumOff val="25000"/>
                    </a:schemeClr>
                  </a:solidFill>
                </a:rPr>
                <a:t>：</a:t>
              </a:r>
              <a:r>
                <a:rPr lang="en-US" sz="2000" dirty="0">
                  <a:solidFill>
                    <a:schemeClr val="tx1">
                      <a:lumMod val="75000"/>
                      <a:lumOff val="25000"/>
                    </a:schemeClr>
                  </a:solidFill>
                </a:rPr>
                <a:t>xxx</a:t>
              </a:r>
              <a:endParaRPr lang="en-US" sz="2000" dirty="0">
                <a:solidFill>
                  <a:schemeClr val="tx1">
                    <a:lumMod val="75000"/>
                    <a:lumOff val="2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工作完成情况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45" name="组合 44"/>
          <p:cNvGrpSpPr/>
          <p:nvPr/>
        </p:nvGrpSpPr>
        <p:grpSpPr>
          <a:xfrm>
            <a:off x="5483087" y="3372682"/>
            <a:ext cx="1225826" cy="1225826"/>
            <a:chOff x="5483087" y="3372682"/>
            <a:chExt cx="1225826" cy="1225826"/>
          </a:xfrm>
        </p:grpSpPr>
        <p:pic>
          <p:nvPicPr>
            <p:cNvPr id="24" name="图形 23" descr="用户"/>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56242" y="3573214"/>
              <a:ext cx="879516" cy="879516"/>
            </a:xfrm>
            <a:prstGeom prst="rect">
              <a:avLst/>
            </a:prstGeom>
          </p:spPr>
        </p:pic>
        <p:sp>
          <p:nvSpPr>
            <p:cNvPr id="5" name="椭圆 4"/>
            <p:cNvSpPr/>
            <p:nvPr/>
          </p:nvSpPr>
          <p:spPr>
            <a:xfrm>
              <a:off x="5483087" y="3372682"/>
              <a:ext cx="1225826" cy="122582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182640" y="1826870"/>
            <a:ext cx="9711604" cy="4093776"/>
            <a:chOff x="1182640" y="1826870"/>
            <a:chExt cx="9711604" cy="4093776"/>
          </a:xfrm>
        </p:grpSpPr>
        <p:grpSp>
          <p:nvGrpSpPr>
            <p:cNvPr id="43" name="组合 42"/>
            <p:cNvGrpSpPr/>
            <p:nvPr/>
          </p:nvGrpSpPr>
          <p:grpSpPr>
            <a:xfrm>
              <a:off x="1182640" y="2156139"/>
              <a:ext cx="9711604" cy="3717650"/>
              <a:chOff x="1182640" y="2156139"/>
              <a:chExt cx="9711604" cy="3717650"/>
            </a:xfrm>
          </p:grpSpPr>
          <p:grpSp>
            <p:nvGrpSpPr>
              <p:cNvPr id="10" name="组合 9"/>
              <p:cNvGrpSpPr/>
              <p:nvPr/>
            </p:nvGrpSpPr>
            <p:grpSpPr>
              <a:xfrm>
                <a:off x="10205131" y="2156139"/>
                <a:ext cx="689113" cy="3717650"/>
                <a:chOff x="6855651" y="1659182"/>
                <a:chExt cx="689113" cy="3717650"/>
              </a:xfrm>
            </p:grpSpPr>
            <p:sp>
              <p:nvSpPr>
                <p:cNvPr id="11" name="矩形: 圆角 10"/>
                <p:cNvSpPr/>
                <p:nvPr/>
              </p:nvSpPr>
              <p:spPr>
                <a:xfrm>
                  <a:off x="6855651" y="3149853"/>
                  <a:ext cx="689113" cy="689113"/>
                </a:xfrm>
                <a:prstGeom prst="round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sp>
              <p:nvSpPr>
                <p:cNvPr id="12" name="矩形: 圆角 11"/>
                <p:cNvSpPr/>
                <p:nvPr/>
              </p:nvSpPr>
              <p:spPr>
                <a:xfrm>
                  <a:off x="6855651" y="1659182"/>
                  <a:ext cx="689113" cy="689113"/>
                </a:xfrm>
                <a:prstGeom prst="round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sp>
              <p:nvSpPr>
                <p:cNvPr id="13" name="矩形: 圆角 12"/>
                <p:cNvSpPr/>
                <p:nvPr/>
              </p:nvSpPr>
              <p:spPr>
                <a:xfrm>
                  <a:off x="6855651" y="4687719"/>
                  <a:ext cx="689113" cy="689113"/>
                </a:xfrm>
                <a:prstGeom prst="round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pic>
              <p:nvPicPr>
                <p:cNvPr id="14" name="图形 13" descr="游戏控制器"/>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3106" y="4701546"/>
                  <a:ext cx="586268" cy="586268"/>
                </a:xfrm>
                <a:prstGeom prst="rect">
                  <a:avLst/>
                </a:prstGeom>
              </p:spPr>
            </p:pic>
            <p:pic>
              <p:nvPicPr>
                <p:cNvPr id="15" name="图形 14" descr="耳塞"/>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3106" y="3222881"/>
                  <a:ext cx="586268" cy="586268"/>
                </a:xfrm>
                <a:prstGeom prst="rect">
                  <a:avLst/>
                </a:prstGeom>
              </p:spPr>
            </p:pic>
            <p:pic>
              <p:nvPicPr>
                <p:cNvPr id="16" name="图形 15" descr="耳机"/>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3106" y="1692536"/>
                  <a:ext cx="586268" cy="586268"/>
                </a:xfrm>
                <a:prstGeom prst="rect">
                  <a:avLst/>
                </a:prstGeom>
              </p:spPr>
            </p:pic>
          </p:grpSp>
          <p:grpSp>
            <p:nvGrpSpPr>
              <p:cNvPr id="17" name="组合 16"/>
              <p:cNvGrpSpPr/>
              <p:nvPr/>
            </p:nvGrpSpPr>
            <p:grpSpPr>
              <a:xfrm>
                <a:off x="1182640" y="2156139"/>
                <a:ext cx="689113" cy="3717650"/>
                <a:chOff x="1182640" y="1659182"/>
                <a:chExt cx="689113" cy="3717650"/>
              </a:xfrm>
            </p:grpSpPr>
            <p:sp>
              <p:nvSpPr>
                <p:cNvPr id="18" name="矩形: 圆角 17"/>
                <p:cNvSpPr/>
                <p:nvPr/>
              </p:nvSpPr>
              <p:spPr>
                <a:xfrm>
                  <a:off x="1182640" y="3149853"/>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pic>
              <p:nvPicPr>
                <p:cNvPr id="19" name="图形 18" descr="显示器"/>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34062" y="4752969"/>
                  <a:ext cx="586268" cy="586268"/>
                </a:xfrm>
                <a:prstGeom prst="rect">
                  <a:avLst/>
                </a:prstGeom>
              </p:spPr>
            </p:pic>
            <p:pic>
              <p:nvPicPr>
                <p:cNvPr id="20" name="图形 19" descr="智能手机"/>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4062" y="3195504"/>
                  <a:ext cx="586268" cy="586268"/>
                </a:xfrm>
                <a:prstGeom prst="rect">
                  <a:avLst/>
                </a:prstGeom>
              </p:spPr>
            </p:pic>
            <p:pic>
              <p:nvPicPr>
                <p:cNvPr id="21" name="图形 20" descr="平板电脑"/>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34062" y="1706999"/>
                  <a:ext cx="586268" cy="586268"/>
                </a:xfrm>
                <a:prstGeom prst="rect">
                  <a:avLst/>
                </a:prstGeom>
              </p:spPr>
            </p:pic>
            <p:sp>
              <p:nvSpPr>
                <p:cNvPr id="22" name="矩形: 圆角 21"/>
                <p:cNvSpPr/>
                <p:nvPr/>
              </p:nvSpPr>
              <p:spPr>
                <a:xfrm>
                  <a:off x="1182640" y="1659182"/>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sp>
              <p:nvSpPr>
                <p:cNvPr id="23" name="矩形: 圆角 22"/>
                <p:cNvSpPr/>
                <p:nvPr/>
              </p:nvSpPr>
              <p:spPr>
                <a:xfrm>
                  <a:off x="1182640" y="4687719"/>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grpSp>
        </p:grpSp>
        <p:grpSp>
          <p:nvGrpSpPr>
            <p:cNvPr id="27" name="组合 26"/>
            <p:cNvGrpSpPr/>
            <p:nvPr/>
          </p:nvGrpSpPr>
          <p:grpSpPr>
            <a:xfrm>
              <a:off x="2053057" y="1826870"/>
              <a:ext cx="3603185" cy="896506"/>
              <a:chOff x="2053058" y="2001382"/>
              <a:chExt cx="3603185" cy="896506"/>
            </a:xfrm>
          </p:grpSpPr>
          <p:sp>
            <p:nvSpPr>
              <p:cNvPr id="25" name="文本框 24"/>
              <p:cNvSpPr txBox="1"/>
              <p:nvPr/>
            </p:nvSpPr>
            <p:spPr>
              <a:xfrm>
                <a:off x="2053059" y="2389565"/>
                <a:ext cx="3603184" cy="50832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6" name="矩形 25"/>
              <p:cNvSpPr/>
              <p:nvPr/>
            </p:nvSpPr>
            <p:spPr>
              <a:xfrm>
                <a:off x="2053058" y="2001382"/>
                <a:ext cx="2929948"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8" name="组合 27"/>
            <p:cNvGrpSpPr/>
            <p:nvPr/>
          </p:nvGrpSpPr>
          <p:grpSpPr>
            <a:xfrm>
              <a:off x="2053057" y="3329838"/>
              <a:ext cx="3314913" cy="1032699"/>
              <a:chOff x="2053058" y="2001382"/>
              <a:chExt cx="3314913" cy="1032699"/>
            </a:xfrm>
          </p:grpSpPr>
          <p:sp>
            <p:nvSpPr>
              <p:cNvPr id="29" name="文本框 28"/>
              <p:cNvSpPr txBox="1"/>
              <p:nvPr/>
            </p:nvSpPr>
            <p:spPr>
              <a:xfrm>
                <a:off x="2053059" y="2389565"/>
                <a:ext cx="3314912" cy="64451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0" name="矩形 29"/>
              <p:cNvSpPr/>
              <p:nvPr/>
            </p:nvSpPr>
            <p:spPr>
              <a:xfrm>
                <a:off x="2053058" y="2001382"/>
                <a:ext cx="2929948"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1" name="组合 30"/>
            <p:cNvGrpSpPr/>
            <p:nvPr/>
          </p:nvGrpSpPr>
          <p:grpSpPr>
            <a:xfrm>
              <a:off x="2053057" y="4887303"/>
              <a:ext cx="3603185" cy="1033343"/>
              <a:chOff x="2053058" y="2001382"/>
              <a:chExt cx="3603185" cy="1033343"/>
            </a:xfrm>
          </p:grpSpPr>
          <p:sp>
            <p:nvSpPr>
              <p:cNvPr id="32" name="文本框 31"/>
              <p:cNvSpPr txBox="1"/>
              <p:nvPr/>
            </p:nvSpPr>
            <p:spPr>
              <a:xfrm>
                <a:off x="2053059" y="2389565"/>
                <a:ext cx="3603184"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3" name="矩形 32"/>
              <p:cNvSpPr/>
              <p:nvPr/>
            </p:nvSpPr>
            <p:spPr>
              <a:xfrm>
                <a:off x="2053058" y="2001382"/>
                <a:ext cx="2929948"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4" name="组合 33"/>
            <p:cNvGrpSpPr/>
            <p:nvPr/>
          </p:nvGrpSpPr>
          <p:grpSpPr>
            <a:xfrm>
              <a:off x="6420642" y="4887303"/>
              <a:ext cx="3603184" cy="1033343"/>
              <a:chOff x="2053059" y="2001382"/>
              <a:chExt cx="3603184" cy="1033343"/>
            </a:xfrm>
          </p:grpSpPr>
          <p:sp>
            <p:nvSpPr>
              <p:cNvPr id="35" name="文本框 34"/>
              <p:cNvSpPr txBox="1"/>
              <p:nvPr/>
            </p:nvSpPr>
            <p:spPr>
              <a:xfrm>
                <a:off x="2053059" y="2389565"/>
                <a:ext cx="3603184"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6" name="矩形 35"/>
              <p:cNvSpPr/>
              <p:nvPr/>
            </p:nvSpPr>
            <p:spPr>
              <a:xfrm>
                <a:off x="2726295" y="2001382"/>
                <a:ext cx="2929948"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7" name="组合 36"/>
            <p:cNvGrpSpPr/>
            <p:nvPr/>
          </p:nvGrpSpPr>
          <p:grpSpPr>
            <a:xfrm>
              <a:off x="6756368" y="3338217"/>
              <a:ext cx="3267458" cy="1032699"/>
              <a:chOff x="2388785" y="2001382"/>
              <a:chExt cx="3267458" cy="1032699"/>
            </a:xfrm>
          </p:grpSpPr>
          <p:sp>
            <p:nvSpPr>
              <p:cNvPr id="38" name="文本框 37"/>
              <p:cNvSpPr txBox="1"/>
              <p:nvPr/>
            </p:nvSpPr>
            <p:spPr>
              <a:xfrm>
                <a:off x="2388785" y="2389565"/>
                <a:ext cx="3267458" cy="644516"/>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9" name="矩形 38"/>
              <p:cNvSpPr/>
              <p:nvPr/>
            </p:nvSpPr>
            <p:spPr>
              <a:xfrm>
                <a:off x="2726295" y="2001382"/>
                <a:ext cx="2929948"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40" name="组合 39"/>
            <p:cNvGrpSpPr/>
            <p:nvPr/>
          </p:nvGrpSpPr>
          <p:grpSpPr>
            <a:xfrm>
              <a:off x="6420642" y="1859255"/>
              <a:ext cx="3603184" cy="910788"/>
              <a:chOff x="2053059" y="2001382"/>
              <a:chExt cx="3603184" cy="910788"/>
            </a:xfrm>
          </p:grpSpPr>
          <p:sp>
            <p:nvSpPr>
              <p:cNvPr id="41" name="文本框 40"/>
              <p:cNvSpPr txBox="1"/>
              <p:nvPr/>
            </p:nvSpPr>
            <p:spPr>
              <a:xfrm>
                <a:off x="2053059" y="2389565"/>
                <a:ext cx="3603184" cy="522605"/>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2" name="矩形 41"/>
              <p:cNvSpPr/>
              <p:nvPr/>
            </p:nvSpPr>
            <p:spPr>
              <a:xfrm>
                <a:off x="2726295" y="2001382"/>
                <a:ext cx="2929948"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heel(1)">
                                      <p:cBhvr>
                                        <p:cTn id="1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工作完成情况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0" name="组合 9"/>
          <p:cNvGrpSpPr/>
          <p:nvPr/>
        </p:nvGrpSpPr>
        <p:grpSpPr>
          <a:xfrm>
            <a:off x="4245160" y="2527720"/>
            <a:ext cx="3701938" cy="2919352"/>
            <a:chOff x="3703753" y="2100766"/>
            <a:chExt cx="4784751" cy="3773259"/>
          </a:xfrm>
        </p:grpSpPr>
        <p:grpSp>
          <p:nvGrpSpPr>
            <p:cNvPr id="11" name="组合 10"/>
            <p:cNvGrpSpPr/>
            <p:nvPr/>
          </p:nvGrpSpPr>
          <p:grpSpPr>
            <a:xfrm>
              <a:off x="3703753" y="2100766"/>
              <a:ext cx="4784751" cy="3773259"/>
              <a:chOff x="3703753" y="2100766"/>
              <a:chExt cx="4784751" cy="3773259"/>
            </a:xfrm>
          </p:grpSpPr>
          <p:grpSp>
            <p:nvGrpSpPr>
              <p:cNvPr id="19" name="组合 18"/>
              <p:cNvGrpSpPr/>
              <p:nvPr/>
            </p:nvGrpSpPr>
            <p:grpSpPr>
              <a:xfrm>
                <a:off x="3703753" y="2100766"/>
                <a:ext cx="4784751" cy="3773259"/>
                <a:chOff x="4431822" y="2097070"/>
                <a:chExt cx="3328535" cy="2624885"/>
              </a:xfrm>
            </p:grpSpPr>
            <p:sp>
              <p:nvSpPr>
                <p:cNvPr id="24" name="原创设计师QQ598969553             _7"/>
                <p:cNvSpPr/>
                <p:nvPr/>
              </p:nvSpPr>
              <p:spPr bwMode="auto">
                <a:xfrm>
                  <a:off x="4687648" y="2241263"/>
                  <a:ext cx="2815700" cy="2480692"/>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1270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5" name="原创设计师QQ598969553             _8"/>
                <p:cNvSpPr>
                  <a:spLocks noChangeArrowheads="1"/>
                </p:cNvSpPr>
                <p:nvPr/>
              </p:nvSpPr>
              <p:spPr bwMode="auto">
                <a:xfrm>
                  <a:off x="4834769" y="2097070"/>
                  <a:ext cx="511651" cy="511654"/>
                </a:xfrm>
                <a:prstGeom prst="roundRect">
                  <a:avLst/>
                </a:prstGeom>
                <a:solidFill>
                  <a:schemeClr val="tx1">
                    <a:lumMod val="75000"/>
                    <a:lumOff val="25000"/>
                  </a:schemeClr>
                </a:solidFill>
                <a:ln>
                  <a:noFill/>
                </a:ln>
              </p:spPr>
              <p:txBody>
                <a:bodyPr vert="horz" wrap="square" lIns="0" tIns="0" rIns="0" bIns="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bg1"/>
                    </a:solidFill>
                  </a:endParaRPr>
                </a:p>
              </p:txBody>
            </p:sp>
            <p:sp>
              <p:nvSpPr>
                <p:cNvPr id="26" name="原创设计师QQ598969553             _9"/>
                <p:cNvSpPr>
                  <a:spLocks noChangeArrowheads="1"/>
                </p:cNvSpPr>
                <p:nvPr/>
              </p:nvSpPr>
              <p:spPr bwMode="auto">
                <a:xfrm>
                  <a:off x="4431822" y="2966631"/>
                  <a:ext cx="511651" cy="514019"/>
                </a:xfrm>
                <a:prstGeom prst="roundRect">
                  <a:avLst/>
                </a:prstGeom>
                <a:solidFill>
                  <a:schemeClr val="tx1">
                    <a:lumMod val="75000"/>
                    <a:lumOff val="25000"/>
                  </a:schemeClr>
                </a:solidFill>
                <a:ln>
                  <a:noFill/>
                </a:ln>
              </p:spPr>
              <p:txBody>
                <a:bodyPr vert="horz" wrap="square" lIns="0" tIns="0" rIns="0" bIns="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bg1"/>
                    </a:solidFill>
                  </a:endParaRPr>
                </a:p>
              </p:txBody>
            </p:sp>
            <p:sp>
              <p:nvSpPr>
                <p:cNvPr id="27" name="原创设计师QQ598969553             _10"/>
                <p:cNvSpPr>
                  <a:spLocks noChangeArrowheads="1"/>
                </p:cNvSpPr>
                <p:nvPr/>
              </p:nvSpPr>
              <p:spPr bwMode="auto">
                <a:xfrm>
                  <a:off x="4726041" y="3854432"/>
                  <a:ext cx="511651" cy="511654"/>
                </a:xfrm>
                <a:prstGeom prst="roundRect">
                  <a:avLst/>
                </a:prstGeom>
                <a:solidFill>
                  <a:schemeClr val="accent2"/>
                </a:solidFill>
                <a:ln>
                  <a:noFill/>
                </a:ln>
              </p:spPr>
              <p:txBody>
                <a:bodyPr vert="horz" wrap="square" lIns="0" tIns="0" rIns="0" bIns="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bg1"/>
                    </a:solidFill>
                  </a:endParaRPr>
                </a:p>
              </p:txBody>
            </p:sp>
            <p:sp>
              <p:nvSpPr>
                <p:cNvPr id="28" name="原创设计师QQ598969553             _11"/>
                <p:cNvSpPr>
                  <a:spLocks noChangeArrowheads="1"/>
                </p:cNvSpPr>
                <p:nvPr/>
              </p:nvSpPr>
              <p:spPr bwMode="auto">
                <a:xfrm>
                  <a:off x="6818183" y="2097071"/>
                  <a:ext cx="514019" cy="511651"/>
                </a:xfrm>
                <a:prstGeom prst="roundRect">
                  <a:avLst/>
                </a:prstGeom>
                <a:solidFill>
                  <a:schemeClr val="tx1">
                    <a:lumMod val="75000"/>
                    <a:lumOff val="25000"/>
                  </a:schemeClr>
                </a:solidFill>
                <a:ln>
                  <a:noFill/>
                </a:ln>
              </p:spPr>
              <p:txBody>
                <a:bodyPr vert="horz" wrap="square" lIns="0" tIns="0" rIns="0" bIns="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bg1"/>
                    </a:solidFill>
                  </a:endParaRPr>
                </a:p>
              </p:txBody>
            </p:sp>
            <p:sp>
              <p:nvSpPr>
                <p:cNvPr id="29" name="原创设计师QQ598969553             _12"/>
                <p:cNvSpPr>
                  <a:spLocks noChangeArrowheads="1"/>
                </p:cNvSpPr>
                <p:nvPr/>
              </p:nvSpPr>
              <p:spPr bwMode="auto">
                <a:xfrm>
                  <a:off x="7246338" y="2966631"/>
                  <a:ext cx="514019" cy="514019"/>
                </a:xfrm>
                <a:prstGeom prst="roundRect">
                  <a:avLst/>
                </a:prstGeom>
                <a:solidFill>
                  <a:schemeClr val="tx1">
                    <a:lumMod val="75000"/>
                    <a:lumOff val="25000"/>
                  </a:schemeClr>
                </a:solidFill>
                <a:ln>
                  <a:noFill/>
                </a:ln>
              </p:spPr>
              <p:txBody>
                <a:bodyPr vert="horz" wrap="square" lIns="0" tIns="0" rIns="0" bIns="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bg1"/>
                    </a:solidFill>
                  </a:endParaRPr>
                </a:p>
              </p:txBody>
            </p:sp>
            <p:sp>
              <p:nvSpPr>
                <p:cNvPr id="30" name="原创设计师QQ598969553             _13"/>
                <p:cNvSpPr>
                  <a:spLocks noChangeArrowheads="1"/>
                </p:cNvSpPr>
                <p:nvPr/>
              </p:nvSpPr>
              <p:spPr bwMode="auto">
                <a:xfrm>
                  <a:off x="6954891" y="3854433"/>
                  <a:ext cx="511651" cy="511654"/>
                </a:xfrm>
                <a:prstGeom prst="roundRect">
                  <a:avLst/>
                </a:prstGeom>
                <a:solidFill>
                  <a:schemeClr val="tx1">
                    <a:lumMod val="75000"/>
                    <a:lumOff val="25000"/>
                  </a:schemeClr>
                </a:solidFill>
                <a:ln>
                  <a:noFill/>
                </a:ln>
              </p:spPr>
              <p:txBody>
                <a:bodyPr vert="horz" wrap="square" lIns="0" tIns="0" rIns="0" bIns="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bg1"/>
                    </a:solidFill>
                  </a:endParaRPr>
                </a:p>
              </p:txBody>
            </p:sp>
          </p:grpSp>
          <p:grpSp>
            <p:nvGrpSpPr>
              <p:cNvPr id="20" name="组合 19"/>
              <p:cNvGrpSpPr/>
              <p:nvPr/>
            </p:nvGrpSpPr>
            <p:grpSpPr>
              <a:xfrm>
                <a:off x="4709785" y="2761321"/>
                <a:ext cx="2770985" cy="2578385"/>
                <a:chOff x="4709785" y="2761321"/>
                <a:chExt cx="2770985" cy="2578385"/>
              </a:xfrm>
            </p:grpSpPr>
            <p:pic>
              <p:nvPicPr>
                <p:cNvPr id="21" name="图形 20" descr="拼图"/>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43711" y="2761321"/>
                  <a:ext cx="914400" cy="914400"/>
                </a:xfrm>
                <a:prstGeom prst="rect">
                  <a:avLst/>
                </a:prstGeom>
              </p:spPr>
            </p:pic>
            <p:sp>
              <p:nvSpPr>
                <p:cNvPr id="22" name="文本框 21"/>
                <p:cNvSpPr txBox="1"/>
                <p:nvPr/>
              </p:nvSpPr>
              <p:spPr>
                <a:xfrm>
                  <a:off x="5113783" y="4147996"/>
                  <a:ext cx="1964434" cy="119171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23" name="矩形 22"/>
                <p:cNvSpPr/>
                <p:nvPr/>
              </p:nvSpPr>
              <p:spPr>
                <a:xfrm>
                  <a:off x="4709785" y="3691163"/>
                  <a:ext cx="2770985"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点击添加标题文本</a:t>
                  </a:r>
                  <a:endParaRPr lang="zh-CN" altLang="en-US" dirty="0">
                    <a:solidFill>
                      <a:schemeClr val="tx1">
                        <a:lumMod val="75000"/>
                        <a:lumOff val="25000"/>
                      </a:schemeClr>
                    </a:solidFill>
                  </a:endParaRPr>
                </a:p>
              </p:txBody>
            </p:sp>
          </p:grpSp>
        </p:grpSp>
        <p:grpSp>
          <p:nvGrpSpPr>
            <p:cNvPr id="12" name="组合 11"/>
            <p:cNvGrpSpPr/>
            <p:nvPr/>
          </p:nvGrpSpPr>
          <p:grpSpPr>
            <a:xfrm>
              <a:off x="3703754" y="2186079"/>
              <a:ext cx="4783048" cy="3091070"/>
              <a:chOff x="3703754" y="2186079"/>
              <a:chExt cx="4783048" cy="3091070"/>
            </a:xfrm>
          </p:grpSpPr>
          <p:sp>
            <p:nvSpPr>
              <p:cNvPr id="13" name="矩形 12"/>
              <p:cNvSpPr/>
              <p:nvPr/>
            </p:nvSpPr>
            <p:spPr>
              <a:xfrm>
                <a:off x="4282988" y="2186079"/>
                <a:ext cx="735496" cy="564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14" name="矩形 13"/>
              <p:cNvSpPr/>
              <p:nvPr/>
            </p:nvSpPr>
            <p:spPr>
              <a:xfrm>
                <a:off x="3703754" y="3460298"/>
                <a:ext cx="735496" cy="564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15" name="矩形 14"/>
              <p:cNvSpPr/>
              <p:nvPr/>
            </p:nvSpPr>
            <p:spPr>
              <a:xfrm>
                <a:off x="4126691" y="4712278"/>
                <a:ext cx="735496" cy="5648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
            <p:nvSpPr>
              <p:cNvPr id="16" name="矩形 15"/>
              <p:cNvSpPr/>
              <p:nvPr/>
            </p:nvSpPr>
            <p:spPr>
              <a:xfrm>
                <a:off x="7139397" y="2186079"/>
                <a:ext cx="735496" cy="564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17" name="矩形 16"/>
              <p:cNvSpPr/>
              <p:nvPr/>
            </p:nvSpPr>
            <p:spPr>
              <a:xfrm>
                <a:off x="7751306" y="3460298"/>
                <a:ext cx="735496" cy="564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05</a:t>
                </a:r>
                <a:endParaRPr lang="zh-CN" altLang="en-US" sz="2400" dirty="0"/>
              </a:p>
            </p:txBody>
          </p:sp>
          <p:sp>
            <p:nvSpPr>
              <p:cNvPr id="18" name="矩形 17"/>
              <p:cNvSpPr/>
              <p:nvPr/>
            </p:nvSpPr>
            <p:spPr>
              <a:xfrm>
                <a:off x="7330651" y="4712278"/>
                <a:ext cx="735496" cy="564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06</a:t>
                </a:r>
                <a:endParaRPr lang="zh-CN" altLang="en-US" sz="2400" dirty="0"/>
              </a:p>
            </p:txBody>
          </p:sp>
        </p:grpSp>
      </p:grpSp>
      <p:grpSp>
        <p:nvGrpSpPr>
          <p:cNvPr id="31" name="组合 30"/>
          <p:cNvGrpSpPr/>
          <p:nvPr/>
        </p:nvGrpSpPr>
        <p:grpSpPr>
          <a:xfrm>
            <a:off x="599579" y="2224632"/>
            <a:ext cx="10918602" cy="3556036"/>
            <a:chOff x="599579" y="2224632"/>
            <a:chExt cx="10918602" cy="3556036"/>
          </a:xfrm>
        </p:grpSpPr>
        <p:grpSp>
          <p:nvGrpSpPr>
            <p:cNvPr id="32" name="组合 31"/>
            <p:cNvGrpSpPr/>
            <p:nvPr/>
          </p:nvGrpSpPr>
          <p:grpSpPr>
            <a:xfrm>
              <a:off x="8170897" y="2224632"/>
              <a:ext cx="3099907" cy="1033343"/>
              <a:chOff x="9044828" y="1766142"/>
              <a:chExt cx="3099907" cy="1033343"/>
            </a:xfrm>
          </p:grpSpPr>
          <p:sp>
            <p:nvSpPr>
              <p:cNvPr id="49" name="文本框 48"/>
              <p:cNvSpPr txBox="1"/>
              <p:nvPr/>
            </p:nvSpPr>
            <p:spPr>
              <a:xfrm>
                <a:off x="9044829" y="215432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50" name="矩形 49"/>
              <p:cNvSpPr/>
              <p:nvPr/>
            </p:nvSpPr>
            <p:spPr>
              <a:xfrm>
                <a:off x="9044828"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3" name="组合 32"/>
            <p:cNvGrpSpPr/>
            <p:nvPr/>
          </p:nvGrpSpPr>
          <p:grpSpPr>
            <a:xfrm>
              <a:off x="8418274" y="3518282"/>
              <a:ext cx="3099907" cy="1033343"/>
              <a:chOff x="8648393" y="1766142"/>
              <a:chExt cx="3099907" cy="1033343"/>
            </a:xfrm>
          </p:grpSpPr>
          <p:sp>
            <p:nvSpPr>
              <p:cNvPr id="47" name="文本框 46"/>
              <p:cNvSpPr txBox="1"/>
              <p:nvPr/>
            </p:nvSpPr>
            <p:spPr>
              <a:xfrm>
                <a:off x="8648394" y="215432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8" name="矩形 47"/>
              <p:cNvSpPr/>
              <p:nvPr/>
            </p:nvSpPr>
            <p:spPr>
              <a:xfrm>
                <a:off x="8648393"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4" name="组合 33"/>
            <p:cNvGrpSpPr/>
            <p:nvPr/>
          </p:nvGrpSpPr>
          <p:grpSpPr>
            <a:xfrm>
              <a:off x="8186358" y="4747325"/>
              <a:ext cx="3099907" cy="1033343"/>
              <a:chOff x="9060289" y="1766142"/>
              <a:chExt cx="3099907" cy="1033343"/>
            </a:xfrm>
          </p:grpSpPr>
          <p:sp>
            <p:nvSpPr>
              <p:cNvPr id="45" name="文本框 44"/>
              <p:cNvSpPr txBox="1"/>
              <p:nvPr/>
            </p:nvSpPr>
            <p:spPr>
              <a:xfrm>
                <a:off x="9060290" y="215432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6" name="矩形 45"/>
              <p:cNvSpPr/>
              <p:nvPr/>
            </p:nvSpPr>
            <p:spPr>
              <a:xfrm>
                <a:off x="9060289"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5" name="组合 34"/>
            <p:cNvGrpSpPr/>
            <p:nvPr/>
          </p:nvGrpSpPr>
          <p:grpSpPr>
            <a:xfrm>
              <a:off x="933932" y="2224632"/>
              <a:ext cx="3101734" cy="3556036"/>
              <a:chOff x="933932" y="2224632"/>
              <a:chExt cx="3101734" cy="3556036"/>
            </a:xfrm>
          </p:grpSpPr>
          <p:grpSp>
            <p:nvGrpSpPr>
              <p:cNvPr id="39" name="组合 38"/>
              <p:cNvGrpSpPr/>
              <p:nvPr/>
            </p:nvGrpSpPr>
            <p:grpSpPr>
              <a:xfrm>
                <a:off x="935760" y="2224632"/>
                <a:ext cx="3099906" cy="1033343"/>
                <a:chOff x="8335323" y="1766142"/>
                <a:chExt cx="3099906" cy="1033343"/>
              </a:xfrm>
            </p:grpSpPr>
            <p:sp>
              <p:nvSpPr>
                <p:cNvPr id="43" name="文本框 42"/>
                <p:cNvSpPr txBox="1"/>
                <p:nvPr/>
              </p:nvSpPr>
              <p:spPr>
                <a:xfrm>
                  <a:off x="8335323" y="215432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4" name="矩形 43"/>
                <p:cNvSpPr/>
                <p:nvPr/>
              </p:nvSpPr>
              <p:spPr>
                <a:xfrm>
                  <a:off x="8582699"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40" name="组合 39"/>
              <p:cNvGrpSpPr/>
              <p:nvPr/>
            </p:nvGrpSpPr>
            <p:grpSpPr>
              <a:xfrm>
                <a:off x="933932" y="4747325"/>
                <a:ext cx="3099906" cy="1033343"/>
                <a:chOff x="8333495" y="1766142"/>
                <a:chExt cx="3099906" cy="1033343"/>
              </a:xfrm>
            </p:grpSpPr>
            <p:sp>
              <p:nvSpPr>
                <p:cNvPr id="41" name="文本框 40"/>
                <p:cNvSpPr txBox="1"/>
                <p:nvPr/>
              </p:nvSpPr>
              <p:spPr>
                <a:xfrm>
                  <a:off x="8333495" y="215432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2" name="矩形 41"/>
                <p:cNvSpPr/>
                <p:nvPr/>
              </p:nvSpPr>
              <p:spPr>
                <a:xfrm>
                  <a:off x="8580871"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nvGrpSpPr>
            <p:cNvPr id="36" name="组合 35"/>
            <p:cNvGrpSpPr/>
            <p:nvPr/>
          </p:nvGrpSpPr>
          <p:grpSpPr>
            <a:xfrm>
              <a:off x="599579" y="3518282"/>
              <a:ext cx="3099906" cy="1033343"/>
              <a:chOff x="8648394" y="1766142"/>
              <a:chExt cx="3099906" cy="1033343"/>
            </a:xfrm>
          </p:grpSpPr>
          <p:sp>
            <p:nvSpPr>
              <p:cNvPr id="37" name="文本框 36"/>
              <p:cNvSpPr txBox="1"/>
              <p:nvPr/>
            </p:nvSpPr>
            <p:spPr>
              <a:xfrm>
                <a:off x="8648394" y="215432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8" name="矩形 37"/>
              <p:cNvSpPr/>
              <p:nvPr/>
            </p:nvSpPr>
            <p:spPr>
              <a:xfrm>
                <a:off x="8895770"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工作完成情况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0" name="组合 9"/>
          <p:cNvGrpSpPr/>
          <p:nvPr/>
        </p:nvGrpSpPr>
        <p:grpSpPr>
          <a:xfrm>
            <a:off x="1338402" y="1976771"/>
            <a:ext cx="4135849" cy="4043438"/>
            <a:chOff x="1072082" y="1976771"/>
            <a:chExt cx="4135849" cy="4043438"/>
          </a:xfrm>
        </p:grpSpPr>
        <p:grpSp>
          <p:nvGrpSpPr>
            <p:cNvPr id="11" name="组合 10"/>
            <p:cNvGrpSpPr/>
            <p:nvPr/>
          </p:nvGrpSpPr>
          <p:grpSpPr>
            <a:xfrm>
              <a:off x="2398484" y="1976771"/>
              <a:ext cx="1919168" cy="1941707"/>
              <a:chOff x="2189765" y="1976771"/>
              <a:chExt cx="1919168" cy="1941707"/>
            </a:xfrm>
            <a:solidFill>
              <a:srgbClr val="C00000"/>
            </a:solidFill>
          </p:grpSpPr>
          <p:sp>
            <p:nvSpPr>
              <p:cNvPr id="37" name="Oval 24"/>
              <p:cNvSpPr>
                <a:spLocks noChangeArrowheads="1"/>
              </p:cNvSpPr>
              <p:nvPr/>
            </p:nvSpPr>
            <p:spPr bwMode="auto">
              <a:xfrm>
                <a:off x="2966222" y="2775767"/>
                <a:ext cx="1142711" cy="1142711"/>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8" name="Oval 25"/>
              <p:cNvSpPr>
                <a:spLocks noChangeArrowheads="1"/>
              </p:cNvSpPr>
              <p:nvPr/>
            </p:nvSpPr>
            <p:spPr bwMode="auto">
              <a:xfrm>
                <a:off x="2189765" y="1976771"/>
                <a:ext cx="776458" cy="77645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9" name="Freeform 26"/>
              <p:cNvSpPr/>
              <p:nvPr/>
            </p:nvSpPr>
            <p:spPr bwMode="auto">
              <a:xfrm>
                <a:off x="2548130" y="2344151"/>
                <a:ext cx="959021" cy="95902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2" name="组合 11"/>
            <p:cNvGrpSpPr/>
            <p:nvPr/>
          </p:nvGrpSpPr>
          <p:grpSpPr>
            <a:xfrm>
              <a:off x="1072082" y="2801686"/>
              <a:ext cx="1941708" cy="1919169"/>
              <a:chOff x="863363" y="2801686"/>
              <a:chExt cx="1941708" cy="1919169"/>
            </a:xfrm>
            <a:solidFill>
              <a:schemeClr val="tx1">
                <a:lumMod val="75000"/>
                <a:lumOff val="25000"/>
              </a:schemeClr>
            </a:solidFill>
          </p:grpSpPr>
          <p:sp>
            <p:nvSpPr>
              <p:cNvPr id="34" name="Oval 27"/>
              <p:cNvSpPr>
                <a:spLocks noChangeArrowheads="1"/>
              </p:cNvSpPr>
              <p:nvPr/>
            </p:nvSpPr>
            <p:spPr bwMode="auto">
              <a:xfrm>
                <a:off x="1662360" y="2801686"/>
                <a:ext cx="1142711" cy="1142711"/>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Oval 28"/>
              <p:cNvSpPr>
                <a:spLocks noChangeArrowheads="1"/>
              </p:cNvSpPr>
              <p:nvPr/>
            </p:nvSpPr>
            <p:spPr bwMode="auto">
              <a:xfrm>
                <a:off x="863363" y="3944397"/>
                <a:ext cx="776458" cy="776458"/>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29"/>
              <p:cNvSpPr/>
              <p:nvPr/>
            </p:nvSpPr>
            <p:spPr bwMode="auto">
              <a:xfrm>
                <a:off x="1229617" y="3404596"/>
                <a:ext cx="959021" cy="95902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 name="组合 12"/>
            <p:cNvGrpSpPr/>
            <p:nvPr/>
          </p:nvGrpSpPr>
          <p:grpSpPr>
            <a:xfrm>
              <a:off x="1989406" y="4078502"/>
              <a:ext cx="1919170" cy="1941707"/>
              <a:chOff x="1780687" y="4078502"/>
              <a:chExt cx="1919170" cy="1941707"/>
            </a:xfrm>
            <a:solidFill>
              <a:schemeClr val="tx1">
                <a:lumMod val="75000"/>
                <a:lumOff val="25000"/>
              </a:schemeClr>
            </a:solidFill>
          </p:grpSpPr>
          <p:sp>
            <p:nvSpPr>
              <p:cNvPr id="31" name="Oval 30"/>
              <p:cNvSpPr>
                <a:spLocks noChangeArrowheads="1"/>
              </p:cNvSpPr>
              <p:nvPr/>
            </p:nvSpPr>
            <p:spPr bwMode="auto">
              <a:xfrm>
                <a:off x="1780687" y="4078502"/>
                <a:ext cx="1142711" cy="11427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Oval 31"/>
              <p:cNvSpPr>
                <a:spLocks noChangeArrowheads="1"/>
              </p:cNvSpPr>
              <p:nvPr/>
            </p:nvSpPr>
            <p:spPr bwMode="auto">
              <a:xfrm>
                <a:off x="2923399" y="5243751"/>
                <a:ext cx="776458" cy="7764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32"/>
              <p:cNvSpPr/>
              <p:nvPr/>
            </p:nvSpPr>
            <p:spPr bwMode="auto">
              <a:xfrm>
                <a:off x="2383598" y="4693808"/>
                <a:ext cx="959021" cy="95902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 name="组合 13"/>
            <p:cNvGrpSpPr/>
            <p:nvPr/>
          </p:nvGrpSpPr>
          <p:grpSpPr>
            <a:xfrm>
              <a:off x="3266223" y="3276125"/>
              <a:ext cx="1941708" cy="1919168"/>
              <a:chOff x="3057504" y="3276125"/>
              <a:chExt cx="1941708" cy="1919168"/>
            </a:xfrm>
            <a:solidFill>
              <a:schemeClr val="tx1">
                <a:lumMod val="75000"/>
                <a:lumOff val="25000"/>
              </a:schemeClr>
            </a:solidFill>
          </p:grpSpPr>
          <p:sp>
            <p:nvSpPr>
              <p:cNvPr id="28" name="Oval 33"/>
              <p:cNvSpPr>
                <a:spLocks noChangeArrowheads="1"/>
              </p:cNvSpPr>
              <p:nvPr/>
            </p:nvSpPr>
            <p:spPr bwMode="auto">
              <a:xfrm>
                <a:off x="3057504" y="4053709"/>
                <a:ext cx="1142711" cy="114158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Oval 34"/>
              <p:cNvSpPr>
                <a:spLocks noChangeArrowheads="1"/>
              </p:cNvSpPr>
              <p:nvPr/>
            </p:nvSpPr>
            <p:spPr bwMode="auto">
              <a:xfrm>
                <a:off x="4222754" y="3276125"/>
                <a:ext cx="776458" cy="777584"/>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35"/>
              <p:cNvSpPr/>
              <p:nvPr/>
            </p:nvSpPr>
            <p:spPr bwMode="auto">
              <a:xfrm>
                <a:off x="3673937" y="3634490"/>
                <a:ext cx="957894" cy="957894"/>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 name="Freeform 36"/>
            <p:cNvSpPr>
              <a:spLocks noEditPoints="1"/>
            </p:cNvSpPr>
            <p:nvPr/>
          </p:nvSpPr>
          <p:spPr bwMode="auto">
            <a:xfrm>
              <a:off x="1282819" y="4184434"/>
              <a:ext cx="192706" cy="267084"/>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37"/>
            <p:cNvSpPr/>
            <p:nvPr/>
          </p:nvSpPr>
          <p:spPr bwMode="auto">
            <a:xfrm>
              <a:off x="1508206" y="4186688"/>
              <a:ext cx="109313" cy="26257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38"/>
            <p:cNvSpPr>
              <a:spLocks noEditPoints="1"/>
            </p:cNvSpPr>
            <p:nvPr/>
          </p:nvSpPr>
          <p:spPr bwMode="auto">
            <a:xfrm>
              <a:off x="2581047" y="2230331"/>
              <a:ext cx="193833" cy="265956"/>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39"/>
            <p:cNvSpPr/>
            <p:nvPr/>
          </p:nvSpPr>
          <p:spPr bwMode="auto">
            <a:xfrm>
              <a:off x="2809814" y="2232585"/>
              <a:ext cx="179183" cy="26032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40"/>
            <p:cNvSpPr>
              <a:spLocks noEditPoints="1"/>
            </p:cNvSpPr>
            <p:nvPr/>
          </p:nvSpPr>
          <p:spPr bwMode="auto">
            <a:xfrm>
              <a:off x="4609529" y="3491370"/>
              <a:ext cx="192706" cy="265956"/>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41"/>
            <p:cNvSpPr/>
            <p:nvPr/>
          </p:nvSpPr>
          <p:spPr bwMode="auto">
            <a:xfrm>
              <a:off x="4848439" y="3489116"/>
              <a:ext cx="172421" cy="269338"/>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42"/>
            <p:cNvSpPr>
              <a:spLocks noEditPoints="1"/>
            </p:cNvSpPr>
            <p:nvPr/>
          </p:nvSpPr>
          <p:spPr bwMode="auto">
            <a:xfrm>
              <a:off x="3321443" y="5473646"/>
              <a:ext cx="194960" cy="265956"/>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43"/>
            <p:cNvSpPr>
              <a:spLocks noEditPoints="1"/>
            </p:cNvSpPr>
            <p:nvPr/>
          </p:nvSpPr>
          <p:spPr bwMode="auto">
            <a:xfrm>
              <a:off x="3536687" y="5475900"/>
              <a:ext cx="208483" cy="26257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3" name="组合 22"/>
            <p:cNvGrpSpPr/>
            <p:nvPr/>
          </p:nvGrpSpPr>
          <p:grpSpPr>
            <a:xfrm>
              <a:off x="2162615" y="2983807"/>
              <a:ext cx="1988472" cy="1978211"/>
              <a:chOff x="1953896" y="2983807"/>
              <a:chExt cx="1988472" cy="1978211"/>
            </a:xfrm>
          </p:grpSpPr>
          <p:pic>
            <p:nvPicPr>
              <p:cNvPr id="24" name="图形 23" descr="无线路由器"/>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082334" y="4342657"/>
                <a:ext cx="614400" cy="614400"/>
              </a:xfrm>
              <a:prstGeom prst="rect">
                <a:avLst/>
              </a:prstGeom>
            </p:spPr>
          </p:pic>
          <p:pic>
            <p:nvPicPr>
              <p:cNvPr id="25" name="图形 24" descr="收音机"/>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3896" y="2983807"/>
                <a:ext cx="614400" cy="614400"/>
              </a:xfrm>
              <a:prstGeom prst="rect">
                <a:avLst/>
              </a:prstGeom>
            </p:spPr>
          </p:pic>
          <p:pic>
            <p:nvPicPr>
              <p:cNvPr id="26" name="图形 25" descr="耳机"/>
              <p:cNvPicPr>
                <a:picLocks noChangeAspect="1"/>
              </p:cNvPicPr>
              <p:nvPr/>
            </p:nvPicPr>
            <p:blipFill>
              <a:blip r:embed="rId5"/>
              <a:stretch>
                <a:fillRect/>
              </a:stretch>
            </p:blipFill>
            <p:spPr>
              <a:xfrm>
                <a:off x="3246155" y="3034962"/>
                <a:ext cx="614400" cy="614400"/>
              </a:xfrm>
              <a:prstGeom prst="rect">
                <a:avLst/>
              </a:prstGeom>
            </p:spPr>
          </p:pic>
          <p:pic>
            <p:nvPicPr>
              <p:cNvPr id="27" name="图形 26" descr="照相机"/>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27968" y="4347618"/>
                <a:ext cx="614400" cy="614400"/>
              </a:xfrm>
              <a:prstGeom prst="rect">
                <a:avLst/>
              </a:prstGeom>
            </p:spPr>
          </p:pic>
        </p:grpSp>
      </p:grpSp>
      <p:grpSp>
        <p:nvGrpSpPr>
          <p:cNvPr id="71" name="组合 70"/>
          <p:cNvGrpSpPr/>
          <p:nvPr/>
        </p:nvGrpSpPr>
        <p:grpSpPr>
          <a:xfrm>
            <a:off x="6203431" y="1616383"/>
            <a:ext cx="5454197" cy="4432584"/>
            <a:chOff x="5965864" y="1616383"/>
            <a:chExt cx="5454197" cy="4432584"/>
          </a:xfrm>
        </p:grpSpPr>
        <p:grpSp>
          <p:nvGrpSpPr>
            <p:cNvPr id="5" name="组合 4"/>
            <p:cNvGrpSpPr/>
            <p:nvPr/>
          </p:nvGrpSpPr>
          <p:grpSpPr>
            <a:xfrm>
              <a:off x="5965864" y="1799962"/>
              <a:ext cx="776839" cy="4148607"/>
              <a:chOff x="5965864" y="1799962"/>
              <a:chExt cx="776839" cy="4148607"/>
            </a:xfrm>
          </p:grpSpPr>
          <p:sp>
            <p:nvSpPr>
              <p:cNvPr id="42" name="矩形 41"/>
              <p:cNvSpPr/>
              <p:nvPr/>
            </p:nvSpPr>
            <p:spPr>
              <a:xfrm>
                <a:off x="5965864" y="1799962"/>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lumMod val="75000"/>
                      </a:schemeClr>
                    </a:solidFill>
                  </a:rPr>
                  <a:t>01</a:t>
                </a:r>
                <a:endParaRPr lang="zh-CN" altLang="en-US" sz="2800" dirty="0">
                  <a:solidFill>
                    <a:schemeClr val="bg1">
                      <a:lumMod val="75000"/>
                    </a:schemeClr>
                  </a:solidFill>
                </a:endParaRPr>
              </a:p>
            </p:txBody>
          </p:sp>
          <p:sp>
            <p:nvSpPr>
              <p:cNvPr id="43" name="矩形 42"/>
              <p:cNvSpPr/>
              <p:nvPr/>
            </p:nvSpPr>
            <p:spPr>
              <a:xfrm>
                <a:off x="5965864" y="2948368"/>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3"/>
                    </a:solidFill>
                  </a:rPr>
                  <a:t>02</a:t>
                </a:r>
                <a:endParaRPr lang="zh-CN" altLang="en-US" sz="2800" dirty="0">
                  <a:solidFill>
                    <a:schemeClr val="accent3"/>
                  </a:solidFill>
                </a:endParaRPr>
              </a:p>
            </p:txBody>
          </p:sp>
          <p:sp>
            <p:nvSpPr>
              <p:cNvPr id="44" name="矩形 43"/>
              <p:cNvSpPr/>
              <p:nvPr/>
            </p:nvSpPr>
            <p:spPr>
              <a:xfrm>
                <a:off x="5979484" y="405348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50000"/>
                        <a:lumOff val="50000"/>
                      </a:schemeClr>
                    </a:solidFill>
                  </a:rPr>
                  <a:t>03</a:t>
                </a:r>
                <a:endParaRPr lang="zh-CN" altLang="en-US" sz="2800" dirty="0">
                  <a:solidFill>
                    <a:schemeClr val="tx1">
                      <a:lumMod val="50000"/>
                      <a:lumOff val="50000"/>
                    </a:schemeClr>
                  </a:solidFill>
                </a:endParaRPr>
              </a:p>
            </p:txBody>
          </p:sp>
          <p:sp>
            <p:nvSpPr>
              <p:cNvPr id="45" name="矩形 44"/>
              <p:cNvSpPr/>
              <p:nvPr/>
            </p:nvSpPr>
            <p:spPr>
              <a:xfrm>
                <a:off x="5980703" y="518656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rPr>
                  <a:t>04</a:t>
                </a:r>
                <a:endParaRPr lang="zh-CN" altLang="en-US" sz="2800" dirty="0">
                  <a:solidFill>
                    <a:schemeClr val="tx1">
                      <a:lumMod val="75000"/>
                      <a:lumOff val="25000"/>
                    </a:schemeClr>
                  </a:solidFill>
                </a:endParaRPr>
              </a:p>
            </p:txBody>
          </p:sp>
        </p:grpSp>
        <p:grpSp>
          <p:nvGrpSpPr>
            <p:cNvPr id="58" name="组合 57"/>
            <p:cNvGrpSpPr/>
            <p:nvPr/>
          </p:nvGrpSpPr>
          <p:grpSpPr>
            <a:xfrm>
              <a:off x="6595242" y="1616383"/>
              <a:ext cx="4824819" cy="4432584"/>
              <a:chOff x="6595242" y="1288392"/>
              <a:chExt cx="4824819" cy="4432584"/>
            </a:xfrm>
          </p:grpSpPr>
          <p:grpSp>
            <p:nvGrpSpPr>
              <p:cNvPr id="59" name="组合 58"/>
              <p:cNvGrpSpPr/>
              <p:nvPr/>
            </p:nvGrpSpPr>
            <p:grpSpPr>
              <a:xfrm>
                <a:off x="6595242" y="1288392"/>
                <a:ext cx="4824819" cy="1032613"/>
                <a:chOff x="7509642" y="2001382"/>
                <a:chExt cx="4824819" cy="1032613"/>
              </a:xfrm>
            </p:grpSpPr>
            <p:sp>
              <p:nvSpPr>
                <p:cNvPr id="69" name="文本框 68"/>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70" name="矩形 69"/>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60" name="组合 59"/>
              <p:cNvGrpSpPr/>
              <p:nvPr/>
            </p:nvGrpSpPr>
            <p:grpSpPr>
              <a:xfrm>
                <a:off x="6595242" y="2421472"/>
                <a:ext cx="4824819" cy="1032613"/>
                <a:chOff x="7509642" y="2001382"/>
                <a:chExt cx="4824819" cy="1032613"/>
              </a:xfrm>
            </p:grpSpPr>
            <p:sp>
              <p:nvSpPr>
                <p:cNvPr id="67" name="文本框 66"/>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68" name="矩形 67"/>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61" name="组合 60"/>
              <p:cNvGrpSpPr/>
              <p:nvPr/>
            </p:nvGrpSpPr>
            <p:grpSpPr>
              <a:xfrm>
                <a:off x="6595242" y="3554552"/>
                <a:ext cx="4824819" cy="1032613"/>
                <a:chOff x="7509642" y="2001382"/>
                <a:chExt cx="4824819" cy="1032613"/>
              </a:xfrm>
            </p:grpSpPr>
            <p:sp>
              <p:nvSpPr>
                <p:cNvPr id="65" name="文本框 64"/>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66" name="矩形 65"/>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62" name="组合 61"/>
              <p:cNvGrpSpPr/>
              <p:nvPr/>
            </p:nvGrpSpPr>
            <p:grpSpPr>
              <a:xfrm>
                <a:off x="6595242" y="4687633"/>
                <a:ext cx="4824819" cy="1033343"/>
                <a:chOff x="7509642" y="2001382"/>
                <a:chExt cx="4824819" cy="1033343"/>
              </a:xfrm>
            </p:grpSpPr>
            <p:sp>
              <p:nvSpPr>
                <p:cNvPr id="63" name="文本框 62"/>
                <p:cNvSpPr txBox="1"/>
                <p:nvPr/>
              </p:nvSpPr>
              <p:spPr>
                <a:xfrm>
                  <a:off x="7509643" y="2389565"/>
                  <a:ext cx="4824818"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64" name="矩形 63"/>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anim calcmode="lin" valueType="num">
                                      <p:cBhvr>
                                        <p:cTn id="15" dur="500" fill="hold"/>
                                        <p:tgtEl>
                                          <p:spTgt spid="71"/>
                                        </p:tgtEl>
                                        <p:attrNameLst>
                                          <p:attrName>ppt_x</p:attrName>
                                        </p:attrNameLst>
                                      </p:cBhvr>
                                      <p:tavLst>
                                        <p:tav tm="0">
                                          <p:val>
                                            <p:strVal val="#ppt_x"/>
                                          </p:val>
                                        </p:tav>
                                        <p:tav tm="100000">
                                          <p:val>
                                            <p:strVal val="#ppt_x"/>
                                          </p:val>
                                        </p:tav>
                                      </p:tavLst>
                                    </p:anim>
                                    <p:anim calcmode="lin" valueType="num">
                                      <p:cBhvr>
                                        <p:cTn id="1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工作完成情况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aphicFrame>
        <p:nvGraphicFramePr>
          <p:cNvPr id="23" name="原创设计师QQ598969553             _5"/>
          <p:cNvGraphicFramePr/>
          <p:nvPr/>
        </p:nvGraphicFramePr>
        <p:xfrm>
          <a:off x="1230244" y="1743229"/>
          <a:ext cx="4744278" cy="4462638"/>
        </p:xfrm>
        <a:graphic>
          <a:graphicData uri="http://schemas.openxmlformats.org/drawingml/2006/chart">
            <c:chart xmlns:c="http://schemas.openxmlformats.org/drawingml/2006/chart" xmlns:r="http://schemas.openxmlformats.org/officeDocument/2006/relationships" r:id="rId1"/>
          </a:graphicData>
        </a:graphic>
      </p:graphicFrame>
      <p:grpSp>
        <p:nvGrpSpPr>
          <p:cNvPr id="24" name="组合 23"/>
          <p:cNvGrpSpPr/>
          <p:nvPr/>
        </p:nvGrpSpPr>
        <p:grpSpPr>
          <a:xfrm>
            <a:off x="6203431" y="1616383"/>
            <a:ext cx="5454197" cy="4432584"/>
            <a:chOff x="5965864" y="1616383"/>
            <a:chExt cx="5454197" cy="4432584"/>
          </a:xfrm>
        </p:grpSpPr>
        <p:grpSp>
          <p:nvGrpSpPr>
            <p:cNvPr id="25" name="组合 24"/>
            <p:cNvGrpSpPr/>
            <p:nvPr/>
          </p:nvGrpSpPr>
          <p:grpSpPr>
            <a:xfrm>
              <a:off x="5965864" y="1799962"/>
              <a:ext cx="776839" cy="4148607"/>
              <a:chOff x="5965864" y="1799962"/>
              <a:chExt cx="776839" cy="4148607"/>
            </a:xfrm>
          </p:grpSpPr>
          <p:sp>
            <p:nvSpPr>
              <p:cNvPr id="39" name="矩形 38"/>
              <p:cNvSpPr/>
              <p:nvPr/>
            </p:nvSpPr>
            <p:spPr>
              <a:xfrm>
                <a:off x="5965864" y="1799962"/>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lumMod val="75000"/>
                      </a:schemeClr>
                    </a:solidFill>
                  </a:rPr>
                  <a:t>01</a:t>
                </a:r>
                <a:endParaRPr lang="zh-CN" altLang="en-US" sz="2800" dirty="0">
                  <a:solidFill>
                    <a:schemeClr val="bg1">
                      <a:lumMod val="75000"/>
                    </a:schemeClr>
                  </a:solidFill>
                </a:endParaRPr>
              </a:p>
            </p:txBody>
          </p:sp>
          <p:sp>
            <p:nvSpPr>
              <p:cNvPr id="40" name="矩形 39"/>
              <p:cNvSpPr/>
              <p:nvPr/>
            </p:nvSpPr>
            <p:spPr>
              <a:xfrm>
                <a:off x="5965864" y="2948368"/>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3"/>
                    </a:solidFill>
                  </a:rPr>
                  <a:t>02</a:t>
                </a:r>
                <a:endParaRPr lang="zh-CN" altLang="en-US" sz="2800" dirty="0">
                  <a:solidFill>
                    <a:schemeClr val="accent3"/>
                  </a:solidFill>
                </a:endParaRPr>
              </a:p>
            </p:txBody>
          </p:sp>
          <p:sp>
            <p:nvSpPr>
              <p:cNvPr id="41" name="矩形 40"/>
              <p:cNvSpPr/>
              <p:nvPr/>
            </p:nvSpPr>
            <p:spPr>
              <a:xfrm>
                <a:off x="5979484" y="405348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50000"/>
                        <a:lumOff val="50000"/>
                      </a:schemeClr>
                    </a:solidFill>
                  </a:rPr>
                  <a:t>03</a:t>
                </a:r>
                <a:endParaRPr lang="zh-CN" altLang="en-US" sz="2800" dirty="0">
                  <a:solidFill>
                    <a:schemeClr val="tx1">
                      <a:lumMod val="50000"/>
                      <a:lumOff val="50000"/>
                    </a:schemeClr>
                  </a:solidFill>
                </a:endParaRPr>
              </a:p>
            </p:txBody>
          </p:sp>
          <p:sp>
            <p:nvSpPr>
              <p:cNvPr id="42" name="矩形 41"/>
              <p:cNvSpPr/>
              <p:nvPr/>
            </p:nvSpPr>
            <p:spPr>
              <a:xfrm>
                <a:off x="5980703" y="518656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rPr>
                  <a:t>04</a:t>
                </a:r>
                <a:endParaRPr lang="zh-CN" altLang="en-US" sz="2800" dirty="0">
                  <a:solidFill>
                    <a:schemeClr val="tx1">
                      <a:lumMod val="75000"/>
                      <a:lumOff val="25000"/>
                    </a:schemeClr>
                  </a:solidFill>
                </a:endParaRPr>
              </a:p>
            </p:txBody>
          </p:sp>
        </p:grpSp>
        <p:grpSp>
          <p:nvGrpSpPr>
            <p:cNvPr id="26" name="组合 25"/>
            <p:cNvGrpSpPr/>
            <p:nvPr/>
          </p:nvGrpSpPr>
          <p:grpSpPr>
            <a:xfrm>
              <a:off x="6595242" y="1616383"/>
              <a:ext cx="4824819" cy="4432584"/>
              <a:chOff x="6595242" y="1288392"/>
              <a:chExt cx="4824819" cy="4432584"/>
            </a:xfrm>
          </p:grpSpPr>
          <p:grpSp>
            <p:nvGrpSpPr>
              <p:cNvPr id="27" name="组合 26"/>
              <p:cNvGrpSpPr/>
              <p:nvPr/>
            </p:nvGrpSpPr>
            <p:grpSpPr>
              <a:xfrm>
                <a:off x="6595242" y="1288392"/>
                <a:ext cx="4824819" cy="1032613"/>
                <a:chOff x="7509642" y="2001382"/>
                <a:chExt cx="4824819" cy="1032613"/>
              </a:xfrm>
            </p:grpSpPr>
            <p:sp>
              <p:nvSpPr>
                <p:cNvPr id="37" name="文本框 36"/>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8" name="矩形 37"/>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8" name="组合 27"/>
              <p:cNvGrpSpPr/>
              <p:nvPr/>
            </p:nvGrpSpPr>
            <p:grpSpPr>
              <a:xfrm>
                <a:off x="6595242" y="2421472"/>
                <a:ext cx="4824819" cy="1032613"/>
                <a:chOff x="7509642" y="2001382"/>
                <a:chExt cx="4824819" cy="1032613"/>
              </a:xfrm>
            </p:grpSpPr>
            <p:sp>
              <p:nvSpPr>
                <p:cNvPr id="35" name="文本框 34"/>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6" name="矩形 35"/>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9" name="组合 28"/>
              <p:cNvGrpSpPr/>
              <p:nvPr/>
            </p:nvGrpSpPr>
            <p:grpSpPr>
              <a:xfrm>
                <a:off x="6595242" y="3554552"/>
                <a:ext cx="4824819" cy="1032613"/>
                <a:chOff x="7509642" y="2001382"/>
                <a:chExt cx="4824819" cy="1032613"/>
              </a:xfrm>
            </p:grpSpPr>
            <p:sp>
              <p:nvSpPr>
                <p:cNvPr id="33" name="文本框 32"/>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4" name="矩形 33"/>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0" name="组合 29"/>
              <p:cNvGrpSpPr/>
              <p:nvPr/>
            </p:nvGrpSpPr>
            <p:grpSpPr>
              <a:xfrm>
                <a:off x="6595242" y="4687633"/>
                <a:ext cx="4824819" cy="1033343"/>
                <a:chOff x="7509642" y="2001382"/>
                <a:chExt cx="4824819" cy="1033343"/>
              </a:xfrm>
            </p:grpSpPr>
            <p:sp>
              <p:nvSpPr>
                <p:cNvPr id="31" name="文本框 30"/>
                <p:cNvSpPr txBox="1"/>
                <p:nvPr/>
              </p:nvSpPr>
              <p:spPr>
                <a:xfrm>
                  <a:off x="7509643" y="2389565"/>
                  <a:ext cx="4824818"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2" name="矩形 31"/>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38530" y="-2579087"/>
            <a:ext cx="9203382" cy="13435834"/>
            <a:chOff x="-3138530" y="-2579087"/>
            <a:chExt cx="9203382" cy="13435834"/>
          </a:xfrm>
          <a:blipFill dpi="0" rotWithShape="1">
            <a:blip r:embed="rId1"/>
            <a:srcRect/>
            <a:tile tx="0" ty="0" sx="100000" sy="100000" flip="none" algn="r"/>
          </a:blipFill>
        </p:grpSpPr>
        <p:sp>
          <p:nvSpPr>
            <p:cNvPr id="2" name="矩形: 圆角 1"/>
            <p:cNvSpPr/>
            <p:nvPr/>
          </p:nvSpPr>
          <p:spPr>
            <a:xfrm rot="19103247">
              <a:off x="-3138530" y="1003257"/>
              <a:ext cx="557138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75033" y="1467013"/>
            <a:ext cx="7474442" cy="3574832"/>
            <a:chOff x="4223913" y="1283393"/>
            <a:chExt cx="7474442" cy="3574832"/>
          </a:xfrm>
        </p:grpSpPr>
        <p:grpSp>
          <p:nvGrpSpPr>
            <p:cNvPr id="9" name="组合 8"/>
            <p:cNvGrpSpPr/>
            <p:nvPr/>
          </p:nvGrpSpPr>
          <p:grpSpPr>
            <a:xfrm>
              <a:off x="4223913" y="2711614"/>
              <a:ext cx="7474442" cy="2146611"/>
              <a:chOff x="4223913" y="2678513"/>
              <a:chExt cx="7474442" cy="2146611"/>
            </a:xfrm>
          </p:grpSpPr>
          <p:sp>
            <p:nvSpPr>
              <p:cNvPr id="7" name="矩形 6"/>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chemeClr val="tx1">
                        <a:lumMod val="75000"/>
                        <a:lumOff val="25000"/>
                      </a:schemeClr>
                    </a:solidFill>
                  </a:rPr>
                  <a:t>成功项目展示</a:t>
                </a:r>
                <a:endParaRPr lang="zh-CN" altLang="en-US" sz="6000" dirty="0">
                  <a:solidFill>
                    <a:schemeClr val="tx1">
                      <a:lumMod val="75000"/>
                      <a:lumOff val="25000"/>
                    </a:schemeClr>
                  </a:solidFill>
                </a:endParaRPr>
              </a:p>
            </p:txBody>
          </p:sp>
          <p:sp>
            <p:nvSpPr>
              <p:cNvPr id="8" name="文本框 7"/>
              <p:cNvSpPr txBox="1"/>
              <p:nvPr/>
            </p:nvSpPr>
            <p:spPr>
              <a:xfrm>
                <a:off x="5494573" y="3764674"/>
                <a:ext cx="4933121" cy="1060450"/>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a:t>
                </a:r>
                <a:endParaRPr lang="zh-CN" altLang="en-US" sz="1400" dirty="0">
                  <a:solidFill>
                    <a:schemeClr val="tx1">
                      <a:lumMod val="75000"/>
                      <a:lumOff val="25000"/>
                    </a:schemeClr>
                  </a:solidFill>
                </a:endParaRPr>
              </a:p>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点击即可编辑点击即可编辑点击即可编辑点击此处更换文本</a:t>
                </a:r>
                <a:endParaRPr lang="zh-CN" altLang="en-US" sz="1400" dirty="0">
                  <a:solidFill>
                    <a:schemeClr val="tx1">
                      <a:lumMod val="75000"/>
                      <a:lumOff val="25000"/>
                    </a:schemeClr>
                  </a:solidFill>
                </a:endParaRPr>
              </a:p>
            </p:txBody>
          </p:sp>
        </p:grpSp>
        <p:sp>
          <p:nvSpPr>
            <p:cNvPr id="6" name="矩形 5"/>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dirty="0">
                  <a:solidFill>
                    <a:schemeClr val="tx1">
                      <a:lumMod val="75000"/>
                      <a:lumOff val="25000"/>
                    </a:schemeClr>
                  </a:solidFill>
                </a:rPr>
                <a:t>03</a:t>
              </a:r>
              <a:endParaRPr lang="zh-CN" altLang="en-US" sz="9600" b="1" dirty="0">
                <a:solidFill>
                  <a:schemeClr val="tx1">
                    <a:lumMod val="75000"/>
                    <a:lumOff val="25000"/>
                  </a:schemeClr>
                </a:solidFill>
              </a:endParaRPr>
            </a:p>
          </p:txBody>
        </p:sp>
      </p:grpSp>
      <p:grpSp>
        <p:nvGrpSpPr>
          <p:cNvPr id="12" name="组合 11"/>
          <p:cNvGrpSpPr/>
          <p:nvPr/>
        </p:nvGrpSpPr>
        <p:grpSpPr>
          <a:xfrm rot="18115931" flipH="1">
            <a:off x="9605273" y="-1530048"/>
            <a:ext cx="3185430" cy="4650344"/>
            <a:chOff x="-3138530" y="-2579087"/>
            <a:chExt cx="9203382" cy="13435834"/>
          </a:xfrm>
        </p:grpSpPr>
        <p:sp>
          <p:nvSpPr>
            <p:cNvPr id="13" name="矩形: 圆角 12"/>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成功项目展示</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3" name="组合 12"/>
          <p:cNvGrpSpPr/>
          <p:nvPr/>
        </p:nvGrpSpPr>
        <p:grpSpPr>
          <a:xfrm>
            <a:off x="2006098" y="2791426"/>
            <a:ext cx="8494314" cy="1275148"/>
            <a:chOff x="1944324" y="2791426"/>
            <a:chExt cx="8494314" cy="1275148"/>
          </a:xfrm>
        </p:grpSpPr>
        <p:sp>
          <p:nvSpPr>
            <p:cNvPr id="5" name="矩形: 圆角 4"/>
            <p:cNvSpPr/>
            <p:nvPr/>
          </p:nvSpPr>
          <p:spPr>
            <a:xfrm>
              <a:off x="1944324" y="2791426"/>
              <a:ext cx="1386204" cy="1275148"/>
            </a:xfrm>
            <a:prstGeom prst="roundRect">
              <a:avLst/>
            </a:prstGeom>
            <a:solidFill>
              <a:srgbClr val="DCDCD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4313694" y="2791426"/>
              <a:ext cx="1386204" cy="1275148"/>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683064" y="2791426"/>
              <a:ext cx="1386204" cy="1275148"/>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9052434" y="2791426"/>
              <a:ext cx="1386204" cy="1275148"/>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648141" y="4282033"/>
            <a:ext cx="9210227" cy="1033343"/>
            <a:chOff x="1648141" y="4282033"/>
            <a:chExt cx="9210227" cy="1033343"/>
          </a:xfrm>
        </p:grpSpPr>
        <p:grpSp>
          <p:nvGrpSpPr>
            <p:cNvPr id="16" name="组合 15"/>
            <p:cNvGrpSpPr/>
            <p:nvPr/>
          </p:nvGrpSpPr>
          <p:grpSpPr>
            <a:xfrm>
              <a:off x="8756251" y="4282033"/>
              <a:ext cx="2102117" cy="1033343"/>
              <a:chOff x="8142663" y="4301912"/>
              <a:chExt cx="2102117" cy="1033343"/>
            </a:xfrm>
          </p:grpSpPr>
          <p:sp>
            <p:nvSpPr>
              <p:cNvPr id="14" name="文本框 13"/>
              <p:cNvSpPr txBox="1"/>
              <p:nvPr/>
            </p:nvSpPr>
            <p:spPr>
              <a:xfrm>
                <a:off x="8292537" y="4690095"/>
                <a:ext cx="1802369"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15" name="矩形 14"/>
              <p:cNvSpPr/>
              <p:nvPr/>
            </p:nvSpPr>
            <p:spPr>
              <a:xfrm>
                <a:off x="8142663" y="4301912"/>
                <a:ext cx="210211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17" name="组合 16"/>
            <p:cNvGrpSpPr/>
            <p:nvPr/>
          </p:nvGrpSpPr>
          <p:grpSpPr>
            <a:xfrm>
              <a:off x="6386881" y="4282033"/>
              <a:ext cx="2102117" cy="1033343"/>
              <a:chOff x="8142663" y="4301912"/>
              <a:chExt cx="2102117" cy="1033343"/>
            </a:xfrm>
          </p:grpSpPr>
          <p:sp>
            <p:nvSpPr>
              <p:cNvPr id="18" name="文本框 17"/>
              <p:cNvSpPr txBox="1"/>
              <p:nvPr/>
            </p:nvSpPr>
            <p:spPr>
              <a:xfrm>
                <a:off x="8292537" y="4690095"/>
                <a:ext cx="1802369"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19" name="矩形 18"/>
              <p:cNvSpPr/>
              <p:nvPr/>
            </p:nvSpPr>
            <p:spPr>
              <a:xfrm>
                <a:off x="8142663" y="4301912"/>
                <a:ext cx="210211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0" name="组合 19"/>
            <p:cNvGrpSpPr/>
            <p:nvPr/>
          </p:nvGrpSpPr>
          <p:grpSpPr>
            <a:xfrm>
              <a:off x="4017511" y="4282033"/>
              <a:ext cx="2102117" cy="1033343"/>
              <a:chOff x="8142663" y="4301912"/>
              <a:chExt cx="2102117" cy="1033343"/>
            </a:xfrm>
          </p:grpSpPr>
          <p:sp>
            <p:nvSpPr>
              <p:cNvPr id="21" name="文本框 20"/>
              <p:cNvSpPr txBox="1"/>
              <p:nvPr/>
            </p:nvSpPr>
            <p:spPr>
              <a:xfrm>
                <a:off x="8292537" y="4690095"/>
                <a:ext cx="1802369"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22" name="矩形 21"/>
              <p:cNvSpPr/>
              <p:nvPr/>
            </p:nvSpPr>
            <p:spPr>
              <a:xfrm>
                <a:off x="8142663" y="4301912"/>
                <a:ext cx="210211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3" name="组合 22"/>
            <p:cNvGrpSpPr/>
            <p:nvPr/>
          </p:nvGrpSpPr>
          <p:grpSpPr>
            <a:xfrm>
              <a:off x="1648141" y="4282033"/>
              <a:ext cx="2102117" cy="1033343"/>
              <a:chOff x="8142663" y="4301912"/>
              <a:chExt cx="2102117" cy="1033343"/>
            </a:xfrm>
          </p:grpSpPr>
          <p:sp>
            <p:nvSpPr>
              <p:cNvPr id="24" name="文本框 23"/>
              <p:cNvSpPr txBox="1"/>
              <p:nvPr/>
            </p:nvSpPr>
            <p:spPr>
              <a:xfrm>
                <a:off x="8292537" y="4690095"/>
                <a:ext cx="1802369"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25" name="矩形 24"/>
              <p:cNvSpPr/>
              <p:nvPr/>
            </p:nvSpPr>
            <p:spPr>
              <a:xfrm>
                <a:off x="8142663" y="4301912"/>
                <a:ext cx="210211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nvGrpSpPr>
          <p:cNvPr id="34" name="组合 33"/>
          <p:cNvGrpSpPr/>
          <p:nvPr/>
        </p:nvGrpSpPr>
        <p:grpSpPr>
          <a:xfrm>
            <a:off x="2391999" y="3121800"/>
            <a:ext cx="7722510" cy="669794"/>
            <a:chOff x="2391999" y="3121800"/>
            <a:chExt cx="7722510" cy="669794"/>
          </a:xfrm>
        </p:grpSpPr>
        <p:pic>
          <p:nvPicPr>
            <p:cNvPr id="27" name="图形 26" descr="便携式计算机"/>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391999" y="3121800"/>
              <a:ext cx="614400" cy="614400"/>
            </a:xfrm>
            <a:prstGeom prst="rect">
              <a:avLst/>
            </a:prstGeom>
          </p:spPr>
        </p:pic>
        <p:pic>
          <p:nvPicPr>
            <p:cNvPr id="29" name="图形 28" descr="显示器"/>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1369" y="3166342"/>
              <a:ext cx="614400" cy="614400"/>
            </a:xfrm>
            <a:prstGeom prst="rect">
              <a:avLst/>
            </a:prstGeom>
          </p:spPr>
        </p:pic>
        <p:pic>
          <p:nvPicPr>
            <p:cNvPr id="31" name="图形 30" descr="智能手机"/>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0739" y="3177194"/>
              <a:ext cx="614400" cy="614400"/>
            </a:xfrm>
            <a:prstGeom prst="rect">
              <a:avLst/>
            </a:prstGeom>
          </p:spPr>
        </p:pic>
        <p:pic>
          <p:nvPicPr>
            <p:cNvPr id="33" name="图形 32" descr="平板电脑"/>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0109" y="3177194"/>
              <a:ext cx="614400" cy="614400"/>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成功项目展示</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6" name="Group 3"/>
          <p:cNvGrpSpPr/>
          <p:nvPr/>
        </p:nvGrpSpPr>
        <p:grpSpPr>
          <a:xfrm>
            <a:off x="1053735" y="2524748"/>
            <a:ext cx="10090868" cy="2170176"/>
            <a:chOff x="1050566" y="2772576"/>
            <a:chExt cx="10090868" cy="2170176"/>
          </a:xfrm>
        </p:grpSpPr>
        <p:sp>
          <p:nvSpPr>
            <p:cNvPr id="17" name="Block Arc 49"/>
            <p:cNvSpPr/>
            <p:nvPr/>
          </p:nvSpPr>
          <p:spPr>
            <a:xfrm>
              <a:off x="1050566" y="2786644"/>
              <a:ext cx="2156108" cy="2156108"/>
            </a:xfrm>
            <a:prstGeom prst="blockArc">
              <a:avLst>
                <a:gd name="adj1" fmla="val 10800000"/>
                <a:gd name="adj2" fmla="val 0"/>
                <a:gd name="adj3" fmla="val 807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18" name="Block Arc 50"/>
            <p:cNvSpPr/>
            <p:nvPr/>
          </p:nvSpPr>
          <p:spPr>
            <a:xfrm flipV="1">
              <a:off x="3034256" y="2772576"/>
              <a:ext cx="2156108" cy="2156108"/>
            </a:xfrm>
            <a:prstGeom prst="blockArc">
              <a:avLst>
                <a:gd name="adj1" fmla="val 10800000"/>
                <a:gd name="adj2" fmla="val 0"/>
                <a:gd name="adj3" fmla="val 807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panose="020B0604020202020204" pitchFamily="34" charset="0"/>
                <a:cs typeface="Arial" panose="020B0604020202020204" pitchFamily="34" charset="0"/>
              </a:endParaRPr>
            </a:p>
          </p:txBody>
        </p:sp>
        <p:sp>
          <p:nvSpPr>
            <p:cNvPr id="19" name="Block Arc 51"/>
            <p:cNvSpPr/>
            <p:nvPr/>
          </p:nvSpPr>
          <p:spPr>
            <a:xfrm>
              <a:off x="5017946" y="2786644"/>
              <a:ext cx="2156108" cy="2156108"/>
            </a:xfrm>
            <a:prstGeom prst="blockArc">
              <a:avLst>
                <a:gd name="adj1" fmla="val 10800000"/>
                <a:gd name="adj2" fmla="val 0"/>
                <a:gd name="adj3" fmla="val 807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panose="020B0604020202020204" pitchFamily="34" charset="0"/>
                <a:cs typeface="Arial" panose="020B0604020202020204" pitchFamily="34" charset="0"/>
              </a:endParaRPr>
            </a:p>
          </p:txBody>
        </p:sp>
        <p:sp>
          <p:nvSpPr>
            <p:cNvPr id="20" name="Block Arc 52"/>
            <p:cNvSpPr/>
            <p:nvPr/>
          </p:nvSpPr>
          <p:spPr>
            <a:xfrm flipV="1">
              <a:off x="7001636" y="2772576"/>
              <a:ext cx="2156108" cy="2156108"/>
            </a:xfrm>
            <a:prstGeom prst="blockArc">
              <a:avLst>
                <a:gd name="adj1" fmla="val 10800000"/>
                <a:gd name="adj2" fmla="val 0"/>
                <a:gd name="adj3" fmla="val 807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21" name="Block Arc 53"/>
            <p:cNvSpPr/>
            <p:nvPr/>
          </p:nvSpPr>
          <p:spPr>
            <a:xfrm>
              <a:off x="8985326" y="2786644"/>
              <a:ext cx="2156108" cy="2156108"/>
            </a:xfrm>
            <a:prstGeom prst="blockArc">
              <a:avLst>
                <a:gd name="adj1" fmla="val 10800000"/>
                <a:gd name="adj2" fmla="val 0"/>
                <a:gd name="adj3" fmla="val 807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latin typeface="Arial" panose="020B0604020202020204" pitchFamily="34" charset="0"/>
                <a:cs typeface="Arial" panose="020B0604020202020204" pitchFamily="34" charset="0"/>
              </a:endParaRPr>
            </a:p>
          </p:txBody>
        </p:sp>
      </p:grpSp>
      <p:grpSp>
        <p:nvGrpSpPr>
          <p:cNvPr id="39" name="组合 38"/>
          <p:cNvGrpSpPr/>
          <p:nvPr/>
        </p:nvGrpSpPr>
        <p:grpSpPr>
          <a:xfrm>
            <a:off x="1523256" y="2994269"/>
            <a:ext cx="9151826" cy="1217066"/>
            <a:chOff x="1523256" y="2994269"/>
            <a:chExt cx="9151826" cy="1217066"/>
          </a:xfrm>
        </p:grpSpPr>
        <p:grpSp>
          <p:nvGrpSpPr>
            <p:cNvPr id="5" name="组合 4"/>
            <p:cNvGrpSpPr/>
            <p:nvPr/>
          </p:nvGrpSpPr>
          <p:grpSpPr>
            <a:xfrm>
              <a:off x="1523256" y="2994269"/>
              <a:ext cx="1217066" cy="1217066"/>
              <a:chOff x="1523256" y="2994269"/>
              <a:chExt cx="1217066" cy="1217066"/>
            </a:xfrm>
          </p:grpSpPr>
          <p:sp>
            <p:nvSpPr>
              <p:cNvPr id="26" name="Oval 55"/>
              <p:cNvSpPr/>
              <p:nvPr/>
            </p:nvSpPr>
            <p:spPr>
              <a:xfrm>
                <a:off x="1523256" y="2994269"/>
                <a:ext cx="1217066" cy="121706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pic>
            <p:nvPicPr>
              <p:cNvPr id="27" name="图形 26" descr="烧杯"/>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91701" y="3240137"/>
                <a:ext cx="664196" cy="664196"/>
              </a:xfrm>
              <a:prstGeom prst="rect">
                <a:avLst/>
              </a:prstGeom>
            </p:spPr>
          </p:pic>
        </p:grpSp>
        <p:grpSp>
          <p:nvGrpSpPr>
            <p:cNvPr id="36" name="组合 35"/>
            <p:cNvGrpSpPr/>
            <p:nvPr/>
          </p:nvGrpSpPr>
          <p:grpSpPr>
            <a:xfrm>
              <a:off x="5490636" y="2994269"/>
              <a:ext cx="1217066" cy="1217066"/>
              <a:chOff x="5490636" y="2994269"/>
              <a:chExt cx="1217066" cy="1217066"/>
            </a:xfrm>
          </p:grpSpPr>
          <p:sp>
            <p:nvSpPr>
              <p:cNvPr id="25" name="Oval 57"/>
              <p:cNvSpPr/>
              <p:nvPr/>
            </p:nvSpPr>
            <p:spPr>
              <a:xfrm>
                <a:off x="5490636" y="2994269"/>
                <a:ext cx="1217066" cy="121706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pic>
            <p:nvPicPr>
              <p:cNvPr id="28" name="图形 27" descr="烧瓶"/>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3625" y="3231463"/>
                <a:ext cx="664196" cy="664196"/>
              </a:xfrm>
              <a:prstGeom prst="rect">
                <a:avLst/>
              </a:prstGeom>
            </p:spPr>
          </p:pic>
        </p:grpSp>
        <p:grpSp>
          <p:nvGrpSpPr>
            <p:cNvPr id="35" name="组合 34"/>
            <p:cNvGrpSpPr/>
            <p:nvPr/>
          </p:nvGrpSpPr>
          <p:grpSpPr>
            <a:xfrm>
              <a:off x="3506946" y="2994269"/>
              <a:ext cx="1217066" cy="1217066"/>
              <a:chOff x="3506946" y="2994269"/>
              <a:chExt cx="1217066" cy="1217066"/>
            </a:xfrm>
          </p:grpSpPr>
          <p:sp>
            <p:nvSpPr>
              <p:cNvPr id="24" name="Oval 56"/>
              <p:cNvSpPr/>
              <p:nvPr/>
            </p:nvSpPr>
            <p:spPr>
              <a:xfrm>
                <a:off x="3506946" y="2994269"/>
                <a:ext cx="1217066" cy="121706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pic>
            <p:nvPicPr>
              <p:cNvPr id="29" name="图形 28" descr="显微镜"/>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1242" y="3240137"/>
                <a:ext cx="664196" cy="664196"/>
              </a:xfrm>
              <a:prstGeom prst="rect">
                <a:avLst/>
              </a:prstGeom>
            </p:spPr>
          </p:pic>
        </p:grpSp>
        <p:grpSp>
          <p:nvGrpSpPr>
            <p:cNvPr id="38" name="组合 37"/>
            <p:cNvGrpSpPr/>
            <p:nvPr/>
          </p:nvGrpSpPr>
          <p:grpSpPr>
            <a:xfrm>
              <a:off x="9458016" y="2994269"/>
              <a:ext cx="1217066" cy="1217066"/>
              <a:chOff x="9458016" y="2994269"/>
              <a:chExt cx="1217066" cy="1217066"/>
            </a:xfrm>
          </p:grpSpPr>
          <p:sp>
            <p:nvSpPr>
              <p:cNvPr id="23" name="Oval 59"/>
              <p:cNvSpPr/>
              <p:nvPr/>
            </p:nvSpPr>
            <p:spPr>
              <a:xfrm>
                <a:off x="9458016" y="2994269"/>
                <a:ext cx="1217066" cy="121706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pic>
            <p:nvPicPr>
              <p:cNvPr id="30" name="图形 29" descr="地球仪"/>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4451" y="3231463"/>
                <a:ext cx="664196" cy="664196"/>
              </a:xfrm>
              <a:prstGeom prst="rect">
                <a:avLst/>
              </a:prstGeom>
            </p:spPr>
          </p:pic>
        </p:grpSp>
        <p:grpSp>
          <p:nvGrpSpPr>
            <p:cNvPr id="37" name="组合 36"/>
            <p:cNvGrpSpPr/>
            <p:nvPr/>
          </p:nvGrpSpPr>
          <p:grpSpPr>
            <a:xfrm>
              <a:off x="7474326" y="2994269"/>
              <a:ext cx="1217066" cy="1217066"/>
              <a:chOff x="7474326" y="2994269"/>
              <a:chExt cx="1217066" cy="1217066"/>
            </a:xfrm>
          </p:grpSpPr>
          <p:sp>
            <p:nvSpPr>
              <p:cNvPr id="22" name="Oval 58"/>
              <p:cNvSpPr/>
              <p:nvPr/>
            </p:nvSpPr>
            <p:spPr>
              <a:xfrm>
                <a:off x="7474326" y="2994269"/>
                <a:ext cx="1217066" cy="121706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pic>
            <p:nvPicPr>
              <p:cNvPr id="31" name="图形 30" descr="时钟"/>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0762" y="3240137"/>
                <a:ext cx="664196" cy="664196"/>
              </a:xfrm>
              <a:prstGeom prst="rect">
                <a:avLst/>
              </a:prstGeom>
            </p:spPr>
          </p:pic>
        </p:grpSp>
      </p:grpSp>
      <p:grpSp>
        <p:nvGrpSpPr>
          <p:cNvPr id="32" name="组合 31"/>
          <p:cNvGrpSpPr/>
          <p:nvPr/>
        </p:nvGrpSpPr>
        <p:grpSpPr>
          <a:xfrm>
            <a:off x="1886776" y="4983486"/>
            <a:ext cx="8418445" cy="1033343"/>
            <a:chOff x="1886778" y="4553186"/>
            <a:chExt cx="8418445" cy="1033343"/>
          </a:xfrm>
        </p:grpSpPr>
        <p:sp>
          <p:nvSpPr>
            <p:cNvPr id="33" name="文本框 32"/>
            <p:cNvSpPr txBox="1"/>
            <p:nvPr/>
          </p:nvSpPr>
          <p:spPr>
            <a:xfrm>
              <a:off x="1886778" y="4941369"/>
              <a:ext cx="8418445"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4" name="矩形 33"/>
            <p:cNvSpPr/>
            <p:nvPr/>
          </p:nvSpPr>
          <p:spPr>
            <a:xfrm>
              <a:off x="4669735" y="455318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75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成功项目展示</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25" name="组合 24"/>
          <p:cNvGrpSpPr/>
          <p:nvPr/>
        </p:nvGrpSpPr>
        <p:grpSpPr>
          <a:xfrm>
            <a:off x="4779065" y="2250929"/>
            <a:ext cx="2633870" cy="3747053"/>
            <a:chOff x="4779065" y="2250929"/>
            <a:chExt cx="2633870" cy="3747053"/>
          </a:xfrm>
        </p:grpSpPr>
        <p:sp>
          <p:nvSpPr>
            <p:cNvPr id="10" name="矩形: 圆角 9"/>
            <p:cNvSpPr/>
            <p:nvPr/>
          </p:nvSpPr>
          <p:spPr>
            <a:xfrm>
              <a:off x="4779065" y="2250929"/>
              <a:ext cx="2633870" cy="374705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形 14" descr="语音"/>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91199" y="2963688"/>
              <a:ext cx="609602" cy="609602"/>
            </a:xfrm>
            <a:prstGeom prst="rect">
              <a:avLst/>
            </a:prstGeom>
          </p:spPr>
        </p:pic>
        <p:grpSp>
          <p:nvGrpSpPr>
            <p:cNvPr id="5" name="组合 4"/>
            <p:cNvGrpSpPr/>
            <p:nvPr/>
          </p:nvGrpSpPr>
          <p:grpSpPr>
            <a:xfrm>
              <a:off x="5050924" y="3686579"/>
              <a:ext cx="2090150" cy="1587063"/>
              <a:chOff x="5017867" y="3676640"/>
              <a:chExt cx="2090150" cy="1587063"/>
            </a:xfrm>
          </p:grpSpPr>
          <p:sp>
            <p:nvSpPr>
              <p:cNvPr id="16" name="文本框 15"/>
              <p:cNvSpPr txBox="1"/>
              <p:nvPr/>
            </p:nvSpPr>
            <p:spPr>
              <a:xfrm>
                <a:off x="5124029" y="4064823"/>
                <a:ext cx="1877828" cy="119888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17" name="矩形 16"/>
              <p:cNvSpPr/>
              <p:nvPr/>
            </p:nvSpPr>
            <p:spPr>
              <a:xfrm>
                <a:off x="5017867" y="3676640"/>
                <a:ext cx="209015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nvGrpSpPr>
          <p:cNvPr id="24" name="组合 23"/>
          <p:cNvGrpSpPr/>
          <p:nvPr/>
        </p:nvGrpSpPr>
        <p:grpSpPr>
          <a:xfrm>
            <a:off x="1389822" y="2250929"/>
            <a:ext cx="2633870" cy="3747053"/>
            <a:chOff x="1389822" y="2250929"/>
            <a:chExt cx="2633870" cy="3747053"/>
          </a:xfrm>
        </p:grpSpPr>
        <p:sp>
          <p:nvSpPr>
            <p:cNvPr id="11" name="矩形: 圆角 10"/>
            <p:cNvSpPr/>
            <p:nvPr/>
          </p:nvSpPr>
          <p:spPr>
            <a:xfrm>
              <a:off x="1389822" y="2250929"/>
              <a:ext cx="2633870" cy="374705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形 12" descr="信号"/>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1955" y="2963688"/>
              <a:ext cx="609602" cy="609602"/>
            </a:xfrm>
            <a:prstGeom prst="rect">
              <a:avLst/>
            </a:prstGeom>
          </p:spPr>
        </p:pic>
        <p:grpSp>
          <p:nvGrpSpPr>
            <p:cNvPr id="18" name="组合 17"/>
            <p:cNvGrpSpPr/>
            <p:nvPr/>
          </p:nvGrpSpPr>
          <p:grpSpPr>
            <a:xfrm>
              <a:off x="1661681" y="3686579"/>
              <a:ext cx="2090150" cy="1587063"/>
              <a:chOff x="5017867" y="3676640"/>
              <a:chExt cx="2090150" cy="1587063"/>
            </a:xfrm>
          </p:grpSpPr>
          <p:sp>
            <p:nvSpPr>
              <p:cNvPr id="19" name="文本框 18"/>
              <p:cNvSpPr txBox="1"/>
              <p:nvPr/>
            </p:nvSpPr>
            <p:spPr>
              <a:xfrm>
                <a:off x="5124029" y="4064823"/>
                <a:ext cx="1877828" cy="119888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0" name="矩形 19"/>
              <p:cNvSpPr/>
              <p:nvPr/>
            </p:nvSpPr>
            <p:spPr>
              <a:xfrm>
                <a:off x="5017867" y="3676640"/>
                <a:ext cx="209015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nvGrpSpPr>
          <p:cNvPr id="26" name="组合 25"/>
          <p:cNvGrpSpPr/>
          <p:nvPr/>
        </p:nvGrpSpPr>
        <p:grpSpPr>
          <a:xfrm>
            <a:off x="8168308" y="2250929"/>
            <a:ext cx="2633870" cy="3747053"/>
            <a:chOff x="8168308" y="2250929"/>
            <a:chExt cx="2633870" cy="3747053"/>
          </a:xfrm>
        </p:grpSpPr>
        <p:sp>
          <p:nvSpPr>
            <p:cNvPr id="12" name="矩形: 圆角 11"/>
            <p:cNvSpPr/>
            <p:nvPr/>
          </p:nvSpPr>
          <p:spPr>
            <a:xfrm>
              <a:off x="8168308" y="2250929"/>
              <a:ext cx="2633870" cy="374705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形 13" descr="Wi-Fi"/>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0441" y="2963688"/>
              <a:ext cx="609602" cy="609602"/>
            </a:xfrm>
            <a:prstGeom prst="rect">
              <a:avLst/>
            </a:prstGeom>
          </p:spPr>
        </p:pic>
        <p:grpSp>
          <p:nvGrpSpPr>
            <p:cNvPr id="21" name="组合 20"/>
            <p:cNvGrpSpPr/>
            <p:nvPr/>
          </p:nvGrpSpPr>
          <p:grpSpPr>
            <a:xfrm>
              <a:off x="8440167" y="3686579"/>
              <a:ext cx="2090150" cy="1587063"/>
              <a:chOff x="5017867" y="3676640"/>
              <a:chExt cx="2090150" cy="1587063"/>
            </a:xfrm>
          </p:grpSpPr>
          <p:sp>
            <p:nvSpPr>
              <p:cNvPr id="22" name="文本框 21"/>
              <p:cNvSpPr txBox="1"/>
              <p:nvPr/>
            </p:nvSpPr>
            <p:spPr>
              <a:xfrm>
                <a:off x="5124029" y="4064823"/>
                <a:ext cx="1877828" cy="119888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3" name="矩形 22"/>
              <p:cNvSpPr/>
              <p:nvPr/>
            </p:nvSpPr>
            <p:spPr>
              <a:xfrm>
                <a:off x="5017867" y="3676640"/>
                <a:ext cx="209015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386470" y="2310563"/>
            <a:ext cx="3419062" cy="3417908"/>
            <a:chOff x="4386470" y="1720624"/>
            <a:chExt cx="3419062" cy="3417908"/>
          </a:xfrm>
        </p:grpSpPr>
        <p:grpSp>
          <p:nvGrpSpPr>
            <p:cNvPr id="2" name="组合 1"/>
            <p:cNvGrpSpPr/>
            <p:nvPr/>
          </p:nvGrpSpPr>
          <p:grpSpPr>
            <a:xfrm>
              <a:off x="4386470" y="1720624"/>
              <a:ext cx="3419062" cy="3417908"/>
              <a:chOff x="4386470" y="1720624"/>
              <a:chExt cx="3419062" cy="3417908"/>
            </a:xfrm>
          </p:grpSpPr>
          <p:sp>
            <p:nvSpPr>
              <p:cNvPr id="3" name="任意多边形: 形状 2"/>
              <p:cNvSpPr/>
              <p:nvPr/>
            </p:nvSpPr>
            <p:spPr>
              <a:xfrm>
                <a:off x="6118860" y="1720624"/>
                <a:ext cx="1686672" cy="2677595"/>
              </a:xfrm>
              <a:custGeom>
                <a:avLst/>
                <a:gdLst>
                  <a:gd name="connsiteX0" fmla="*/ 0 w 1686672"/>
                  <a:gd name="connsiteY0" fmla="*/ 0 h 2677595"/>
                  <a:gd name="connsiteX1" fmla="*/ 151931 w 1686672"/>
                  <a:gd name="connsiteY1" fmla="*/ 7672 h 2677595"/>
                  <a:gd name="connsiteX2" fmla="*/ 1686672 w 1686672"/>
                  <a:gd name="connsiteY2" fmla="*/ 1708377 h 2677595"/>
                  <a:gd name="connsiteX3" fmla="*/ 1394711 w 1686672"/>
                  <a:gd name="connsiteY3" fmla="*/ 2664192 h 2677595"/>
                  <a:gd name="connsiteX4" fmla="*/ 1384689 w 1686672"/>
                  <a:gd name="connsiteY4" fmla="*/ 2677595 h 2677595"/>
                  <a:gd name="connsiteX5" fmla="*/ 464134 w 1686672"/>
                  <a:gd name="connsiteY5" fmla="*/ 2033015 h 2677595"/>
                  <a:gd name="connsiteX6" fmla="*/ 0 w 1686672"/>
                  <a:gd name="connsiteY6" fmla="*/ 1232785 h 2677595"/>
                  <a:gd name="connsiteX7" fmla="*/ 0 w 1686672"/>
                  <a:gd name="connsiteY7" fmla="*/ 0 h 267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672" h="2677595">
                    <a:moveTo>
                      <a:pt x="0" y="0"/>
                    </a:moveTo>
                    <a:lnTo>
                      <a:pt x="151931" y="7672"/>
                    </a:lnTo>
                    <a:cubicBezTo>
                      <a:pt x="1013972" y="95217"/>
                      <a:pt x="1686672" y="823238"/>
                      <a:pt x="1686672" y="1708377"/>
                    </a:cubicBezTo>
                    <a:cubicBezTo>
                      <a:pt x="1686672" y="2062433"/>
                      <a:pt x="1579040" y="2391349"/>
                      <a:pt x="1394711" y="2664192"/>
                    </a:cubicBezTo>
                    <a:lnTo>
                      <a:pt x="1384689" y="2677595"/>
                    </a:lnTo>
                    <a:lnTo>
                      <a:pt x="464134" y="2033015"/>
                    </a:lnTo>
                    <a:lnTo>
                      <a:pt x="0" y="1232785"/>
                    </a:lnTo>
                    <a:lnTo>
                      <a:pt x="0"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p:cNvSpPr/>
              <p:nvPr/>
            </p:nvSpPr>
            <p:spPr>
              <a:xfrm>
                <a:off x="4386470" y="1720624"/>
                <a:ext cx="1686671" cy="2680875"/>
              </a:xfrm>
              <a:custGeom>
                <a:avLst/>
                <a:gdLst>
                  <a:gd name="connsiteX0" fmla="*/ 1686671 w 1686671"/>
                  <a:gd name="connsiteY0" fmla="*/ 0 h 2680875"/>
                  <a:gd name="connsiteX1" fmla="*/ 1686671 w 1686671"/>
                  <a:gd name="connsiteY1" fmla="*/ 1232783 h 2680875"/>
                  <a:gd name="connsiteX2" fmla="*/ 1217655 w 1686671"/>
                  <a:gd name="connsiteY2" fmla="*/ 2041432 h 2680875"/>
                  <a:gd name="connsiteX3" fmla="*/ 304436 w 1686671"/>
                  <a:gd name="connsiteY3" fmla="*/ 2680875 h 2680875"/>
                  <a:gd name="connsiteX4" fmla="*/ 291961 w 1686671"/>
                  <a:gd name="connsiteY4" fmla="*/ 2664192 h 2680875"/>
                  <a:gd name="connsiteX5" fmla="*/ 0 w 1686671"/>
                  <a:gd name="connsiteY5" fmla="*/ 1708377 h 2680875"/>
                  <a:gd name="connsiteX6" fmla="*/ 1534741 w 1686671"/>
                  <a:gd name="connsiteY6" fmla="*/ 7672 h 2680875"/>
                  <a:gd name="connsiteX7" fmla="*/ 1686671 w 1686671"/>
                  <a:gd name="connsiteY7" fmla="*/ 0 h 268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671" h="2680875">
                    <a:moveTo>
                      <a:pt x="1686671" y="0"/>
                    </a:moveTo>
                    <a:lnTo>
                      <a:pt x="1686671" y="1232783"/>
                    </a:lnTo>
                    <a:lnTo>
                      <a:pt x="1217655" y="2041432"/>
                    </a:lnTo>
                    <a:lnTo>
                      <a:pt x="304436" y="2680875"/>
                    </a:lnTo>
                    <a:lnTo>
                      <a:pt x="291961" y="2664192"/>
                    </a:lnTo>
                    <a:cubicBezTo>
                      <a:pt x="107632" y="2391349"/>
                      <a:pt x="0" y="2062433"/>
                      <a:pt x="0" y="1708377"/>
                    </a:cubicBezTo>
                    <a:cubicBezTo>
                      <a:pt x="0" y="823238"/>
                      <a:pt x="672700" y="95217"/>
                      <a:pt x="1534741" y="7672"/>
                    </a:cubicBezTo>
                    <a:lnTo>
                      <a:pt x="1686671"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nvSpPr>
            <p:spPr>
              <a:xfrm>
                <a:off x="4718299" y="3765103"/>
                <a:ext cx="2757857" cy="1373429"/>
              </a:xfrm>
              <a:custGeom>
                <a:avLst/>
                <a:gdLst>
                  <a:gd name="connsiteX0" fmla="*/ 961183 w 2757857"/>
                  <a:gd name="connsiteY0" fmla="*/ 0 h 1373429"/>
                  <a:gd name="connsiteX1" fmla="*/ 1801358 w 2757857"/>
                  <a:gd name="connsiteY1" fmla="*/ 0 h 1373429"/>
                  <a:gd name="connsiteX2" fmla="*/ 2757857 w 2757857"/>
                  <a:gd name="connsiteY2" fmla="*/ 669748 h 1373429"/>
                  <a:gd name="connsiteX3" fmla="*/ 2696859 w 2757857"/>
                  <a:gd name="connsiteY3" fmla="*/ 751319 h 1373429"/>
                  <a:gd name="connsiteX4" fmla="*/ 1377702 w 2757857"/>
                  <a:gd name="connsiteY4" fmla="*/ 1373429 h 1373429"/>
                  <a:gd name="connsiteX5" fmla="*/ 58545 w 2757857"/>
                  <a:gd name="connsiteY5" fmla="*/ 751319 h 1373429"/>
                  <a:gd name="connsiteX6" fmla="*/ 0 w 2757857"/>
                  <a:gd name="connsiteY6" fmla="*/ 673028 h 1373429"/>
                  <a:gd name="connsiteX7" fmla="*/ 961183 w 2757857"/>
                  <a:gd name="connsiteY7" fmla="*/ 0 h 137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857" h="1373429">
                    <a:moveTo>
                      <a:pt x="961183" y="0"/>
                    </a:moveTo>
                    <a:lnTo>
                      <a:pt x="1801358" y="0"/>
                    </a:lnTo>
                    <a:lnTo>
                      <a:pt x="2757857" y="669748"/>
                    </a:lnTo>
                    <a:lnTo>
                      <a:pt x="2696859" y="751319"/>
                    </a:lnTo>
                    <a:cubicBezTo>
                      <a:pt x="2383306" y="1131257"/>
                      <a:pt x="1908785" y="1373429"/>
                      <a:pt x="1377702" y="1373429"/>
                    </a:cubicBezTo>
                    <a:cubicBezTo>
                      <a:pt x="846619" y="1373429"/>
                      <a:pt x="372098" y="1131257"/>
                      <a:pt x="58545" y="751319"/>
                    </a:cubicBezTo>
                    <a:lnTo>
                      <a:pt x="0" y="673028"/>
                    </a:lnTo>
                    <a:lnTo>
                      <a:pt x="961183" y="0"/>
                    </a:lnTo>
                    <a:close/>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形 5" descr="从云中下载"/>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744277" y="2602221"/>
              <a:ext cx="914400" cy="914400"/>
            </a:xfrm>
            <a:prstGeom prst="rect">
              <a:avLst/>
            </a:prstGeom>
          </p:spPr>
        </p:pic>
        <p:pic>
          <p:nvPicPr>
            <p:cNvPr id="7" name="图形 6" descr="链接"/>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0756" y="4055166"/>
              <a:ext cx="914400" cy="914400"/>
            </a:xfrm>
            <a:prstGeom prst="rect">
              <a:avLst/>
            </a:prstGeom>
          </p:spPr>
        </p:pic>
        <p:pic>
          <p:nvPicPr>
            <p:cNvPr id="8" name="图形 7" descr="发送"/>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0948" y="2514600"/>
              <a:ext cx="914400" cy="914400"/>
            </a:xfrm>
            <a:prstGeom prst="rect">
              <a:avLst/>
            </a:prstGeom>
          </p:spPr>
        </p:pic>
      </p:grpSp>
      <p:grpSp>
        <p:nvGrpSpPr>
          <p:cNvPr id="9" name="组合 8"/>
          <p:cNvGrpSpPr/>
          <p:nvPr/>
        </p:nvGrpSpPr>
        <p:grpSpPr>
          <a:xfrm>
            <a:off x="-1373255" y="-1275082"/>
            <a:ext cx="6827630" cy="4009574"/>
            <a:chOff x="-1373255" y="-1275082"/>
            <a:chExt cx="6827630" cy="4009574"/>
          </a:xfrm>
        </p:grpSpPr>
        <p:grpSp>
          <p:nvGrpSpPr>
            <p:cNvPr id="10" name="组合 9"/>
            <p:cNvGrpSpPr/>
            <p:nvPr/>
          </p:nvGrpSpPr>
          <p:grpSpPr>
            <a:xfrm rot="1582098">
              <a:off x="-1373255" y="-1275082"/>
              <a:ext cx="2746510" cy="4009574"/>
              <a:chOff x="-3138530" y="-2579087"/>
              <a:chExt cx="9203382" cy="13435834"/>
            </a:xfrm>
          </p:grpSpPr>
          <p:sp>
            <p:nvSpPr>
              <p:cNvPr id="13" name="矩形: 圆角 12"/>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成功项目展示</a:t>
              </a:r>
              <a:endParaRPr lang="zh-CN" altLang="en-US" sz="2400" dirty="0">
                <a:solidFill>
                  <a:schemeClr val="tx1">
                    <a:lumMod val="75000"/>
                    <a:lumOff val="25000"/>
                  </a:schemeClr>
                </a:solidFill>
                <a:latin typeface="+mj-ea"/>
              </a:endParaRPr>
            </a:p>
          </p:txBody>
        </p:sp>
        <p:sp>
          <p:nvSpPr>
            <p:cNvPr id="12" name="文本框 11"/>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7" name="组合 16"/>
          <p:cNvGrpSpPr/>
          <p:nvPr/>
        </p:nvGrpSpPr>
        <p:grpSpPr>
          <a:xfrm>
            <a:off x="602331" y="2305585"/>
            <a:ext cx="11076146" cy="3268211"/>
            <a:chOff x="602331" y="2305585"/>
            <a:chExt cx="11076146" cy="3268211"/>
          </a:xfrm>
        </p:grpSpPr>
        <p:grpSp>
          <p:nvGrpSpPr>
            <p:cNvPr id="18" name="组合 17"/>
            <p:cNvGrpSpPr/>
            <p:nvPr/>
          </p:nvGrpSpPr>
          <p:grpSpPr>
            <a:xfrm>
              <a:off x="8105835" y="2305585"/>
              <a:ext cx="3572642" cy="1033343"/>
              <a:chOff x="7774461" y="1520127"/>
              <a:chExt cx="3572642" cy="1033343"/>
            </a:xfrm>
          </p:grpSpPr>
          <p:sp>
            <p:nvSpPr>
              <p:cNvPr id="28" name="文本框 27"/>
              <p:cNvSpPr txBox="1"/>
              <p:nvPr/>
            </p:nvSpPr>
            <p:spPr>
              <a:xfrm>
                <a:off x="7774463" y="1908310"/>
                <a:ext cx="3572640"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9" name="矩形 28"/>
              <p:cNvSpPr/>
              <p:nvPr/>
            </p:nvSpPr>
            <p:spPr>
              <a:xfrm>
                <a:off x="7774461" y="1520127"/>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0" name="组合 19"/>
            <p:cNvGrpSpPr/>
            <p:nvPr/>
          </p:nvGrpSpPr>
          <p:grpSpPr>
            <a:xfrm>
              <a:off x="8105836" y="4540453"/>
              <a:ext cx="3572641" cy="1033343"/>
              <a:chOff x="7774462" y="2536967"/>
              <a:chExt cx="3572641" cy="1033343"/>
            </a:xfrm>
          </p:grpSpPr>
          <p:sp>
            <p:nvSpPr>
              <p:cNvPr id="24" name="文本框 23"/>
              <p:cNvSpPr txBox="1"/>
              <p:nvPr/>
            </p:nvSpPr>
            <p:spPr>
              <a:xfrm>
                <a:off x="7774462" y="2925150"/>
                <a:ext cx="3572641"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5" name="矩形 24"/>
              <p:cNvSpPr/>
              <p:nvPr/>
            </p:nvSpPr>
            <p:spPr>
              <a:xfrm>
                <a:off x="7774462" y="2536967"/>
                <a:ext cx="328754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1" name="组合 20"/>
            <p:cNvGrpSpPr/>
            <p:nvPr/>
          </p:nvGrpSpPr>
          <p:grpSpPr>
            <a:xfrm>
              <a:off x="602331" y="3505939"/>
              <a:ext cx="3443092" cy="1033343"/>
              <a:chOff x="905645" y="1502453"/>
              <a:chExt cx="3443092" cy="1033343"/>
            </a:xfrm>
          </p:grpSpPr>
          <p:sp>
            <p:nvSpPr>
              <p:cNvPr id="22" name="文本框 21"/>
              <p:cNvSpPr txBox="1"/>
              <p:nvPr/>
            </p:nvSpPr>
            <p:spPr>
              <a:xfrm>
                <a:off x="905645" y="1890636"/>
                <a:ext cx="3443092"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3" name="矩形 22"/>
              <p:cNvSpPr/>
              <p:nvPr/>
            </p:nvSpPr>
            <p:spPr>
              <a:xfrm>
                <a:off x="1180408" y="1502453"/>
                <a:ext cx="316832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38530" y="-2579087"/>
            <a:ext cx="9203382" cy="13435834"/>
            <a:chOff x="-3138530" y="-2579087"/>
            <a:chExt cx="9203382" cy="13435834"/>
          </a:xfrm>
          <a:blipFill dpi="0" rotWithShape="1">
            <a:blip r:embed="rId1"/>
            <a:srcRect/>
            <a:tile tx="0" ty="0" sx="100000" sy="100000" flip="none" algn="l"/>
          </a:blipFill>
        </p:grpSpPr>
        <p:sp>
          <p:nvSpPr>
            <p:cNvPr id="2" name="矩形: 圆角 1"/>
            <p:cNvSpPr/>
            <p:nvPr/>
          </p:nvSpPr>
          <p:spPr>
            <a:xfrm rot="19103247">
              <a:off x="-3138530" y="1003257"/>
              <a:ext cx="557138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75033" y="1467013"/>
            <a:ext cx="7474442" cy="3574832"/>
            <a:chOff x="4223913" y="1283393"/>
            <a:chExt cx="7474442" cy="3574832"/>
          </a:xfrm>
        </p:grpSpPr>
        <p:grpSp>
          <p:nvGrpSpPr>
            <p:cNvPr id="9" name="组合 8"/>
            <p:cNvGrpSpPr/>
            <p:nvPr/>
          </p:nvGrpSpPr>
          <p:grpSpPr>
            <a:xfrm>
              <a:off x="4223913" y="2711614"/>
              <a:ext cx="7474442" cy="2146611"/>
              <a:chOff x="4223913" y="2678513"/>
              <a:chExt cx="7474442" cy="2146611"/>
            </a:xfrm>
          </p:grpSpPr>
          <p:sp>
            <p:nvSpPr>
              <p:cNvPr id="7" name="矩形 6"/>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chemeClr val="tx1">
                        <a:lumMod val="75000"/>
                        <a:lumOff val="25000"/>
                      </a:schemeClr>
                    </a:solidFill>
                  </a:rPr>
                  <a:t>下月工作计划</a:t>
                </a:r>
                <a:endParaRPr lang="zh-CN" altLang="en-US" sz="6000" dirty="0">
                  <a:solidFill>
                    <a:schemeClr val="tx1">
                      <a:lumMod val="75000"/>
                      <a:lumOff val="25000"/>
                    </a:schemeClr>
                  </a:solidFill>
                </a:endParaRPr>
              </a:p>
            </p:txBody>
          </p:sp>
          <p:sp>
            <p:nvSpPr>
              <p:cNvPr id="8" name="文本框 7"/>
              <p:cNvSpPr txBox="1"/>
              <p:nvPr/>
            </p:nvSpPr>
            <p:spPr>
              <a:xfrm>
                <a:off x="5494573" y="3764674"/>
                <a:ext cx="4933121" cy="1060450"/>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a:t>
                </a:r>
                <a:endParaRPr lang="zh-CN" altLang="en-US" sz="1400" dirty="0">
                  <a:solidFill>
                    <a:schemeClr val="tx1">
                      <a:lumMod val="75000"/>
                      <a:lumOff val="25000"/>
                    </a:schemeClr>
                  </a:solidFill>
                </a:endParaRPr>
              </a:p>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点击即可编辑点击即可编辑点击即可编辑点击此处更换文本</a:t>
                </a:r>
                <a:endParaRPr lang="zh-CN" altLang="en-US" sz="1400" dirty="0">
                  <a:solidFill>
                    <a:schemeClr val="tx1">
                      <a:lumMod val="75000"/>
                      <a:lumOff val="25000"/>
                    </a:schemeClr>
                  </a:solidFill>
                </a:endParaRPr>
              </a:p>
            </p:txBody>
          </p:sp>
        </p:grpSp>
        <p:sp>
          <p:nvSpPr>
            <p:cNvPr id="6" name="矩形 5"/>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dirty="0">
                  <a:solidFill>
                    <a:schemeClr val="tx1">
                      <a:lumMod val="75000"/>
                      <a:lumOff val="25000"/>
                    </a:schemeClr>
                  </a:solidFill>
                </a:rPr>
                <a:t>04</a:t>
              </a:r>
              <a:endParaRPr lang="zh-CN" altLang="en-US" sz="9600" b="1" dirty="0">
                <a:solidFill>
                  <a:schemeClr val="tx1">
                    <a:lumMod val="75000"/>
                    <a:lumOff val="25000"/>
                  </a:schemeClr>
                </a:solidFill>
              </a:endParaRPr>
            </a:p>
          </p:txBody>
        </p:sp>
      </p:grpSp>
      <p:grpSp>
        <p:nvGrpSpPr>
          <p:cNvPr id="12" name="组合 11"/>
          <p:cNvGrpSpPr/>
          <p:nvPr/>
        </p:nvGrpSpPr>
        <p:grpSpPr>
          <a:xfrm rot="18115931" flipH="1">
            <a:off x="9605273" y="-1530048"/>
            <a:ext cx="3185430" cy="4650344"/>
            <a:chOff x="-3138530" y="-2579087"/>
            <a:chExt cx="9203382" cy="13435834"/>
          </a:xfrm>
        </p:grpSpPr>
        <p:sp>
          <p:nvSpPr>
            <p:cNvPr id="13" name="矩形: 圆角 12"/>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582098">
            <a:off x="-1373255" y="-1275082"/>
            <a:ext cx="2746510" cy="4009574"/>
            <a:chOff x="-3138530" y="-2579087"/>
            <a:chExt cx="9203382" cy="13435834"/>
          </a:xfrm>
        </p:grpSpPr>
        <p:sp>
          <p:nvSpPr>
            <p:cNvPr id="6" name="矩形: 圆角 5"/>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235887" y="614726"/>
            <a:ext cx="3720226" cy="905577"/>
            <a:chOff x="4235887" y="783713"/>
            <a:chExt cx="3720226" cy="905577"/>
          </a:xfrm>
        </p:grpSpPr>
        <p:sp>
          <p:nvSpPr>
            <p:cNvPr id="9" name="矩形 8"/>
            <p:cNvSpPr/>
            <p:nvPr/>
          </p:nvSpPr>
          <p:spPr>
            <a:xfrm>
              <a:off x="4858579" y="7837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75000"/>
                      <a:lumOff val="25000"/>
                    </a:schemeClr>
                  </a:solidFill>
                  <a:latin typeface="+mj-ea"/>
                </a:rPr>
                <a:t>目录</a:t>
              </a:r>
              <a:endParaRPr lang="zh-CN" altLang="en-US" sz="2400" dirty="0">
                <a:solidFill>
                  <a:schemeClr val="tx1">
                    <a:lumMod val="75000"/>
                    <a:lumOff val="25000"/>
                  </a:schemeClr>
                </a:solidFill>
                <a:latin typeface="+mj-ea"/>
              </a:endParaRPr>
            </a:p>
          </p:txBody>
        </p:sp>
        <p:sp>
          <p:nvSpPr>
            <p:cNvPr id="10" name="文本框 9"/>
            <p:cNvSpPr txBox="1"/>
            <p:nvPr/>
          </p:nvSpPr>
          <p:spPr>
            <a:xfrm>
              <a:off x="4235887" y="1192294"/>
              <a:ext cx="3720226" cy="496996"/>
            </a:xfrm>
            <a:prstGeom prst="rect">
              <a:avLst/>
            </a:prstGeom>
            <a:noFill/>
          </p:spPr>
          <p:txBody>
            <a:bodyPr wrap="square" rtlCol="0">
              <a:spAutoFit/>
            </a:bodyPr>
            <a:lstStyle/>
            <a:p>
              <a:pPr algn="dist">
                <a:lnSpc>
                  <a:spcPct val="150000"/>
                </a:lnSpc>
              </a:pPr>
              <a:r>
                <a:rPr lang="en-US" altLang="zh-CN" sz="2000" dirty="0">
                  <a:solidFill>
                    <a:schemeClr val="tx1">
                      <a:lumMod val="50000"/>
                      <a:lumOff val="50000"/>
                    </a:schemeClr>
                  </a:solidFill>
                </a:rPr>
                <a:t>contents</a:t>
              </a:r>
              <a:endParaRPr lang="zh-CN" altLang="en-US" sz="2000" dirty="0">
                <a:solidFill>
                  <a:schemeClr val="tx1">
                    <a:lumMod val="50000"/>
                    <a:lumOff val="50000"/>
                  </a:schemeClr>
                </a:solidFill>
              </a:endParaRPr>
            </a:p>
          </p:txBody>
        </p:sp>
      </p:grpSp>
      <p:grpSp>
        <p:nvGrpSpPr>
          <p:cNvPr id="47" name="组合 46"/>
          <p:cNvGrpSpPr/>
          <p:nvPr/>
        </p:nvGrpSpPr>
        <p:grpSpPr>
          <a:xfrm>
            <a:off x="5683045" y="2065269"/>
            <a:ext cx="825910" cy="3856705"/>
            <a:chOff x="5683045" y="2065269"/>
            <a:chExt cx="825910" cy="3856705"/>
          </a:xfrm>
        </p:grpSpPr>
        <p:sp>
          <p:nvSpPr>
            <p:cNvPr id="12" name="矩形: 圆角 11"/>
            <p:cNvSpPr/>
            <p:nvPr/>
          </p:nvSpPr>
          <p:spPr>
            <a:xfrm>
              <a:off x="5683045" y="206526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01</a:t>
              </a:r>
              <a:endParaRPr lang="zh-CN" altLang="en-US" sz="3600" dirty="0">
                <a:solidFill>
                  <a:schemeClr val="tx1">
                    <a:lumMod val="75000"/>
                    <a:lumOff val="25000"/>
                  </a:schemeClr>
                </a:solidFill>
              </a:endParaRPr>
            </a:p>
          </p:txBody>
        </p:sp>
        <p:sp>
          <p:nvSpPr>
            <p:cNvPr id="13" name="矩形: 圆角 12"/>
            <p:cNvSpPr/>
            <p:nvPr/>
          </p:nvSpPr>
          <p:spPr>
            <a:xfrm>
              <a:off x="5683045" y="307553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02</a:t>
              </a:r>
              <a:endParaRPr lang="zh-CN" altLang="en-US" sz="3600" dirty="0">
                <a:solidFill>
                  <a:schemeClr val="tx1">
                    <a:lumMod val="75000"/>
                    <a:lumOff val="25000"/>
                  </a:schemeClr>
                </a:solidFill>
              </a:endParaRPr>
            </a:p>
          </p:txBody>
        </p:sp>
        <p:sp>
          <p:nvSpPr>
            <p:cNvPr id="14" name="矩形: 圆角 13"/>
            <p:cNvSpPr/>
            <p:nvPr/>
          </p:nvSpPr>
          <p:spPr>
            <a:xfrm>
              <a:off x="5683045" y="408579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03</a:t>
              </a:r>
              <a:endParaRPr lang="zh-CN" altLang="en-US" sz="3600" dirty="0">
                <a:solidFill>
                  <a:schemeClr val="tx1">
                    <a:lumMod val="75000"/>
                    <a:lumOff val="25000"/>
                  </a:schemeClr>
                </a:solidFill>
              </a:endParaRPr>
            </a:p>
          </p:txBody>
        </p:sp>
        <p:sp>
          <p:nvSpPr>
            <p:cNvPr id="15" name="矩形: 圆角 14"/>
            <p:cNvSpPr/>
            <p:nvPr/>
          </p:nvSpPr>
          <p:spPr>
            <a:xfrm>
              <a:off x="5683045" y="509606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04</a:t>
              </a:r>
              <a:endParaRPr lang="zh-CN" altLang="en-US" sz="3600" dirty="0">
                <a:solidFill>
                  <a:schemeClr val="tx1">
                    <a:lumMod val="75000"/>
                    <a:lumOff val="25000"/>
                  </a:schemeClr>
                </a:solidFill>
              </a:endParaRPr>
            </a:p>
          </p:txBody>
        </p:sp>
      </p:grpSp>
      <p:grpSp>
        <p:nvGrpSpPr>
          <p:cNvPr id="18" name="组合 17"/>
          <p:cNvGrpSpPr/>
          <p:nvPr/>
        </p:nvGrpSpPr>
        <p:grpSpPr>
          <a:xfrm>
            <a:off x="6711854" y="1979426"/>
            <a:ext cx="3887320" cy="1025858"/>
            <a:chOff x="6692189" y="2025991"/>
            <a:chExt cx="3887320" cy="1025858"/>
          </a:xfrm>
        </p:grpSpPr>
        <p:sp>
          <p:nvSpPr>
            <p:cNvPr id="16" name="矩形 15"/>
            <p:cNvSpPr/>
            <p:nvPr/>
          </p:nvSpPr>
          <p:spPr>
            <a:xfrm>
              <a:off x="6692189" y="2025991"/>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rPr>
                <a:t>月度工作概述</a:t>
              </a:r>
              <a:endParaRPr lang="zh-CN" altLang="en-US" sz="2400" dirty="0">
                <a:solidFill>
                  <a:schemeClr val="tx1">
                    <a:lumMod val="75000"/>
                    <a:lumOff val="25000"/>
                  </a:schemeClr>
                </a:solidFill>
              </a:endParaRPr>
            </a:p>
          </p:txBody>
        </p:sp>
        <p:sp>
          <p:nvSpPr>
            <p:cNvPr id="17" name="文本框 16"/>
            <p:cNvSpPr txBox="1"/>
            <p:nvPr/>
          </p:nvSpPr>
          <p:spPr>
            <a:xfrm>
              <a:off x="6692189" y="2498764"/>
              <a:ext cx="3887320" cy="55308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a:p>
              <a:pPr marL="171450" indent="-171450">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p:txBody>
        </p:sp>
      </p:grpSp>
      <p:grpSp>
        <p:nvGrpSpPr>
          <p:cNvPr id="40" name="组合 39"/>
          <p:cNvGrpSpPr/>
          <p:nvPr/>
        </p:nvGrpSpPr>
        <p:grpSpPr>
          <a:xfrm>
            <a:off x="6711854" y="4013965"/>
            <a:ext cx="4192120" cy="998545"/>
            <a:chOff x="6711854" y="3869952"/>
            <a:chExt cx="4192120" cy="998545"/>
          </a:xfrm>
        </p:grpSpPr>
        <p:sp>
          <p:nvSpPr>
            <p:cNvPr id="29" name="矩形 28"/>
            <p:cNvSpPr/>
            <p:nvPr/>
          </p:nvSpPr>
          <p:spPr>
            <a:xfrm>
              <a:off x="6711854" y="3869952"/>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rPr>
                <a:t>成功项目展示</a:t>
              </a:r>
              <a:endParaRPr lang="zh-CN" altLang="en-US" sz="2400" dirty="0">
                <a:solidFill>
                  <a:schemeClr val="tx1">
                    <a:lumMod val="75000"/>
                    <a:lumOff val="25000"/>
                  </a:schemeClr>
                </a:solidFill>
              </a:endParaRPr>
            </a:p>
          </p:txBody>
        </p:sp>
        <p:sp>
          <p:nvSpPr>
            <p:cNvPr id="37" name="文本框 36"/>
            <p:cNvSpPr txBox="1"/>
            <p:nvPr/>
          </p:nvSpPr>
          <p:spPr>
            <a:xfrm>
              <a:off x="6711854" y="4315412"/>
              <a:ext cx="4192120" cy="55308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a:p>
              <a:pPr marL="171450" indent="-171450">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p:txBody>
        </p:sp>
      </p:grpSp>
      <p:grpSp>
        <p:nvGrpSpPr>
          <p:cNvPr id="42" name="组合 41"/>
          <p:cNvGrpSpPr/>
          <p:nvPr/>
        </p:nvGrpSpPr>
        <p:grpSpPr>
          <a:xfrm>
            <a:off x="1376516" y="2962149"/>
            <a:ext cx="4103630" cy="1081646"/>
            <a:chOff x="1376516" y="2876629"/>
            <a:chExt cx="4103630" cy="1081646"/>
          </a:xfrm>
        </p:grpSpPr>
        <p:sp>
          <p:nvSpPr>
            <p:cNvPr id="35" name="矩形 34"/>
            <p:cNvSpPr/>
            <p:nvPr/>
          </p:nvSpPr>
          <p:spPr>
            <a:xfrm>
              <a:off x="3122220" y="2876629"/>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solidFill>
                    <a:schemeClr val="tx1">
                      <a:lumMod val="75000"/>
                      <a:lumOff val="25000"/>
                    </a:schemeClr>
                  </a:solidFill>
                </a:rPr>
                <a:t>工作完成情况</a:t>
              </a:r>
              <a:endParaRPr lang="zh-CN" altLang="en-US" sz="2400" dirty="0">
                <a:solidFill>
                  <a:schemeClr val="tx1">
                    <a:lumMod val="75000"/>
                    <a:lumOff val="25000"/>
                  </a:schemeClr>
                </a:solidFill>
              </a:endParaRPr>
            </a:p>
          </p:txBody>
        </p:sp>
        <p:sp>
          <p:nvSpPr>
            <p:cNvPr id="38" name="文本框 37"/>
            <p:cNvSpPr txBox="1"/>
            <p:nvPr/>
          </p:nvSpPr>
          <p:spPr>
            <a:xfrm>
              <a:off x="1376516" y="3405190"/>
              <a:ext cx="4103630" cy="553085"/>
            </a:xfrm>
            <a:prstGeom prst="rect">
              <a:avLst/>
            </a:prstGeom>
            <a:noFill/>
          </p:spPr>
          <p:txBody>
            <a:bodyPr wrap="square" rtlCol="0">
              <a:spAutoFit/>
            </a:bodyPr>
            <a:lstStyle/>
            <a:p>
              <a:pPr marL="171450" indent="-171450" algn="r">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a:p>
              <a:pPr marL="171450" indent="-171450" algn="r">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p:txBody>
        </p:sp>
      </p:grpSp>
      <p:grpSp>
        <p:nvGrpSpPr>
          <p:cNvPr id="41" name="组合 40"/>
          <p:cNvGrpSpPr/>
          <p:nvPr/>
        </p:nvGrpSpPr>
        <p:grpSpPr>
          <a:xfrm>
            <a:off x="1562990" y="5038117"/>
            <a:ext cx="3917156" cy="1017384"/>
            <a:chOff x="1562990" y="4956450"/>
            <a:chExt cx="3917156" cy="1017384"/>
          </a:xfrm>
        </p:grpSpPr>
        <p:sp>
          <p:nvSpPr>
            <p:cNvPr id="32" name="矩形 31"/>
            <p:cNvSpPr/>
            <p:nvPr/>
          </p:nvSpPr>
          <p:spPr>
            <a:xfrm>
              <a:off x="3122220" y="4956450"/>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solidFill>
                    <a:schemeClr val="tx1">
                      <a:lumMod val="75000"/>
                      <a:lumOff val="25000"/>
                    </a:schemeClr>
                  </a:solidFill>
                </a:rPr>
                <a:t>下月工作概述</a:t>
              </a:r>
              <a:endParaRPr lang="zh-CN" altLang="en-US" sz="2400" dirty="0">
                <a:solidFill>
                  <a:schemeClr val="tx1">
                    <a:lumMod val="75000"/>
                    <a:lumOff val="25000"/>
                  </a:schemeClr>
                </a:solidFill>
              </a:endParaRPr>
            </a:p>
          </p:txBody>
        </p:sp>
        <p:sp>
          <p:nvSpPr>
            <p:cNvPr id="39" name="文本框 38"/>
            <p:cNvSpPr txBox="1"/>
            <p:nvPr/>
          </p:nvSpPr>
          <p:spPr>
            <a:xfrm>
              <a:off x="1562990" y="5420749"/>
              <a:ext cx="3917156" cy="553085"/>
            </a:xfrm>
            <a:prstGeom prst="rect">
              <a:avLst/>
            </a:prstGeom>
            <a:noFill/>
          </p:spPr>
          <p:txBody>
            <a:bodyPr wrap="square" rtlCol="0">
              <a:spAutoFit/>
            </a:bodyPr>
            <a:lstStyle/>
            <a:p>
              <a:pPr marL="171450" indent="-171450" algn="r">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a:p>
              <a:pPr marL="171450" indent="-171450" algn="r">
                <a:lnSpc>
                  <a:spcPct val="150000"/>
                </a:lnSpc>
                <a:buFont typeface="Wingdings" panose="05000000000000000000" pitchFamily="2" charset="2"/>
                <a:buChar char="Ø"/>
              </a:pPr>
              <a:r>
                <a:rPr lang="zh-CN" altLang="en-US" sz="1000" dirty="0">
                  <a:solidFill>
                    <a:schemeClr val="tx1">
                      <a:lumMod val="50000"/>
                      <a:lumOff val="50000"/>
                    </a:schemeClr>
                  </a:solidFill>
                </a:rPr>
                <a:t>点击即可编辑点击即可编辑点击即可编辑</a:t>
              </a:r>
              <a:endParaRPr lang="en-US" altLang="zh-CN" sz="1000" dirty="0">
                <a:solidFill>
                  <a:schemeClr val="tx1">
                    <a:lumMod val="50000"/>
                    <a:lumOff val="50000"/>
                  </a:schemeClr>
                </a:solidFill>
              </a:endParaRPr>
            </a:p>
          </p:txBody>
        </p:sp>
      </p:grpSp>
      <p:grpSp>
        <p:nvGrpSpPr>
          <p:cNvPr id="43" name="组合 42"/>
          <p:cNvGrpSpPr/>
          <p:nvPr/>
        </p:nvGrpSpPr>
        <p:grpSpPr>
          <a:xfrm rot="1582098">
            <a:off x="10952815" y="3504232"/>
            <a:ext cx="2746510" cy="4009574"/>
            <a:chOff x="-3138530" y="-2579087"/>
            <a:chExt cx="9203382" cy="13435834"/>
          </a:xfrm>
        </p:grpSpPr>
        <p:sp>
          <p:nvSpPr>
            <p:cNvPr id="44" name="矩形: 圆角 43"/>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圆角 45"/>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anim calcmode="lin" valueType="num">
                                      <p:cBhvr>
                                        <p:cTn id="21" dur="500" fill="hold"/>
                                        <p:tgtEl>
                                          <p:spTgt spid="42"/>
                                        </p:tgtEl>
                                        <p:attrNameLst>
                                          <p:attrName>ppt_x</p:attrName>
                                        </p:attrNameLst>
                                      </p:cBhvr>
                                      <p:tavLst>
                                        <p:tav tm="0">
                                          <p:val>
                                            <p:strVal val="#ppt_x"/>
                                          </p:val>
                                        </p:tav>
                                        <p:tav tm="100000">
                                          <p:val>
                                            <p:strVal val="#ppt_x"/>
                                          </p:val>
                                        </p:tav>
                                      </p:tavLst>
                                    </p:anim>
                                    <p:anim calcmode="lin" valueType="num">
                                      <p:cBhvr>
                                        <p:cTn id="22"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strVal val="#ppt_x"/>
                                          </p:val>
                                        </p:tav>
                                        <p:tav tm="100000">
                                          <p:val>
                                            <p:strVal val="#ppt_x"/>
                                          </p:val>
                                        </p:tav>
                                      </p:tavLst>
                                    </p:anim>
                                    <p:anim calcmode="lin" valueType="num">
                                      <p:cBhvr>
                                        <p:cTn id="36"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下月工作计划</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5" name="组合 4"/>
          <p:cNvGrpSpPr/>
          <p:nvPr/>
        </p:nvGrpSpPr>
        <p:grpSpPr>
          <a:xfrm>
            <a:off x="1360047" y="2107256"/>
            <a:ext cx="3818242" cy="3826138"/>
            <a:chOff x="1360047" y="2107256"/>
            <a:chExt cx="3818242" cy="3826138"/>
          </a:xfrm>
        </p:grpSpPr>
        <p:grpSp>
          <p:nvGrpSpPr>
            <p:cNvPr id="19" name="组合 18"/>
            <p:cNvGrpSpPr/>
            <p:nvPr/>
          </p:nvGrpSpPr>
          <p:grpSpPr>
            <a:xfrm>
              <a:off x="1360047" y="2107256"/>
              <a:ext cx="3818242" cy="3826138"/>
              <a:chOff x="4635749" y="1965721"/>
              <a:chExt cx="2928041" cy="2934097"/>
            </a:xfrm>
          </p:grpSpPr>
          <p:sp>
            <p:nvSpPr>
              <p:cNvPr id="20" name="原创设计师QQ598969553             _5"/>
              <p:cNvSpPr/>
              <p:nvPr/>
            </p:nvSpPr>
            <p:spPr bwMode="auto">
              <a:xfrm>
                <a:off x="5363114" y="3427990"/>
                <a:ext cx="1466781" cy="1471828"/>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tx1">
                  <a:lumMod val="75000"/>
                  <a:lumOff val="25000"/>
                </a:schemeClr>
              </a:solidFill>
              <a:ln w="25400"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原创设计师QQ598969553             _6"/>
              <p:cNvSpPr/>
              <p:nvPr/>
            </p:nvSpPr>
            <p:spPr bwMode="auto">
              <a:xfrm>
                <a:off x="6094990" y="2694095"/>
                <a:ext cx="1468800" cy="1469809"/>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tx1">
                  <a:lumMod val="50000"/>
                  <a:lumOff val="50000"/>
                </a:schemeClr>
              </a:solidFill>
              <a:ln w="25400"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原创设计师QQ598969553             _7"/>
              <p:cNvSpPr/>
              <p:nvPr/>
            </p:nvSpPr>
            <p:spPr bwMode="auto">
              <a:xfrm>
                <a:off x="5370654" y="1965721"/>
                <a:ext cx="1466781" cy="1469809"/>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3"/>
              </a:solidFill>
              <a:ln w="25400"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原创设计师QQ598969553             _8"/>
              <p:cNvSpPr/>
              <p:nvPr/>
            </p:nvSpPr>
            <p:spPr bwMode="auto">
              <a:xfrm>
                <a:off x="4635749" y="2701634"/>
                <a:ext cx="1466781" cy="1469809"/>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bg1">
                  <a:lumMod val="75000"/>
                </a:schemeClr>
              </a:solidFill>
              <a:ln w="25400"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原创设计师QQ598969553             _13"/>
              <p:cNvSpPr/>
              <p:nvPr/>
            </p:nvSpPr>
            <p:spPr>
              <a:xfrm>
                <a:off x="5363114" y="2966325"/>
                <a:ext cx="495649"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2400" b="1" dirty="0">
                    <a:solidFill>
                      <a:srgbClr val="FFFFFF"/>
                    </a:solidFill>
                  </a:rPr>
                  <a:t>01</a:t>
                </a:r>
                <a:endParaRPr lang="en-US" altLang="zh-CN" sz="2400" b="1" dirty="0">
                  <a:solidFill>
                    <a:srgbClr val="FFFFFF"/>
                  </a:solidFill>
                </a:endParaRPr>
              </a:p>
            </p:txBody>
          </p:sp>
          <p:sp>
            <p:nvSpPr>
              <p:cNvPr id="25" name="原创设计师QQ598969553             _15"/>
              <p:cNvSpPr/>
              <p:nvPr/>
            </p:nvSpPr>
            <p:spPr>
              <a:xfrm>
                <a:off x="6093362" y="2781721"/>
                <a:ext cx="495650"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2400" b="1" dirty="0">
                    <a:solidFill>
                      <a:srgbClr val="FFFFFF"/>
                    </a:solidFill>
                  </a:rPr>
                  <a:t>02</a:t>
                </a:r>
                <a:endParaRPr lang="en-US" altLang="zh-CN" sz="2400" b="1" dirty="0">
                  <a:solidFill>
                    <a:srgbClr val="FFFFFF"/>
                  </a:solidFill>
                </a:endParaRPr>
              </a:p>
            </p:txBody>
          </p:sp>
          <p:sp>
            <p:nvSpPr>
              <p:cNvPr id="26" name="原创设计师QQ598969553             _17"/>
              <p:cNvSpPr/>
              <p:nvPr/>
            </p:nvSpPr>
            <p:spPr>
              <a:xfrm>
                <a:off x="6333740" y="3429000"/>
                <a:ext cx="495650"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2400" b="1" dirty="0">
                    <a:solidFill>
                      <a:srgbClr val="FFFFFF"/>
                    </a:solidFill>
                  </a:rPr>
                  <a:t>03</a:t>
                </a:r>
                <a:endParaRPr lang="en-US" altLang="zh-CN" sz="2400" b="1" dirty="0">
                  <a:solidFill>
                    <a:srgbClr val="FFFFFF"/>
                  </a:solidFill>
                </a:endParaRPr>
              </a:p>
            </p:txBody>
          </p:sp>
          <p:sp>
            <p:nvSpPr>
              <p:cNvPr id="27" name="原创设计师QQ598969553             _19"/>
              <p:cNvSpPr/>
              <p:nvPr/>
            </p:nvSpPr>
            <p:spPr>
              <a:xfrm>
                <a:off x="5615130" y="3659832"/>
                <a:ext cx="495650"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2400" b="1" dirty="0">
                    <a:solidFill>
                      <a:srgbClr val="FFFFFF"/>
                    </a:solidFill>
                  </a:rPr>
                  <a:t>04</a:t>
                </a:r>
                <a:endParaRPr lang="en-US" altLang="zh-CN" sz="2400" b="1" dirty="0">
                  <a:solidFill>
                    <a:srgbClr val="FFFFFF"/>
                  </a:solidFill>
                </a:endParaRPr>
              </a:p>
            </p:txBody>
          </p:sp>
        </p:grpSp>
        <p:pic>
          <p:nvPicPr>
            <p:cNvPr id="28" name="图形 27" descr="呼叫中心"/>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953612" y="4971110"/>
              <a:ext cx="614400" cy="614400"/>
            </a:xfrm>
            <a:prstGeom prst="rect">
              <a:avLst/>
            </a:prstGeom>
          </p:spPr>
        </p:pic>
        <p:pic>
          <p:nvPicPr>
            <p:cNvPr id="29" name="图形 28" descr="麦克风"/>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6759" y="3767018"/>
              <a:ext cx="614400" cy="614400"/>
            </a:xfrm>
            <a:prstGeom prst="rect">
              <a:avLst/>
            </a:prstGeom>
          </p:spPr>
        </p:pic>
        <p:pic>
          <p:nvPicPr>
            <p:cNvPr id="30" name="图形 29" descr="无线话筒"/>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4332" y="3691563"/>
              <a:ext cx="614400" cy="614400"/>
            </a:xfrm>
            <a:prstGeom prst="rect">
              <a:avLst/>
            </a:prstGeom>
          </p:spPr>
        </p:pic>
        <p:pic>
          <p:nvPicPr>
            <p:cNvPr id="31" name="图形 30" descr="扩音器"/>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3612" y="2460711"/>
              <a:ext cx="614400" cy="614400"/>
            </a:xfrm>
            <a:prstGeom prst="rect">
              <a:avLst/>
            </a:prstGeom>
          </p:spPr>
        </p:pic>
      </p:grpSp>
      <p:grpSp>
        <p:nvGrpSpPr>
          <p:cNvPr id="32" name="组合 31"/>
          <p:cNvGrpSpPr/>
          <p:nvPr/>
        </p:nvGrpSpPr>
        <p:grpSpPr>
          <a:xfrm>
            <a:off x="6203431" y="1616383"/>
            <a:ext cx="5454197" cy="4432584"/>
            <a:chOff x="5965864" y="1616383"/>
            <a:chExt cx="5454197" cy="4432584"/>
          </a:xfrm>
        </p:grpSpPr>
        <p:grpSp>
          <p:nvGrpSpPr>
            <p:cNvPr id="33" name="组合 32"/>
            <p:cNvGrpSpPr/>
            <p:nvPr/>
          </p:nvGrpSpPr>
          <p:grpSpPr>
            <a:xfrm>
              <a:off x="5965864" y="1799962"/>
              <a:ext cx="776839" cy="4148607"/>
              <a:chOff x="5965864" y="1799962"/>
              <a:chExt cx="776839" cy="4148607"/>
            </a:xfrm>
          </p:grpSpPr>
          <p:sp>
            <p:nvSpPr>
              <p:cNvPr id="47" name="矩形 46"/>
              <p:cNvSpPr/>
              <p:nvPr/>
            </p:nvSpPr>
            <p:spPr>
              <a:xfrm>
                <a:off x="5965864" y="1799962"/>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lumMod val="75000"/>
                      </a:schemeClr>
                    </a:solidFill>
                  </a:rPr>
                  <a:t>01</a:t>
                </a:r>
                <a:endParaRPr lang="zh-CN" altLang="en-US" sz="2800" dirty="0">
                  <a:solidFill>
                    <a:schemeClr val="bg1">
                      <a:lumMod val="75000"/>
                    </a:schemeClr>
                  </a:solidFill>
                </a:endParaRPr>
              </a:p>
            </p:txBody>
          </p:sp>
          <p:sp>
            <p:nvSpPr>
              <p:cNvPr id="48" name="矩形 47"/>
              <p:cNvSpPr/>
              <p:nvPr/>
            </p:nvSpPr>
            <p:spPr>
              <a:xfrm>
                <a:off x="5965864" y="2948368"/>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3"/>
                    </a:solidFill>
                  </a:rPr>
                  <a:t>02</a:t>
                </a:r>
                <a:endParaRPr lang="zh-CN" altLang="en-US" sz="2800" dirty="0">
                  <a:solidFill>
                    <a:schemeClr val="accent3"/>
                  </a:solidFill>
                </a:endParaRPr>
              </a:p>
            </p:txBody>
          </p:sp>
          <p:sp>
            <p:nvSpPr>
              <p:cNvPr id="49" name="矩形 48"/>
              <p:cNvSpPr/>
              <p:nvPr/>
            </p:nvSpPr>
            <p:spPr>
              <a:xfrm>
                <a:off x="5979484" y="405348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50000"/>
                        <a:lumOff val="50000"/>
                      </a:schemeClr>
                    </a:solidFill>
                  </a:rPr>
                  <a:t>03</a:t>
                </a:r>
                <a:endParaRPr lang="zh-CN" altLang="en-US" sz="2800" dirty="0">
                  <a:solidFill>
                    <a:schemeClr val="tx1">
                      <a:lumMod val="50000"/>
                      <a:lumOff val="50000"/>
                    </a:schemeClr>
                  </a:solidFill>
                </a:endParaRPr>
              </a:p>
            </p:txBody>
          </p:sp>
          <p:sp>
            <p:nvSpPr>
              <p:cNvPr id="50" name="矩形 49"/>
              <p:cNvSpPr/>
              <p:nvPr/>
            </p:nvSpPr>
            <p:spPr>
              <a:xfrm>
                <a:off x="5980703" y="518656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rPr>
                  <a:t>04</a:t>
                </a:r>
                <a:endParaRPr lang="zh-CN" altLang="en-US" sz="2800" dirty="0">
                  <a:solidFill>
                    <a:schemeClr val="tx1">
                      <a:lumMod val="75000"/>
                      <a:lumOff val="25000"/>
                    </a:schemeClr>
                  </a:solidFill>
                </a:endParaRPr>
              </a:p>
            </p:txBody>
          </p:sp>
        </p:grpSp>
        <p:grpSp>
          <p:nvGrpSpPr>
            <p:cNvPr id="34" name="组合 33"/>
            <p:cNvGrpSpPr/>
            <p:nvPr/>
          </p:nvGrpSpPr>
          <p:grpSpPr>
            <a:xfrm>
              <a:off x="6595242" y="1616383"/>
              <a:ext cx="4824819" cy="4432584"/>
              <a:chOff x="6595242" y="1288392"/>
              <a:chExt cx="4824819" cy="4432584"/>
            </a:xfrm>
          </p:grpSpPr>
          <p:grpSp>
            <p:nvGrpSpPr>
              <p:cNvPr id="35" name="组合 34"/>
              <p:cNvGrpSpPr/>
              <p:nvPr/>
            </p:nvGrpSpPr>
            <p:grpSpPr>
              <a:xfrm>
                <a:off x="6595242" y="1288392"/>
                <a:ext cx="4824819" cy="1032613"/>
                <a:chOff x="7509642" y="2001382"/>
                <a:chExt cx="4824819" cy="1032613"/>
              </a:xfrm>
            </p:grpSpPr>
            <p:sp>
              <p:nvSpPr>
                <p:cNvPr id="45" name="文本框 44"/>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6" name="矩形 45"/>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6" name="组合 35"/>
              <p:cNvGrpSpPr/>
              <p:nvPr/>
            </p:nvGrpSpPr>
            <p:grpSpPr>
              <a:xfrm>
                <a:off x="6595242" y="2421472"/>
                <a:ext cx="4824819" cy="1032613"/>
                <a:chOff x="7509642" y="2001382"/>
                <a:chExt cx="4824819" cy="1032613"/>
              </a:xfrm>
            </p:grpSpPr>
            <p:sp>
              <p:nvSpPr>
                <p:cNvPr id="43" name="文本框 42"/>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4" name="矩形 43"/>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7" name="组合 36"/>
              <p:cNvGrpSpPr/>
              <p:nvPr/>
            </p:nvGrpSpPr>
            <p:grpSpPr>
              <a:xfrm>
                <a:off x="6595242" y="3554552"/>
                <a:ext cx="4824819" cy="1032613"/>
                <a:chOff x="7509642" y="2001382"/>
                <a:chExt cx="4824819" cy="1032613"/>
              </a:xfrm>
            </p:grpSpPr>
            <p:sp>
              <p:nvSpPr>
                <p:cNvPr id="41" name="文本框 40"/>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2" name="矩形 41"/>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8" name="组合 37"/>
              <p:cNvGrpSpPr/>
              <p:nvPr/>
            </p:nvGrpSpPr>
            <p:grpSpPr>
              <a:xfrm>
                <a:off x="6595242" y="4687633"/>
                <a:ext cx="4824819" cy="1033343"/>
                <a:chOff x="7509642" y="2001382"/>
                <a:chExt cx="4824819" cy="1033343"/>
              </a:xfrm>
            </p:grpSpPr>
            <p:sp>
              <p:nvSpPr>
                <p:cNvPr id="39" name="文本框 38"/>
                <p:cNvSpPr txBox="1"/>
                <p:nvPr/>
              </p:nvSpPr>
              <p:spPr>
                <a:xfrm>
                  <a:off x="7509643" y="2389565"/>
                  <a:ext cx="4824818"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0" name="矩形 39"/>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下月工作计划</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0" name="原创设计师QQ598969553             _11"/>
          <p:cNvGrpSpPr/>
          <p:nvPr/>
        </p:nvGrpSpPr>
        <p:grpSpPr>
          <a:xfrm>
            <a:off x="4757530" y="1793512"/>
            <a:ext cx="2676940" cy="4250530"/>
            <a:chOff x="3638050" y="1545565"/>
            <a:chExt cx="1858011" cy="2950210"/>
          </a:xfrm>
        </p:grpSpPr>
        <p:sp>
          <p:nvSpPr>
            <p:cNvPr id="11" name="Freeform 5"/>
            <p:cNvSpPr/>
            <p:nvPr/>
          </p:nvSpPr>
          <p:spPr bwMode="auto">
            <a:xfrm>
              <a:off x="3638050" y="2317028"/>
              <a:ext cx="373015" cy="754508"/>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
            <p:cNvSpPr/>
            <p:nvPr/>
          </p:nvSpPr>
          <p:spPr bwMode="auto">
            <a:xfrm>
              <a:off x="3664896" y="1545565"/>
              <a:ext cx="897215" cy="761573"/>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lumMod val="9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7"/>
            <p:cNvSpPr/>
            <p:nvPr/>
          </p:nvSpPr>
          <p:spPr bwMode="auto">
            <a:xfrm>
              <a:off x="3847164" y="3081427"/>
              <a:ext cx="714946" cy="757334"/>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8"/>
            <p:cNvSpPr/>
            <p:nvPr/>
          </p:nvSpPr>
          <p:spPr bwMode="auto">
            <a:xfrm>
              <a:off x="5123046" y="2317028"/>
              <a:ext cx="373015" cy="754508"/>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9"/>
            <p:cNvSpPr/>
            <p:nvPr/>
          </p:nvSpPr>
          <p:spPr bwMode="auto">
            <a:xfrm>
              <a:off x="4572001" y="1545565"/>
              <a:ext cx="897215" cy="761573"/>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lumMod val="9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10"/>
            <p:cNvSpPr/>
            <p:nvPr/>
          </p:nvSpPr>
          <p:spPr bwMode="auto">
            <a:xfrm>
              <a:off x="4572001" y="3081427"/>
              <a:ext cx="717772" cy="757334"/>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7"/>
            <p:cNvSpPr/>
            <p:nvPr/>
          </p:nvSpPr>
          <p:spPr bwMode="auto">
            <a:xfrm>
              <a:off x="4165075" y="3924949"/>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18"/>
            <p:cNvSpPr/>
            <p:nvPr/>
          </p:nvSpPr>
          <p:spPr bwMode="auto">
            <a:xfrm>
              <a:off x="4165075" y="4035158"/>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19"/>
            <p:cNvSpPr/>
            <p:nvPr/>
          </p:nvSpPr>
          <p:spPr bwMode="auto">
            <a:xfrm>
              <a:off x="4165075" y="4148193"/>
              <a:ext cx="803961" cy="67821"/>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20"/>
            <p:cNvSpPr/>
            <p:nvPr/>
          </p:nvSpPr>
          <p:spPr bwMode="auto">
            <a:xfrm>
              <a:off x="4165075" y="4258402"/>
              <a:ext cx="803961" cy="237373"/>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 name="组合 4"/>
          <p:cNvGrpSpPr/>
          <p:nvPr/>
        </p:nvGrpSpPr>
        <p:grpSpPr>
          <a:xfrm>
            <a:off x="4976917" y="2276423"/>
            <a:ext cx="2242866" cy="2257493"/>
            <a:chOff x="4976917" y="2276423"/>
            <a:chExt cx="2242866" cy="2257493"/>
          </a:xfrm>
        </p:grpSpPr>
        <p:pic>
          <p:nvPicPr>
            <p:cNvPr id="21" name="图形 20" descr="拼图"/>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71878" y="2276423"/>
              <a:ext cx="914400" cy="914400"/>
            </a:xfrm>
            <a:prstGeom prst="rect">
              <a:avLst/>
            </a:prstGeom>
          </p:spPr>
        </p:pic>
        <p:sp>
          <p:nvSpPr>
            <p:cNvPr id="22" name="文本框 21"/>
            <p:cNvSpPr txBox="1"/>
            <p:nvPr/>
          </p:nvSpPr>
          <p:spPr>
            <a:xfrm>
              <a:off x="5478494" y="3611896"/>
              <a:ext cx="1270965" cy="92202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23" name="矩形 22"/>
            <p:cNvSpPr/>
            <p:nvPr/>
          </p:nvSpPr>
          <p:spPr>
            <a:xfrm>
              <a:off x="4976917" y="3155063"/>
              <a:ext cx="22428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点击添加标题文本</a:t>
              </a:r>
              <a:endParaRPr lang="zh-CN" altLang="en-US" dirty="0">
                <a:solidFill>
                  <a:schemeClr val="tx1">
                    <a:lumMod val="75000"/>
                    <a:lumOff val="25000"/>
                  </a:schemeClr>
                </a:solidFill>
              </a:endParaRPr>
            </a:p>
          </p:txBody>
        </p:sp>
      </p:grpSp>
      <p:grpSp>
        <p:nvGrpSpPr>
          <p:cNvPr id="24" name="组合 23"/>
          <p:cNvGrpSpPr/>
          <p:nvPr/>
        </p:nvGrpSpPr>
        <p:grpSpPr>
          <a:xfrm>
            <a:off x="1377892" y="2224632"/>
            <a:ext cx="9436216" cy="3556036"/>
            <a:chOff x="1850049" y="2224632"/>
            <a:chExt cx="9436216" cy="3556036"/>
          </a:xfrm>
        </p:grpSpPr>
        <p:grpSp>
          <p:nvGrpSpPr>
            <p:cNvPr id="25" name="组合 24"/>
            <p:cNvGrpSpPr/>
            <p:nvPr/>
          </p:nvGrpSpPr>
          <p:grpSpPr>
            <a:xfrm>
              <a:off x="8170897" y="2224632"/>
              <a:ext cx="3099907" cy="1033343"/>
              <a:chOff x="9044828" y="1766142"/>
              <a:chExt cx="3099907" cy="1033343"/>
            </a:xfrm>
          </p:grpSpPr>
          <p:sp>
            <p:nvSpPr>
              <p:cNvPr id="42" name="文本框 41"/>
              <p:cNvSpPr txBox="1"/>
              <p:nvPr/>
            </p:nvSpPr>
            <p:spPr>
              <a:xfrm>
                <a:off x="9044829" y="215432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3" name="矩形 42"/>
              <p:cNvSpPr/>
              <p:nvPr/>
            </p:nvSpPr>
            <p:spPr>
              <a:xfrm>
                <a:off x="9044828"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6" name="组合 25"/>
            <p:cNvGrpSpPr/>
            <p:nvPr/>
          </p:nvGrpSpPr>
          <p:grpSpPr>
            <a:xfrm>
              <a:off x="8186358" y="3518282"/>
              <a:ext cx="3099907" cy="1033343"/>
              <a:chOff x="8416477" y="1766142"/>
              <a:chExt cx="3099907" cy="1033343"/>
            </a:xfrm>
          </p:grpSpPr>
          <p:sp>
            <p:nvSpPr>
              <p:cNvPr id="40" name="文本框 39"/>
              <p:cNvSpPr txBox="1"/>
              <p:nvPr/>
            </p:nvSpPr>
            <p:spPr>
              <a:xfrm>
                <a:off x="8416478" y="215432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1" name="矩形 40"/>
              <p:cNvSpPr/>
              <p:nvPr/>
            </p:nvSpPr>
            <p:spPr>
              <a:xfrm>
                <a:off x="8416477"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7" name="组合 26"/>
            <p:cNvGrpSpPr/>
            <p:nvPr/>
          </p:nvGrpSpPr>
          <p:grpSpPr>
            <a:xfrm>
              <a:off x="8186358" y="4747325"/>
              <a:ext cx="3099907" cy="1033343"/>
              <a:chOff x="9060289" y="1766142"/>
              <a:chExt cx="3099907" cy="1033343"/>
            </a:xfrm>
          </p:grpSpPr>
          <p:sp>
            <p:nvSpPr>
              <p:cNvPr id="38" name="文本框 37"/>
              <p:cNvSpPr txBox="1"/>
              <p:nvPr/>
            </p:nvSpPr>
            <p:spPr>
              <a:xfrm>
                <a:off x="9060290" y="215432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9" name="矩形 38"/>
              <p:cNvSpPr/>
              <p:nvPr/>
            </p:nvSpPr>
            <p:spPr>
              <a:xfrm>
                <a:off x="9060289"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8" name="组合 27"/>
            <p:cNvGrpSpPr/>
            <p:nvPr/>
          </p:nvGrpSpPr>
          <p:grpSpPr>
            <a:xfrm>
              <a:off x="1853840" y="2224632"/>
              <a:ext cx="3101734" cy="3556036"/>
              <a:chOff x="1853840" y="2224632"/>
              <a:chExt cx="3101734" cy="3556036"/>
            </a:xfrm>
          </p:grpSpPr>
          <p:grpSp>
            <p:nvGrpSpPr>
              <p:cNvPr id="32" name="组合 31"/>
              <p:cNvGrpSpPr/>
              <p:nvPr/>
            </p:nvGrpSpPr>
            <p:grpSpPr>
              <a:xfrm>
                <a:off x="1855668" y="2224632"/>
                <a:ext cx="3099906" cy="1033343"/>
                <a:chOff x="9255231" y="1766142"/>
                <a:chExt cx="3099906" cy="1033343"/>
              </a:xfrm>
            </p:grpSpPr>
            <p:sp>
              <p:nvSpPr>
                <p:cNvPr id="36" name="文本框 35"/>
                <p:cNvSpPr txBox="1"/>
                <p:nvPr/>
              </p:nvSpPr>
              <p:spPr>
                <a:xfrm>
                  <a:off x="9255231" y="215432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7" name="矩形 36"/>
                <p:cNvSpPr/>
                <p:nvPr/>
              </p:nvSpPr>
              <p:spPr>
                <a:xfrm>
                  <a:off x="9502607"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3" name="组合 32"/>
              <p:cNvGrpSpPr/>
              <p:nvPr/>
            </p:nvGrpSpPr>
            <p:grpSpPr>
              <a:xfrm>
                <a:off x="1853840" y="4747325"/>
                <a:ext cx="3099906" cy="1033343"/>
                <a:chOff x="9253403" y="1766142"/>
                <a:chExt cx="3099906" cy="1033343"/>
              </a:xfrm>
            </p:grpSpPr>
            <p:sp>
              <p:nvSpPr>
                <p:cNvPr id="34" name="文本框 33"/>
                <p:cNvSpPr txBox="1"/>
                <p:nvPr/>
              </p:nvSpPr>
              <p:spPr>
                <a:xfrm>
                  <a:off x="9253403" y="215432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5" name="矩形 34"/>
                <p:cNvSpPr/>
                <p:nvPr/>
              </p:nvSpPr>
              <p:spPr>
                <a:xfrm>
                  <a:off x="9500779"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nvGrpSpPr>
            <p:cNvPr id="29" name="组合 28"/>
            <p:cNvGrpSpPr/>
            <p:nvPr/>
          </p:nvGrpSpPr>
          <p:grpSpPr>
            <a:xfrm>
              <a:off x="1850049" y="3518282"/>
              <a:ext cx="3099906" cy="1033343"/>
              <a:chOff x="9898864" y="1766142"/>
              <a:chExt cx="3099906" cy="1033343"/>
            </a:xfrm>
          </p:grpSpPr>
          <p:sp>
            <p:nvSpPr>
              <p:cNvPr id="30" name="文本框 29"/>
              <p:cNvSpPr txBox="1"/>
              <p:nvPr/>
            </p:nvSpPr>
            <p:spPr>
              <a:xfrm>
                <a:off x="9898864" y="215432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1" name="矩形 30"/>
              <p:cNvSpPr/>
              <p:nvPr/>
            </p:nvSpPr>
            <p:spPr>
              <a:xfrm>
                <a:off x="10146240" y="176614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下月工作计划</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sp>
        <p:nvSpPr>
          <p:cNvPr id="11" name="空心弧 1"/>
          <p:cNvSpPr>
            <a:spLocks noChangeArrowheads="1"/>
          </p:cNvSpPr>
          <p:nvPr/>
        </p:nvSpPr>
        <p:spPr bwMode="auto">
          <a:xfrm rot="5400000">
            <a:off x="9073821" y="2835659"/>
            <a:ext cx="2246313" cy="2246313"/>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70" name="组合 69"/>
          <p:cNvGrpSpPr/>
          <p:nvPr/>
        </p:nvGrpSpPr>
        <p:grpSpPr>
          <a:xfrm>
            <a:off x="1709117" y="2508634"/>
            <a:ext cx="8549772" cy="1263931"/>
            <a:chOff x="1709117" y="2508634"/>
            <a:chExt cx="8549772" cy="1263931"/>
          </a:xfrm>
        </p:grpSpPr>
        <p:sp>
          <p:nvSpPr>
            <p:cNvPr id="13" name="右箭头 3"/>
            <p:cNvSpPr>
              <a:spLocks noChangeArrowheads="1"/>
            </p:cNvSpPr>
            <p:nvPr/>
          </p:nvSpPr>
          <p:spPr bwMode="auto">
            <a:xfrm>
              <a:off x="7747121" y="2872172"/>
              <a:ext cx="1412875" cy="111125"/>
            </a:xfrm>
            <a:prstGeom prst="rightArrow">
              <a:avLst>
                <a:gd name="adj1" fmla="val 50000"/>
                <a:gd name="adj2" fmla="val 72224"/>
              </a:avLst>
            </a:pr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右箭头 5"/>
            <p:cNvSpPr>
              <a:spLocks noChangeArrowheads="1"/>
            </p:cNvSpPr>
            <p:nvPr/>
          </p:nvSpPr>
          <p:spPr bwMode="auto">
            <a:xfrm>
              <a:off x="5233965" y="2864234"/>
              <a:ext cx="1412875" cy="111125"/>
            </a:xfrm>
            <a:prstGeom prst="rightArrow">
              <a:avLst>
                <a:gd name="adj1" fmla="val 50000"/>
                <a:gd name="adj2" fmla="val 72224"/>
              </a:avLst>
            </a:pr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bwMode="auto">
            <a:xfrm>
              <a:off x="1813892" y="2524509"/>
              <a:ext cx="3334451" cy="839788"/>
              <a:chOff x="-3933878" y="0"/>
              <a:chExt cx="4446411" cy="1119836"/>
            </a:xfrm>
          </p:grpSpPr>
          <p:sp>
            <p:nvSpPr>
              <p:cNvPr id="44" name="椭圆 43"/>
              <p:cNvSpPr>
                <a:spLocks noChangeArrowheads="1"/>
              </p:cNvSpPr>
              <p:nvPr/>
            </p:nvSpPr>
            <p:spPr bwMode="auto">
              <a:xfrm>
                <a:off x="-607303" y="0"/>
                <a:ext cx="1119836" cy="1119836"/>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椭圆 47"/>
              <p:cNvSpPr>
                <a:spLocks noChangeArrowheads="1"/>
              </p:cNvSpPr>
              <p:nvPr/>
            </p:nvSpPr>
            <p:spPr bwMode="auto">
              <a:xfrm>
                <a:off x="-3933878" y="0"/>
                <a:ext cx="1119836" cy="1119836"/>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7" name="椭圆 36"/>
            <p:cNvSpPr>
              <a:spLocks noChangeArrowheads="1"/>
            </p:cNvSpPr>
            <p:nvPr/>
          </p:nvSpPr>
          <p:spPr bwMode="auto">
            <a:xfrm>
              <a:off x="6805355" y="2522922"/>
              <a:ext cx="839787" cy="839787"/>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29"/>
            <p:cNvSpPr>
              <a:spLocks noChangeArrowheads="1"/>
            </p:cNvSpPr>
            <p:nvPr/>
          </p:nvSpPr>
          <p:spPr bwMode="auto">
            <a:xfrm>
              <a:off x="9283596" y="2508634"/>
              <a:ext cx="839788" cy="839788"/>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49"/>
            <p:cNvSpPr>
              <a:spLocks noChangeArrowheads="1"/>
            </p:cNvSpPr>
            <p:nvPr/>
          </p:nvSpPr>
          <p:spPr bwMode="auto">
            <a:xfrm>
              <a:off x="1709117" y="3434427"/>
              <a:ext cx="1077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1</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53"/>
            <p:cNvSpPr>
              <a:spLocks noChangeArrowheads="1"/>
            </p:cNvSpPr>
            <p:nvPr/>
          </p:nvSpPr>
          <p:spPr bwMode="auto">
            <a:xfrm>
              <a:off x="4188699" y="3432603"/>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2</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56"/>
            <p:cNvSpPr>
              <a:spLocks noChangeArrowheads="1"/>
            </p:cNvSpPr>
            <p:nvPr/>
          </p:nvSpPr>
          <p:spPr bwMode="auto">
            <a:xfrm>
              <a:off x="6685498" y="342900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3</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右箭头 5"/>
            <p:cNvSpPr>
              <a:spLocks noChangeArrowheads="1"/>
            </p:cNvSpPr>
            <p:nvPr/>
          </p:nvSpPr>
          <p:spPr bwMode="auto">
            <a:xfrm>
              <a:off x="2751453" y="2864234"/>
              <a:ext cx="1412875" cy="111125"/>
            </a:xfrm>
            <a:prstGeom prst="rightArrow">
              <a:avLst>
                <a:gd name="adj1" fmla="val 50000"/>
                <a:gd name="adj2" fmla="val 72224"/>
              </a:avLst>
            </a:pr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文本框 56"/>
            <p:cNvSpPr>
              <a:spLocks noChangeArrowheads="1"/>
            </p:cNvSpPr>
            <p:nvPr/>
          </p:nvSpPr>
          <p:spPr bwMode="auto">
            <a:xfrm>
              <a:off x="9179389" y="342900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 </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5" name="图形 54" descr="计算机"/>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17994" y="2738716"/>
              <a:ext cx="460158" cy="460158"/>
            </a:xfrm>
            <a:prstGeom prst="rect">
              <a:avLst/>
            </a:prstGeom>
          </p:spPr>
        </p:pic>
        <p:pic>
          <p:nvPicPr>
            <p:cNvPr id="57" name="图形 56" descr="便携式计算机"/>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7650" y="2742943"/>
              <a:ext cx="460158" cy="460158"/>
            </a:xfrm>
            <a:prstGeom prst="rect">
              <a:avLst/>
            </a:prstGeom>
          </p:spPr>
        </p:pic>
        <p:pic>
          <p:nvPicPr>
            <p:cNvPr id="59" name="图形 58" descr="显示器"/>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8885" y="2712736"/>
              <a:ext cx="460158" cy="460158"/>
            </a:xfrm>
            <a:prstGeom prst="rect">
              <a:avLst/>
            </a:prstGeom>
          </p:spPr>
        </p:pic>
        <p:pic>
          <p:nvPicPr>
            <p:cNvPr id="61" name="图形 60" descr="智能手机"/>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89060" y="2745280"/>
              <a:ext cx="460158" cy="460158"/>
            </a:xfrm>
            <a:prstGeom prst="rect">
              <a:avLst/>
            </a:prstGeom>
          </p:spPr>
        </p:pic>
      </p:grpSp>
      <p:grpSp>
        <p:nvGrpSpPr>
          <p:cNvPr id="71" name="组合 70"/>
          <p:cNvGrpSpPr/>
          <p:nvPr/>
        </p:nvGrpSpPr>
        <p:grpSpPr>
          <a:xfrm>
            <a:off x="1709117" y="4545397"/>
            <a:ext cx="8549772" cy="1269078"/>
            <a:chOff x="1709117" y="4545397"/>
            <a:chExt cx="8549772" cy="1269078"/>
          </a:xfrm>
        </p:grpSpPr>
        <p:sp>
          <p:nvSpPr>
            <p:cNvPr id="12" name="右箭头 2"/>
            <p:cNvSpPr>
              <a:spLocks noChangeArrowheads="1"/>
            </p:cNvSpPr>
            <p:nvPr/>
          </p:nvSpPr>
          <p:spPr bwMode="auto">
            <a:xfrm flipH="1">
              <a:off x="7810621" y="4958147"/>
              <a:ext cx="1412875" cy="111125"/>
            </a:xfrm>
            <a:prstGeom prst="rightArrow">
              <a:avLst>
                <a:gd name="adj1" fmla="val 50000"/>
                <a:gd name="adj2" fmla="val 72224"/>
              </a:avLst>
            </a:pr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右箭头 4"/>
            <p:cNvSpPr>
              <a:spLocks noChangeArrowheads="1"/>
            </p:cNvSpPr>
            <p:nvPr/>
          </p:nvSpPr>
          <p:spPr bwMode="auto">
            <a:xfrm flipH="1">
              <a:off x="5329215" y="4966084"/>
              <a:ext cx="1412875" cy="111125"/>
            </a:xfrm>
            <a:prstGeom prst="rightArrow">
              <a:avLst>
                <a:gd name="adj1" fmla="val 50000"/>
                <a:gd name="adj2" fmla="val 72224"/>
              </a:avLst>
            </a:pr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bwMode="auto">
            <a:xfrm>
              <a:off x="1828179" y="4545397"/>
              <a:ext cx="3334452" cy="839787"/>
              <a:chOff x="-3933874" y="0"/>
              <a:chExt cx="4446408" cy="1119836"/>
            </a:xfrm>
          </p:grpSpPr>
          <p:sp>
            <p:nvSpPr>
              <p:cNvPr id="42" name="椭圆 41"/>
              <p:cNvSpPr>
                <a:spLocks noChangeArrowheads="1"/>
              </p:cNvSpPr>
              <p:nvPr/>
            </p:nvSpPr>
            <p:spPr bwMode="auto">
              <a:xfrm>
                <a:off x="-607302" y="0"/>
                <a:ext cx="1119836" cy="1119836"/>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椭圆 48"/>
              <p:cNvSpPr>
                <a:spLocks noChangeArrowheads="1"/>
              </p:cNvSpPr>
              <p:nvPr/>
            </p:nvSpPr>
            <p:spPr bwMode="auto">
              <a:xfrm>
                <a:off x="-3933874" y="0"/>
                <a:ext cx="1119836" cy="1119836"/>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椭圆 34"/>
            <p:cNvSpPr>
              <a:spLocks noChangeArrowheads="1"/>
            </p:cNvSpPr>
            <p:nvPr/>
          </p:nvSpPr>
          <p:spPr bwMode="auto">
            <a:xfrm>
              <a:off x="6805355" y="4545397"/>
              <a:ext cx="839787" cy="839787"/>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椭圆 27"/>
            <p:cNvSpPr>
              <a:spLocks noChangeArrowheads="1"/>
            </p:cNvSpPr>
            <p:nvPr/>
          </p:nvSpPr>
          <p:spPr bwMode="auto">
            <a:xfrm>
              <a:off x="9283596" y="4545397"/>
              <a:ext cx="839788" cy="839787"/>
            </a:xfrm>
            <a:prstGeom prst="ellipse">
              <a:avLst/>
            </a:prstGeom>
            <a:noFill/>
            <a:ln w="12700">
              <a:solidFill>
                <a:schemeClr val="tx1">
                  <a:lumMod val="75000"/>
                  <a:lumOff val="25000"/>
                </a:schemeClr>
              </a:solidFill>
              <a:bevel/>
            </a:ln>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右箭头 4"/>
            <p:cNvSpPr>
              <a:spLocks noChangeArrowheads="1"/>
            </p:cNvSpPr>
            <p:nvPr/>
          </p:nvSpPr>
          <p:spPr bwMode="auto">
            <a:xfrm flipH="1">
              <a:off x="2846703" y="4966084"/>
              <a:ext cx="1412875" cy="111125"/>
            </a:xfrm>
            <a:prstGeom prst="rightArrow">
              <a:avLst>
                <a:gd name="adj1" fmla="val 50000"/>
                <a:gd name="adj2" fmla="val 72224"/>
              </a:avLst>
            </a:prstGeom>
            <a:solidFill>
              <a:schemeClr val="tx1">
                <a:lumMod val="75000"/>
                <a:lumOff val="25000"/>
                <a:alpha val="79999"/>
              </a:scheme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49"/>
            <p:cNvSpPr>
              <a:spLocks noChangeArrowheads="1"/>
            </p:cNvSpPr>
            <p:nvPr/>
          </p:nvSpPr>
          <p:spPr bwMode="auto">
            <a:xfrm>
              <a:off x="1709117" y="5476337"/>
              <a:ext cx="1077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8</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53"/>
            <p:cNvSpPr>
              <a:spLocks noChangeArrowheads="1"/>
            </p:cNvSpPr>
            <p:nvPr/>
          </p:nvSpPr>
          <p:spPr bwMode="auto">
            <a:xfrm>
              <a:off x="4188699" y="5474513"/>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7</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文本框 56"/>
            <p:cNvSpPr>
              <a:spLocks noChangeArrowheads="1"/>
            </p:cNvSpPr>
            <p:nvPr/>
          </p:nvSpPr>
          <p:spPr bwMode="auto">
            <a:xfrm>
              <a:off x="6685498" y="547091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6</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56"/>
            <p:cNvSpPr>
              <a:spLocks noChangeArrowheads="1"/>
            </p:cNvSpPr>
            <p:nvPr/>
          </p:nvSpPr>
          <p:spPr bwMode="auto">
            <a:xfrm>
              <a:off x="9179389" y="547091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步骤</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5</a:t>
              </a:r>
              <a:endPar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3" name="图形 62" descr="平板电脑"/>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3411" y="4735211"/>
              <a:ext cx="460158" cy="460158"/>
            </a:xfrm>
            <a:prstGeom prst="rect">
              <a:avLst/>
            </a:prstGeom>
          </p:spPr>
        </p:pic>
        <p:pic>
          <p:nvPicPr>
            <p:cNvPr id="65" name="图形 64" descr="打印机"/>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88885" y="4743671"/>
              <a:ext cx="460158" cy="460158"/>
            </a:xfrm>
            <a:prstGeom prst="rect">
              <a:avLst/>
            </a:prstGeom>
          </p:spPr>
        </p:pic>
        <p:pic>
          <p:nvPicPr>
            <p:cNvPr id="67" name="图形 66" descr="传真机"/>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00705" y="4749749"/>
              <a:ext cx="460158" cy="460158"/>
            </a:xfrm>
            <a:prstGeom prst="rect">
              <a:avLst/>
            </a:prstGeom>
          </p:spPr>
        </p:pic>
        <p:pic>
          <p:nvPicPr>
            <p:cNvPr id="69" name="图形 68" descr="无线路由器"/>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03706" y="4728068"/>
              <a:ext cx="460158" cy="460158"/>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right)">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下月工作计划</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26" name="组合 25"/>
          <p:cNvGrpSpPr/>
          <p:nvPr/>
        </p:nvGrpSpPr>
        <p:grpSpPr>
          <a:xfrm>
            <a:off x="6660694" y="1308056"/>
            <a:ext cx="3515389" cy="5187394"/>
            <a:chOff x="-1834793" y="835303"/>
            <a:chExt cx="3515389" cy="5187394"/>
          </a:xfrm>
        </p:grpSpPr>
        <p:grpSp>
          <p:nvGrpSpPr>
            <p:cNvPr id="27" name="Group 3"/>
            <p:cNvGrpSpPr/>
            <p:nvPr/>
          </p:nvGrpSpPr>
          <p:grpSpPr>
            <a:xfrm>
              <a:off x="-1834793" y="835303"/>
              <a:ext cx="3515389" cy="5187394"/>
              <a:chOff x="-1158090" y="1458758"/>
              <a:chExt cx="3515389" cy="5187394"/>
            </a:xfrm>
          </p:grpSpPr>
          <p:grpSp>
            <p:nvGrpSpPr>
              <p:cNvPr id="32" name="Group 4"/>
              <p:cNvGrpSpPr/>
              <p:nvPr/>
            </p:nvGrpSpPr>
            <p:grpSpPr>
              <a:xfrm>
                <a:off x="1972256" y="1458758"/>
                <a:ext cx="292103" cy="5187394"/>
                <a:chOff x="1374772" y="1213680"/>
                <a:chExt cx="274322" cy="5187394"/>
              </a:xfrm>
            </p:grpSpPr>
            <p:sp>
              <p:nvSpPr>
                <p:cNvPr id="41"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2"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chemeClr val="tx1">
                    <a:lumMod val="65000"/>
                    <a:lumOff val="3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3"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4" name="Rectangle 24"/>
                <p:cNvSpPr/>
                <p:nvPr/>
              </p:nvSpPr>
              <p:spPr>
                <a:xfrm>
                  <a:off x="1404710" y="1213680"/>
                  <a:ext cx="212954" cy="203438"/>
                </a:xfrm>
                <a:prstGeom prst="rect">
                  <a:avLst/>
                </a:pr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5"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cxnSp>
              <p:nvCxnSpPr>
                <p:cNvPr id="46"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33" name="Pentagon 9"/>
              <p:cNvSpPr/>
              <p:nvPr/>
            </p:nvSpPr>
            <p:spPr>
              <a:xfrm flipH="1">
                <a:off x="-1158090" y="2359899"/>
                <a:ext cx="3510756" cy="607219"/>
              </a:xfrm>
              <a:prstGeom prst="homePlate">
                <a:avLst>
                  <a:gd name="adj" fmla="val 36274"/>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latin typeface="Arial" panose="020B0604020202020204" pitchFamily="34" charset="0"/>
                  <a:cs typeface="Arial" panose="020B0604020202020204" pitchFamily="34" charset="0"/>
                </a:endParaRPr>
              </a:p>
            </p:txBody>
          </p:sp>
          <p:sp>
            <p:nvSpPr>
              <p:cNvPr id="34" name="Pentagon 10"/>
              <p:cNvSpPr/>
              <p:nvPr/>
            </p:nvSpPr>
            <p:spPr>
              <a:xfrm flipH="1">
                <a:off x="-1158090" y="3262198"/>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5" name="Pentagon 11"/>
              <p:cNvSpPr/>
              <p:nvPr/>
            </p:nvSpPr>
            <p:spPr>
              <a:xfrm flipH="1">
                <a:off x="-1158090" y="4164497"/>
                <a:ext cx="3510756" cy="607219"/>
              </a:xfrm>
              <a:prstGeom prst="homePlate">
                <a:avLst>
                  <a:gd name="adj" fmla="val 36274"/>
                </a:avLst>
              </a:pr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latin typeface="Arial" panose="020B0604020202020204" pitchFamily="34" charset="0"/>
                  <a:cs typeface="Arial" panose="020B0604020202020204" pitchFamily="34" charset="0"/>
                </a:endParaRPr>
              </a:p>
            </p:txBody>
          </p:sp>
          <p:sp>
            <p:nvSpPr>
              <p:cNvPr id="36" name="Pentagon 12"/>
              <p:cNvSpPr/>
              <p:nvPr/>
            </p:nvSpPr>
            <p:spPr>
              <a:xfrm flipH="1">
                <a:off x="-1158090" y="5066795"/>
                <a:ext cx="3510756" cy="607219"/>
              </a:xfrm>
              <a:prstGeom prst="homePlate">
                <a:avLst>
                  <a:gd name="adj" fmla="val 36274"/>
                </a:avLst>
              </a:prstGeom>
              <a:solidFill>
                <a:schemeClr val="tx1">
                  <a:lumMod val="75000"/>
                  <a:lumOff val="2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7"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1</a:t>
                </a:r>
                <a:endParaRPr lang="en-US" sz="2800" b="1">
                  <a:solidFill>
                    <a:schemeClr val="bg1"/>
                  </a:solidFill>
                  <a:latin typeface="Arial" panose="020B0604020202020204" pitchFamily="34" charset="0"/>
                  <a:cs typeface="Arial" panose="020B0604020202020204" pitchFamily="34" charset="0"/>
                </a:endParaRPr>
              </a:p>
            </p:txBody>
          </p:sp>
          <p:sp>
            <p:nvSpPr>
              <p:cNvPr id="38"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2</a:t>
                </a:r>
                <a:endParaRPr lang="en-US" sz="2800" b="1">
                  <a:solidFill>
                    <a:schemeClr val="bg1"/>
                  </a:solidFill>
                  <a:latin typeface="Arial" panose="020B0604020202020204" pitchFamily="34" charset="0"/>
                  <a:cs typeface="Arial" panose="020B0604020202020204" pitchFamily="34" charset="0"/>
                </a:endParaRPr>
              </a:p>
            </p:txBody>
          </p:sp>
          <p:sp>
            <p:nvSpPr>
              <p:cNvPr id="39"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3</a:t>
                </a:r>
                <a:endParaRPr lang="en-US" sz="2800" b="1">
                  <a:solidFill>
                    <a:schemeClr val="bg1"/>
                  </a:solidFill>
                  <a:latin typeface="Arial" panose="020B0604020202020204" pitchFamily="34" charset="0"/>
                  <a:cs typeface="Arial" panose="020B0604020202020204" pitchFamily="34" charset="0"/>
                </a:endParaRPr>
              </a:p>
            </p:txBody>
          </p:sp>
          <p:sp>
            <p:nvSpPr>
              <p:cNvPr id="40"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4</a:t>
                </a:r>
                <a:endParaRPr lang="en-US" sz="2800" b="1">
                  <a:solidFill>
                    <a:schemeClr val="bg1"/>
                  </a:solidFill>
                  <a:latin typeface="Arial" panose="020B0604020202020204" pitchFamily="34" charset="0"/>
                  <a:cs typeface="Arial" panose="020B0604020202020204" pitchFamily="34" charset="0"/>
                </a:endParaRPr>
              </a:p>
            </p:txBody>
          </p:sp>
        </p:grpSp>
        <p:sp>
          <p:nvSpPr>
            <p:cNvPr id="28" name="文本框 27"/>
            <p:cNvSpPr txBox="1"/>
            <p:nvPr/>
          </p:nvSpPr>
          <p:spPr>
            <a:xfrm>
              <a:off x="-1390223" y="1808717"/>
              <a:ext cx="2663687" cy="461665"/>
            </a:xfrm>
            <a:prstGeom prst="rect">
              <a:avLst/>
            </a:prstGeom>
            <a:noFill/>
          </p:spPr>
          <p:txBody>
            <a:bodyPr wrap="square" rtlCol="0" anchor="ctr">
              <a:spAutoFit/>
            </a:bodyPr>
            <a:lstStyle/>
            <a:p>
              <a:r>
                <a:rPr lang="zh-CN" altLang="en-US" sz="2400" dirty="0">
                  <a:solidFill>
                    <a:schemeClr val="bg1"/>
                  </a:solidFill>
                </a:rPr>
                <a:t>点击更换标题文本</a:t>
              </a:r>
              <a:endParaRPr lang="zh-CN" altLang="en-US" sz="2400" dirty="0">
                <a:solidFill>
                  <a:schemeClr val="bg1"/>
                </a:solidFill>
              </a:endParaRPr>
            </a:p>
          </p:txBody>
        </p:sp>
        <p:sp>
          <p:nvSpPr>
            <p:cNvPr id="29" name="文本框 28"/>
            <p:cNvSpPr txBox="1"/>
            <p:nvPr/>
          </p:nvSpPr>
          <p:spPr>
            <a:xfrm>
              <a:off x="-1390223" y="2711183"/>
              <a:ext cx="2663687" cy="461665"/>
            </a:xfrm>
            <a:prstGeom prst="rect">
              <a:avLst/>
            </a:prstGeom>
            <a:noFill/>
          </p:spPr>
          <p:txBody>
            <a:bodyPr wrap="square" rtlCol="0" anchor="ctr">
              <a:spAutoFit/>
            </a:bodyPr>
            <a:lstStyle/>
            <a:p>
              <a:r>
                <a:rPr lang="zh-CN" altLang="en-US" sz="2400" dirty="0">
                  <a:solidFill>
                    <a:schemeClr val="bg1"/>
                  </a:solidFill>
                </a:rPr>
                <a:t>点击更换标题文本</a:t>
              </a:r>
              <a:endParaRPr lang="zh-CN" altLang="en-US" sz="2400" dirty="0">
                <a:solidFill>
                  <a:schemeClr val="bg1"/>
                </a:solidFill>
              </a:endParaRPr>
            </a:p>
          </p:txBody>
        </p:sp>
        <p:sp>
          <p:nvSpPr>
            <p:cNvPr id="30" name="文本框 29"/>
            <p:cNvSpPr txBox="1"/>
            <p:nvPr/>
          </p:nvSpPr>
          <p:spPr>
            <a:xfrm>
              <a:off x="-1390223" y="3613649"/>
              <a:ext cx="2663687" cy="461665"/>
            </a:xfrm>
            <a:prstGeom prst="rect">
              <a:avLst/>
            </a:prstGeom>
            <a:noFill/>
          </p:spPr>
          <p:txBody>
            <a:bodyPr wrap="square" rtlCol="0" anchor="ctr">
              <a:spAutoFit/>
            </a:bodyPr>
            <a:lstStyle/>
            <a:p>
              <a:r>
                <a:rPr lang="zh-CN" altLang="en-US" sz="2400" dirty="0">
                  <a:solidFill>
                    <a:schemeClr val="bg1"/>
                  </a:solidFill>
                </a:rPr>
                <a:t>点击更换标题文本</a:t>
              </a:r>
              <a:endParaRPr lang="zh-CN" altLang="en-US" sz="2400" dirty="0">
                <a:solidFill>
                  <a:schemeClr val="bg1"/>
                </a:solidFill>
              </a:endParaRPr>
            </a:p>
          </p:txBody>
        </p:sp>
        <p:sp>
          <p:nvSpPr>
            <p:cNvPr id="31" name="文本框 30"/>
            <p:cNvSpPr txBox="1"/>
            <p:nvPr/>
          </p:nvSpPr>
          <p:spPr>
            <a:xfrm>
              <a:off x="-1390223" y="4509933"/>
              <a:ext cx="2663687" cy="461665"/>
            </a:xfrm>
            <a:prstGeom prst="rect">
              <a:avLst/>
            </a:prstGeom>
            <a:noFill/>
          </p:spPr>
          <p:txBody>
            <a:bodyPr wrap="square" rtlCol="0" anchor="ctr">
              <a:spAutoFit/>
            </a:bodyPr>
            <a:lstStyle/>
            <a:p>
              <a:r>
                <a:rPr lang="zh-CN" altLang="en-US" sz="2400" dirty="0">
                  <a:solidFill>
                    <a:schemeClr val="bg1"/>
                  </a:solidFill>
                </a:rPr>
                <a:t>点击更换标题文本</a:t>
              </a:r>
              <a:endParaRPr lang="zh-CN" altLang="en-US" sz="2400" dirty="0">
                <a:solidFill>
                  <a:schemeClr val="bg1"/>
                </a:solidFill>
              </a:endParaRPr>
            </a:p>
          </p:txBody>
        </p:sp>
      </p:grpSp>
      <p:grpSp>
        <p:nvGrpSpPr>
          <p:cNvPr id="67" name="组合 66"/>
          <p:cNvGrpSpPr/>
          <p:nvPr/>
        </p:nvGrpSpPr>
        <p:grpSpPr>
          <a:xfrm>
            <a:off x="1282995" y="2189136"/>
            <a:ext cx="5155414" cy="3345364"/>
            <a:chOff x="1282995" y="2189136"/>
            <a:chExt cx="5155414" cy="3345364"/>
          </a:xfrm>
        </p:grpSpPr>
        <p:sp>
          <p:nvSpPr>
            <p:cNvPr id="53" name="文本框 52"/>
            <p:cNvSpPr txBox="1"/>
            <p:nvPr/>
          </p:nvSpPr>
          <p:spPr>
            <a:xfrm>
              <a:off x="1282995" y="2189136"/>
              <a:ext cx="5155414"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64" name="文本框 63"/>
            <p:cNvSpPr txBox="1"/>
            <p:nvPr/>
          </p:nvSpPr>
          <p:spPr>
            <a:xfrm>
              <a:off x="1282995" y="3091602"/>
              <a:ext cx="5155414"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65" name="文本框 64"/>
            <p:cNvSpPr txBox="1"/>
            <p:nvPr/>
          </p:nvSpPr>
          <p:spPr>
            <a:xfrm>
              <a:off x="1282995" y="3990471"/>
              <a:ext cx="5155414"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66" name="文本框 65"/>
            <p:cNvSpPr txBox="1"/>
            <p:nvPr/>
          </p:nvSpPr>
          <p:spPr>
            <a:xfrm>
              <a:off x="1282995" y="4889340"/>
              <a:ext cx="5155414"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点击即可编辑点击即可编辑点击即可编辑点击即可编辑点击即可编辑点击即可编辑点击即可编辑点击即可编辑点击即可编辑</a:t>
              </a:r>
              <a:endParaRPr lang="zh-CN" altLang="en-US" sz="1200" dirty="0">
                <a:solidFill>
                  <a:schemeClr val="tx1">
                    <a:lumMod val="50000"/>
                    <a:lumOff val="50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223913" y="2439050"/>
            <a:ext cx="7474442" cy="2325976"/>
            <a:chOff x="4223913" y="2467912"/>
            <a:chExt cx="7474442" cy="2325976"/>
          </a:xfrm>
        </p:grpSpPr>
        <p:grpSp>
          <p:nvGrpSpPr>
            <p:cNvPr id="9" name="组合 8"/>
            <p:cNvGrpSpPr/>
            <p:nvPr/>
          </p:nvGrpSpPr>
          <p:grpSpPr>
            <a:xfrm>
              <a:off x="4223913" y="2467912"/>
              <a:ext cx="7474442" cy="1576374"/>
              <a:chOff x="4223913" y="2467912"/>
              <a:chExt cx="7474442" cy="1576374"/>
            </a:xfrm>
          </p:grpSpPr>
          <p:sp>
            <p:nvSpPr>
              <p:cNvPr id="6" name="矩形 5"/>
              <p:cNvSpPr/>
              <p:nvPr/>
            </p:nvSpPr>
            <p:spPr>
              <a:xfrm>
                <a:off x="4223913" y="2467912"/>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7200" dirty="0">
                    <a:solidFill>
                      <a:schemeClr val="tx1">
                        <a:lumMod val="75000"/>
                        <a:lumOff val="25000"/>
                      </a:schemeClr>
                    </a:solidFill>
                  </a:rPr>
                  <a:t>Thank you</a:t>
                </a:r>
                <a:endParaRPr lang="zh-CN" altLang="en-US" sz="7200" dirty="0">
                  <a:solidFill>
                    <a:schemeClr val="tx1">
                      <a:lumMod val="75000"/>
                      <a:lumOff val="25000"/>
                    </a:schemeClr>
                  </a:solidFill>
                </a:endParaRPr>
              </a:p>
            </p:txBody>
          </p:sp>
          <p:sp>
            <p:nvSpPr>
              <p:cNvPr id="7" name="矩形 6"/>
              <p:cNvSpPr/>
              <p:nvPr/>
            </p:nvSpPr>
            <p:spPr>
              <a:xfrm>
                <a:off x="7205870" y="3648757"/>
                <a:ext cx="4492485" cy="3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solidFill>
                      <a:schemeClr val="tx1">
                        <a:lumMod val="75000"/>
                        <a:lumOff val="25000"/>
                      </a:schemeClr>
                    </a:solidFill>
                  </a:rPr>
                  <a:t>通用于计划总结</a:t>
                </a:r>
                <a:r>
                  <a:rPr lang="en-US" altLang="zh-CN" dirty="0">
                    <a:solidFill>
                      <a:schemeClr val="tx1">
                        <a:lumMod val="75000"/>
                        <a:lumOff val="25000"/>
                      </a:schemeClr>
                    </a:solidFill>
                  </a:rPr>
                  <a:t>/</a:t>
                </a:r>
                <a:r>
                  <a:rPr lang="zh-CN" altLang="en-US" dirty="0">
                    <a:solidFill>
                      <a:schemeClr val="tx1">
                        <a:lumMod val="75000"/>
                        <a:lumOff val="25000"/>
                      </a:schemeClr>
                    </a:solidFill>
                  </a:rPr>
                  <a:t>工作汇报</a:t>
                </a:r>
                <a:r>
                  <a:rPr lang="en-US" altLang="zh-CN" dirty="0">
                    <a:solidFill>
                      <a:schemeClr val="tx1">
                        <a:lumMod val="75000"/>
                        <a:lumOff val="25000"/>
                      </a:schemeClr>
                    </a:solidFill>
                  </a:rPr>
                  <a:t>/</a:t>
                </a:r>
                <a:r>
                  <a:rPr lang="zh-CN" altLang="en-US" dirty="0">
                    <a:solidFill>
                      <a:schemeClr val="tx1">
                        <a:lumMod val="75000"/>
                        <a:lumOff val="25000"/>
                      </a:schemeClr>
                    </a:solidFill>
                  </a:rPr>
                  <a:t>述职报告等</a:t>
                </a:r>
                <a:endParaRPr lang="zh-CN" altLang="en-US" dirty="0">
                  <a:solidFill>
                    <a:schemeClr val="tx1">
                      <a:lumMod val="75000"/>
                      <a:lumOff val="25000"/>
                    </a:schemeClr>
                  </a:solidFill>
                </a:endParaRPr>
              </a:p>
            </p:txBody>
          </p:sp>
        </p:grpSp>
        <p:sp>
          <p:nvSpPr>
            <p:cNvPr id="8" name="矩形 7"/>
            <p:cNvSpPr/>
            <p:nvPr/>
          </p:nvSpPr>
          <p:spPr>
            <a:xfrm>
              <a:off x="9318171" y="4398359"/>
              <a:ext cx="2226130" cy="39552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000" dirty="0">
                  <a:solidFill>
                    <a:schemeClr val="tx1">
                      <a:lumMod val="75000"/>
                      <a:lumOff val="25000"/>
                    </a:schemeClr>
                  </a:solidFill>
                </a:rPr>
                <a:t>汇报人</a:t>
              </a:r>
              <a:r>
                <a:rPr lang="zh-CN" altLang="en-US" sz="2000" dirty="0" smtClean="0">
                  <a:solidFill>
                    <a:schemeClr val="tx1">
                      <a:lumMod val="75000"/>
                      <a:lumOff val="25000"/>
                    </a:schemeClr>
                  </a:solidFill>
                </a:rPr>
                <a:t>：</a:t>
              </a:r>
              <a:r>
                <a:rPr lang="en-US" sz="2000" dirty="0">
                  <a:solidFill>
                    <a:schemeClr val="tx1">
                      <a:lumMod val="75000"/>
                      <a:lumOff val="25000"/>
                    </a:schemeClr>
                  </a:solidFill>
                </a:rPr>
                <a:t>xxx</a:t>
              </a:r>
              <a:endParaRPr lang="en-US" sz="2000" dirty="0">
                <a:solidFill>
                  <a:schemeClr val="tx1">
                    <a:lumMod val="75000"/>
                    <a:lumOff val="2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38530" y="-2579087"/>
            <a:ext cx="9203382" cy="13435834"/>
            <a:chOff x="-3138530" y="-2579087"/>
            <a:chExt cx="9203382" cy="13435834"/>
          </a:xfrm>
          <a:blipFill dpi="0" rotWithShape="1">
            <a:blip r:embed="rId1"/>
            <a:srcRect/>
            <a:tile tx="0" ty="0" sx="100000" sy="100000" flip="none" algn="r"/>
          </a:blipFill>
        </p:grpSpPr>
        <p:sp>
          <p:nvSpPr>
            <p:cNvPr id="2" name="矩形: 圆角 1"/>
            <p:cNvSpPr/>
            <p:nvPr/>
          </p:nvSpPr>
          <p:spPr>
            <a:xfrm rot="19103247">
              <a:off x="-3138530" y="1003257"/>
              <a:ext cx="557138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75033" y="1467013"/>
            <a:ext cx="7474442" cy="3574832"/>
            <a:chOff x="4223913" y="1283393"/>
            <a:chExt cx="7474442" cy="3574832"/>
          </a:xfrm>
        </p:grpSpPr>
        <p:grpSp>
          <p:nvGrpSpPr>
            <p:cNvPr id="9" name="组合 8"/>
            <p:cNvGrpSpPr/>
            <p:nvPr/>
          </p:nvGrpSpPr>
          <p:grpSpPr>
            <a:xfrm>
              <a:off x="4223913" y="2711614"/>
              <a:ext cx="7474442" cy="2146611"/>
              <a:chOff x="4223913" y="2678513"/>
              <a:chExt cx="7474442" cy="2146611"/>
            </a:xfrm>
          </p:grpSpPr>
          <p:sp>
            <p:nvSpPr>
              <p:cNvPr id="7" name="矩形 6"/>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smtClean="0">
                    <a:solidFill>
                      <a:schemeClr val="tx1">
                        <a:lumMod val="75000"/>
                        <a:lumOff val="25000"/>
                      </a:schemeClr>
                    </a:solidFill>
                  </a:rPr>
                  <a:t>工</a:t>
                </a:r>
                <a:r>
                  <a:rPr lang="zh-CN" altLang="en-US" sz="6000" dirty="0">
                    <a:solidFill>
                      <a:schemeClr val="tx1">
                        <a:lumMod val="75000"/>
                        <a:lumOff val="25000"/>
                      </a:schemeClr>
                    </a:solidFill>
                  </a:rPr>
                  <a:t>作概述</a:t>
                </a:r>
                <a:endParaRPr lang="zh-CN" altLang="en-US" sz="6000" dirty="0">
                  <a:solidFill>
                    <a:schemeClr val="tx1">
                      <a:lumMod val="75000"/>
                      <a:lumOff val="25000"/>
                    </a:schemeClr>
                  </a:solidFill>
                </a:endParaRPr>
              </a:p>
            </p:txBody>
          </p:sp>
          <p:sp>
            <p:nvSpPr>
              <p:cNvPr id="8" name="文本框 7"/>
              <p:cNvSpPr txBox="1"/>
              <p:nvPr/>
            </p:nvSpPr>
            <p:spPr>
              <a:xfrm>
                <a:off x="5494573" y="3764674"/>
                <a:ext cx="4933121" cy="1060450"/>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a:t>
                </a:r>
                <a:endParaRPr lang="zh-CN" altLang="en-US" sz="1400" dirty="0">
                  <a:solidFill>
                    <a:schemeClr val="tx1">
                      <a:lumMod val="75000"/>
                      <a:lumOff val="25000"/>
                    </a:schemeClr>
                  </a:solidFill>
                </a:endParaRPr>
              </a:p>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点击即可编辑点击即可编辑点击即可编辑点击此处更换文本</a:t>
                </a:r>
                <a:endParaRPr lang="zh-CN" altLang="en-US" sz="1400" dirty="0">
                  <a:solidFill>
                    <a:schemeClr val="tx1">
                      <a:lumMod val="75000"/>
                      <a:lumOff val="25000"/>
                    </a:schemeClr>
                  </a:solidFill>
                </a:endParaRPr>
              </a:p>
            </p:txBody>
          </p:sp>
        </p:grpSp>
        <p:sp>
          <p:nvSpPr>
            <p:cNvPr id="6" name="矩形 5"/>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dirty="0">
                  <a:solidFill>
                    <a:schemeClr val="tx1">
                      <a:lumMod val="75000"/>
                      <a:lumOff val="25000"/>
                    </a:schemeClr>
                  </a:solidFill>
                </a:rPr>
                <a:t>01</a:t>
              </a:r>
              <a:endParaRPr lang="zh-CN" altLang="en-US" sz="9600" b="1" dirty="0">
                <a:solidFill>
                  <a:schemeClr val="tx1">
                    <a:lumMod val="75000"/>
                    <a:lumOff val="25000"/>
                  </a:schemeClr>
                </a:solidFill>
              </a:endParaRPr>
            </a:p>
          </p:txBody>
        </p:sp>
      </p:grpSp>
      <p:grpSp>
        <p:nvGrpSpPr>
          <p:cNvPr id="12" name="组合 11"/>
          <p:cNvGrpSpPr/>
          <p:nvPr/>
        </p:nvGrpSpPr>
        <p:grpSpPr>
          <a:xfrm rot="18115931" flipH="1">
            <a:off x="9605273" y="-1530048"/>
            <a:ext cx="3185430" cy="4650344"/>
            <a:chOff x="-3138530" y="-2579087"/>
            <a:chExt cx="9203382" cy="13435834"/>
          </a:xfrm>
        </p:grpSpPr>
        <p:sp>
          <p:nvSpPr>
            <p:cNvPr id="13" name="矩形: 圆角 12"/>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月度工作概况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3" name="组合 12"/>
          <p:cNvGrpSpPr/>
          <p:nvPr/>
        </p:nvGrpSpPr>
        <p:grpSpPr>
          <a:xfrm>
            <a:off x="4474995" y="2474844"/>
            <a:ext cx="3242010" cy="3011556"/>
            <a:chOff x="3856382" y="2405270"/>
            <a:chExt cx="3883992" cy="3607904"/>
          </a:xfrm>
        </p:grpSpPr>
        <p:sp>
          <p:nvSpPr>
            <p:cNvPr id="5" name="矩形: 圆角 4"/>
            <p:cNvSpPr/>
            <p:nvPr/>
          </p:nvSpPr>
          <p:spPr>
            <a:xfrm>
              <a:off x="3856382" y="2405270"/>
              <a:ext cx="1796775" cy="1669774"/>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01</a:t>
              </a:r>
              <a:endParaRPr lang="zh-CN" altLang="en-US" sz="3600" dirty="0">
                <a:solidFill>
                  <a:schemeClr val="tx1">
                    <a:lumMod val="75000"/>
                    <a:lumOff val="25000"/>
                  </a:schemeClr>
                </a:solidFill>
              </a:endParaRPr>
            </a:p>
          </p:txBody>
        </p:sp>
        <p:sp>
          <p:nvSpPr>
            <p:cNvPr id="10" name="矩形: 圆角 9"/>
            <p:cNvSpPr/>
            <p:nvPr/>
          </p:nvSpPr>
          <p:spPr>
            <a:xfrm>
              <a:off x="3856382" y="4343400"/>
              <a:ext cx="1796775" cy="1669774"/>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03</a:t>
              </a:r>
              <a:endParaRPr lang="zh-CN" altLang="en-US" sz="3600" dirty="0">
                <a:solidFill>
                  <a:schemeClr val="tx1">
                    <a:lumMod val="75000"/>
                    <a:lumOff val="25000"/>
                  </a:schemeClr>
                </a:solidFill>
              </a:endParaRPr>
            </a:p>
          </p:txBody>
        </p:sp>
        <p:sp>
          <p:nvSpPr>
            <p:cNvPr id="11" name="矩形: 圆角 10"/>
            <p:cNvSpPr/>
            <p:nvPr/>
          </p:nvSpPr>
          <p:spPr>
            <a:xfrm>
              <a:off x="5943599" y="2405270"/>
              <a:ext cx="1796775" cy="1669774"/>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02</a:t>
              </a:r>
              <a:endParaRPr lang="zh-CN" altLang="en-US" sz="3600" dirty="0">
                <a:solidFill>
                  <a:schemeClr val="tx1">
                    <a:lumMod val="75000"/>
                    <a:lumOff val="25000"/>
                  </a:schemeClr>
                </a:solidFill>
              </a:endParaRPr>
            </a:p>
          </p:txBody>
        </p:sp>
        <p:sp>
          <p:nvSpPr>
            <p:cNvPr id="12" name="矩形: 圆角 11"/>
            <p:cNvSpPr/>
            <p:nvPr/>
          </p:nvSpPr>
          <p:spPr>
            <a:xfrm>
              <a:off x="5943599" y="4343400"/>
              <a:ext cx="1796775" cy="1669774"/>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rPr>
                <a:t>04</a:t>
              </a:r>
              <a:endParaRPr lang="zh-CN" altLang="en-US" sz="3600" dirty="0">
                <a:solidFill>
                  <a:schemeClr val="tx1">
                    <a:lumMod val="75000"/>
                    <a:lumOff val="25000"/>
                  </a:schemeClr>
                </a:solidFill>
              </a:endParaRPr>
            </a:p>
          </p:txBody>
        </p:sp>
      </p:grpSp>
      <p:grpSp>
        <p:nvGrpSpPr>
          <p:cNvPr id="16" name="组合 15"/>
          <p:cNvGrpSpPr/>
          <p:nvPr/>
        </p:nvGrpSpPr>
        <p:grpSpPr>
          <a:xfrm>
            <a:off x="945517" y="2657392"/>
            <a:ext cx="10260226" cy="2604069"/>
            <a:chOff x="945517" y="2657392"/>
            <a:chExt cx="10260226" cy="2604069"/>
          </a:xfrm>
        </p:grpSpPr>
        <p:grpSp>
          <p:nvGrpSpPr>
            <p:cNvPr id="17" name="组合 16"/>
            <p:cNvGrpSpPr/>
            <p:nvPr/>
          </p:nvGrpSpPr>
          <p:grpSpPr>
            <a:xfrm>
              <a:off x="8105836" y="2657392"/>
              <a:ext cx="3099907" cy="1033343"/>
              <a:chOff x="7774462" y="1871934"/>
              <a:chExt cx="3099907" cy="1033343"/>
            </a:xfrm>
          </p:grpSpPr>
          <p:sp>
            <p:nvSpPr>
              <p:cNvPr id="27" name="文本框 26"/>
              <p:cNvSpPr txBox="1"/>
              <p:nvPr/>
            </p:nvSpPr>
            <p:spPr>
              <a:xfrm>
                <a:off x="7774463" y="2260117"/>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8" name="矩形 27"/>
              <p:cNvSpPr/>
              <p:nvPr/>
            </p:nvSpPr>
            <p:spPr>
              <a:xfrm>
                <a:off x="7774462" y="1871934"/>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18" name="组合 17"/>
            <p:cNvGrpSpPr/>
            <p:nvPr/>
          </p:nvGrpSpPr>
          <p:grpSpPr>
            <a:xfrm>
              <a:off x="945517" y="2657392"/>
              <a:ext cx="3099906" cy="1033343"/>
              <a:chOff x="1248831" y="1871934"/>
              <a:chExt cx="3099906" cy="1033343"/>
            </a:xfrm>
          </p:grpSpPr>
          <p:sp>
            <p:nvSpPr>
              <p:cNvPr id="25" name="文本框 24"/>
              <p:cNvSpPr txBox="1"/>
              <p:nvPr/>
            </p:nvSpPr>
            <p:spPr>
              <a:xfrm>
                <a:off x="1248831" y="2260117"/>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6" name="矩形 25"/>
              <p:cNvSpPr/>
              <p:nvPr/>
            </p:nvSpPr>
            <p:spPr>
              <a:xfrm>
                <a:off x="1496207" y="1871934"/>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19" name="组合 18"/>
            <p:cNvGrpSpPr/>
            <p:nvPr/>
          </p:nvGrpSpPr>
          <p:grpSpPr>
            <a:xfrm>
              <a:off x="8105836" y="4228118"/>
              <a:ext cx="3099907" cy="1033343"/>
              <a:chOff x="7774462" y="2224632"/>
              <a:chExt cx="3099907" cy="1033343"/>
            </a:xfrm>
          </p:grpSpPr>
          <p:sp>
            <p:nvSpPr>
              <p:cNvPr id="23" name="文本框 22"/>
              <p:cNvSpPr txBox="1"/>
              <p:nvPr/>
            </p:nvSpPr>
            <p:spPr>
              <a:xfrm>
                <a:off x="7774463" y="2612815"/>
                <a:ext cx="3099906"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4" name="矩形 23"/>
              <p:cNvSpPr/>
              <p:nvPr/>
            </p:nvSpPr>
            <p:spPr>
              <a:xfrm>
                <a:off x="7774462" y="222463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0" name="组合 19"/>
            <p:cNvGrpSpPr/>
            <p:nvPr/>
          </p:nvGrpSpPr>
          <p:grpSpPr>
            <a:xfrm>
              <a:off x="945517" y="4228118"/>
              <a:ext cx="3099906" cy="1033343"/>
              <a:chOff x="1248831" y="2224632"/>
              <a:chExt cx="3099906" cy="1033343"/>
            </a:xfrm>
          </p:grpSpPr>
          <p:sp>
            <p:nvSpPr>
              <p:cNvPr id="21" name="文本框 20"/>
              <p:cNvSpPr txBox="1"/>
              <p:nvPr/>
            </p:nvSpPr>
            <p:spPr>
              <a:xfrm>
                <a:off x="1248831" y="2612815"/>
                <a:ext cx="3099906" cy="645160"/>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2" name="矩形 21"/>
              <p:cNvSpPr/>
              <p:nvPr/>
            </p:nvSpPr>
            <p:spPr>
              <a:xfrm>
                <a:off x="1496207" y="222463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grpSp>
        <p:nvGrpSpPr>
          <p:cNvPr id="32" name="组合 31"/>
          <p:cNvGrpSpPr/>
          <p:nvPr/>
        </p:nvGrpSpPr>
        <p:grpSpPr>
          <a:xfrm>
            <a:off x="5401876" y="3152320"/>
            <a:ext cx="1388248" cy="1388248"/>
            <a:chOff x="5401876" y="3152320"/>
            <a:chExt cx="1388248" cy="1388248"/>
          </a:xfrm>
        </p:grpSpPr>
        <p:sp>
          <p:nvSpPr>
            <p:cNvPr id="14" name="椭圆 13"/>
            <p:cNvSpPr/>
            <p:nvPr/>
          </p:nvSpPr>
          <p:spPr>
            <a:xfrm>
              <a:off x="5401876" y="3152320"/>
              <a:ext cx="1388248" cy="13882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形 30" descr="用户"/>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38800" y="3411422"/>
              <a:ext cx="914400" cy="914400"/>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月度工作概况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7" name="组合 16"/>
          <p:cNvGrpSpPr/>
          <p:nvPr/>
        </p:nvGrpSpPr>
        <p:grpSpPr>
          <a:xfrm>
            <a:off x="2033657" y="1949663"/>
            <a:ext cx="8124687" cy="2840998"/>
            <a:chOff x="1908313" y="1949663"/>
            <a:chExt cx="8124687" cy="2840998"/>
          </a:xfrm>
        </p:grpSpPr>
        <p:graphicFrame>
          <p:nvGraphicFramePr>
            <p:cNvPr id="11" name="图表 10"/>
            <p:cNvGraphicFramePr/>
            <p:nvPr/>
          </p:nvGraphicFramePr>
          <p:xfrm>
            <a:off x="1908313" y="1949663"/>
            <a:ext cx="2035313" cy="284099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p:cNvGraphicFramePr/>
            <p:nvPr/>
          </p:nvGraphicFramePr>
          <p:xfrm>
            <a:off x="4953000" y="1949663"/>
            <a:ext cx="2035313" cy="2840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7997687" y="1949663"/>
            <a:ext cx="2035313" cy="284099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4" name="组合 13"/>
          <p:cNvGrpSpPr/>
          <p:nvPr/>
        </p:nvGrpSpPr>
        <p:grpSpPr>
          <a:xfrm>
            <a:off x="1886776" y="5088835"/>
            <a:ext cx="8418445" cy="1033343"/>
            <a:chOff x="1886778" y="4553186"/>
            <a:chExt cx="8418445" cy="1033343"/>
          </a:xfrm>
        </p:grpSpPr>
        <p:sp>
          <p:nvSpPr>
            <p:cNvPr id="15" name="文本框 14"/>
            <p:cNvSpPr txBox="1"/>
            <p:nvPr/>
          </p:nvSpPr>
          <p:spPr>
            <a:xfrm>
              <a:off x="1886778" y="4941369"/>
              <a:ext cx="8418445"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16" name="矩形 15"/>
            <p:cNvSpPr/>
            <p:nvPr/>
          </p:nvSpPr>
          <p:spPr>
            <a:xfrm>
              <a:off x="4669735" y="455318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月度工作概况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41" name="组合 40"/>
          <p:cNvGrpSpPr/>
          <p:nvPr/>
        </p:nvGrpSpPr>
        <p:grpSpPr>
          <a:xfrm>
            <a:off x="1182640" y="2001382"/>
            <a:ext cx="10369944" cy="4059214"/>
            <a:chOff x="1182640" y="2140528"/>
            <a:chExt cx="10369944" cy="4059214"/>
          </a:xfrm>
        </p:grpSpPr>
        <p:grpSp>
          <p:nvGrpSpPr>
            <p:cNvPr id="10" name="组合 9"/>
            <p:cNvGrpSpPr/>
            <p:nvPr/>
          </p:nvGrpSpPr>
          <p:grpSpPr>
            <a:xfrm>
              <a:off x="1182640" y="2310563"/>
              <a:ext cx="689113" cy="3717650"/>
              <a:chOff x="1182640" y="1659182"/>
              <a:chExt cx="689113" cy="3717650"/>
            </a:xfrm>
          </p:grpSpPr>
          <p:sp>
            <p:nvSpPr>
              <p:cNvPr id="11" name="矩形: 圆角 10"/>
              <p:cNvSpPr/>
              <p:nvPr/>
            </p:nvSpPr>
            <p:spPr>
              <a:xfrm>
                <a:off x="1182640" y="3149853"/>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pic>
            <p:nvPicPr>
              <p:cNvPr id="12" name="图形 11" descr="显示器"/>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34062" y="4752969"/>
                <a:ext cx="586268" cy="586268"/>
              </a:xfrm>
              <a:prstGeom prst="rect">
                <a:avLst/>
              </a:prstGeom>
            </p:spPr>
          </p:pic>
          <p:pic>
            <p:nvPicPr>
              <p:cNvPr id="13" name="图形 12" descr="智能手机"/>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4062" y="3195504"/>
                <a:ext cx="586268" cy="586268"/>
              </a:xfrm>
              <a:prstGeom prst="rect">
                <a:avLst/>
              </a:prstGeom>
            </p:spPr>
          </p:pic>
          <p:pic>
            <p:nvPicPr>
              <p:cNvPr id="14" name="图形 13" descr="平板电脑"/>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4062" y="1706999"/>
                <a:ext cx="586268" cy="586268"/>
              </a:xfrm>
              <a:prstGeom prst="rect">
                <a:avLst/>
              </a:prstGeom>
            </p:spPr>
          </p:pic>
          <p:sp>
            <p:nvSpPr>
              <p:cNvPr id="15" name="矩形: 圆角 14"/>
              <p:cNvSpPr/>
              <p:nvPr/>
            </p:nvSpPr>
            <p:spPr>
              <a:xfrm>
                <a:off x="1182640" y="1659182"/>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sp>
            <p:nvSpPr>
              <p:cNvPr id="16" name="矩形: 圆角 15"/>
              <p:cNvSpPr/>
              <p:nvPr/>
            </p:nvSpPr>
            <p:spPr>
              <a:xfrm>
                <a:off x="1182640" y="4687719"/>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endParaRPr>
              </a:p>
            </p:txBody>
          </p:sp>
        </p:grpSp>
        <p:grpSp>
          <p:nvGrpSpPr>
            <p:cNvPr id="17" name="组合 16"/>
            <p:cNvGrpSpPr/>
            <p:nvPr/>
          </p:nvGrpSpPr>
          <p:grpSpPr>
            <a:xfrm>
              <a:off x="6577357" y="2310563"/>
              <a:ext cx="689113" cy="3717650"/>
              <a:chOff x="6855651" y="1659182"/>
              <a:chExt cx="689113" cy="3717650"/>
            </a:xfrm>
          </p:grpSpPr>
          <p:sp>
            <p:nvSpPr>
              <p:cNvPr id="18" name="矩形: 圆角 17"/>
              <p:cNvSpPr/>
              <p:nvPr/>
            </p:nvSpPr>
            <p:spPr>
              <a:xfrm>
                <a:off x="6855651" y="3149853"/>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endParaRPr>
              </a:p>
            </p:txBody>
          </p:sp>
          <p:pic>
            <p:nvPicPr>
              <p:cNvPr id="19" name="图形 18" descr="游戏控制器"/>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3106" y="4701546"/>
                <a:ext cx="586268" cy="586268"/>
              </a:xfrm>
              <a:prstGeom prst="rect">
                <a:avLst/>
              </a:prstGeom>
            </p:spPr>
          </p:pic>
          <p:pic>
            <p:nvPicPr>
              <p:cNvPr id="20" name="图形 19" descr="耳塞"/>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03106" y="3222881"/>
                <a:ext cx="586268" cy="586268"/>
              </a:xfrm>
              <a:prstGeom prst="rect">
                <a:avLst/>
              </a:prstGeom>
            </p:spPr>
          </p:pic>
          <p:pic>
            <p:nvPicPr>
              <p:cNvPr id="21" name="图形 20" descr="耳机"/>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03106" y="1692536"/>
                <a:ext cx="586268" cy="586268"/>
              </a:xfrm>
              <a:prstGeom prst="rect">
                <a:avLst/>
              </a:prstGeom>
            </p:spPr>
          </p:pic>
          <p:sp>
            <p:nvSpPr>
              <p:cNvPr id="22" name="矩形: 圆角 21"/>
              <p:cNvSpPr/>
              <p:nvPr/>
            </p:nvSpPr>
            <p:spPr>
              <a:xfrm>
                <a:off x="6855651" y="1659182"/>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endParaRPr>
              </a:p>
            </p:txBody>
          </p:sp>
          <p:sp>
            <p:nvSpPr>
              <p:cNvPr id="23" name="矩形: 圆角 22"/>
              <p:cNvSpPr/>
              <p:nvPr/>
            </p:nvSpPr>
            <p:spPr>
              <a:xfrm>
                <a:off x="6855651" y="4687719"/>
                <a:ext cx="689113" cy="689113"/>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lumMod val="75000"/>
                      <a:lumOff val="25000"/>
                    </a:schemeClr>
                  </a:solidFill>
                </a:endParaRPr>
              </a:p>
            </p:txBody>
          </p:sp>
        </p:grpSp>
        <p:grpSp>
          <p:nvGrpSpPr>
            <p:cNvPr id="5" name="组合 4"/>
            <p:cNvGrpSpPr/>
            <p:nvPr/>
          </p:nvGrpSpPr>
          <p:grpSpPr>
            <a:xfrm>
              <a:off x="2053057" y="2140528"/>
              <a:ext cx="4042942" cy="1032613"/>
              <a:chOff x="2053057" y="2249858"/>
              <a:chExt cx="4042942" cy="1032613"/>
            </a:xfrm>
          </p:grpSpPr>
          <p:sp>
            <p:nvSpPr>
              <p:cNvPr id="24" name="文本框 23"/>
              <p:cNvSpPr txBox="1"/>
              <p:nvPr/>
            </p:nvSpPr>
            <p:spPr>
              <a:xfrm>
                <a:off x="2053058" y="2638041"/>
                <a:ext cx="4042941"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5" name="矩形 24"/>
              <p:cNvSpPr/>
              <p:nvPr/>
            </p:nvSpPr>
            <p:spPr>
              <a:xfrm>
                <a:off x="2053057" y="2249858"/>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6" name="组合 25"/>
            <p:cNvGrpSpPr/>
            <p:nvPr/>
          </p:nvGrpSpPr>
          <p:grpSpPr>
            <a:xfrm>
              <a:off x="2053057" y="3650139"/>
              <a:ext cx="4042942" cy="1032613"/>
              <a:chOff x="2053057" y="2249858"/>
              <a:chExt cx="4042942" cy="1032613"/>
            </a:xfrm>
          </p:grpSpPr>
          <p:sp>
            <p:nvSpPr>
              <p:cNvPr id="27" name="文本框 26"/>
              <p:cNvSpPr txBox="1"/>
              <p:nvPr/>
            </p:nvSpPr>
            <p:spPr>
              <a:xfrm>
                <a:off x="2053058" y="2638041"/>
                <a:ext cx="4042941"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8" name="矩形 27"/>
              <p:cNvSpPr/>
              <p:nvPr/>
            </p:nvSpPr>
            <p:spPr>
              <a:xfrm>
                <a:off x="2053057" y="2249858"/>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9" name="组合 28"/>
            <p:cNvGrpSpPr/>
            <p:nvPr/>
          </p:nvGrpSpPr>
          <p:grpSpPr>
            <a:xfrm>
              <a:off x="2053057" y="5166399"/>
              <a:ext cx="4042942" cy="1032613"/>
              <a:chOff x="2053057" y="2249858"/>
              <a:chExt cx="4042942" cy="1032613"/>
            </a:xfrm>
          </p:grpSpPr>
          <p:sp>
            <p:nvSpPr>
              <p:cNvPr id="30" name="文本框 29"/>
              <p:cNvSpPr txBox="1"/>
              <p:nvPr/>
            </p:nvSpPr>
            <p:spPr>
              <a:xfrm>
                <a:off x="2053058" y="2638041"/>
                <a:ext cx="4042941"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1" name="矩形 30"/>
              <p:cNvSpPr/>
              <p:nvPr/>
            </p:nvSpPr>
            <p:spPr>
              <a:xfrm>
                <a:off x="2053057" y="2249858"/>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2" name="组合 31"/>
            <p:cNvGrpSpPr/>
            <p:nvPr/>
          </p:nvGrpSpPr>
          <p:grpSpPr>
            <a:xfrm>
              <a:off x="7509642" y="2140528"/>
              <a:ext cx="4042942" cy="1032613"/>
              <a:chOff x="2053057" y="2249858"/>
              <a:chExt cx="4042942" cy="1032613"/>
            </a:xfrm>
          </p:grpSpPr>
          <p:sp>
            <p:nvSpPr>
              <p:cNvPr id="33" name="文本框 32"/>
              <p:cNvSpPr txBox="1"/>
              <p:nvPr/>
            </p:nvSpPr>
            <p:spPr>
              <a:xfrm>
                <a:off x="2053058" y="2638041"/>
                <a:ext cx="4042941"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4" name="矩形 33"/>
              <p:cNvSpPr/>
              <p:nvPr/>
            </p:nvSpPr>
            <p:spPr>
              <a:xfrm>
                <a:off x="2053057" y="2249858"/>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5" name="组合 34"/>
            <p:cNvGrpSpPr/>
            <p:nvPr/>
          </p:nvGrpSpPr>
          <p:grpSpPr>
            <a:xfrm>
              <a:off x="7509642" y="3650139"/>
              <a:ext cx="4042942" cy="1032613"/>
              <a:chOff x="2053057" y="2249858"/>
              <a:chExt cx="4042942" cy="1032613"/>
            </a:xfrm>
          </p:grpSpPr>
          <p:sp>
            <p:nvSpPr>
              <p:cNvPr id="36" name="文本框 35"/>
              <p:cNvSpPr txBox="1"/>
              <p:nvPr/>
            </p:nvSpPr>
            <p:spPr>
              <a:xfrm>
                <a:off x="2053058" y="2638041"/>
                <a:ext cx="4042941"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37" name="矩形 36"/>
              <p:cNvSpPr/>
              <p:nvPr/>
            </p:nvSpPr>
            <p:spPr>
              <a:xfrm>
                <a:off x="2053057" y="2249858"/>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8" name="组合 37"/>
            <p:cNvGrpSpPr/>
            <p:nvPr/>
          </p:nvGrpSpPr>
          <p:grpSpPr>
            <a:xfrm>
              <a:off x="7509642" y="5166399"/>
              <a:ext cx="4042942" cy="1033343"/>
              <a:chOff x="2053057" y="2249858"/>
              <a:chExt cx="4042942" cy="1033343"/>
            </a:xfrm>
          </p:grpSpPr>
          <p:sp>
            <p:nvSpPr>
              <p:cNvPr id="39" name="文本框 38"/>
              <p:cNvSpPr txBox="1"/>
              <p:nvPr/>
            </p:nvSpPr>
            <p:spPr>
              <a:xfrm>
                <a:off x="2053058" y="2638041"/>
                <a:ext cx="4042941"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40" name="矩形 39"/>
              <p:cNvSpPr/>
              <p:nvPr/>
            </p:nvSpPr>
            <p:spPr>
              <a:xfrm>
                <a:off x="2053057" y="2249858"/>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月度工作概况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0" name="组合 9"/>
          <p:cNvGrpSpPr/>
          <p:nvPr/>
        </p:nvGrpSpPr>
        <p:grpSpPr>
          <a:xfrm>
            <a:off x="1860432" y="2172754"/>
            <a:ext cx="3444901" cy="3419578"/>
            <a:chOff x="4367785" y="1826690"/>
            <a:chExt cx="3444901" cy="3419578"/>
          </a:xfrm>
          <a:effectLst/>
        </p:grpSpPr>
        <p:grpSp>
          <p:nvGrpSpPr>
            <p:cNvPr id="11" name="组合 10"/>
            <p:cNvGrpSpPr/>
            <p:nvPr/>
          </p:nvGrpSpPr>
          <p:grpSpPr>
            <a:xfrm>
              <a:off x="4367785" y="1826690"/>
              <a:ext cx="3419578" cy="3419578"/>
              <a:chOff x="4375997" y="2004961"/>
              <a:chExt cx="3419578" cy="3419578"/>
            </a:xfrm>
          </p:grpSpPr>
          <p:sp>
            <p:nvSpPr>
              <p:cNvPr id="16" name="椭圆 15"/>
              <p:cNvSpPr/>
              <p:nvPr/>
            </p:nvSpPr>
            <p:spPr>
              <a:xfrm rot="2700000">
                <a:off x="4378802" y="2940279"/>
                <a:ext cx="3419578" cy="1548942"/>
              </a:xfrm>
              <a:prstGeom prst="ellips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a:solidFill>
                    <a:srgbClr val="13273F"/>
                  </a:solidFill>
                </a:endParaRPr>
              </a:p>
            </p:txBody>
          </p:sp>
          <p:sp>
            <p:nvSpPr>
              <p:cNvPr id="17" name="椭圆 16"/>
              <p:cNvSpPr/>
              <p:nvPr/>
            </p:nvSpPr>
            <p:spPr>
              <a:xfrm rot="8100000">
                <a:off x="4375997" y="2937475"/>
                <a:ext cx="3419578" cy="1548942"/>
              </a:xfrm>
              <a:prstGeom prst="ellips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dirty="0">
                  <a:solidFill>
                    <a:srgbClr val="13273F"/>
                  </a:solidFill>
                </a:endParaRPr>
              </a:p>
            </p:txBody>
          </p:sp>
        </p:grpSp>
        <p:sp>
          <p:nvSpPr>
            <p:cNvPr id="12" name="矩形: 圆角 11"/>
            <p:cNvSpPr/>
            <p:nvPr/>
          </p:nvSpPr>
          <p:spPr>
            <a:xfrm>
              <a:off x="5523429" y="1926426"/>
              <a:ext cx="1111726" cy="1111726"/>
            </a:xfrm>
            <a:prstGeom prst="roundRect">
              <a:avLst/>
            </a:prstGeom>
            <a:solidFill>
              <a:schemeClr val="bg1">
                <a:lumMod val="75000"/>
              </a:schemeClr>
            </a:solidFill>
            <a:ln w="28575">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矩形: 圆角 12"/>
            <p:cNvSpPr/>
            <p:nvPr/>
          </p:nvSpPr>
          <p:spPr>
            <a:xfrm>
              <a:off x="6700960" y="2977812"/>
              <a:ext cx="1111726" cy="1111726"/>
            </a:xfrm>
            <a:prstGeom prst="roundRect">
              <a:avLst/>
            </a:prstGeom>
            <a:solidFill>
              <a:schemeClr val="tx1">
                <a:lumMod val="50000"/>
                <a:lumOff val="50000"/>
              </a:schemeClr>
            </a:solidFill>
            <a:ln w="28575">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5567708" y="3864693"/>
              <a:ext cx="1111726" cy="1111726"/>
            </a:xfrm>
            <a:prstGeom prst="roundRect">
              <a:avLst/>
            </a:prstGeom>
            <a:solidFill>
              <a:schemeClr val="tx1">
                <a:lumMod val="75000"/>
                <a:lumOff val="25000"/>
              </a:schemeClr>
            </a:solidFill>
            <a:ln w="28575">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4410301" y="3004737"/>
              <a:ext cx="1111726" cy="1111726"/>
            </a:xfrm>
            <a:prstGeom prst="roundRect">
              <a:avLst/>
            </a:prstGeom>
            <a:solidFill>
              <a:schemeClr val="accent3"/>
            </a:solidFill>
            <a:ln w="28575">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139106" y="1616383"/>
            <a:ext cx="5518218" cy="4432584"/>
            <a:chOff x="6299408" y="1616383"/>
            <a:chExt cx="5518218" cy="4432584"/>
          </a:xfrm>
        </p:grpSpPr>
        <p:grpSp>
          <p:nvGrpSpPr>
            <p:cNvPr id="29" name="组合 28"/>
            <p:cNvGrpSpPr/>
            <p:nvPr/>
          </p:nvGrpSpPr>
          <p:grpSpPr>
            <a:xfrm>
              <a:off x="6992807" y="1616383"/>
              <a:ext cx="4824819" cy="4432584"/>
              <a:chOff x="6595242" y="1288392"/>
              <a:chExt cx="4824819" cy="4432584"/>
            </a:xfrm>
          </p:grpSpPr>
          <p:grpSp>
            <p:nvGrpSpPr>
              <p:cNvPr id="5" name="组合 4"/>
              <p:cNvGrpSpPr/>
              <p:nvPr/>
            </p:nvGrpSpPr>
            <p:grpSpPr>
              <a:xfrm>
                <a:off x="6595242" y="1288392"/>
                <a:ext cx="4824819" cy="1032613"/>
                <a:chOff x="7509642" y="2001382"/>
                <a:chExt cx="4824819" cy="1032613"/>
              </a:xfrm>
            </p:grpSpPr>
            <p:sp>
              <p:nvSpPr>
                <p:cNvPr id="18" name="文本框 17"/>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19" name="矩形 18"/>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0" name="组合 19"/>
              <p:cNvGrpSpPr/>
              <p:nvPr/>
            </p:nvGrpSpPr>
            <p:grpSpPr>
              <a:xfrm>
                <a:off x="6595242" y="2421472"/>
                <a:ext cx="4824819" cy="1032613"/>
                <a:chOff x="7509642" y="2001382"/>
                <a:chExt cx="4824819" cy="1032613"/>
              </a:xfrm>
            </p:grpSpPr>
            <p:sp>
              <p:nvSpPr>
                <p:cNvPr id="21" name="文本框 20"/>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2" name="矩形 21"/>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3" name="组合 22"/>
              <p:cNvGrpSpPr/>
              <p:nvPr/>
            </p:nvGrpSpPr>
            <p:grpSpPr>
              <a:xfrm>
                <a:off x="6595242" y="3554552"/>
                <a:ext cx="4824819" cy="1032613"/>
                <a:chOff x="7509642" y="2001382"/>
                <a:chExt cx="4824819" cy="1032613"/>
              </a:xfrm>
            </p:grpSpPr>
            <p:sp>
              <p:nvSpPr>
                <p:cNvPr id="24" name="文本框 23"/>
                <p:cNvSpPr txBox="1"/>
                <p:nvPr/>
              </p:nvSpPr>
              <p:spPr>
                <a:xfrm>
                  <a:off x="7509643" y="2389565"/>
                  <a:ext cx="4824818" cy="6444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5" name="矩形 24"/>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26" name="组合 25"/>
              <p:cNvGrpSpPr/>
              <p:nvPr/>
            </p:nvGrpSpPr>
            <p:grpSpPr>
              <a:xfrm>
                <a:off x="6595242" y="4687633"/>
                <a:ext cx="4824819" cy="1033343"/>
                <a:chOff x="7509642" y="2001382"/>
                <a:chExt cx="4824819" cy="1033343"/>
              </a:xfrm>
            </p:grpSpPr>
            <p:sp>
              <p:nvSpPr>
                <p:cNvPr id="27" name="文本框 26"/>
                <p:cNvSpPr txBox="1"/>
                <p:nvPr/>
              </p:nvSpPr>
              <p:spPr>
                <a:xfrm>
                  <a:off x="7509643" y="2389565"/>
                  <a:ext cx="4824818"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点击即可编辑点击即可编辑点击即可编辑点击即可编辑点击即可编辑点击即可编辑</a:t>
                  </a:r>
                  <a:endParaRPr lang="zh-CN" altLang="en-US" sz="1200" dirty="0">
                    <a:solidFill>
                      <a:schemeClr val="tx1">
                        <a:lumMod val="50000"/>
                        <a:lumOff val="50000"/>
                      </a:schemeClr>
                    </a:solidFill>
                  </a:endParaRPr>
                </a:p>
              </p:txBody>
            </p:sp>
            <p:sp>
              <p:nvSpPr>
                <p:cNvPr id="28" name="矩形 27"/>
                <p:cNvSpPr/>
                <p:nvPr/>
              </p:nvSpPr>
              <p:spPr>
                <a:xfrm>
                  <a:off x="7509642" y="2001382"/>
                  <a:ext cx="3287539"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
          <p:nvSpPr>
            <p:cNvPr id="30" name="矩形 29"/>
            <p:cNvSpPr/>
            <p:nvPr/>
          </p:nvSpPr>
          <p:spPr>
            <a:xfrm>
              <a:off x="6299408" y="1799962"/>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lumMod val="75000"/>
                    </a:schemeClr>
                  </a:solidFill>
                </a:rPr>
                <a:t>01</a:t>
              </a:r>
              <a:endParaRPr lang="zh-CN" altLang="en-US" sz="2800" dirty="0">
                <a:solidFill>
                  <a:schemeClr val="bg1">
                    <a:lumMod val="75000"/>
                  </a:schemeClr>
                </a:solidFill>
              </a:endParaRPr>
            </a:p>
          </p:txBody>
        </p:sp>
        <p:sp>
          <p:nvSpPr>
            <p:cNvPr id="31" name="矩形 30"/>
            <p:cNvSpPr/>
            <p:nvPr/>
          </p:nvSpPr>
          <p:spPr>
            <a:xfrm>
              <a:off x="6299408" y="2948368"/>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3"/>
                  </a:solidFill>
                </a:rPr>
                <a:t>02</a:t>
              </a:r>
              <a:endParaRPr lang="zh-CN" altLang="en-US" sz="2800" dirty="0">
                <a:solidFill>
                  <a:schemeClr val="accent3"/>
                </a:solidFill>
              </a:endParaRPr>
            </a:p>
          </p:txBody>
        </p:sp>
        <p:sp>
          <p:nvSpPr>
            <p:cNvPr id="32" name="矩形 31"/>
            <p:cNvSpPr/>
            <p:nvPr/>
          </p:nvSpPr>
          <p:spPr>
            <a:xfrm>
              <a:off x="6313028" y="405348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50000"/>
                      <a:lumOff val="50000"/>
                    </a:schemeClr>
                  </a:solidFill>
                </a:rPr>
                <a:t>03</a:t>
              </a:r>
              <a:endParaRPr lang="zh-CN" altLang="en-US" sz="2800" dirty="0">
                <a:solidFill>
                  <a:schemeClr val="tx1">
                    <a:lumMod val="50000"/>
                    <a:lumOff val="50000"/>
                  </a:schemeClr>
                </a:solidFill>
              </a:endParaRPr>
            </a:p>
          </p:txBody>
        </p:sp>
        <p:sp>
          <p:nvSpPr>
            <p:cNvPr id="33" name="矩形 32"/>
            <p:cNvSpPr/>
            <p:nvPr/>
          </p:nvSpPr>
          <p:spPr>
            <a:xfrm>
              <a:off x="6314247" y="5186569"/>
              <a:ext cx="76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rPr>
                <a:t>04</a:t>
              </a:r>
              <a:endParaRPr lang="zh-CN" altLang="en-US" sz="2800" dirty="0">
                <a:solidFill>
                  <a:schemeClr val="tx1">
                    <a:lumMod val="75000"/>
                    <a:lumOff val="2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38530" y="-2579087"/>
            <a:ext cx="9203382" cy="13435834"/>
            <a:chOff x="-3138530" y="-2579087"/>
            <a:chExt cx="9203382" cy="13435834"/>
          </a:xfrm>
          <a:blipFill dpi="0" rotWithShape="1">
            <a:blip r:embed="rId1"/>
            <a:srcRect/>
            <a:tile tx="0" ty="0" sx="100000" sy="100000" flip="none" algn="l"/>
          </a:blipFill>
        </p:grpSpPr>
        <p:sp>
          <p:nvSpPr>
            <p:cNvPr id="2" name="矩形: 圆角 1"/>
            <p:cNvSpPr/>
            <p:nvPr/>
          </p:nvSpPr>
          <p:spPr>
            <a:xfrm rot="19103247">
              <a:off x="-3138530" y="1003257"/>
              <a:ext cx="557138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75033" y="1467013"/>
            <a:ext cx="7474442" cy="3574832"/>
            <a:chOff x="4223913" y="1283393"/>
            <a:chExt cx="7474442" cy="3574832"/>
          </a:xfrm>
        </p:grpSpPr>
        <p:grpSp>
          <p:nvGrpSpPr>
            <p:cNvPr id="9" name="组合 8"/>
            <p:cNvGrpSpPr/>
            <p:nvPr/>
          </p:nvGrpSpPr>
          <p:grpSpPr>
            <a:xfrm>
              <a:off x="4223913" y="2711614"/>
              <a:ext cx="7474442" cy="2146611"/>
              <a:chOff x="4223913" y="2678513"/>
              <a:chExt cx="7474442" cy="2146611"/>
            </a:xfrm>
          </p:grpSpPr>
          <p:sp>
            <p:nvSpPr>
              <p:cNvPr id="7" name="矩形 6"/>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chemeClr val="tx1">
                        <a:lumMod val="75000"/>
                        <a:lumOff val="25000"/>
                      </a:schemeClr>
                    </a:solidFill>
                  </a:rPr>
                  <a:t>工作完成情况</a:t>
                </a:r>
                <a:endParaRPr lang="zh-CN" altLang="en-US" sz="6000" dirty="0">
                  <a:solidFill>
                    <a:schemeClr val="tx1">
                      <a:lumMod val="75000"/>
                      <a:lumOff val="25000"/>
                    </a:schemeClr>
                  </a:solidFill>
                </a:endParaRPr>
              </a:p>
            </p:txBody>
          </p:sp>
          <p:sp>
            <p:nvSpPr>
              <p:cNvPr id="8" name="文本框 7"/>
              <p:cNvSpPr txBox="1"/>
              <p:nvPr/>
            </p:nvSpPr>
            <p:spPr>
              <a:xfrm>
                <a:off x="5494573" y="3764674"/>
                <a:ext cx="4933121" cy="1060450"/>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a:t>
                </a:r>
                <a:endParaRPr lang="zh-CN" altLang="en-US" sz="1400" dirty="0">
                  <a:solidFill>
                    <a:schemeClr val="tx1">
                      <a:lumMod val="75000"/>
                      <a:lumOff val="25000"/>
                    </a:schemeClr>
                  </a:solidFill>
                </a:endParaRPr>
              </a:p>
              <a:p>
                <a:pPr marL="285750" indent="-285750" algn="ctr">
                  <a:lnSpc>
                    <a:spcPct val="150000"/>
                  </a:lnSpc>
                  <a:buFont typeface="Wingdings" panose="05000000000000000000" pitchFamily="2" charset="2"/>
                  <a:buChar char="Ø"/>
                </a:pPr>
                <a:r>
                  <a:rPr lang="zh-CN" altLang="en-US" sz="1400" dirty="0">
                    <a:solidFill>
                      <a:schemeClr val="tx1">
                        <a:lumMod val="75000"/>
                        <a:lumOff val="25000"/>
                      </a:schemeClr>
                    </a:solidFill>
                  </a:rPr>
                  <a:t>点击即可编辑点击即可编辑点击即可编辑点击此处更换文本</a:t>
                </a:r>
                <a:endParaRPr lang="zh-CN" altLang="en-US" sz="1400" dirty="0">
                  <a:solidFill>
                    <a:schemeClr val="tx1">
                      <a:lumMod val="75000"/>
                      <a:lumOff val="25000"/>
                    </a:schemeClr>
                  </a:solidFill>
                </a:endParaRPr>
              </a:p>
            </p:txBody>
          </p:sp>
        </p:grpSp>
        <p:sp>
          <p:nvSpPr>
            <p:cNvPr id="6" name="矩形 5"/>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dirty="0">
                  <a:solidFill>
                    <a:schemeClr val="tx1">
                      <a:lumMod val="75000"/>
                      <a:lumOff val="25000"/>
                    </a:schemeClr>
                  </a:solidFill>
                </a:rPr>
                <a:t>02</a:t>
              </a:r>
              <a:endParaRPr lang="zh-CN" altLang="en-US" sz="9600" b="1" dirty="0">
                <a:solidFill>
                  <a:schemeClr val="tx1">
                    <a:lumMod val="75000"/>
                    <a:lumOff val="25000"/>
                  </a:schemeClr>
                </a:solidFill>
              </a:endParaRPr>
            </a:p>
          </p:txBody>
        </p:sp>
      </p:grpSp>
      <p:grpSp>
        <p:nvGrpSpPr>
          <p:cNvPr id="12" name="组合 11"/>
          <p:cNvGrpSpPr/>
          <p:nvPr/>
        </p:nvGrpSpPr>
        <p:grpSpPr>
          <a:xfrm rot="18115931" flipH="1">
            <a:off x="9605273" y="-1530048"/>
            <a:ext cx="3185430" cy="4650344"/>
            <a:chOff x="-3138530" y="-2579087"/>
            <a:chExt cx="9203382" cy="13435834"/>
          </a:xfrm>
        </p:grpSpPr>
        <p:sp>
          <p:nvSpPr>
            <p:cNvPr id="13" name="矩形: 圆角 12"/>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73255" y="-1275082"/>
            <a:ext cx="6827630" cy="4009574"/>
            <a:chOff x="-1373255" y="-1275082"/>
            <a:chExt cx="6827630" cy="4009574"/>
          </a:xfrm>
        </p:grpSpPr>
        <p:grpSp>
          <p:nvGrpSpPr>
            <p:cNvPr id="6" name="组合 5"/>
            <p:cNvGrpSpPr/>
            <p:nvPr/>
          </p:nvGrpSpPr>
          <p:grpSpPr>
            <a:xfrm rot="1582098">
              <a:off x="-1373255" y="-1275082"/>
              <a:ext cx="2746510" cy="4009574"/>
              <a:chOff x="-3138530" y="-2579087"/>
              <a:chExt cx="9203382" cy="13435834"/>
            </a:xfrm>
          </p:grpSpPr>
          <p:sp>
            <p:nvSpPr>
              <p:cNvPr id="2" name="矩形: 圆角 1"/>
              <p:cNvSpPr/>
              <p:nvPr/>
            </p:nvSpPr>
            <p:spPr>
              <a:xfrm rot="19103247">
                <a:off x="-3138530" y="1003257"/>
                <a:ext cx="557138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rot="19103247">
                <a:off x="-472510" y="5224765"/>
                <a:ext cx="6537362" cy="5631982"/>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rot="19103247">
                <a:off x="1632634" y="-2579087"/>
                <a:ext cx="2726632" cy="4799784"/>
              </a:xfrm>
              <a:prstGeom prst="roundRect">
                <a:avLst>
                  <a:gd name="adj" fmla="val 549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工作完成情况</a:t>
              </a:r>
              <a:endParaRPr lang="zh-CN" altLang="en-US" sz="2400" dirty="0">
                <a:solidFill>
                  <a:schemeClr val="tx1">
                    <a:lumMod val="75000"/>
                    <a:lumOff val="25000"/>
                  </a:schemeClr>
                </a:solidFill>
                <a:latin typeface="+mj-ea"/>
              </a:endParaRPr>
            </a:p>
          </p:txBody>
        </p:sp>
        <p:sp>
          <p:nvSpPr>
            <p:cNvPr id="8" name="文本框 7"/>
            <p:cNvSpPr txBox="1"/>
            <p:nvPr/>
          </p:nvSpPr>
          <p:spPr>
            <a:xfrm>
              <a:off x="576471" y="1208879"/>
              <a:ext cx="4877904" cy="321945"/>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点击即可编辑点击即可编辑点击即可编辑点击即可编辑点击即可编辑点击即可编辑</a:t>
              </a:r>
              <a:endParaRPr lang="zh-CN" altLang="en-US" sz="1000" dirty="0">
                <a:solidFill>
                  <a:schemeClr val="tx1">
                    <a:lumMod val="50000"/>
                    <a:lumOff val="50000"/>
                  </a:schemeClr>
                </a:solidFill>
              </a:endParaRPr>
            </a:p>
          </p:txBody>
        </p:sp>
      </p:grpSp>
      <p:grpSp>
        <p:nvGrpSpPr>
          <p:cNvPr id="10" name="组合 9"/>
          <p:cNvGrpSpPr/>
          <p:nvPr/>
        </p:nvGrpSpPr>
        <p:grpSpPr>
          <a:xfrm>
            <a:off x="1331843" y="2623930"/>
            <a:ext cx="9541565" cy="2206488"/>
            <a:chOff x="1331843" y="2097156"/>
            <a:chExt cx="9541565" cy="2206488"/>
          </a:xfrm>
          <a:noFill/>
        </p:grpSpPr>
        <p:sp>
          <p:nvSpPr>
            <p:cNvPr id="11" name="矩形: 圆角 10"/>
            <p:cNvSpPr/>
            <p:nvPr/>
          </p:nvSpPr>
          <p:spPr>
            <a:xfrm>
              <a:off x="1331843" y="2097157"/>
              <a:ext cx="2206487" cy="2206487"/>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sp>
          <p:nvSpPr>
            <p:cNvPr id="12" name="矩形: 圆角 11"/>
            <p:cNvSpPr/>
            <p:nvPr/>
          </p:nvSpPr>
          <p:spPr>
            <a:xfrm>
              <a:off x="3776869" y="2097156"/>
              <a:ext cx="2206487" cy="2206487"/>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sp>
          <p:nvSpPr>
            <p:cNvPr id="13" name="矩形: 圆角 12"/>
            <p:cNvSpPr/>
            <p:nvPr/>
          </p:nvSpPr>
          <p:spPr>
            <a:xfrm>
              <a:off x="6221895" y="2097156"/>
              <a:ext cx="2206487" cy="2206487"/>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sp>
          <p:nvSpPr>
            <p:cNvPr id="14" name="矩形: 圆角 13"/>
            <p:cNvSpPr/>
            <p:nvPr/>
          </p:nvSpPr>
          <p:spPr>
            <a:xfrm>
              <a:off x="8666921" y="2097156"/>
              <a:ext cx="2206487" cy="2206487"/>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grpSp>
      <p:grpSp>
        <p:nvGrpSpPr>
          <p:cNvPr id="43" name="组合 42"/>
          <p:cNvGrpSpPr/>
          <p:nvPr/>
        </p:nvGrpSpPr>
        <p:grpSpPr>
          <a:xfrm>
            <a:off x="3314700" y="3384273"/>
            <a:ext cx="5562600" cy="685800"/>
            <a:chOff x="3314700" y="3384273"/>
            <a:chExt cx="5562600" cy="685800"/>
          </a:xfrm>
        </p:grpSpPr>
        <p:sp>
          <p:nvSpPr>
            <p:cNvPr id="15" name="矩形: 圆角 14"/>
            <p:cNvSpPr/>
            <p:nvPr/>
          </p:nvSpPr>
          <p:spPr>
            <a:xfrm>
              <a:off x="3314700" y="3384273"/>
              <a:ext cx="685800" cy="6858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5753100" y="3384273"/>
              <a:ext cx="685800" cy="6858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8191500" y="3384273"/>
              <a:ext cx="685800" cy="6858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形 17" descr="指向右边的反手食指"/>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flipV="1">
              <a:off x="3418841" y="3493530"/>
              <a:ext cx="467286" cy="467286"/>
            </a:xfrm>
            <a:prstGeom prst="rect">
              <a:avLst/>
            </a:prstGeom>
          </p:spPr>
        </p:pic>
        <p:pic>
          <p:nvPicPr>
            <p:cNvPr id="19" name="图形 18" descr="指向右边的反手食指"/>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flipV="1">
              <a:off x="8300757" y="3493530"/>
              <a:ext cx="467286" cy="467286"/>
            </a:xfrm>
            <a:prstGeom prst="rect">
              <a:avLst/>
            </a:prstGeom>
          </p:spPr>
        </p:pic>
        <p:pic>
          <p:nvPicPr>
            <p:cNvPr id="20" name="图形 19" descr="男士"/>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5862357" y="3493530"/>
              <a:ext cx="467286" cy="467286"/>
            </a:xfrm>
            <a:prstGeom prst="rect">
              <a:avLst/>
            </a:prstGeom>
          </p:spPr>
        </p:pic>
      </p:grpSp>
      <p:grpSp>
        <p:nvGrpSpPr>
          <p:cNvPr id="42" name="组合 41"/>
          <p:cNvGrpSpPr/>
          <p:nvPr/>
        </p:nvGrpSpPr>
        <p:grpSpPr>
          <a:xfrm>
            <a:off x="1384027" y="3089338"/>
            <a:ext cx="9476979" cy="1033343"/>
            <a:chOff x="1384027" y="3089338"/>
            <a:chExt cx="9476979" cy="1033343"/>
          </a:xfrm>
        </p:grpSpPr>
        <p:grpSp>
          <p:nvGrpSpPr>
            <p:cNvPr id="23" name="组合 22"/>
            <p:cNvGrpSpPr/>
            <p:nvPr/>
          </p:nvGrpSpPr>
          <p:grpSpPr>
            <a:xfrm>
              <a:off x="8758889" y="3089338"/>
              <a:ext cx="2102117" cy="1033343"/>
              <a:chOff x="8986557" y="3259960"/>
              <a:chExt cx="2852530" cy="1033343"/>
            </a:xfrm>
          </p:grpSpPr>
          <p:sp>
            <p:nvSpPr>
              <p:cNvPr id="21" name="文本框 20"/>
              <p:cNvSpPr txBox="1"/>
              <p:nvPr/>
            </p:nvSpPr>
            <p:spPr>
              <a:xfrm>
                <a:off x="9189933" y="3648143"/>
                <a:ext cx="2445778"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22" name="矩形 21"/>
              <p:cNvSpPr/>
              <p:nvPr/>
            </p:nvSpPr>
            <p:spPr>
              <a:xfrm>
                <a:off x="8986557" y="325996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3" name="组合 32"/>
            <p:cNvGrpSpPr/>
            <p:nvPr/>
          </p:nvGrpSpPr>
          <p:grpSpPr>
            <a:xfrm>
              <a:off x="6276639" y="3089338"/>
              <a:ext cx="2102117" cy="1033343"/>
              <a:chOff x="8986557" y="3259960"/>
              <a:chExt cx="2852530" cy="1033343"/>
            </a:xfrm>
          </p:grpSpPr>
          <p:sp>
            <p:nvSpPr>
              <p:cNvPr id="34" name="文本框 33"/>
              <p:cNvSpPr txBox="1"/>
              <p:nvPr/>
            </p:nvSpPr>
            <p:spPr>
              <a:xfrm>
                <a:off x="9189933" y="3648143"/>
                <a:ext cx="2445778"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35" name="矩形 34"/>
              <p:cNvSpPr/>
              <p:nvPr/>
            </p:nvSpPr>
            <p:spPr>
              <a:xfrm>
                <a:off x="8986557" y="325996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6" name="组合 35"/>
            <p:cNvGrpSpPr/>
            <p:nvPr/>
          </p:nvGrpSpPr>
          <p:grpSpPr>
            <a:xfrm>
              <a:off x="3829053" y="3089338"/>
              <a:ext cx="2102117" cy="1033343"/>
              <a:chOff x="8986557" y="3259960"/>
              <a:chExt cx="2852530" cy="1033343"/>
            </a:xfrm>
          </p:grpSpPr>
          <p:sp>
            <p:nvSpPr>
              <p:cNvPr id="37" name="文本框 36"/>
              <p:cNvSpPr txBox="1"/>
              <p:nvPr/>
            </p:nvSpPr>
            <p:spPr>
              <a:xfrm>
                <a:off x="9189933" y="3648143"/>
                <a:ext cx="2445778"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38" name="矩形 37"/>
              <p:cNvSpPr/>
              <p:nvPr/>
            </p:nvSpPr>
            <p:spPr>
              <a:xfrm>
                <a:off x="8986557" y="325996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nvGrpSpPr>
            <p:cNvPr id="39" name="组合 38"/>
            <p:cNvGrpSpPr/>
            <p:nvPr/>
          </p:nvGrpSpPr>
          <p:grpSpPr>
            <a:xfrm>
              <a:off x="1384027" y="3089338"/>
              <a:ext cx="2102117" cy="1033343"/>
              <a:chOff x="8986557" y="3259960"/>
              <a:chExt cx="2852530" cy="1033343"/>
            </a:xfrm>
          </p:grpSpPr>
          <p:sp>
            <p:nvSpPr>
              <p:cNvPr id="40" name="文本框 39"/>
              <p:cNvSpPr txBox="1"/>
              <p:nvPr/>
            </p:nvSpPr>
            <p:spPr>
              <a:xfrm>
                <a:off x="9189933" y="3648143"/>
                <a:ext cx="2445778" cy="645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点击即可编辑点击即可编辑点击即可编辑</a:t>
                </a:r>
                <a:endParaRPr lang="zh-CN" altLang="en-US" sz="1200" dirty="0">
                  <a:solidFill>
                    <a:schemeClr val="tx1">
                      <a:lumMod val="50000"/>
                      <a:lumOff val="50000"/>
                    </a:schemeClr>
                  </a:solidFill>
                </a:endParaRPr>
              </a:p>
            </p:txBody>
          </p:sp>
          <p:sp>
            <p:nvSpPr>
              <p:cNvPr id="41" name="矩形 40"/>
              <p:cNvSpPr/>
              <p:nvPr/>
            </p:nvSpPr>
            <p:spPr>
              <a:xfrm>
                <a:off x="8986557" y="325996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chemeClr val="tx1">
                        <a:lumMod val="75000"/>
                        <a:lumOff val="25000"/>
                      </a:schemeClr>
                    </a:solidFill>
                  </a:rPr>
                  <a:t>点击此处更换标题</a:t>
                </a:r>
                <a:endParaRPr lang="zh-CN" altLang="en-US" dirty="0">
                  <a:solidFill>
                    <a:schemeClr val="tx1">
                      <a:lumMod val="75000"/>
                      <a:lumOff val="25000"/>
                    </a:schemeClr>
                  </a:solidFill>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PowerPoint 演示文稿5"/>
</p:tagLst>
</file>

<file path=ppt/theme/theme1.xml><?xml version="1.0" encoding="utf-8"?>
<a:theme xmlns:a="http://schemas.openxmlformats.org/drawingml/2006/main" name="Office 主题​​">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4149</Words>
  <Application>WPS 演示</Application>
  <PresentationFormat>宽屏</PresentationFormat>
  <Paragraphs>498</Paragraphs>
  <Slides>24</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黑体</vt:lpstr>
      <vt:lpstr>Arial Unicode MS</vt:lpstr>
      <vt:lpstr>Arial Black</vt:lpstr>
      <vt:lpstr>等线</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44</cp:revision>
  <dcterms:created xsi:type="dcterms:W3CDTF">2017-07-21T08:33:00Z</dcterms:created>
  <dcterms:modified xsi:type="dcterms:W3CDTF">2019-07-25T09:36:26Z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