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8" r:id="rId3"/>
    <p:sldId id="257" r:id="rId4"/>
    <p:sldId id="263" r:id="rId5"/>
    <p:sldId id="259" r:id="rId6"/>
    <p:sldId id="284" r:id="rId7"/>
    <p:sldId id="285" r:id="rId8"/>
    <p:sldId id="286" r:id="rId9"/>
    <p:sldId id="287" r:id="rId10"/>
    <p:sldId id="283" r:id="rId11"/>
    <p:sldId id="260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0000"/>
    <a:srgbClr val="00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33" cy="7203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4D3B9-80B9-4376-80AF-7241936130B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0C6CA-2373-40E5-9504-24DAD6829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0C6CA-2373-40E5-9504-24DAD68297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735C7-FF44-415A-8CF0-BF2194C73DD8}" type="slidenum">
              <a:rPr lang="zh-CN" altLang="en-US"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740F8-C254-4971-AC29-C759348279EF}" type="slidenum">
              <a:rPr lang="zh-CN" altLang="en-US"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EF7D-82EE-4BC6-BF40-25463473E5EB}" type="slidenum">
              <a:rPr lang="zh-CN" altLang="en-US"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5B2EC-C8F7-4391-8887-7AF0FF008E32}" type="slidenum">
              <a:rPr lang="zh-CN" altLang="en-US"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F8A69-B500-4864-82B3-7A726065C988}" type="slidenum">
              <a:rPr lang="zh-CN" altLang="en-US"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D8112-B699-4F95-9976-7D68EBA847F3}" type="slidenum">
              <a:rPr lang="zh-CN" altLang="en-US"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61F9A-5EBE-4652-AE12-3937D9326E4D}" type="slidenum">
              <a:rPr lang="zh-CN" altLang="en-US"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2AA36-591E-4B7A-9F6C-23DC32B66938}" type="slidenum">
              <a:rPr lang="zh-CN" altLang="en-US"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322C8-85AB-4822-9A29-79897FAAAFEC}" type="slidenum">
              <a:rPr lang="zh-CN" altLang="en-US"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483E7-6BEB-42CA-B627-1CB08B90F229}" type="slidenum">
              <a:rPr lang="zh-CN" altLang="en-US"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5FE81-E4F9-404F-953C-4CF4774F7A43}" type="slidenum">
              <a:rPr lang="zh-CN" altLang="en-US"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宋体" panose="02010600030101010101" pitchFamily="2" charset="-122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宋体" panose="02010600030101010101" pitchFamily="2" charset="-122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宋体" panose="02010600030101010101" pitchFamily="2" charset="-122"/>
              </a:rPr>
              <a:t>第二级</a:t>
            </a:r>
          </a:p>
          <a:p>
            <a:pPr lvl="2"/>
            <a:r>
              <a:rPr lang="zh-CN" altLang="en-US" smtClean="0">
                <a:sym typeface="宋体" panose="02010600030101010101" pitchFamily="2" charset="-122"/>
              </a:rPr>
              <a:t>第三级</a:t>
            </a:r>
          </a:p>
          <a:p>
            <a:pPr lvl="3"/>
            <a:r>
              <a:rPr lang="zh-CN" altLang="en-US" smtClean="0">
                <a:sym typeface="宋体" panose="02010600030101010101" pitchFamily="2" charset="-122"/>
              </a:rPr>
              <a:t>第四级</a:t>
            </a:r>
          </a:p>
          <a:p>
            <a:pPr lvl="4"/>
            <a:r>
              <a:rPr lang="zh-CN" altLang="en-US" smtClean="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/>
            </a:lvl1pPr>
          </a:lstStyle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+mn-ea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/>
            </a:lvl1pPr>
          </a:lstStyle>
          <a:p>
            <a:fld id="{FE8CCE0C-493A-4B02-8AA6-F68CAD4BC4F8}" type="slidenum">
              <a:rPr lang="zh-CN" altLang="en-US"/>
              <a:t>‹#›</a:t>
            </a:fld>
            <a:endParaRPr lang="zh-CN" altLang="en-US" sz="180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宋体" panose="02010600030101010101" pitchFamily="2" charset="-122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宋体" panose="02010600030101010101" pitchFamily="2" charset="-122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947534" y="1484109"/>
            <a:ext cx="7410450" cy="1873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4400" b="1" dirty="0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Unit 1</a:t>
            </a:r>
          </a:p>
          <a:p>
            <a:pPr algn="ctr"/>
            <a:r>
              <a:rPr lang="zh-CN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are those farmers doing?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宋体" panose="02010600030101010101" pitchFamily="2" charset="-122"/>
            </a:endParaRPr>
          </a:p>
        </p:txBody>
      </p:sp>
      <p:pic>
        <p:nvPicPr>
          <p:cNvPr id="3077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7325" y="-244683"/>
            <a:ext cx="5041900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66519"/>
            <a:ext cx="4537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997779" y="551795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ldLvl="0" autoUpdateAnimBg="0"/>
      <p:bldP spid="3076" grpId="1" bldLvl="0" autoUpdateAnimBg="0"/>
      <p:bldP spid="3076" grpId="2" bldLvl="0" autoUpdateAnimBg="0"/>
      <p:bldP spid="3076" grpId="3" bldLvl="0" autoUpdateAnimBg="0"/>
      <p:bldP spid="3076" grpId="4" bldLvl="0" autoUpdateAnimBg="0"/>
      <p:bldP spid="3076" grpId="5" bldLvl="0" autoUpdateAnimBg="0"/>
      <p:bldP spid="3076" grpId="6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宋体" panose="02010600030101010101" pitchFamily="2" charset="-122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996802"/>
            <a:ext cx="1762125" cy="247015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195513" y="692150"/>
            <a:ext cx="6338887" cy="649288"/>
          </a:xfrm>
          <a:prstGeom prst="roundRect">
            <a:avLst>
              <a:gd name="adj" fmla="val 16667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1. What fruit can Ben pick from the trees?</a:t>
            </a:r>
          </a:p>
          <a:p>
            <a:pPr algn="ctr"/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198688" y="2420938"/>
            <a:ext cx="4899025" cy="719137"/>
          </a:xfrm>
          <a:prstGeom prst="roundRect">
            <a:avLst>
              <a:gd name="adj" fmla="val 16667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2. What are the farmers doing?</a:t>
            </a:r>
          </a:p>
          <a:p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266950" y="4076700"/>
            <a:ext cx="5546725" cy="1079500"/>
          </a:xfrm>
          <a:prstGeom prst="roundRect">
            <a:avLst>
              <a:gd name="adj" fmla="val 16667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3. What animal do Uncle Chen have </a:t>
            </a:r>
          </a:p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   on the farm?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373313" y="1566863"/>
            <a:ext cx="6386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can pick some oranges and apples.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835150" y="3284538"/>
            <a:ext cx="7072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are cutting grass to feed the animals.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411413" y="5302250"/>
            <a:ext cx="5902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has goats, pigs and some geese </a:t>
            </a:r>
          </a:p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on his farm.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 autoUpdateAnimBg="0"/>
      <p:bldP spid="7172" grpId="0" bldLvl="0" animBg="1" autoUpdateAnimBg="0"/>
      <p:bldP spid="7173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C23-4EF1-4EF3-9D5A-7070DF1DFD5A}" type="datetime1">
              <a:rPr lang="en-US"/>
              <a:t>1/16/2023</a:t>
            </a:fld>
            <a:endParaRPr lang="zh-CN" altLang="en-US" sz="1800" dirty="0">
              <a:ea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92150"/>
            <a:ext cx="7996238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039938" y="1749425"/>
            <a:ext cx="51267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Homework</a:t>
            </a:r>
          </a:p>
          <a:p>
            <a:endParaRPr lang="zh-CN" altLang="en-US" sz="1800" dirty="0"/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ea typeface="宋体" panose="02010600030101010101" pitchFamily="2" charset="-122"/>
              </a:rPr>
              <a:t>1. 抄写单词 、课文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ea typeface="宋体" panose="02010600030101010101" pitchFamily="2" charset="-122"/>
              </a:rPr>
              <a:t>2. 读、背 Unit 1 单词、课文</a:t>
            </a:r>
            <a:r>
              <a:rPr lang="zh-CN" altLang="en-US" sz="2800" b="1" dirty="0" smtClean="0">
                <a:ea typeface="宋体" panose="02010600030101010101" pitchFamily="2" charset="-122"/>
              </a:rPr>
              <a:t>。 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979613" y="619125"/>
            <a:ext cx="1982787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other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284663" y="403225"/>
            <a:ext cx="3138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ea typeface="宋体" panose="02010600030101010101" pitchFamily="2" charset="-122"/>
              </a:rPr>
              <a:t>其他的、别的</a:t>
            </a:r>
            <a:r>
              <a:rPr lang="zh-CN" altLang="en-US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85863" y="547688"/>
            <a:ext cx="819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3300"/>
                </a:solidFill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284663" y="1844675"/>
            <a:ext cx="351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ea typeface="宋体" panose="02010600030101010101" pitchFamily="2" charset="-122"/>
              </a:rPr>
              <a:t>极少、几乎没有 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411413" y="1916113"/>
            <a:ext cx="1336675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new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66950" y="1844675"/>
            <a:ext cx="5715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122488" y="4294188"/>
            <a:ext cx="1930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glass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835150" y="4365625"/>
            <a:ext cx="955675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</a:t>
            </a: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643438" y="4510088"/>
            <a:ext cx="213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ea typeface="宋体" panose="02010600030101010101" pitchFamily="2" charset="-122"/>
              </a:rPr>
              <a:t>草、草地 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482850" y="2871788"/>
            <a:ext cx="5081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a few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zh-CN" altLang="en-US" sz="3600" dirty="0">
                <a:ea typeface="宋体" panose="02010600030101010101" pitchFamily="2" charset="-122"/>
              </a:rPr>
              <a:t>几（个、条）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4" grpId="0" animBg="1"/>
      <p:bldP spid="14345" grpId="0" animBg="1"/>
      <p:bldP spid="14359" grpId="0"/>
      <p:bldP spid="14360" grpId="0" animBg="1"/>
      <p:bldP spid="14361" grpId="0"/>
      <p:bldP spid="143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宋体" panose="02010600030101010101" pitchFamily="2" charset="-122"/>
            </a:endParaRPr>
          </a:p>
        </p:txBody>
      </p:sp>
      <p:pic>
        <p:nvPicPr>
          <p:cNvPr id="4098" name="Picture 2" descr="co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03225"/>
            <a:ext cx="500221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牛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268413"/>
            <a:ext cx="37290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6188" y="3348038"/>
            <a:ext cx="3970337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200" dirty="0">
                <a:latin typeface="Comic Sans MS" panose="030F0702030302020204" pitchFamily="66" charset="0"/>
                <a:ea typeface="宋体" panose="02010600030101010101" pitchFamily="2" charset="-122"/>
              </a:rPr>
              <a:t>c</a:t>
            </a:r>
            <a:r>
              <a:rPr lang="zh-CN" altLang="en-US" sz="7200" u="sng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ow</a:t>
            </a:r>
            <a:r>
              <a:rPr lang="zh-CN" altLang="en-US" sz="7200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4400" dirty="0">
                <a:latin typeface="Times New Roman" panose="02020603050405020304" pitchFamily="18" charset="0"/>
                <a:ea typeface="宋体" panose="02010600030101010101" pitchFamily="2" charset="-122"/>
              </a:rPr>
              <a:t>[k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aʊ</a:t>
            </a:r>
            <a:r>
              <a:rPr lang="zh-CN" altLang="en-US" sz="4400" dirty="0"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6600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    奶牛；母牛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宋体" panose="02010600030101010101" pitchFamily="2" charset="-122"/>
            </a:endParaRPr>
          </a:p>
        </p:txBody>
      </p:sp>
      <p:pic>
        <p:nvPicPr>
          <p:cNvPr id="5122" name="Picture 2" descr="绵羊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8" y="1588"/>
            <a:ext cx="4427537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goa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5175" y="0"/>
            <a:ext cx="4537075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71475" y="3652838"/>
            <a:ext cx="3989388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sh</a:t>
            </a:r>
            <a:r>
              <a:rPr lang="zh-CN" altLang="en-US" u="sng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ee</a:t>
            </a:r>
            <a:r>
              <a:rPr lang="zh-CN" altLang="en-US" dirty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5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[ʃ</a:t>
            </a:r>
            <a:r>
              <a:rPr lang="zh-CN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5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p] 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4400" dirty="0">
                <a:ea typeface="宋体" panose="02010600030101010101" pitchFamily="2" charset="-122"/>
                <a:cs typeface="Times New Roman" panose="02020603050405020304" pitchFamily="18" charset="0"/>
              </a:rPr>
              <a:t>绵羊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003800" y="3646488"/>
            <a:ext cx="3754438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u="sng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oa</a:t>
            </a:r>
            <a:r>
              <a:rPr lang="zh-CN" altLang="en-US" dirty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5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[g</a:t>
            </a:r>
            <a:r>
              <a:rPr lang="zh-CN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əʊ</a:t>
            </a:r>
            <a:r>
              <a:rPr lang="zh-CN" altLang="en-US" sz="5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t] 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4400" dirty="0">
                <a:ea typeface="宋体" panose="02010600030101010101" pitchFamily="2" charset="-122"/>
                <a:cs typeface="Times New Roman" panose="02020603050405020304" pitchFamily="18" charset="0"/>
              </a:rPr>
              <a:t>山羊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宋体" panose="02010600030101010101" pitchFamily="2" charset="-122"/>
            </a:endParaRPr>
          </a:p>
        </p:txBody>
      </p:sp>
      <p:pic>
        <p:nvPicPr>
          <p:cNvPr id="6146" name="Picture 2" descr="go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782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0825" y="3573463"/>
            <a:ext cx="3746500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u="sng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oo</a:t>
            </a:r>
            <a:r>
              <a:rPr lang="zh-CN" altLang="en-US" dirty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se </a:t>
            </a:r>
            <a:r>
              <a:rPr lang="zh-CN" altLang="en-US" sz="4400" dirty="0">
                <a:ea typeface="宋体" panose="02010600030101010101" pitchFamily="2" charset="-122"/>
                <a:cs typeface="Times New Roman" panose="02020603050405020304" pitchFamily="18" charset="0"/>
              </a:rPr>
              <a:t>鹅</a:t>
            </a:r>
            <a:endParaRPr lang="zh-CN" altLang="en-US" sz="5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5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[g</a:t>
            </a:r>
            <a:r>
              <a:rPr lang="zh-CN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uː</a:t>
            </a:r>
            <a:r>
              <a:rPr lang="zh-CN" altLang="en-US" sz="5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s] 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292725" y="3500438"/>
            <a:ext cx="3673475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u="sng" dirty="0" err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ee</a:t>
            </a:r>
            <a:r>
              <a:rPr lang="en-US" altLang="zh-CN" dirty="0" err="1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se</a:t>
            </a:r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4400" dirty="0">
                <a:ea typeface="宋体" panose="02010600030101010101" pitchFamily="2" charset="-122"/>
                <a:cs typeface="Times New Roman" panose="02020603050405020304" pitchFamily="18" charset="0"/>
              </a:rPr>
              <a:t>鹅</a:t>
            </a:r>
            <a:endParaRPr lang="zh-CN" altLang="en-US" sz="5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5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[g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iː</a:t>
            </a:r>
            <a:r>
              <a:rPr lang="en-US" altLang="zh-CN" sz="5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5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 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</a:p>
        </p:txBody>
      </p:sp>
      <p:pic>
        <p:nvPicPr>
          <p:cNvPr id="6150" name="Picture 6" descr="161538_20131002125530733200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0"/>
            <a:ext cx="5364162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9221" name="AutoShape 5" descr="u=3331147597,4148800899&amp;fm=2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223" name="Picture 7" descr="7241982_215141827000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6588" y="2060575"/>
            <a:ext cx="53943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258888" y="260350"/>
            <a:ext cx="6518275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CN" b="1">
                <a:latin typeface="Comic Sans MS" panose="030F0702030302020204" pitchFamily="66" charset="0"/>
                <a:ea typeface="宋体" panose="02010600030101010101" pitchFamily="2" charset="-122"/>
              </a:rPr>
              <a:t>gr</a:t>
            </a:r>
            <a:r>
              <a:rPr lang="en-US" altLang="zh-CN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ass</a:t>
            </a:r>
            <a:r>
              <a:rPr lang="en-US" altLang="zh-CN" b="1">
                <a:ea typeface="宋体" panose="02010600030101010101" pitchFamily="2" charset="-122"/>
              </a:rPr>
              <a:t> [ɡr</a:t>
            </a:r>
            <a:r>
              <a:rPr lang="en-US" altLang="zh-CN" b="1">
                <a:solidFill>
                  <a:srgbClr val="FF3300"/>
                </a:solidFill>
                <a:ea typeface="宋体" panose="02010600030101010101" pitchFamily="2" charset="-122"/>
              </a:rPr>
              <a:t>ɑːs</a:t>
            </a:r>
            <a:r>
              <a:rPr lang="en-US" altLang="zh-CN" b="1">
                <a:ea typeface="宋体" panose="02010600030101010101" pitchFamily="2" charset="-122"/>
              </a:rPr>
              <a:t>]</a:t>
            </a:r>
            <a:r>
              <a:rPr lang="en-US" altLang="zh-CN" sz="1800">
                <a:ea typeface="宋体" panose="02010600030101010101" pitchFamily="2" charset="-122"/>
              </a:rPr>
              <a:t>  </a:t>
            </a:r>
            <a:r>
              <a:rPr lang="zh-CN" altLang="en-US" sz="3600">
                <a:ea typeface="宋体" panose="02010600030101010101" pitchFamily="2" charset="-122"/>
              </a:rPr>
              <a:t>草、草地</a:t>
            </a:r>
            <a:endParaRPr lang="en-US" altLang="zh-CN" sz="36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宋体" panose="02010600030101010101" pitchFamily="2" charset="-122"/>
            </a:endParaRPr>
          </a:p>
        </p:txBody>
      </p:sp>
      <p:pic>
        <p:nvPicPr>
          <p:cNvPr id="10245" name="Picture 5" descr="20081018_18cc377d4bda9e5fbac4QK0jvItSKWf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6225" y="1412875"/>
            <a:ext cx="5380038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474788" y="350838"/>
            <a:ext cx="67071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</a:t>
            </a:r>
            <a:r>
              <a:rPr lang="zh-CN" altLang="en-US">
                <a:latin typeface="Comic Sans MS" panose="030F0702030302020204" pitchFamily="66" charset="0"/>
                <a:ea typeface="宋体" panose="02010600030101010101" pitchFamily="2" charset="-122"/>
              </a:rPr>
              <a:t>o</a:t>
            </a:r>
            <a:r>
              <a:rPr lang="en-US" altLang="zh-CN">
                <a:latin typeface="Comic Sans MS" panose="030F0702030302020204" pitchFamily="66" charset="0"/>
                <a:ea typeface="宋体" panose="02010600030101010101" pitchFamily="2" charset="-122"/>
              </a:rPr>
              <a:t>un</a:t>
            </a:r>
            <a:r>
              <a:rPr lang="en-US" altLang="zh-CN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try</a:t>
            </a:r>
            <a:r>
              <a:rPr lang="en-US" altLang="zh-CN">
                <a:ea typeface="宋体" panose="02010600030101010101" pitchFamily="2" charset="-122"/>
              </a:rPr>
              <a:t>  [‘</a:t>
            </a:r>
            <a:r>
              <a:rPr lang="en-US" altLang="zh-CN">
                <a:solidFill>
                  <a:srgbClr val="FF3300"/>
                </a:solidFill>
                <a:ea typeface="宋体" panose="02010600030101010101" pitchFamily="2" charset="-122"/>
              </a:rPr>
              <a:t>k</a:t>
            </a:r>
            <a:r>
              <a:rPr lang="en-US" altLang="zh-CN">
                <a:ea typeface="宋体" panose="02010600030101010101" pitchFamily="2" charset="-122"/>
              </a:rPr>
              <a:t>ʌn</a:t>
            </a:r>
            <a:r>
              <a:rPr lang="en-US" altLang="zh-CN">
                <a:solidFill>
                  <a:schemeClr val="hlink"/>
                </a:solidFill>
                <a:ea typeface="宋体" panose="02010600030101010101" pitchFamily="2" charset="-122"/>
              </a:rPr>
              <a:t>tri</a:t>
            </a:r>
            <a:r>
              <a:rPr lang="en-US" altLang="zh-CN">
                <a:ea typeface="宋体" panose="02010600030101010101" pitchFamily="2" charset="-122"/>
              </a:rPr>
              <a:t>]</a:t>
            </a:r>
            <a:r>
              <a:rPr lang="en-US" altLang="zh-CN" sz="1800">
                <a:ea typeface="宋体" panose="02010600030101010101" pitchFamily="2" charset="-122"/>
              </a:rPr>
              <a:t> </a:t>
            </a:r>
            <a:r>
              <a:rPr lang="zh-CN" altLang="en-US" sz="3600">
                <a:ea typeface="宋体" panose="02010600030101010101" pitchFamily="2" charset="-122"/>
              </a:rPr>
              <a:t>农村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195513" y="5229225"/>
            <a:ext cx="401478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  <a:ea typeface="宋体" panose="02010600030101010101" pitchFamily="2" charset="-122"/>
              </a:rPr>
              <a:t>f</a:t>
            </a:r>
            <a:r>
              <a:rPr lang="en-US" altLang="zh-CN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ie</a:t>
            </a:r>
            <a:r>
              <a:rPr lang="en-US" altLang="zh-CN">
                <a:latin typeface="Comic Sans MS" panose="030F0702030302020204" pitchFamily="66" charset="0"/>
                <a:ea typeface="宋体" panose="02010600030101010101" pitchFamily="2" charset="-122"/>
              </a:rPr>
              <a:t>ld</a:t>
            </a:r>
            <a:r>
              <a:rPr lang="en-US" altLang="zh-CN">
                <a:ea typeface="宋体" panose="02010600030101010101" pitchFamily="2" charset="-122"/>
              </a:rPr>
              <a:t> [f</a:t>
            </a:r>
            <a:r>
              <a:rPr lang="en-US" altLang="zh-CN">
                <a:solidFill>
                  <a:srgbClr val="FF3300"/>
                </a:solidFill>
                <a:ea typeface="宋体" panose="02010600030101010101" pitchFamily="2" charset="-122"/>
              </a:rPr>
              <a:t>iː</a:t>
            </a:r>
            <a:r>
              <a:rPr lang="en-US" altLang="zh-CN">
                <a:ea typeface="宋体" panose="02010600030101010101" pitchFamily="2" charset="-122"/>
              </a:rPr>
              <a:t>ld]</a:t>
            </a:r>
            <a:r>
              <a:rPr lang="zh-CN" altLang="en-US" sz="3600">
                <a:ea typeface="宋体" panose="02010600030101010101" pitchFamily="2" charset="-122"/>
              </a:rPr>
              <a:t>田</a:t>
            </a:r>
            <a:r>
              <a:rPr lang="zh-CN" altLang="en-US" sz="1800">
                <a:ea typeface="宋体" panose="02010600030101010101" pitchFamily="2" charset="-122"/>
              </a:rPr>
              <a:t> </a:t>
            </a:r>
            <a:endParaRPr lang="zh-CN" altLang="en-US" b="1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</a:pPr>
            <a:endParaRPr lang="en-US" altLang="zh-CN" sz="18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宋体" panose="02010600030101010101" pitchFamily="2" charset="-122"/>
            </a:endParaRPr>
          </a:p>
        </p:txBody>
      </p:sp>
      <p:pic>
        <p:nvPicPr>
          <p:cNvPr id="11269" name="Picture 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4063" y="1700213"/>
            <a:ext cx="6221412" cy="44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195513" y="403225"/>
            <a:ext cx="4030662" cy="11890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  <a:ea typeface="宋体" panose="02010600030101010101" pitchFamily="2" charset="-122"/>
              </a:rPr>
              <a:t>p</a:t>
            </a:r>
            <a:r>
              <a:rPr lang="en-US" altLang="zh-CN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</a:t>
            </a:r>
            <a:r>
              <a:rPr lang="en-US" altLang="zh-CN">
                <a:latin typeface="Comic Sans MS" panose="030F0702030302020204" pitchFamily="66" charset="0"/>
                <a:ea typeface="宋体" panose="02010600030101010101" pitchFamily="2" charset="-122"/>
              </a:rPr>
              <a:t>ck </a:t>
            </a:r>
            <a:r>
              <a:rPr lang="en-US" altLang="zh-CN">
                <a:ea typeface="宋体" panose="02010600030101010101" pitchFamily="2" charset="-122"/>
              </a:rPr>
              <a:t>[p</a:t>
            </a:r>
            <a:r>
              <a:rPr lang="en-US" altLang="zh-CN">
                <a:solidFill>
                  <a:srgbClr val="FF3300"/>
                </a:solidFill>
                <a:ea typeface="宋体" panose="02010600030101010101" pitchFamily="2" charset="-122"/>
              </a:rPr>
              <a:t>ɪ</a:t>
            </a:r>
            <a:r>
              <a:rPr lang="en-US" altLang="zh-CN">
                <a:ea typeface="宋体" panose="02010600030101010101" pitchFamily="2" charset="-122"/>
              </a:rPr>
              <a:t>k] </a:t>
            </a:r>
            <a:r>
              <a:rPr lang="zh-CN" altLang="en-US" sz="3600">
                <a:ea typeface="宋体" panose="02010600030101010101" pitchFamily="2" charset="-122"/>
              </a:rPr>
              <a:t>摘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eaLnBrk="0" hangingPunct="0">
              <a:buFontTx/>
              <a:buNone/>
            </a:pPr>
            <a:endParaRPr lang="en-US" altLang="zh-CN" sz="18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9C23-4EF1-4EF3-9D5A-7070DF1DFD5A}" type="datetime1">
              <a:rPr lang="en-US"/>
              <a:t>1/16/2023</a:t>
            </a:fld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14425" y="331788"/>
            <a:ext cx="5619750" cy="1189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CN" b="1">
                <a:ea typeface="宋体" panose="02010600030101010101" pitchFamily="2" charset="-122"/>
              </a:rPr>
              <a:t>r</a:t>
            </a:r>
            <a:r>
              <a:rPr lang="en-US" altLang="zh-CN" b="1">
                <a:solidFill>
                  <a:srgbClr val="FF3300"/>
                </a:solidFill>
                <a:ea typeface="宋体" panose="02010600030101010101" pitchFamily="2" charset="-122"/>
              </a:rPr>
              <a:t>i</a:t>
            </a:r>
            <a:r>
              <a:rPr lang="en-US" altLang="zh-CN" b="1">
                <a:ea typeface="宋体" panose="02010600030101010101" pitchFamily="2" charset="-122"/>
              </a:rPr>
              <a:t>ver [‘r</a:t>
            </a:r>
            <a:r>
              <a:rPr lang="en-US" altLang="zh-CN" b="1">
                <a:solidFill>
                  <a:srgbClr val="FF3300"/>
                </a:solidFill>
                <a:ea typeface="宋体" panose="02010600030101010101" pitchFamily="2" charset="-122"/>
              </a:rPr>
              <a:t>ɪ</a:t>
            </a:r>
            <a:r>
              <a:rPr lang="en-US" altLang="zh-CN" b="1">
                <a:ea typeface="宋体" panose="02010600030101010101" pitchFamily="2" charset="-122"/>
              </a:rPr>
              <a:t>və]</a:t>
            </a:r>
            <a:r>
              <a:rPr lang="en-US" altLang="zh-CN">
                <a:ea typeface="宋体" panose="02010600030101010101" pitchFamily="2" charset="-122"/>
              </a:rPr>
              <a:t> </a:t>
            </a:r>
            <a:r>
              <a:rPr lang="zh-CN" altLang="en-US" sz="3600">
                <a:ea typeface="宋体" panose="02010600030101010101" pitchFamily="2" charset="-122"/>
              </a:rPr>
              <a:t>江、河</a:t>
            </a:r>
            <a:endParaRPr lang="en-US" altLang="zh-CN" sz="3600" b="1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</a:pPr>
            <a:endParaRPr lang="en-US" altLang="zh-CN" sz="1800">
              <a:ea typeface="宋体" panose="02010600030101010101" pitchFamily="2" charset="-122"/>
            </a:endParaRPr>
          </a:p>
        </p:txBody>
      </p:sp>
      <p:pic>
        <p:nvPicPr>
          <p:cNvPr id="12294" name="Picture 6" descr="63b1OOOPIC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1484313"/>
            <a:ext cx="6191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默认设计模板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全屏显示(4:3)</PresentationFormat>
  <Paragraphs>56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2010-07-24T16:50:00Z</dcterms:created>
  <dcterms:modified xsi:type="dcterms:W3CDTF">2023-01-16T15:41:06Z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6D1F8CEF8611408D9F999074742A60BF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