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26"/>
  </p:handoutMasterIdLst>
  <p:sldIdLst>
    <p:sldId id="2963" r:id="rId3"/>
    <p:sldId id="2986" r:id="rId5"/>
    <p:sldId id="3008" r:id="rId6"/>
    <p:sldId id="2997" r:id="rId7"/>
    <p:sldId id="2998" r:id="rId8"/>
    <p:sldId id="2999" r:id="rId9"/>
    <p:sldId id="3005" r:id="rId10"/>
    <p:sldId id="3007" r:id="rId11"/>
    <p:sldId id="2991" r:id="rId12"/>
    <p:sldId id="2993" r:id="rId13"/>
    <p:sldId id="2995" r:id="rId14"/>
    <p:sldId id="3004" r:id="rId15"/>
    <p:sldId id="2989" r:id="rId16"/>
    <p:sldId id="3001" r:id="rId17"/>
    <p:sldId id="2992" r:id="rId18"/>
    <p:sldId id="2994" r:id="rId19"/>
    <p:sldId id="3003" r:id="rId20"/>
    <p:sldId id="2990" r:id="rId21"/>
    <p:sldId id="2996" r:id="rId22"/>
    <p:sldId id="3000" r:id="rId23"/>
    <p:sldId id="3002" r:id="rId24"/>
    <p:sldId id="3006" r:id="rId25"/>
  </p:sldIdLst>
  <p:sldSz cx="12858750" cy="7232650"/>
  <p:notesSz cx="6858000" cy="9144000"/>
  <p:custDataLst>
    <p:tags r:id="rId3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306F"/>
    <a:srgbClr val="FFFFFF"/>
    <a:srgbClr val="D92C86"/>
    <a:srgbClr val="6E1940"/>
    <a:srgbClr val="3A1B3D"/>
    <a:srgbClr val="C11C6B"/>
    <a:srgbClr val="59377C"/>
    <a:srgbClr val="000000"/>
    <a:srgbClr val="262626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5317" autoAdjust="0"/>
  </p:normalViewPr>
  <p:slideViewPr>
    <p:cSldViewPr>
      <p:cViewPr>
        <p:scale>
          <a:sx n="50" d="100"/>
          <a:sy n="50" d="100"/>
        </p:scale>
        <p:origin x="-264" y="-1650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9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gs" Target="tags/tag36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EC530858-BF76-453D-8D3B-E94317EF6EAB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354" y="199"/>
            <a:ext cx="12858043" cy="7232253"/>
          </a:xfrm>
          <a:prstGeom prst="rect">
            <a:avLst/>
          </a:prstGeom>
          <a:blipFill dpi="0"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144370" y="106983"/>
            <a:ext cx="12549701" cy="7000502"/>
          </a:xfrm>
          <a:prstGeom prst="rect">
            <a:avLst/>
          </a:prstGeom>
          <a:solidFill>
            <a:schemeClr val="accent1">
              <a:alpha val="68000"/>
            </a:schemeClr>
          </a:solidFill>
          <a:ln>
            <a:solidFill>
              <a:schemeClr val="accent1">
                <a:shade val="50000"/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54" y="199"/>
            <a:ext cx="12858043" cy="7232253"/>
          </a:xfrm>
          <a:prstGeom prst="rect">
            <a:avLst/>
          </a:prstGeom>
          <a:blipFill dpi="0"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464594" y="508964"/>
            <a:ext cx="7929563" cy="4971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375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536156" y="1003924"/>
            <a:ext cx="5786438" cy="28228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85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42620" indent="0">
              <a:buNone/>
              <a:defRPr sz="1685"/>
            </a:lvl2pPr>
            <a:lvl3pPr marL="1285875" indent="0">
              <a:buNone/>
              <a:defRPr sz="1405"/>
            </a:lvl3pPr>
            <a:lvl4pPr marL="1928495" indent="0">
              <a:buNone/>
              <a:defRPr sz="1265"/>
            </a:lvl4pPr>
            <a:lvl5pPr marL="2571750" indent="0">
              <a:buNone/>
              <a:defRPr sz="1265"/>
            </a:lvl5pPr>
            <a:lvl6pPr marL="3214370" indent="0">
              <a:buNone/>
              <a:defRPr sz="1265"/>
            </a:lvl6pPr>
            <a:lvl7pPr marL="3857625" indent="0">
              <a:buNone/>
              <a:defRPr sz="1265"/>
            </a:lvl7pPr>
            <a:lvl8pPr marL="4500245" indent="0">
              <a:buNone/>
              <a:defRPr sz="1265"/>
            </a:lvl8pPr>
            <a:lvl9pPr marL="5143500" indent="0">
              <a:buNone/>
              <a:defRPr sz="1265"/>
            </a:lvl9pPr>
          </a:lstStyle>
          <a:p>
            <a:pPr lvl="0"/>
            <a:r>
              <a:rPr lang="en-US" dirty="0" smtClean="0"/>
              <a:t>Subtext Goes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325228" y="6208613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464594" y="508964"/>
            <a:ext cx="7929563" cy="4971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375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536156" y="1003924"/>
            <a:ext cx="5786438" cy="28228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85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42620" indent="0">
              <a:buNone/>
              <a:defRPr sz="1685"/>
            </a:lvl2pPr>
            <a:lvl3pPr marL="1285875" indent="0">
              <a:buNone/>
              <a:defRPr sz="1405"/>
            </a:lvl3pPr>
            <a:lvl4pPr marL="1928495" indent="0">
              <a:buNone/>
              <a:defRPr sz="1265"/>
            </a:lvl4pPr>
            <a:lvl5pPr marL="2571750" indent="0">
              <a:buNone/>
              <a:defRPr sz="1265"/>
            </a:lvl5pPr>
            <a:lvl6pPr marL="3214370" indent="0">
              <a:buNone/>
              <a:defRPr sz="1265"/>
            </a:lvl6pPr>
            <a:lvl7pPr marL="3857625" indent="0">
              <a:buNone/>
              <a:defRPr sz="1265"/>
            </a:lvl7pPr>
            <a:lvl8pPr marL="4500245" indent="0">
              <a:buNone/>
              <a:defRPr sz="1265"/>
            </a:lvl8pPr>
            <a:lvl9pPr marL="5143500" indent="0">
              <a:buNone/>
              <a:defRPr sz="1265"/>
            </a:lvl9pPr>
          </a:lstStyle>
          <a:p>
            <a:pPr lvl="0"/>
            <a:r>
              <a:rPr lang="en-US" dirty="0" smtClean="0"/>
              <a:t>Subtext Goes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defTabSz="964565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300" indent="-241300" algn="l" defTabSz="964565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72326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3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78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79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3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1632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29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9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5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53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10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306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502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9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8" Type="http://schemas.openxmlformats.org/officeDocument/2006/relationships/notesSlide" Target="../notesSlides/notesSlide13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4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_rels/slide1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8" Type="http://schemas.openxmlformats.org/officeDocument/2006/relationships/notesSlide" Target="../notesSlides/notesSlide18.x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4" Type="http://schemas.openxmlformats.org/officeDocument/2006/relationships/notesSlide" Target="../notesSlides/notesSlide2.xml"/><Relationship Id="rId13" Type="http://schemas.openxmlformats.org/officeDocument/2006/relationships/slideLayout" Target="../slideLayouts/slideLayout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image" Target="../media/image4.jpeg"/></Relationships>
</file>

<file path=ppt/slides/_rels/slide2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'1.0' encoding='UTF-8' standalone='yes'?>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4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8" Type="http://schemas.openxmlformats.org/officeDocument/2006/relationships/notesSlide" Target="../notesSlides/notesSlide8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9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54" y="199"/>
            <a:ext cx="12858043" cy="7232253"/>
          </a:xfrm>
          <a:prstGeom prst="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8" y="2104157"/>
            <a:ext cx="12858395" cy="322768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2881934" y="2666055"/>
            <a:ext cx="70948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60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商务简约</a:t>
            </a:r>
            <a:r>
              <a:rPr lang="zh-CN" altLang="en-US" sz="36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低多边形创意</a:t>
            </a:r>
            <a:r>
              <a:rPr lang="en-US" altLang="zh-CN" sz="3600" b="1" cap="all" dirty="0" smtClean="0">
                <a:solidFill>
                  <a:schemeClr val="accent1"/>
                </a:solidFill>
                <a:cs typeface="Arial" panose="020B0604020202020204" pitchFamily="34" charset="0"/>
              </a:rPr>
              <a:t>PPT</a:t>
            </a:r>
            <a:endParaRPr lang="zh-CN" altLang="en-US" sz="3600" b="1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2881934" y="3609542"/>
            <a:ext cx="70948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28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BUSINESS SIMPLE LOW POLY NEW PPT</a:t>
            </a:r>
            <a:endParaRPr lang="zh-CN" altLang="en-US" sz="28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3963798" y="4614009"/>
            <a:ext cx="1388317" cy="2400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</p:spPr>
        <p:txBody>
          <a:bodyPr wrap="square" lIns="35998" tIns="35998" rIns="35998" bIns="35998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b="1" dirty="0">
                <a:solidFill>
                  <a:schemeClr val="accent1"/>
                </a:solidFill>
                <a:cs typeface="Arial" panose="020B0604020202020204" pitchFamily="34" charset="0"/>
              </a:rPr>
              <a:t>汇报人</a:t>
            </a:r>
            <a:r>
              <a:rPr lang="zh-CN" altLang="en-US" sz="11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：</a:t>
            </a:r>
            <a:r>
              <a:rPr lang="en-US" sz="11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xxx</a:t>
            </a:r>
            <a:endParaRPr lang="en-US" sz="11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6882982" y="4621668"/>
            <a:ext cx="2232125" cy="2324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</p:spPr>
        <p:txBody>
          <a:bodyPr wrap="square" lIns="35998" tIns="35998" rIns="35998" bIns="35998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050" b="1" dirty="0">
                <a:solidFill>
                  <a:schemeClr val="accent1"/>
                </a:solidFill>
                <a:cs typeface="Arial" panose="020B0604020202020204" pitchFamily="34" charset="0"/>
              </a:rPr>
              <a:t>Report Person: </a:t>
            </a:r>
            <a:r>
              <a:rPr lang="en-US" sz="105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xxx</a:t>
            </a:r>
            <a:endParaRPr lang="en-US" sz="105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fractur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99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99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65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7" grpId="0"/>
      <p:bldP spid="7" grpId="1"/>
      <p:bldP spid="12" grpId="0"/>
      <p:bldP spid="12" grpId="1"/>
      <p:bldP spid="13" grpId="0" bldLvl="0" animBg="1"/>
      <p:bldP spid="15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7"/>
          <p:cNvGrpSpPr/>
          <p:nvPr/>
        </p:nvGrpSpPr>
        <p:grpSpPr>
          <a:xfrm>
            <a:off x="1802782" y="2206670"/>
            <a:ext cx="9253188" cy="3713324"/>
            <a:chOff x="0" y="0"/>
            <a:chExt cx="20725991" cy="8317383"/>
          </a:xfrm>
        </p:grpSpPr>
        <p:sp>
          <p:nvSpPr>
            <p:cNvPr id="197" name="Shape 197"/>
            <p:cNvSpPr/>
            <p:nvPr/>
          </p:nvSpPr>
          <p:spPr>
            <a:xfrm>
              <a:off x="1819340" y="0"/>
              <a:ext cx="7134254" cy="2390468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0" y="0"/>
              <a:ext cx="2390468" cy="2390468"/>
            </a:xfrm>
            <a:prstGeom prst="roundRect">
              <a:avLst>
                <a:gd name="adj" fmla="val 15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9" name="Shape 199"/>
            <p:cNvSpPr/>
            <p:nvPr/>
          </p:nvSpPr>
          <p:spPr>
            <a:xfrm>
              <a:off x="718982" y="642009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294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>
              <a:off x="1819340" y="2963457"/>
              <a:ext cx="7134254" cy="2390468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0" y="2963457"/>
              <a:ext cx="2390468" cy="2390468"/>
            </a:xfrm>
            <a:prstGeom prst="roundRect">
              <a:avLst>
                <a:gd name="adj" fmla="val 15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>
              <a:off x="718982" y="3632724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294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>
              <a:off x="1819340" y="5926914"/>
              <a:ext cx="7134254" cy="2390469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" name="Shape 204"/>
            <p:cNvSpPr/>
            <p:nvPr/>
          </p:nvSpPr>
          <p:spPr>
            <a:xfrm>
              <a:off x="0" y="5926914"/>
              <a:ext cx="2390468" cy="2390469"/>
            </a:xfrm>
            <a:prstGeom prst="roundRect">
              <a:avLst>
                <a:gd name="adj" fmla="val 15000"/>
              </a:avLst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" name="Shape 205"/>
            <p:cNvSpPr/>
            <p:nvPr/>
          </p:nvSpPr>
          <p:spPr>
            <a:xfrm>
              <a:off x="718982" y="6568921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05</a:t>
              </a:r>
              <a:endParaRPr sz="294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11645490" y="0"/>
              <a:ext cx="7134254" cy="2390468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18335522" y="0"/>
              <a:ext cx="2390469" cy="2390468"/>
            </a:xfrm>
            <a:prstGeom prst="roundRect">
              <a:avLst>
                <a:gd name="adj" fmla="val 15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19054504" y="642009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294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11652524" y="2990716"/>
              <a:ext cx="7134254" cy="2390469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18335522" y="2963457"/>
              <a:ext cx="2390469" cy="2390468"/>
            </a:xfrm>
            <a:prstGeom prst="roundRect">
              <a:avLst>
                <a:gd name="adj" fmla="val 15000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19054504" y="3605465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294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11652524" y="5926914"/>
              <a:ext cx="7134254" cy="2390469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>
              <a:off x="18335522" y="5926914"/>
              <a:ext cx="2390469" cy="2390469"/>
            </a:xfrm>
            <a:prstGeom prst="roundRect">
              <a:avLst>
                <a:gd name="adj" fmla="val 15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>
              <a:off x="19054504" y="6571570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06</a:t>
              </a:r>
              <a:endParaRPr sz="294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3449601" y="425655"/>
              <a:ext cx="3328601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3000">
                  <a:solidFill>
                    <a:srgbClr val="4A5E6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3449601" y="1045990"/>
              <a:ext cx="4296335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>
              <a:off x="3453785" y="3389113"/>
              <a:ext cx="3328601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3000">
                  <a:solidFill>
                    <a:srgbClr val="CD321B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3453785" y="4009449"/>
              <a:ext cx="4296335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>
              <a:off x="3453785" y="6352571"/>
              <a:ext cx="3328601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3000">
                  <a:solidFill>
                    <a:srgbClr val="3A9A87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3453785" y="6972907"/>
              <a:ext cx="4296335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13869608" y="400140"/>
              <a:ext cx="3374205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3000">
                  <a:solidFill>
                    <a:srgbClr val="809D2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>
              <a:off x="12932314" y="1034518"/>
              <a:ext cx="4311499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>
              <a:off x="13873792" y="3363598"/>
              <a:ext cx="3374205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3000">
                  <a:solidFill>
                    <a:srgbClr val="694E7F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12936498" y="3997976"/>
              <a:ext cx="4311499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>
              <a:off x="13873792" y="6327057"/>
              <a:ext cx="3374205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3000">
                  <a:solidFill>
                    <a:srgbClr val="114A70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>
              <a:off x="12936498" y="6961434"/>
              <a:ext cx="4311499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 rot="1203774">
            <a:off x="2291241" y="2945926"/>
            <a:ext cx="321407" cy="1549014"/>
            <a:chOff x="2971802" y="2190750"/>
            <a:chExt cx="228598" cy="1101725"/>
          </a:xfrm>
        </p:grpSpPr>
        <p:cxnSp>
          <p:nvCxnSpPr>
            <p:cNvPr id="122" name="Straight Connector 121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2559075" y="2044995"/>
            <a:ext cx="1178502" cy="1178502"/>
            <a:chOff x="1657350" y="1428750"/>
            <a:chExt cx="838200" cy="838200"/>
          </a:xfrm>
        </p:grpSpPr>
        <p:sp>
          <p:nvSpPr>
            <p:cNvPr id="118" name="Rectangle 117"/>
            <p:cNvSpPr/>
            <p:nvPr/>
          </p:nvSpPr>
          <p:spPr>
            <a:xfrm>
              <a:off x="1657350" y="1428750"/>
              <a:ext cx="838200" cy="83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5" name="Freeform 52"/>
            <p:cNvSpPr>
              <a:spLocks noEditPoints="1"/>
            </p:cNvSpPr>
            <p:nvPr/>
          </p:nvSpPr>
          <p:spPr bwMode="auto">
            <a:xfrm>
              <a:off x="1890341" y="1647623"/>
              <a:ext cx="372219" cy="40045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862515" y="3223494"/>
            <a:ext cx="321407" cy="1549014"/>
            <a:chOff x="2971801" y="2190750"/>
            <a:chExt cx="228599" cy="1101725"/>
          </a:xfrm>
        </p:grpSpPr>
        <p:cxnSp>
          <p:nvCxnSpPr>
            <p:cNvPr id="61" name="Straight Connector 6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4433963" y="2044995"/>
            <a:ext cx="1178502" cy="1178502"/>
            <a:chOff x="2905125" y="1428750"/>
            <a:chExt cx="838200" cy="838200"/>
          </a:xfrm>
        </p:grpSpPr>
        <p:sp>
          <p:nvSpPr>
            <p:cNvPr id="43" name="Rectangle 42"/>
            <p:cNvSpPr/>
            <p:nvPr/>
          </p:nvSpPr>
          <p:spPr>
            <a:xfrm>
              <a:off x="2905125" y="1428750"/>
              <a:ext cx="838200" cy="83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6" name="Freeform 48"/>
            <p:cNvSpPr/>
            <p:nvPr/>
          </p:nvSpPr>
          <p:spPr bwMode="auto">
            <a:xfrm>
              <a:off x="3221544" y="1661741"/>
              <a:ext cx="205362" cy="372219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15" y="66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1" y="65"/>
                </a:cxn>
                <a:cxn ang="0">
                  <a:pos x="19" y="33"/>
                </a:cxn>
                <a:cxn ang="0">
                  <a:pos x="3" y="37"/>
                </a:cxn>
                <a:cxn ang="0">
                  <a:pos x="2" y="37"/>
                </a:cxn>
                <a:cxn ang="0">
                  <a:pos x="1" y="36"/>
                </a:cxn>
                <a:cxn ang="0">
                  <a:pos x="1" y="35"/>
                </a:cxn>
                <a:cxn ang="0">
                  <a:pos x="9" y="2"/>
                </a:cxn>
                <a:cxn ang="0">
                  <a:pos x="10" y="0"/>
                </a:cxn>
                <a:cxn ang="0">
                  <a:pos x="24" y="0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18" y="21"/>
                </a:cxn>
                <a:cxn ang="0">
                  <a:pos x="34" y="18"/>
                </a:cxn>
                <a:cxn ang="0">
                  <a:pos x="35" y="17"/>
                </a:cxn>
                <a:cxn ang="0">
                  <a:pos x="36" y="18"/>
                </a:cxn>
                <a:cxn ang="0">
                  <a:pos x="36" y="20"/>
                </a:cxn>
              </a:cxnLst>
              <a:rect l="0" t="0" r="r" b="b"/>
              <a:pathLst>
                <a:path w="37" h="67">
                  <a:moveTo>
                    <a:pt x="36" y="20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4" y="67"/>
                    <a:pt x="14" y="67"/>
                    <a:pt x="13" y="67"/>
                  </a:cubicBezTo>
                  <a:cubicBezTo>
                    <a:pt x="13" y="67"/>
                    <a:pt x="13" y="67"/>
                    <a:pt x="12" y="67"/>
                  </a:cubicBezTo>
                  <a:cubicBezTo>
                    <a:pt x="11" y="67"/>
                    <a:pt x="11" y="66"/>
                    <a:pt x="11" y="65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2" y="37"/>
                    <a:pt x="2" y="37"/>
                  </a:cubicBezTo>
                  <a:cubicBezTo>
                    <a:pt x="2" y="37"/>
                    <a:pt x="1" y="37"/>
                    <a:pt x="1" y="36"/>
                  </a:cubicBezTo>
                  <a:cubicBezTo>
                    <a:pt x="1" y="36"/>
                    <a:pt x="0" y="35"/>
                    <a:pt x="1" y="35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25" y="2"/>
                    <a:pt x="25" y="3"/>
                    <a:pt x="25" y="3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7"/>
                    <a:pt x="34" y="17"/>
                    <a:pt x="35" y="17"/>
                  </a:cubicBezTo>
                  <a:cubicBezTo>
                    <a:pt x="35" y="17"/>
                    <a:pt x="36" y="18"/>
                    <a:pt x="36" y="18"/>
                  </a:cubicBezTo>
                  <a:cubicBezTo>
                    <a:pt x="36" y="19"/>
                    <a:pt x="37" y="19"/>
                    <a:pt x="36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657050" y="3223494"/>
            <a:ext cx="321407" cy="1549014"/>
            <a:chOff x="2971801" y="2190750"/>
            <a:chExt cx="228599" cy="1101725"/>
          </a:xfrm>
        </p:grpSpPr>
        <p:cxnSp>
          <p:nvCxnSpPr>
            <p:cNvPr id="86" name="Straight Connector 85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6228499" y="2044995"/>
            <a:ext cx="1178502" cy="1178502"/>
            <a:chOff x="4152900" y="1428750"/>
            <a:chExt cx="838200" cy="838200"/>
          </a:xfrm>
        </p:grpSpPr>
        <p:sp>
          <p:nvSpPr>
            <p:cNvPr id="82" name="Rectangle 81"/>
            <p:cNvSpPr/>
            <p:nvPr/>
          </p:nvSpPr>
          <p:spPr>
            <a:xfrm>
              <a:off x="4152900" y="1428750"/>
              <a:ext cx="838200" cy="838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7" name="Freeform 107"/>
            <p:cNvSpPr>
              <a:spLocks noEditPoints="1"/>
            </p:cNvSpPr>
            <p:nvPr/>
          </p:nvSpPr>
          <p:spPr bwMode="auto">
            <a:xfrm>
              <a:off x="4391025" y="1664308"/>
              <a:ext cx="361951" cy="367085"/>
            </a:xfrm>
            <a:custGeom>
              <a:avLst/>
              <a:gdLst/>
              <a:ahLst/>
              <a:cxnLst>
                <a:cxn ang="0">
                  <a:pos x="64" y="14"/>
                </a:cxn>
                <a:cxn ang="0">
                  <a:pos x="12" y="65"/>
                </a:cxn>
                <a:cxn ang="0">
                  <a:pos x="10" y="66"/>
                </a:cxn>
                <a:cxn ang="0">
                  <a:pos x="8" y="65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52" y="2"/>
                </a:cxn>
                <a:cxn ang="0">
                  <a:pos x="54" y="1"/>
                </a:cxn>
                <a:cxn ang="0">
                  <a:pos x="56" y="2"/>
                </a:cxn>
                <a:cxn ang="0">
                  <a:pos x="64" y="10"/>
                </a:cxn>
                <a:cxn ang="0">
                  <a:pos x="64" y="12"/>
                </a:cxn>
                <a:cxn ang="0">
                  <a:pos x="64" y="14"/>
                </a:cxn>
                <a:cxn ang="0">
                  <a:pos x="14" y="5"/>
                </a:cxn>
                <a:cxn ang="0">
                  <a:pos x="10" y="7"/>
                </a:cxn>
                <a:cxn ang="0">
                  <a:pos x="9" y="11"/>
                </a:cxn>
                <a:cxn ang="0">
                  <a:pos x="8" y="7"/>
                </a:cxn>
                <a:cxn ang="0">
                  <a:pos x="4" y="5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10" y="4"/>
                </a:cxn>
                <a:cxn ang="0">
                  <a:pos x="14" y="5"/>
                </a:cxn>
                <a:cxn ang="0">
                  <a:pos x="32" y="13"/>
                </a:cxn>
                <a:cxn ang="0">
                  <a:pos x="24" y="16"/>
                </a:cxn>
                <a:cxn ang="0">
                  <a:pos x="22" y="23"/>
                </a:cxn>
                <a:cxn ang="0">
                  <a:pos x="19" y="16"/>
                </a:cxn>
                <a:cxn ang="0">
                  <a:pos x="11" y="13"/>
                </a:cxn>
                <a:cxn ang="0">
                  <a:pos x="19" y="11"/>
                </a:cxn>
                <a:cxn ang="0">
                  <a:pos x="22" y="3"/>
                </a:cxn>
                <a:cxn ang="0">
                  <a:pos x="24" y="11"/>
                </a:cxn>
                <a:cxn ang="0">
                  <a:pos x="32" y="13"/>
                </a:cxn>
                <a:cxn ang="0">
                  <a:pos x="40" y="5"/>
                </a:cxn>
                <a:cxn ang="0">
                  <a:pos x="36" y="7"/>
                </a:cxn>
                <a:cxn ang="0">
                  <a:pos x="34" y="11"/>
                </a:cxn>
                <a:cxn ang="0">
                  <a:pos x="33" y="7"/>
                </a:cxn>
                <a:cxn ang="0">
                  <a:pos x="29" y="5"/>
                </a:cxn>
                <a:cxn ang="0">
                  <a:pos x="33" y="4"/>
                </a:cxn>
                <a:cxn ang="0">
                  <a:pos x="34" y="0"/>
                </a:cxn>
                <a:cxn ang="0">
                  <a:pos x="36" y="4"/>
                </a:cxn>
                <a:cxn ang="0">
                  <a:pos x="40" y="5"/>
                </a:cxn>
                <a:cxn ang="0">
                  <a:pos x="58" y="12"/>
                </a:cxn>
                <a:cxn ang="0">
                  <a:pos x="54" y="8"/>
                </a:cxn>
                <a:cxn ang="0">
                  <a:pos x="42" y="19"/>
                </a:cxn>
                <a:cxn ang="0">
                  <a:pos x="46" y="24"/>
                </a:cxn>
                <a:cxn ang="0">
                  <a:pos x="58" y="12"/>
                </a:cxn>
                <a:cxn ang="0">
                  <a:pos x="65" y="31"/>
                </a:cxn>
                <a:cxn ang="0">
                  <a:pos x="61" y="32"/>
                </a:cxn>
                <a:cxn ang="0">
                  <a:pos x="60" y="36"/>
                </a:cxn>
                <a:cxn ang="0">
                  <a:pos x="59" y="32"/>
                </a:cxn>
                <a:cxn ang="0">
                  <a:pos x="55" y="31"/>
                </a:cxn>
                <a:cxn ang="0">
                  <a:pos x="59" y="30"/>
                </a:cxn>
                <a:cxn ang="0">
                  <a:pos x="60" y="26"/>
                </a:cxn>
                <a:cxn ang="0">
                  <a:pos x="61" y="30"/>
                </a:cxn>
                <a:cxn ang="0">
                  <a:pos x="65" y="31"/>
                </a:cxn>
              </a:cxnLst>
              <a:rect l="0" t="0" r="r" b="b"/>
              <a:pathLst>
                <a:path w="65" h="66">
                  <a:moveTo>
                    <a:pt x="64" y="14"/>
                  </a:moveTo>
                  <a:cubicBezTo>
                    <a:pt x="12" y="65"/>
                    <a:pt x="12" y="65"/>
                    <a:pt x="12" y="65"/>
                  </a:cubicBezTo>
                  <a:cubicBezTo>
                    <a:pt x="11" y="66"/>
                    <a:pt x="11" y="66"/>
                    <a:pt x="10" y="66"/>
                  </a:cubicBezTo>
                  <a:cubicBezTo>
                    <a:pt x="9" y="66"/>
                    <a:pt x="9" y="66"/>
                    <a:pt x="8" y="6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6"/>
                    <a:pt x="0" y="56"/>
                  </a:cubicBezTo>
                  <a:cubicBezTo>
                    <a:pt x="0" y="55"/>
                    <a:pt x="0" y="54"/>
                    <a:pt x="0" y="54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2"/>
                    <a:pt x="53" y="1"/>
                    <a:pt x="54" y="1"/>
                  </a:cubicBezTo>
                  <a:cubicBezTo>
                    <a:pt x="54" y="1"/>
                    <a:pt x="55" y="2"/>
                    <a:pt x="56" y="2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11"/>
                    <a:pt x="64" y="11"/>
                    <a:pt x="64" y="12"/>
                  </a:cubicBezTo>
                  <a:cubicBezTo>
                    <a:pt x="64" y="13"/>
                    <a:pt x="64" y="13"/>
                    <a:pt x="64" y="14"/>
                  </a:cubicBezTo>
                  <a:close/>
                  <a:moveTo>
                    <a:pt x="14" y="5"/>
                  </a:moveTo>
                  <a:cubicBezTo>
                    <a:pt x="10" y="7"/>
                    <a:pt x="10" y="7"/>
                    <a:pt x="10" y="7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4"/>
                    <a:pt x="10" y="4"/>
                    <a:pt x="10" y="4"/>
                  </a:cubicBezTo>
                  <a:lnTo>
                    <a:pt x="14" y="5"/>
                  </a:lnTo>
                  <a:close/>
                  <a:moveTo>
                    <a:pt x="32" y="13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4" y="11"/>
                    <a:pt x="24" y="11"/>
                    <a:pt x="24" y="11"/>
                  </a:cubicBezTo>
                  <a:lnTo>
                    <a:pt x="32" y="13"/>
                  </a:lnTo>
                  <a:close/>
                  <a:moveTo>
                    <a:pt x="40" y="5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6" y="4"/>
                    <a:pt x="36" y="4"/>
                    <a:pt x="36" y="4"/>
                  </a:cubicBezTo>
                  <a:lnTo>
                    <a:pt x="40" y="5"/>
                  </a:lnTo>
                  <a:close/>
                  <a:moveTo>
                    <a:pt x="58" y="12"/>
                  </a:moveTo>
                  <a:cubicBezTo>
                    <a:pt x="54" y="8"/>
                    <a:pt x="54" y="8"/>
                    <a:pt x="54" y="8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24"/>
                    <a:pt x="46" y="24"/>
                    <a:pt x="46" y="24"/>
                  </a:cubicBezTo>
                  <a:lnTo>
                    <a:pt x="58" y="12"/>
                  </a:lnTo>
                  <a:close/>
                  <a:moveTo>
                    <a:pt x="65" y="31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1" y="30"/>
                    <a:pt x="61" y="30"/>
                    <a:pt x="61" y="30"/>
                  </a:cubicBezTo>
                  <a:lnTo>
                    <a:pt x="65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478369" y="3223494"/>
            <a:ext cx="321407" cy="1549014"/>
            <a:chOff x="2971801" y="2190750"/>
            <a:chExt cx="228599" cy="1101725"/>
          </a:xfrm>
        </p:grpSpPr>
        <p:cxnSp>
          <p:nvCxnSpPr>
            <p:cNvPr id="94" name="Straight Connector 93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8049817" y="2044995"/>
            <a:ext cx="1178502" cy="1178502"/>
            <a:chOff x="5400675" y="1428750"/>
            <a:chExt cx="838200" cy="838200"/>
          </a:xfrm>
        </p:grpSpPr>
        <p:sp>
          <p:nvSpPr>
            <p:cNvPr id="90" name="Rectangle 89"/>
            <p:cNvSpPr/>
            <p:nvPr/>
          </p:nvSpPr>
          <p:spPr>
            <a:xfrm>
              <a:off x="5400675" y="1428750"/>
              <a:ext cx="838200" cy="838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Freeform 130"/>
            <p:cNvSpPr>
              <a:spLocks noEditPoints="1"/>
            </p:cNvSpPr>
            <p:nvPr/>
          </p:nvSpPr>
          <p:spPr bwMode="auto">
            <a:xfrm>
              <a:off x="5633666" y="1661741"/>
              <a:ext cx="372219" cy="372219"/>
            </a:xfrm>
            <a:custGeom>
              <a:avLst/>
              <a:gdLst/>
              <a:ahLst/>
              <a:cxnLst>
                <a:cxn ang="0">
                  <a:pos x="62" y="67"/>
                </a:cxn>
                <a:cxn ang="0">
                  <a:pos x="59" y="66"/>
                </a:cxn>
                <a:cxn ang="0">
                  <a:pos x="45" y="52"/>
                </a:cxn>
                <a:cxn ang="0">
                  <a:pos x="29" y="57"/>
                </a:cxn>
                <a:cxn ang="0">
                  <a:pos x="0" y="29"/>
                </a:cxn>
                <a:cxn ang="0">
                  <a:pos x="29" y="0"/>
                </a:cxn>
                <a:cxn ang="0">
                  <a:pos x="57" y="29"/>
                </a:cxn>
                <a:cxn ang="0">
                  <a:pos x="52" y="45"/>
                </a:cxn>
                <a:cxn ang="0">
                  <a:pos x="66" y="59"/>
                </a:cxn>
                <a:cxn ang="0">
                  <a:pos x="67" y="62"/>
                </a:cxn>
                <a:cxn ang="0">
                  <a:pos x="62" y="67"/>
                </a:cxn>
                <a:cxn ang="0">
                  <a:pos x="29" y="11"/>
                </a:cxn>
                <a:cxn ang="0">
                  <a:pos x="11" y="29"/>
                </a:cxn>
                <a:cxn ang="0">
                  <a:pos x="29" y="47"/>
                </a:cxn>
                <a:cxn ang="0">
                  <a:pos x="47" y="29"/>
                </a:cxn>
                <a:cxn ang="0">
                  <a:pos x="29" y="11"/>
                </a:cxn>
                <a:cxn ang="0">
                  <a:pos x="42" y="30"/>
                </a:cxn>
                <a:cxn ang="0">
                  <a:pos x="40" y="31"/>
                </a:cxn>
                <a:cxn ang="0">
                  <a:pos x="31" y="31"/>
                </a:cxn>
                <a:cxn ang="0">
                  <a:pos x="31" y="40"/>
                </a:cxn>
                <a:cxn ang="0">
                  <a:pos x="30" y="42"/>
                </a:cxn>
                <a:cxn ang="0">
                  <a:pos x="27" y="42"/>
                </a:cxn>
                <a:cxn ang="0">
                  <a:pos x="26" y="40"/>
                </a:cxn>
                <a:cxn ang="0">
                  <a:pos x="26" y="31"/>
                </a:cxn>
                <a:cxn ang="0">
                  <a:pos x="17" y="31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7" y="26"/>
                </a:cxn>
                <a:cxn ang="0">
                  <a:pos x="26" y="26"/>
                </a:cxn>
                <a:cxn ang="0">
                  <a:pos x="26" y="17"/>
                </a:cxn>
                <a:cxn ang="0">
                  <a:pos x="27" y="16"/>
                </a:cxn>
                <a:cxn ang="0">
                  <a:pos x="30" y="16"/>
                </a:cxn>
                <a:cxn ang="0">
                  <a:pos x="31" y="17"/>
                </a:cxn>
                <a:cxn ang="0">
                  <a:pos x="31" y="26"/>
                </a:cxn>
                <a:cxn ang="0">
                  <a:pos x="40" y="26"/>
                </a:cxn>
                <a:cxn ang="0">
                  <a:pos x="42" y="27"/>
                </a:cxn>
                <a:cxn ang="0">
                  <a:pos x="42" y="30"/>
                </a:cxn>
              </a:cxnLst>
              <a:rect l="0" t="0" r="r" b="b"/>
              <a:pathLst>
                <a:path w="67" h="67">
                  <a:moveTo>
                    <a:pt x="62" y="67"/>
                  </a:moveTo>
                  <a:cubicBezTo>
                    <a:pt x="61" y="67"/>
                    <a:pt x="59" y="67"/>
                    <a:pt x="59" y="6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0" y="55"/>
                    <a:pt x="34" y="57"/>
                    <a:pt x="29" y="57"/>
                  </a:cubicBezTo>
                  <a:cubicBezTo>
                    <a:pt x="13" y="57"/>
                    <a:pt x="0" y="44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34"/>
                    <a:pt x="55" y="40"/>
                    <a:pt x="52" y="45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7" y="59"/>
                    <a:pt x="67" y="61"/>
                    <a:pt x="67" y="62"/>
                  </a:cubicBezTo>
                  <a:cubicBezTo>
                    <a:pt x="67" y="65"/>
                    <a:pt x="65" y="67"/>
                    <a:pt x="62" y="67"/>
                  </a:cubicBezTo>
                  <a:close/>
                  <a:moveTo>
                    <a:pt x="29" y="11"/>
                  </a:moveTo>
                  <a:cubicBezTo>
                    <a:pt x="19" y="11"/>
                    <a:pt x="11" y="19"/>
                    <a:pt x="11" y="29"/>
                  </a:cubicBezTo>
                  <a:cubicBezTo>
                    <a:pt x="11" y="39"/>
                    <a:pt x="19" y="47"/>
                    <a:pt x="29" y="47"/>
                  </a:cubicBezTo>
                  <a:cubicBezTo>
                    <a:pt x="39" y="47"/>
                    <a:pt x="47" y="39"/>
                    <a:pt x="47" y="29"/>
                  </a:cubicBezTo>
                  <a:cubicBezTo>
                    <a:pt x="47" y="19"/>
                    <a:pt x="39" y="11"/>
                    <a:pt x="29" y="11"/>
                  </a:cubicBezTo>
                  <a:close/>
                  <a:moveTo>
                    <a:pt x="42" y="30"/>
                  </a:moveTo>
                  <a:cubicBezTo>
                    <a:pt x="42" y="31"/>
                    <a:pt x="41" y="31"/>
                    <a:pt x="40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1"/>
                    <a:pt x="31" y="42"/>
                    <a:pt x="30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6" y="41"/>
                    <a:pt x="26" y="4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6" y="31"/>
                    <a:pt x="16" y="30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7" y="26"/>
                    <a:pt x="1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6"/>
                    <a:pt x="27" y="16"/>
                    <a:pt x="27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6"/>
                    <a:pt x="31" y="16"/>
                    <a:pt x="31" y="1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1" y="26"/>
                    <a:pt x="42" y="27"/>
                    <a:pt x="42" y="27"/>
                  </a:cubicBezTo>
                  <a:lnTo>
                    <a:pt x="42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0259511" y="3223494"/>
            <a:ext cx="321407" cy="1549014"/>
            <a:chOff x="2971801" y="2190750"/>
            <a:chExt cx="228599" cy="1101725"/>
          </a:xfrm>
        </p:grpSpPr>
        <p:cxnSp>
          <p:nvCxnSpPr>
            <p:cNvPr id="101" name="Straight Connector 10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9830961" y="2044995"/>
            <a:ext cx="1178502" cy="1178502"/>
            <a:chOff x="6648450" y="1428750"/>
            <a:chExt cx="838200" cy="838200"/>
          </a:xfrm>
        </p:grpSpPr>
        <p:sp>
          <p:nvSpPr>
            <p:cNvPr id="97" name="Rectangle 96"/>
            <p:cNvSpPr/>
            <p:nvPr/>
          </p:nvSpPr>
          <p:spPr>
            <a:xfrm>
              <a:off x="6648450" y="1428750"/>
              <a:ext cx="838200" cy="838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9" name="Freeform 89"/>
            <p:cNvSpPr>
              <a:spLocks noEditPoints="1"/>
            </p:cNvSpPr>
            <p:nvPr/>
          </p:nvSpPr>
          <p:spPr bwMode="auto">
            <a:xfrm>
              <a:off x="6878874" y="1659174"/>
              <a:ext cx="377353" cy="377353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5" y="55"/>
                </a:cxn>
                <a:cxn ang="0">
                  <a:pos x="23" y="67"/>
                </a:cxn>
                <a:cxn ang="0">
                  <a:pos x="22" y="68"/>
                </a:cxn>
                <a:cxn ang="0">
                  <a:pos x="21" y="68"/>
                </a:cxn>
                <a:cxn ang="0">
                  <a:pos x="19" y="65"/>
                </a:cxn>
                <a:cxn ang="0">
                  <a:pos x="19" y="48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7" y="0"/>
                </a:cxn>
                <a:cxn ang="0">
                  <a:pos x="68" y="3"/>
                </a:cxn>
                <a:cxn ang="0">
                  <a:pos x="62" y="7"/>
                </a:cxn>
                <a:cxn ang="0">
                  <a:pos x="8" y="38"/>
                </a:cxn>
                <a:cxn ang="0">
                  <a:pos x="20" y="43"/>
                </a:cxn>
                <a:cxn ang="0">
                  <a:pos x="53" y="19"/>
                </a:cxn>
                <a:cxn ang="0">
                  <a:pos x="35" y="49"/>
                </a:cxn>
                <a:cxn ang="0">
                  <a:pos x="54" y="57"/>
                </a:cxn>
                <a:cxn ang="0">
                  <a:pos x="62" y="7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2" y="68"/>
                    <a:pt x="22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0" y="67"/>
                    <a:pt x="19" y="66"/>
                    <a:pt x="19" y="65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  <a:moveTo>
                    <a:pt x="62" y="7"/>
                  </a:moveTo>
                  <a:cubicBezTo>
                    <a:pt x="8" y="38"/>
                    <a:pt x="8" y="38"/>
                    <a:pt x="8" y="3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54" y="57"/>
                    <a:pt x="54" y="57"/>
                    <a:pt x="54" y="57"/>
                  </a:cubicBezTo>
                  <a:lnTo>
                    <a:pt x="62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1" name="Right Arrow 160"/>
          <p:cNvSpPr/>
          <p:nvPr/>
        </p:nvSpPr>
        <p:spPr>
          <a:xfrm>
            <a:off x="3844715" y="2376188"/>
            <a:ext cx="495507" cy="51611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2" name="Right Arrow 161"/>
          <p:cNvSpPr/>
          <p:nvPr/>
        </p:nvSpPr>
        <p:spPr>
          <a:xfrm>
            <a:off x="5679425" y="2376188"/>
            <a:ext cx="495507" cy="51611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" name="Right Arrow 162"/>
          <p:cNvSpPr/>
          <p:nvPr/>
        </p:nvSpPr>
        <p:spPr>
          <a:xfrm>
            <a:off x="7487354" y="2376188"/>
            <a:ext cx="495507" cy="516118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" name="Right Arrow 163"/>
          <p:cNvSpPr/>
          <p:nvPr/>
        </p:nvSpPr>
        <p:spPr>
          <a:xfrm>
            <a:off x="9295279" y="2376188"/>
            <a:ext cx="495507" cy="51611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/>
          <p:nvPr/>
        </p:nvSpPr>
        <p:spPr>
          <a:xfrm>
            <a:off x="1555567" y="459361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1555567" y="498293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 Placeholder 7"/>
          <p:cNvSpPr txBox="1"/>
          <p:nvPr/>
        </p:nvSpPr>
        <p:spPr>
          <a:xfrm>
            <a:off x="42416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2"/>
          <p:cNvSpPr txBox="1"/>
          <p:nvPr/>
        </p:nvSpPr>
        <p:spPr>
          <a:xfrm>
            <a:off x="42416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 Placeholder 7"/>
          <p:cNvSpPr txBox="1"/>
          <p:nvPr/>
        </p:nvSpPr>
        <p:spPr>
          <a:xfrm>
            <a:off x="60894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2"/>
          <p:cNvSpPr txBox="1"/>
          <p:nvPr/>
        </p:nvSpPr>
        <p:spPr>
          <a:xfrm>
            <a:off x="60894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 Placeholder 7"/>
          <p:cNvSpPr txBox="1"/>
          <p:nvPr/>
        </p:nvSpPr>
        <p:spPr>
          <a:xfrm>
            <a:off x="79373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 Placeholder 2"/>
          <p:cNvSpPr txBox="1"/>
          <p:nvPr/>
        </p:nvSpPr>
        <p:spPr>
          <a:xfrm>
            <a:off x="79373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Text Placeholder 7"/>
          <p:cNvSpPr txBox="1"/>
          <p:nvPr/>
        </p:nvSpPr>
        <p:spPr>
          <a:xfrm>
            <a:off x="97851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 Placeholder 2"/>
          <p:cNvSpPr txBox="1"/>
          <p:nvPr/>
        </p:nvSpPr>
        <p:spPr>
          <a:xfrm>
            <a:off x="97851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2" grpId="0" animBg="1"/>
      <p:bldP spid="163" grpId="0" animBg="1"/>
      <p:bldP spid="164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2164344" y="3016086"/>
            <a:ext cx="2125014" cy="2127155"/>
            <a:chOff x="2100442" y="2703636"/>
            <a:chExt cx="2379753" cy="2382151"/>
          </a:xfrm>
          <a:solidFill>
            <a:schemeClr val="accent3"/>
          </a:solidFill>
        </p:grpSpPr>
        <p:sp>
          <p:nvSpPr>
            <p:cNvPr id="50" name="Block Arc 49"/>
            <p:cNvSpPr/>
            <p:nvPr/>
          </p:nvSpPr>
          <p:spPr>
            <a:xfrm flipH="1">
              <a:off x="2100442" y="2706034"/>
              <a:ext cx="2379753" cy="2379753"/>
            </a:xfrm>
            <a:prstGeom prst="blockArc">
              <a:avLst>
                <a:gd name="adj1" fmla="val 1507847"/>
                <a:gd name="adj2" fmla="val 16214381"/>
                <a:gd name="adj3" fmla="val 167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endParaRPr lang="en-US" sz="15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092477" y="2703636"/>
              <a:ext cx="400383" cy="40038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lnSpc>
                  <a:spcPct val="120000"/>
                </a:lnSpc>
              </a:pPr>
              <a:r>
                <a:rPr lang="en-AU" sz="1430" dirty="0" smtClean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en-US" sz="143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549094" y="3402976"/>
            <a:ext cx="1355514" cy="1355514"/>
            <a:chOff x="2531315" y="3136907"/>
            <a:chExt cx="1518008" cy="1518008"/>
          </a:xfrm>
          <a:solidFill>
            <a:schemeClr val="accent4"/>
          </a:solidFill>
        </p:grpSpPr>
        <p:sp>
          <p:nvSpPr>
            <p:cNvPr id="53" name="Block Arc 52"/>
            <p:cNvSpPr/>
            <p:nvPr/>
          </p:nvSpPr>
          <p:spPr>
            <a:xfrm flipH="1">
              <a:off x="2531315" y="3136907"/>
              <a:ext cx="1518008" cy="1518008"/>
            </a:xfrm>
            <a:prstGeom prst="blockArc">
              <a:avLst>
                <a:gd name="adj1" fmla="val 3403980"/>
                <a:gd name="adj2" fmla="val 16177562"/>
                <a:gd name="adj3" fmla="val 264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endParaRPr lang="en-US" sz="15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092477" y="3136907"/>
              <a:ext cx="400383" cy="40038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43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en-US" sz="143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777453" y="2629194"/>
            <a:ext cx="2898796" cy="2900940"/>
            <a:chOff x="1667173" y="2270364"/>
            <a:chExt cx="3246294" cy="3248695"/>
          </a:xfrm>
          <a:solidFill>
            <a:schemeClr val="accent2"/>
          </a:solidFill>
        </p:grpSpPr>
        <p:sp>
          <p:nvSpPr>
            <p:cNvPr id="56" name="Block Arc 55"/>
            <p:cNvSpPr/>
            <p:nvPr/>
          </p:nvSpPr>
          <p:spPr>
            <a:xfrm flipH="1">
              <a:off x="1667173" y="2272765"/>
              <a:ext cx="3246294" cy="3246294"/>
            </a:xfrm>
            <a:prstGeom prst="blockArc">
              <a:avLst>
                <a:gd name="adj1" fmla="val 20754075"/>
                <a:gd name="adj2" fmla="val 16203514"/>
                <a:gd name="adj3" fmla="val 1231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endParaRPr lang="en-US" sz="15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092477" y="2270364"/>
              <a:ext cx="400383" cy="40038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AU" sz="143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en-US" sz="143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393771" y="2247654"/>
            <a:ext cx="3666159" cy="3666159"/>
            <a:chOff x="1237496" y="1843088"/>
            <a:chExt cx="4105646" cy="4105646"/>
          </a:xfrm>
          <a:solidFill>
            <a:srgbClr val="118CE7"/>
          </a:solidFill>
        </p:grpSpPr>
        <p:sp>
          <p:nvSpPr>
            <p:cNvPr id="59" name="Block Arc 58"/>
            <p:cNvSpPr/>
            <p:nvPr/>
          </p:nvSpPr>
          <p:spPr>
            <a:xfrm flipH="1">
              <a:off x="1237496" y="1843088"/>
              <a:ext cx="4105646" cy="4105646"/>
            </a:xfrm>
            <a:prstGeom prst="blockArc">
              <a:avLst>
                <a:gd name="adj1" fmla="val 19362231"/>
                <a:gd name="adj2" fmla="val 16212586"/>
                <a:gd name="adj3" fmla="val 987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endParaRPr lang="en-US" sz="15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092477" y="1843088"/>
              <a:ext cx="400383" cy="40038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AU" sz="1430" dirty="0" smtClean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en-AU" sz="143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1" name="Text Placeholder 32"/>
          <p:cNvSpPr txBox="1"/>
          <p:nvPr/>
        </p:nvSpPr>
        <p:spPr>
          <a:xfrm>
            <a:off x="5927335" y="2437179"/>
            <a:ext cx="5451914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 Placeholder 33"/>
          <p:cNvSpPr txBox="1"/>
          <p:nvPr/>
        </p:nvSpPr>
        <p:spPr>
          <a:xfrm>
            <a:off x="5915129" y="2112760"/>
            <a:ext cx="1454485" cy="268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988271" y="3378135"/>
            <a:ext cx="523082" cy="5230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AU" sz="143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AU" sz="143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Text Placeholder 33"/>
          <p:cNvSpPr txBox="1"/>
          <p:nvPr/>
        </p:nvSpPr>
        <p:spPr>
          <a:xfrm>
            <a:off x="6571563" y="3469775"/>
            <a:ext cx="1054811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5988269" y="4049935"/>
            <a:ext cx="523082" cy="5230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AU" sz="143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143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 Placeholder 33"/>
          <p:cNvSpPr txBox="1"/>
          <p:nvPr/>
        </p:nvSpPr>
        <p:spPr>
          <a:xfrm>
            <a:off x="6571563" y="4138737"/>
            <a:ext cx="1054811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AU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5973532" y="4721735"/>
            <a:ext cx="523082" cy="5230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120000"/>
              </a:lnSpc>
            </a:pPr>
            <a:r>
              <a:rPr lang="en-AU" sz="143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143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/>
          <p:nvPr/>
        </p:nvSpPr>
        <p:spPr>
          <a:xfrm>
            <a:off x="6571563" y="4785386"/>
            <a:ext cx="1054811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AU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5973532" y="5393534"/>
            <a:ext cx="523082" cy="52308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43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sz="143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 Placeholder 33"/>
          <p:cNvSpPr txBox="1"/>
          <p:nvPr/>
        </p:nvSpPr>
        <p:spPr>
          <a:xfrm>
            <a:off x="6571563" y="5432034"/>
            <a:ext cx="1054811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AU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236405" y="2311128"/>
            <a:ext cx="718146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236405" y="2677937"/>
            <a:ext cx="718146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36405" y="3064228"/>
            <a:ext cx="718146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236405" y="3435982"/>
            <a:ext cx="718146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33"/>
          <p:cNvSpPr txBox="1"/>
          <p:nvPr/>
        </p:nvSpPr>
        <p:spPr>
          <a:xfrm>
            <a:off x="6571563" y="3754588"/>
            <a:ext cx="47909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 Placeholder 33"/>
          <p:cNvSpPr txBox="1"/>
          <p:nvPr/>
        </p:nvSpPr>
        <p:spPr>
          <a:xfrm>
            <a:off x="6571563" y="4423549"/>
            <a:ext cx="47909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33"/>
          <p:cNvSpPr txBox="1"/>
          <p:nvPr/>
        </p:nvSpPr>
        <p:spPr>
          <a:xfrm>
            <a:off x="6571563" y="5070198"/>
            <a:ext cx="47909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 Placeholder 33"/>
          <p:cNvSpPr txBox="1"/>
          <p:nvPr/>
        </p:nvSpPr>
        <p:spPr>
          <a:xfrm>
            <a:off x="6571563" y="5716847"/>
            <a:ext cx="47909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72" grpId="0"/>
      <p:bldP spid="73" grpId="0"/>
      <p:bldP spid="74" grpId="0"/>
      <p:bldP spid="75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562248"/>
            <a:ext cx="12858750" cy="1371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5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5775350" y="2463929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5350" y="2008535"/>
            <a:ext cx="130805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 </a:t>
            </a:r>
            <a:r>
              <a:rPr lang="en-US" altLang="zh-CN" sz="3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r>
              <a:rPr lang="zh-CN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节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32647" y="3422116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5" dirty="0" smtClean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10125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/>
          <p:nvPr>
            <p:custDataLst>
              <p:tags r:id="rId4"/>
            </p:custDataLst>
          </p:nvPr>
        </p:nvSpPr>
        <p:spPr>
          <a:xfrm>
            <a:off x="5775350" y="3891781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zh-CN" altLang="en-US" kern="0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6"/>
          <p:cNvSpPr txBox="1"/>
          <p:nvPr>
            <p:custDataLst>
              <p:tags r:id="rId5"/>
            </p:custDataLst>
          </p:nvPr>
        </p:nvSpPr>
        <p:spPr>
          <a:xfrm>
            <a:off x="5775350" y="4468986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2052" grpId="0"/>
      <p:bldP spid="2053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77247" y="2611226"/>
            <a:ext cx="812760" cy="3661051"/>
            <a:chOff x="5208587" y="1749425"/>
            <a:chExt cx="887413" cy="3997325"/>
          </a:xfrm>
          <a:solidFill>
            <a:schemeClr val="accent5"/>
          </a:solidFill>
        </p:grpSpPr>
        <p:sp>
          <p:nvSpPr>
            <p:cNvPr id="22" name="Freeform 31"/>
            <p:cNvSpPr/>
            <p:nvPr/>
          </p:nvSpPr>
          <p:spPr bwMode="auto">
            <a:xfrm>
              <a:off x="5208587" y="2590800"/>
              <a:ext cx="887413" cy="3155950"/>
            </a:xfrm>
            <a:custGeom>
              <a:avLst/>
              <a:gdLst>
                <a:gd name="T0" fmla="*/ 278 w 278"/>
                <a:gd name="T1" fmla="*/ 152 h 991"/>
                <a:gd name="T2" fmla="*/ 278 w 278"/>
                <a:gd name="T3" fmla="*/ 0 h 991"/>
                <a:gd name="T4" fmla="*/ 191 w 278"/>
                <a:gd name="T5" fmla="*/ 0 h 991"/>
                <a:gd name="T6" fmla="*/ 0 w 278"/>
                <a:gd name="T7" fmla="*/ 189 h 991"/>
                <a:gd name="T8" fmla="*/ 0 w 278"/>
                <a:gd name="T9" fmla="*/ 190 h 991"/>
                <a:gd name="T10" fmla="*/ 0 w 278"/>
                <a:gd name="T11" fmla="*/ 454 h 991"/>
                <a:gd name="T12" fmla="*/ 46 w 278"/>
                <a:gd name="T13" fmla="*/ 501 h 991"/>
                <a:gd name="T14" fmla="*/ 93 w 278"/>
                <a:gd name="T15" fmla="*/ 454 h 991"/>
                <a:gd name="T16" fmla="*/ 93 w 278"/>
                <a:gd name="T17" fmla="*/ 401 h 991"/>
                <a:gd name="T18" fmla="*/ 93 w 278"/>
                <a:gd name="T19" fmla="*/ 356 h 991"/>
                <a:gd name="T20" fmla="*/ 93 w 278"/>
                <a:gd name="T21" fmla="*/ 210 h 991"/>
                <a:gd name="T22" fmla="*/ 111 w 278"/>
                <a:gd name="T23" fmla="*/ 191 h 991"/>
                <a:gd name="T24" fmla="*/ 129 w 278"/>
                <a:gd name="T25" fmla="*/ 210 h 991"/>
                <a:gd name="T26" fmla="*/ 129 w 278"/>
                <a:gd name="T27" fmla="*/ 372 h 991"/>
                <a:gd name="T28" fmla="*/ 129 w 278"/>
                <a:gd name="T29" fmla="*/ 401 h 991"/>
                <a:gd name="T30" fmla="*/ 129 w 278"/>
                <a:gd name="T31" fmla="*/ 498 h 991"/>
                <a:gd name="T32" fmla="*/ 129 w 278"/>
                <a:gd name="T33" fmla="*/ 533 h 991"/>
                <a:gd name="T34" fmla="*/ 129 w 278"/>
                <a:gd name="T35" fmla="*/ 932 h 991"/>
                <a:gd name="T36" fmla="*/ 188 w 278"/>
                <a:gd name="T37" fmla="*/ 991 h 991"/>
                <a:gd name="T38" fmla="*/ 247 w 278"/>
                <a:gd name="T39" fmla="*/ 932 h 991"/>
                <a:gd name="T40" fmla="*/ 247 w 278"/>
                <a:gd name="T41" fmla="*/ 533 h 991"/>
                <a:gd name="T42" fmla="*/ 278 w 278"/>
                <a:gd name="T43" fmla="*/ 533 h 991"/>
                <a:gd name="T44" fmla="*/ 278 w 278"/>
                <a:gd name="T45" fmla="*/ 436 h 991"/>
                <a:gd name="T46" fmla="*/ 278 w 278"/>
                <a:gd name="T47" fmla="*/ 152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91">
                  <a:moveTo>
                    <a:pt x="278" y="152"/>
                  </a:moveTo>
                  <a:cubicBezTo>
                    <a:pt x="278" y="0"/>
                    <a:pt x="278" y="0"/>
                    <a:pt x="278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86" y="0"/>
                    <a:pt x="1" y="85"/>
                    <a:pt x="0" y="189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0" y="480"/>
                    <a:pt x="21" y="501"/>
                    <a:pt x="46" y="501"/>
                  </a:cubicBezTo>
                  <a:cubicBezTo>
                    <a:pt x="72" y="501"/>
                    <a:pt x="93" y="480"/>
                    <a:pt x="93" y="454"/>
                  </a:cubicBezTo>
                  <a:cubicBezTo>
                    <a:pt x="93" y="401"/>
                    <a:pt x="93" y="401"/>
                    <a:pt x="93" y="401"/>
                  </a:cubicBezTo>
                  <a:cubicBezTo>
                    <a:pt x="93" y="356"/>
                    <a:pt x="93" y="356"/>
                    <a:pt x="93" y="356"/>
                  </a:cubicBezTo>
                  <a:cubicBezTo>
                    <a:pt x="93" y="210"/>
                    <a:pt x="93" y="210"/>
                    <a:pt x="93" y="210"/>
                  </a:cubicBezTo>
                  <a:cubicBezTo>
                    <a:pt x="93" y="200"/>
                    <a:pt x="101" y="191"/>
                    <a:pt x="111" y="191"/>
                  </a:cubicBezTo>
                  <a:cubicBezTo>
                    <a:pt x="121" y="191"/>
                    <a:pt x="129" y="200"/>
                    <a:pt x="129" y="210"/>
                  </a:cubicBezTo>
                  <a:cubicBezTo>
                    <a:pt x="129" y="372"/>
                    <a:pt x="129" y="372"/>
                    <a:pt x="129" y="372"/>
                  </a:cubicBezTo>
                  <a:cubicBezTo>
                    <a:pt x="129" y="401"/>
                    <a:pt x="129" y="401"/>
                    <a:pt x="129" y="401"/>
                  </a:cubicBezTo>
                  <a:cubicBezTo>
                    <a:pt x="129" y="498"/>
                    <a:pt x="129" y="498"/>
                    <a:pt x="129" y="498"/>
                  </a:cubicBezTo>
                  <a:cubicBezTo>
                    <a:pt x="129" y="533"/>
                    <a:pt x="129" y="533"/>
                    <a:pt x="129" y="533"/>
                  </a:cubicBezTo>
                  <a:cubicBezTo>
                    <a:pt x="129" y="932"/>
                    <a:pt x="129" y="932"/>
                    <a:pt x="129" y="932"/>
                  </a:cubicBezTo>
                  <a:cubicBezTo>
                    <a:pt x="129" y="965"/>
                    <a:pt x="156" y="991"/>
                    <a:pt x="188" y="991"/>
                  </a:cubicBezTo>
                  <a:cubicBezTo>
                    <a:pt x="221" y="991"/>
                    <a:pt x="247" y="965"/>
                    <a:pt x="247" y="932"/>
                  </a:cubicBezTo>
                  <a:cubicBezTo>
                    <a:pt x="247" y="533"/>
                    <a:pt x="247" y="533"/>
                    <a:pt x="247" y="533"/>
                  </a:cubicBezTo>
                  <a:cubicBezTo>
                    <a:pt x="278" y="533"/>
                    <a:pt x="278" y="533"/>
                    <a:pt x="278" y="533"/>
                  </a:cubicBezTo>
                  <a:cubicBezTo>
                    <a:pt x="278" y="436"/>
                    <a:pt x="278" y="436"/>
                    <a:pt x="278" y="436"/>
                  </a:cubicBezTo>
                  <a:lnTo>
                    <a:pt x="278" y="1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solidFill>
                  <a:srgbClr val="118CE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32"/>
            <p:cNvSpPr/>
            <p:nvPr/>
          </p:nvSpPr>
          <p:spPr bwMode="auto">
            <a:xfrm>
              <a:off x="5738812" y="1749425"/>
              <a:ext cx="357188" cy="712788"/>
            </a:xfrm>
            <a:custGeom>
              <a:avLst/>
              <a:gdLst>
                <a:gd name="T0" fmla="*/ 112 w 112"/>
                <a:gd name="T1" fmla="*/ 224 h 224"/>
                <a:gd name="T2" fmla="*/ 112 w 112"/>
                <a:gd name="T3" fmla="*/ 0 h 224"/>
                <a:gd name="T4" fmla="*/ 0 w 112"/>
                <a:gd name="T5" fmla="*/ 112 h 224"/>
                <a:gd name="T6" fmla="*/ 112 w 112"/>
                <a:gd name="T7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224">
                  <a:moveTo>
                    <a:pt x="112" y="224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50" y="0"/>
                    <a:pt x="0" y="50"/>
                    <a:pt x="0" y="112"/>
                  </a:cubicBezTo>
                  <a:cubicBezTo>
                    <a:pt x="0" y="173"/>
                    <a:pt x="50" y="224"/>
                    <a:pt x="112" y="2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solidFill>
                  <a:srgbClr val="118CE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5" name="Freeform 34"/>
          <p:cNvSpPr/>
          <p:nvPr/>
        </p:nvSpPr>
        <p:spPr bwMode="auto">
          <a:xfrm>
            <a:off x="6180151" y="5793926"/>
            <a:ext cx="346041" cy="478351"/>
          </a:xfrm>
          <a:custGeom>
            <a:avLst/>
            <a:gdLst>
              <a:gd name="T0" fmla="*/ 0 w 118"/>
              <a:gd name="T1" fmla="*/ 105 h 164"/>
              <a:gd name="T2" fmla="*/ 59 w 118"/>
              <a:gd name="T3" fmla="*/ 164 h 164"/>
              <a:gd name="T4" fmla="*/ 118 w 118"/>
              <a:gd name="T5" fmla="*/ 105 h 164"/>
              <a:gd name="T6" fmla="*/ 118 w 118"/>
              <a:gd name="T7" fmla="*/ 0 h 164"/>
              <a:gd name="T8" fmla="*/ 0 w 118"/>
              <a:gd name="T9" fmla="*/ 0 h 164"/>
              <a:gd name="T10" fmla="*/ 0 w 118"/>
              <a:gd name="T11" fmla="*/ 105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" h="164">
                <a:moveTo>
                  <a:pt x="0" y="105"/>
                </a:moveTo>
                <a:cubicBezTo>
                  <a:pt x="0" y="138"/>
                  <a:pt x="26" y="164"/>
                  <a:pt x="59" y="164"/>
                </a:cubicBezTo>
                <a:cubicBezTo>
                  <a:pt x="91" y="164"/>
                  <a:pt x="118" y="138"/>
                  <a:pt x="118" y="105"/>
                </a:cubicBezTo>
                <a:cubicBezTo>
                  <a:pt x="118" y="0"/>
                  <a:pt x="118" y="0"/>
                  <a:pt x="118" y="0"/>
                </a:cubicBezTo>
                <a:cubicBezTo>
                  <a:pt x="0" y="0"/>
                  <a:pt x="0" y="0"/>
                  <a:pt x="0" y="0"/>
                </a:cubicBezTo>
                <a:lnTo>
                  <a:pt x="0" y="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90006" y="2611226"/>
            <a:ext cx="801128" cy="1214050"/>
            <a:chOff x="6096000" y="1749425"/>
            <a:chExt cx="874713" cy="1325563"/>
          </a:xfrm>
          <a:solidFill>
            <a:schemeClr val="accent4"/>
          </a:solidFill>
        </p:grpSpPr>
        <p:sp>
          <p:nvSpPr>
            <p:cNvPr id="24" name="Freeform 33"/>
            <p:cNvSpPr/>
            <p:nvPr/>
          </p:nvSpPr>
          <p:spPr bwMode="auto">
            <a:xfrm>
              <a:off x="6096000" y="2590800"/>
              <a:ext cx="874713" cy="484188"/>
            </a:xfrm>
            <a:custGeom>
              <a:avLst/>
              <a:gdLst>
                <a:gd name="T0" fmla="*/ 274 w 274"/>
                <a:gd name="T1" fmla="*/ 152 h 152"/>
                <a:gd name="T2" fmla="*/ 87 w 274"/>
                <a:gd name="T3" fmla="*/ 0 h 152"/>
                <a:gd name="T4" fmla="*/ 0 w 274"/>
                <a:gd name="T5" fmla="*/ 0 h 152"/>
                <a:gd name="T6" fmla="*/ 0 w 274"/>
                <a:gd name="T7" fmla="*/ 152 h 152"/>
                <a:gd name="T8" fmla="*/ 274 w 274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152">
                  <a:moveTo>
                    <a:pt x="274" y="152"/>
                  </a:moveTo>
                  <a:cubicBezTo>
                    <a:pt x="256" y="65"/>
                    <a:pt x="179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2"/>
                    <a:pt x="0" y="152"/>
                    <a:pt x="0" y="152"/>
                  </a:cubicBezTo>
                  <a:lnTo>
                    <a:pt x="274" y="1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35"/>
            <p:cNvSpPr/>
            <p:nvPr/>
          </p:nvSpPr>
          <p:spPr bwMode="auto">
            <a:xfrm>
              <a:off x="6096000" y="1749425"/>
              <a:ext cx="357188" cy="712788"/>
            </a:xfrm>
            <a:custGeom>
              <a:avLst/>
              <a:gdLst>
                <a:gd name="T0" fmla="*/ 112 w 112"/>
                <a:gd name="T1" fmla="*/ 112 h 224"/>
                <a:gd name="T2" fmla="*/ 0 w 112"/>
                <a:gd name="T3" fmla="*/ 0 h 224"/>
                <a:gd name="T4" fmla="*/ 0 w 112"/>
                <a:gd name="T5" fmla="*/ 224 h 224"/>
                <a:gd name="T6" fmla="*/ 112 w 112"/>
                <a:gd name="T7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224">
                  <a:moveTo>
                    <a:pt x="112" y="112"/>
                  </a:moveTo>
                  <a:cubicBezTo>
                    <a:pt x="112" y="50"/>
                    <a:pt x="62" y="0"/>
                    <a:pt x="0" y="0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62" y="224"/>
                    <a:pt x="112" y="173"/>
                    <a:pt x="112" y="1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Freeform 36"/>
          <p:cNvSpPr/>
          <p:nvPr/>
        </p:nvSpPr>
        <p:spPr bwMode="auto">
          <a:xfrm>
            <a:off x="6090006" y="3825275"/>
            <a:ext cx="812760" cy="827299"/>
          </a:xfrm>
          <a:custGeom>
            <a:avLst/>
            <a:gdLst>
              <a:gd name="T0" fmla="*/ 0 w 278"/>
              <a:gd name="T1" fmla="*/ 284 h 284"/>
              <a:gd name="T2" fmla="*/ 149 w 278"/>
              <a:gd name="T3" fmla="*/ 284 h 284"/>
              <a:gd name="T4" fmla="*/ 149 w 278"/>
              <a:gd name="T5" fmla="*/ 249 h 284"/>
              <a:gd name="T6" fmla="*/ 149 w 278"/>
              <a:gd name="T7" fmla="*/ 220 h 284"/>
              <a:gd name="T8" fmla="*/ 149 w 278"/>
              <a:gd name="T9" fmla="*/ 58 h 284"/>
              <a:gd name="T10" fmla="*/ 167 w 278"/>
              <a:gd name="T11" fmla="*/ 39 h 284"/>
              <a:gd name="T12" fmla="*/ 185 w 278"/>
              <a:gd name="T13" fmla="*/ 58 h 284"/>
              <a:gd name="T14" fmla="*/ 185 w 278"/>
              <a:gd name="T15" fmla="*/ 204 h 284"/>
              <a:gd name="T16" fmla="*/ 185 w 278"/>
              <a:gd name="T17" fmla="*/ 249 h 284"/>
              <a:gd name="T18" fmla="*/ 185 w 278"/>
              <a:gd name="T19" fmla="*/ 284 h 284"/>
              <a:gd name="T20" fmla="*/ 278 w 278"/>
              <a:gd name="T21" fmla="*/ 284 h 284"/>
              <a:gd name="T22" fmla="*/ 278 w 278"/>
              <a:gd name="T23" fmla="*/ 38 h 284"/>
              <a:gd name="T24" fmla="*/ 278 w 278"/>
              <a:gd name="T25" fmla="*/ 37 h 284"/>
              <a:gd name="T26" fmla="*/ 274 w 278"/>
              <a:gd name="T27" fmla="*/ 0 h 284"/>
              <a:gd name="T28" fmla="*/ 0 w 278"/>
              <a:gd name="T29" fmla="*/ 0 h 284"/>
              <a:gd name="T30" fmla="*/ 0 w 278"/>
              <a:gd name="T31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78" h="284">
                <a:moveTo>
                  <a:pt x="0" y="284"/>
                </a:moveTo>
                <a:cubicBezTo>
                  <a:pt x="149" y="284"/>
                  <a:pt x="149" y="284"/>
                  <a:pt x="149" y="284"/>
                </a:cubicBezTo>
                <a:cubicBezTo>
                  <a:pt x="149" y="249"/>
                  <a:pt x="149" y="249"/>
                  <a:pt x="149" y="249"/>
                </a:cubicBezTo>
                <a:cubicBezTo>
                  <a:pt x="149" y="220"/>
                  <a:pt x="149" y="220"/>
                  <a:pt x="149" y="220"/>
                </a:cubicBezTo>
                <a:cubicBezTo>
                  <a:pt x="149" y="58"/>
                  <a:pt x="149" y="58"/>
                  <a:pt x="149" y="58"/>
                </a:cubicBezTo>
                <a:cubicBezTo>
                  <a:pt x="149" y="48"/>
                  <a:pt x="157" y="39"/>
                  <a:pt x="167" y="39"/>
                </a:cubicBezTo>
                <a:cubicBezTo>
                  <a:pt x="177" y="39"/>
                  <a:pt x="185" y="48"/>
                  <a:pt x="185" y="58"/>
                </a:cubicBezTo>
                <a:cubicBezTo>
                  <a:pt x="185" y="204"/>
                  <a:pt x="185" y="204"/>
                  <a:pt x="185" y="204"/>
                </a:cubicBezTo>
                <a:cubicBezTo>
                  <a:pt x="185" y="249"/>
                  <a:pt x="185" y="249"/>
                  <a:pt x="185" y="249"/>
                </a:cubicBezTo>
                <a:cubicBezTo>
                  <a:pt x="185" y="284"/>
                  <a:pt x="185" y="284"/>
                  <a:pt x="185" y="284"/>
                </a:cubicBezTo>
                <a:cubicBezTo>
                  <a:pt x="278" y="284"/>
                  <a:pt x="278" y="284"/>
                  <a:pt x="278" y="284"/>
                </a:cubicBezTo>
                <a:cubicBezTo>
                  <a:pt x="278" y="38"/>
                  <a:pt x="278" y="38"/>
                  <a:pt x="278" y="38"/>
                </a:cubicBezTo>
                <a:cubicBezTo>
                  <a:pt x="278" y="38"/>
                  <a:pt x="278" y="38"/>
                  <a:pt x="278" y="37"/>
                </a:cubicBezTo>
                <a:cubicBezTo>
                  <a:pt x="278" y="25"/>
                  <a:pt x="277" y="12"/>
                  <a:pt x="274" y="0"/>
                </a:cubicBezTo>
                <a:cubicBezTo>
                  <a:pt x="0" y="0"/>
                  <a:pt x="0" y="0"/>
                  <a:pt x="0" y="0"/>
                </a:cubicBezTo>
                <a:lnTo>
                  <a:pt x="0" y="2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0006" y="4652574"/>
            <a:ext cx="812760" cy="1141353"/>
            <a:chOff x="6096000" y="3978275"/>
            <a:chExt cx="887413" cy="1246188"/>
          </a:xfrm>
        </p:grpSpPr>
        <p:sp>
          <p:nvSpPr>
            <p:cNvPr id="28" name="Freeform 37"/>
            <p:cNvSpPr/>
            <p:nvPr/>
          </p:nvSpPr>
          <p:spPr bwMode="auto">
            <a:xfrm>
              <a:off x="6096000" y="3978275"/>
              <a:ext cx="476250" cy="1246188"/>
            </a:xfrm>
            <a:custGeom>
              <a:avLst/>
              <a:gdLst>
                <a:gd name="T0" fmla="*/ 300 w 300"/>
                <a:gd name="T1" fmla="*/ 125 h 785"/>
                <a:gd name="T2" fmla="*/ 300 w 300"/>
                <a:gd name="T3" fmla="*/ 0 h 785"/>
                <a:gd name="T4" fmla="*/ 0 w 300"/>
                <a:gd name="T5" fmla="*/ 0 h 785"/>
                <a:gd name="T6" fmla="*/ 0 w 300"/>
                <a:gd name="T7" fmla="*/ 195 h 785"/>
                <a:gd name="T8" fmla="*/ 62 w 300"/>
                <a:gd name="T9" fmla="*/ 195 h 785"/>
                <a:gd name="T10" fmla="*/ 62 w 300"/>
                <a:gd name="T11" fmla="*/ 785 h 785"/>
                <a:gd name="T12" fmla="*/ 300 w 300"/>
                <a:gd name="T13" fmla="*/ 785 h 785"/>
                <a:gd name="T14" fmla="*/ 300 w 300"/>
                <a:gd name="T15" fmla="*/ 195 h 785"/>
                <a:gd name="T16" fmla="*/ 300 w 300"/>
                <a:gd name="T17" fmla="*/ 125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0" h="785">
                  <a:moveTo>
                    <a:pt x="300" y="125"/>
                  </a:moveTo>
                  <a:lnTo>
                    <a:pt x="300" y="0"/>
                  </a:lnTo>
                  <a:lnTo>
                    <a:pt x="0" y="0"/>
                  </a:lnTo>
                  <a:lnTo>
                    <a:pt x="0" y="195"/>
                  </a:lnTo>
                  <a:lnTo>
                    <a:pt x="62" y="195"/>
                  </a:lnTo>
                  <a:lnTo>
                    <a:pt x="62" y="785"/>
                  </a:lnTo>
                  <a:lnTo>
                    <a:pt x="300" y="785"/>
                  </a:lnTo>
                  <a:lnTo>
                    <a:pt x="300" y="195"/>
                  </a:lnTo>
                  <a:lnTo>
                    <a:pt x="300" y="1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38"/>
            <p:cNvSpPr/>
            <p:nvPr/>
          </p:nvSpPr>
          <p:spPr bwMode="auto">
            <a:xfrm>
              <a:off x="6686550" y="3978275"/>
              <a:ext cx="296863" cy="207963"/>
            </a:xfrm>
            <a:custGeom>
              <a:avLst/>
              <a:gdLst>
                <a:gd name="T0" fmla="*/ 0 w 93"/>
                <a:gd name="T1" fmla="*/ 18 h 65"/>
                <a:gd name="T2" fmla="*/ 47 w 93"/>
                <a:gd name="T3" fmla="*/ 65 h 65"/>
                <a:gd name="T4" fmla="*/ 93 w 93"/>
                <a:gd name="T5" fmla="*/ 18 h 65"/>
                <a:gd name="T6" fmla="*/ 93 w 93"/>
                <a:gd name="T7" fmla="*/ 0 h 65"/>
                <a:gd name="T8" fmla="*/ 0 w 93"/>
                <a:gd name="T9" fmla="*/ 0 h 65"/>
                <a:gd name="T10" fmla="*/ 0 w 93"/>
                <a:gd name="T11" fmla="*/ 1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65">
                  <a:moveTo>
                    <a:pt x="0" y="18"/>
                  </a:moveTo>
                  <a:cubicBezTo>
                    <a:pt x="0" y="44"/>
                    <a:pt x="21" y="65"/>
                    <a:pt x="47" y="65"/>
                  </a:cubicBezTo>
                  <a:cubicBezTo>
                    <a:pt x="72" y="65"/>
                    <a:pt x="93" y="44"/>
                    <a:pt x="93" y="18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759795" y="3670645"/>
            <a:ext cx="2586793" cy="2585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 Placeholder 32"/>
          <p:cNvSpPr txBox="1"/>
          <p:nvPr/>
        </p:nvSpPr>
        <p:spPr>
          <a:xfrm>
            <a:off x="8759795" y="3955860"/>
            <a:ext cx="2586793" cy="53727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59795" y="4583997"/>
            <a:ext cx="2586793" cy="2585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32"/>
          <p:cNvSpPr txBox="1"/>
          <p:nvPr/>
        </p:nvSpPr>
        <p:spPr>
          <a:xfrm>
            <a:off x="8759795" y="4869213"/>
            <a:ext cx="2586793" cy="53727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59795" y="5456391"/>
            <a:ext cx="2586793" cy="2585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 Placeholder 32"/>
          <p:cNvSpPr txBox="1"/>
          <p:nvPr/>
        </p:nvSpPr>
        <p:spPr>
          <a:xfrm>
            <a:off x="8759795" y="5741607"/>
            <a:ext cx="2586793" cy="53727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916284" y="3694726"/>
            <a:ext cx="626341" cy="62634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22%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916284" y="4608078"/>
            <a:ext cx="626341" cy="62634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AU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916284" y="5480472"/>
            <a:ext cx="626341" cy="62634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AU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11%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759795" y="2752173"/>
            <a:ext cx="2586793" cy="2585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 Placeholder 32"/>
          <p:cNvSpPr txBox="1"/>
          <p:nvPr/>
        </p:nvSpPr>
        <p:spPr>
          <a:xfrm>
            <a:off x="8759795" y="3037387"/>
            <a:ext cx="2586793" cy="53727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916284" y="2776255"/>
            <a:ext cx="626341" cy="62634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AU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27%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19492" y="2956844"/>
            <a:ext cx="1771374" cy="2585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 Placeholder 32"/>
          <p:cNvSpPr txBox="1"/>
          <p:nvPr/>
        </p:nvSpPr>
        <p:spPr>
          <a:xfrm>
            <a:off x="1975980" y="3574667"/>
            <a:ext cx="2614886" cy="12231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975980" y="2776255"/>
            <a:ext cx="626341" cy="626341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AU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952669" y="4093183"/>
            <a:ext cx="2638198" cy="2089336"/>
          </a:xfrm>
          <a:prstGeom prst="roundRect">
            <a:avLst>
              <a:gd name="adj" fmla="val 0"/>
            </a:avLst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4858" rIns="164858"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6891133" y="3037387"/>
            <a:ext cx="861135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193950" y="4017477"/>
            <a:ext cx="558318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079750" y="4912022"/>
            <a:ext cx="672518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891133" y="5793926"/>
            <a:ext cx="861135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30" grpId="0"/>
      <p:bldP spid="31" grpId="0"/>
      <p:bldP spid="32" grpId="0"/>
      <p:bldP spid="33" grpId="0"/>
      <p:bldP spid="38" grpId="0"/>
      <p:bldP spid="41" grpId="0"/>
      <p:bldP spid="43" grpId="0" animBg="1"/>
      <p:bldP spid="45" grpId="0" animBg="1"/>
      <p:bldP spid="47" grpId="0" animBg="1"/>
      <p:bldP spid="49" grpId="0"/>
      <p:bldP spid="50" grpId="0"/>
      <p:bldP spid="51" grpId="0" animBg="1"/>
      <p:bldP spid="56" grpId="0"/>
      <p:bldP spid="57" grpId="0"/>
      <p:bldP spid="58" grpId="0" animBg="1"/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4781575" y="4842597"/>
            <a:ext cx="716976" cy="530251"/>
          </a:xfrm>
          <a:custGeom>
            <a:avLst/>
            <a:gdLst>
              <a:gd name="T0" fmla="*/ 283 w 344"/>
              <a:gd name="T1" fmla="*/ 254 h 254"/>
              <a:gd name="T2" fmla="*/ 255 w 344"/>
              <a:gd name="T3" fmla="*/ 246 h 254"/>
              <a:gd name="T4" fmla="*/ 33 w 344"/>
              <a:gd name="T5" fmla="*/ 106 h 254"/>
              <a:gd name="T6" fmla="*/ 16 w 344"/>
              <a:gd name="T7" fmla="*/ 32 h 254"/>
              <a:gd name="T8" fmla="*/ 89 w 344"/>
              <a:gd name="T9" fmla="*/ 16 h 254"/>
              <a:gd name="T10" fmla="*/ 312 w 344"/>
              <a:gd name="T11" fmla="*/ 156 h 254"/>
              <a:gd name="T12" fmla="*/ 328 w 344"/>
              <a:gd name="T13" fmla="*/ 229 h 254"/>
              <a:gd name="T14" fmla="*/ 283 w 344"/>
              <a:gd name="T15" fmla="*/ 254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4" h="254">
                <a:moveTo>
                  <a:pt x="283" y="254"/>
                </a:moveTo>
                <a:cubicBezTo>
                  <a:pt x="274" y="254"/>
                  <a:pt x="264" y="251"/>
                  <a:pt x="255" y="246"/>
                </a:cubicBezTo>
                <a:cubicBezTo>
                  <a:pt x="33" y="106"/>
                  <a:pt x="33" y="106"/>
                  <a:pt x="33" y="106"/>
                </a:cubicBezTo>
                <a:cubicBezTo>
                  <a:pt x="8" y="90"/>
                  <a:pt x="0" y="57"/>
                  <a:pt x="16" y="32"/>
                </a:cubicBezTo>
                <a:cubicBezTo>
                  <a:pt x="31" y="8"/>
                  <a:pt x="64" y="0"/>
                  <a:pt x="89" y="16"/>
                </a:cubicBezTo>
                <a:cubicBezTo>
                  <a:pt x="312" y="156"/>
                  <a:pt x="312" y="156"/>
                  <a:pt x="312" y="156"/>
                </a:cubicBezTo>
                <a:cubicBezTo>
                  <a:pt x="337" y="171"/>
                  <a:pt x="344" y="204"/>
                  <a:pt x="328" y="229"/>
                </a:cubicBezTo>
                <a:cubicBezTo>
                  <a:pt x="318" y="245"/>
                  <a:pt x="301" y="254"/>
                  <a:pt x="283" y="2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018574" y="3718657"/>
            <a:ext cx="780414" cy="342329"/>
          </a:xfrm>
          <a:custGeom>
            <a:avLst/>
            <a:gdLst>
              <a:gd name="T0" fmla="*/ 58 w 374"/>
              <a:gd name="T1" fmla="*/ 164 h 164"/>
              <a:gd name="T2" fmla="*/ 6 w 374"/>
              <a:gd name="T3" fmla="*/ 121 h 164"/>
              <a:gd name="T4" fmla="*/ 48 w 374"/>
              <a:gd name="T5" fmla="*/ 58 h 164"/>
              <a:gd name="T6" fmla="*/ 305 w 374"/>
              <a:gd name="T7" fmla="*/ 6 h 164"/>
              <a:gd name="T8" fmla="*/ 368 w 374"/>
              <a:gd name="T9" fmla="*/ 48 h 164"/>
              <a:gd name="T10" fmla="*/ 326 w 374"/>
              <a:gd name="T11" fmla="*/ 110 h 164"/>
              <a:gd name="T12" fmla="*/ 69 w 374"/>
              <a:gd name="T13" fmla="*/ 163 h 164"/>
              <a:gd name="T14" fmla="*/ 58 w 374"/>
              <a:gd name="T15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164">
                <a:moveTo>
                  <a:pt x="58" y="164"/>
                </a:moveTo>
                <a:cubicBezTo>
                  <a:pt x="33" y="164"/>
                  <a:pt x="11" y="146"/>
                  <a:pt x="6" y="121"/>
                </a:cubicBezTo>
                <a:cubicBezTo>
                  <a:pt x="0" y="92"/>
                  <a:pt x="19" y="64"/>
                  <a:pt x="48" y="58"/>
                </a:cubicBezTo>
                <a:cubicBezTo>
                  <a:pt x="305" y="6"/>
                  <a:pt x="305" y="6"/>
                  <a:pt x="305" y="6"/>
                </a:cubicBezTo>
                <a:cubicBezTo>
                  <a:pt x="334" y="0"/>
                  <a:pt x="362" y="19"/>
                  <a:pt x="368" y="48"/>
                </a:cubicBezTo>
                <a:cubicBezTo>
                  <a:pt x="374" y="76"/>
                  <a:pt x="355" y="104"/>
                  <a:pt x="326" y="110"/>
                </a:cubicBezTo>
                <a:cubicBezTo>
                  <a:pt x="69" y="163"/>
                  <a:pt x="69" y="163"/>
                  <a:pt x="69" y="163"/>
                </a:cubicBezTo>
                <a:cubicBezTo>
                  <a:pt x="65" y="163"/>
                  <a:pt x="62" y="164"/>
                  <a:pt x="58" y="16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469171" y="2410385"/>
            <a:ext cx="554190" cy="691840"/>
          </a:xfrm>
          <a:custGeom>
            <a:avLst/>
            <a:gdLst>
              <a:gd name="T0" fmla="*/ 60 w 266"/>
              <a:gd name="T1" fmla="*/ 332 h 332"/>
              <a:gd name="T2" fmla="*/ 31 w 266"/>
              <a:gd name="T3" fmla="*/ 324 h 332"/>
              <a:gd name="T4" fmla="*/ 16 w 266"/>
              <a:gd name="T5" fmla="*/ 250 h 332"/>
              <a:gd name="T6" fmla="*/ 161 w 266"/>
              <a:gd name="T7" fmla="*/ 31 h 332"/>
              <a:gd name="T8" fmla="*/ 235 w 266"/>
              <a:gd name="T9" fmla="*/ 16 h 332"/>
              <a:gd name="T10" fmla="*/ 250 w 266"/>
              <a:gd name="T11" fmla="*/ 90 h 332"/>
              <a:gd name="T12" fmla="*/ 105 w 266"/>
              <a:gd name="T13" fmla="*/ 309 h 332"/>
              <a:gd name="T14" fmla="*/ 60 w 266"/>
              <a:gd name="T15" fmla="*/ 332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332">
                <a:moveTo>
                  <a:pt x="60" y="332"/>
                </a:moveTo>
                <a:cubicBezTo>
                  <a:pt x="50" y="332"/>
                  <a:pt x="40" y="330"/>
                  <a:pt x="31" y="324"/>
                </a:cubicBezTo>
                <a:cubicBezTo>
                  <a:pt x="6" y="307"/>
                  <a:pt x="0" y="274"/>
                  <a:pt x="16" y="250"/>
                </a:cubicBezTo>
                <a:cubicBezTo>
                  <a:pt x="161" y="31"/>
                  <a:pt x="161" y="31"/>
                  <a:pt x="161" y="31"/>
                </a:cubicBezTo>
                <a:cubicBezTo>
                  <a:pt x="178" y="6"/>
                  <a:pt x="211" y="0"/>
                  <a:pt x="235" y="16"/>
                </a:cubicBezTo>
                <a:cubicBezTo>
                  <a:pt x="260" y="32"/>
                  <a:pt x="266" y="65"/>
                  <a:pt x="250" y="90"/>
                </a:cubicBezTo>
                <a:cubicBezTo>
                  <a:pt x="105" y="309"/>
                  <a:pt x="105" y="309"/>
                  <a:pt x="105" y="309"/>
                </a:cubicBezTo>
                <a:cubicBezTo>
                  <a:pt x="94" y="324"/>
                  <a:pt x="77" y="332"/>
                  <a:pt x="60" y="33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476894" y="2009406"/>
            <a:ext cx="226225" cy="772036"/>
          </a:xfrm>
          <a:custGeom>
            <a:avLst/>
            <a:gdLst>
              <a:gd name="T0" fmla="*/ 56 w 109"/>
              <a:gd name="T1" fmla="*/ 370 h 370"/>
              <a:gd name="T2" fmla="*/ 2 w 109"/>
              <a:gd name="T3" fmla="*/ 317 h 370"/>
              <a:gd name="T4" fmla="*/ 0 w 109"/>
              <a:gd name="T5" fmla="*/ 54 h 370"/>
              <a:gd name="T6" fmla="*/ 53 w 109"/>
              <a:gd name="T7" fmla="*/ 0 h 370"/>
              <a:gd name="T8" fmla="*/ 106 w 109"/>
              <a:gd name="T9" fmla="*/ 53 h 370"/>
              <a:gd name="T10" fmla="*/ 109 w 109"/>
              <a:gd name="T11" fmla="*/ 316 h 370"/>
              <a:gd name="T12" fmla="*/ 56 w 109"/>
              <a:gd name="T13" fmla="*/ 370 h 370"/>
              <a:gd name="T14" fmla="*/ 56 w 109"/>
              <a:gd name="T15" fmla="*/ 370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9" h="370">
                <a:moveTo>
                  <a:pt x="56" y="370"/>
                </a:moveTo>
                <a:cubicBezTo>
                  <a:pt x="26" y="370"/>
                  <a:pt x="3" y="346"/>
                  <a:pt x="2" y="317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25"/>
                  <a:pt x="23" y="1"/>
                  <a:pt x="53" y="0"/>
                </a:cubicBezTo>
                <a:cubicBezTo>
                  <a:pt x="82" y="0"/>
                  <a:pt x="106" y="24"/>
                  <a:pt x="106" y="53"/>
                </a:cubicBezTo>
                <a:cubicBezTo>
                  <a:pt x="109" y="316"/>
                  <a:pt x="109" y="316"/>
                  <a:pt x="109" y="316"/>
                </a:cubicBezTo>
                <a:cubicBezTo>
                  <a:pt x="109" y="345"/>
                  <a:pt x="86" y="369"/>
                  <a:pt x="56" y="370"/>
                </a:cubicBezTo>
                <a:cubicBezTo>
                  <a:pt x="56" y="370"/>
                  <a:pt x="56" y="370"/>
                  <a:pt x="56" y="37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631190" y="4839007"/>
            <a:ext cx="716976" cy="529054"/>
          </a:xfrm>
          <a:custGeom>
            <a:avLst/>
            <a:gdLst>
              <a:gd name="T0" fmla="*/ 61 w 344"/>
              <a:gd name="T1" fmla="*/ 254 h 254"/>
              <a:gd name="T2" fmla="*/ 16 w 344"/>
              <a:gd name="T3" fmla="*/ 229 h 254"/>
              <a:gd name="T4" fmla="*/ 32 w 344"/>
              <a:gd name="T5" fmla="*/ 156 h 254"/>
              <a:gd name="T6" fmla="*/ 255 w 344"/>
              <a:gd name="T7" fmla="*/ 16 h 254"/>
              <a:gd name="T8" fmla="*/ 328 w 344"/>
              <a:gd name="T9" fmla="*/ 33 h 254"/>
              <a:gd name="T10" fmla="*/ 311 w 344"/>
              <a:gd name="T11" fmla="*/ 106 h 254"/>
              <a:gd name="T12" fmla="*/ 89 w 344"/>
              <a:gd name="T13" fmla="*/ 246 h 254"/>
              <a:gd name="T14" fmla="*/ 61 w 344"/>
              <a:gd name="T15" fmla="*/ 254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4" h="254">
                <a:moveTo>
                  <a:pt x="61" y="254"/>
                </a:moveTo>
                <a:cubicBezTo>
                  <a:pt x="43" y="254"/>
                  <a:pt x="26" y="245"/>
                  <a:pt x="16" y="229"/>
                </a:cubicBezTo>
                <a:cubicBezTo>
                  <a:pt x="0" y="204"/>
                  <a:pt x="7" y="172"/>
                  <a:pt x="32" y="156"/>
                </a:cubicBezTo>
                <a:cubicBezTo>
                  <a:pt x="255" y="16"/>
                  <a:pt x="255" y="16"/>
                  <a:pt x="255" y="16"/>
                </a:cubicBezTo>
                <a:cubicBezTo>
                  <a:pt x="280" y="0"/>
                  <a:pt x="312" y="8"/>
                  <a:pt x="328" y="33"/>
                </a:cubicBezTo>
                <a:cubicBezTo>
                  <a:pt x="344" y="58"/>
                  <a:pt x="336" y="90"/>
                  <a:pt x="311" y="106"/>
                </a:cubicBezTo>
                <a:cubicBezTo>
                  <a:pt x="89" y="246"/>
                  <a:pt x="89" y="246"/>
                  <a:pt x="89" y="246"/>
                </a:cubicBezTo>
                <a:cubicBezTo>
                  <a:pt x="80" y="252"/>
                  <a:pt x="70" y="254"/>
                  <a:pt x="61" y="2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330756" y="3717461"/>
            <a:ext cx="780414" cy="339935"/>
          </a:xfrm>
          <a:custGeom>
            <a:avLst/>
            <a:gdLst>
              <a:gd name="T0" fmla="*/ 316 w 374"/>
              <a:gd name="T1" fmla="*/ 163 h 163"/>
              <a:gd name="T2" fmla="*/ 305 w 374"/>
              <a:gd name="T3" fmla="*/ 162 h 163"/>
              <a:gd name="T4" fmla="*/ 48 w 374"/>
              <a:gd name="T5" fmla="*/ 110 h 163"/>
              <a:gd name="T6" fmla="*/ 6 w 374"/>
              <a:gd name="T7" fmla="*/ 47 h 163"/>
              <a:gd name="T8" fmla="*/ 69 w 374"/>
              <a:gd name="T9" fmla="*/ 5 h 163"/>
              <a:gd name="T10" fmla="*/ 326 w 374"/>
              <a:gd name="T11" fmla="*/ 58 h 163"/>
              <a:gd name="T12" fmla="*/ 368 w 374"/>
              <a:gd name="T13" fmla="*/ 120 h 163"/>
              <a:gd name="T14" fmla="*/ 316 w 374"/>
              <a:gd name="T15" fmla="*/ 16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163">
                <a:moveTo>
                  <a:pt x="316" y="163"/>
                </a:moveTo>
                <a:cubicBezTo>
                  <a:pt x="312" y="163"/>
                  <a:pt x="309" y="163"/>
                  <a:pt x="305" y="162"/>
                </a:cubicBezTo>
                <a:cubicBezTo>
                  <a:pt x="48" y="110"/>
                  <a:pt x="48" y="110"/>
                  <a:pt x="48" y="110"/>
                </a:cubicBezTo>
                <a:cubicBezTo>
                  <a:pt x="19" y="104"/>
                  <a:pt x="0" y="76"/>
                  <a:pt x="6" y="47"/>
                </a:cubicBezTo>
                <a:cubicBezTo>
                  <a:pt x="12" y="18"/>
                  <a:pt x="40" y="0"/>
                  <a:pt x="69" y="5"/>
                </a:cubicBezTo>
                <a:cubicBezTo>
                  <a:pt x="326" y="58"/>
                  <a:pt x="326" y="58"/>
                  <a:pt x="326" y="58"/>
                </a:cubicBezTo>
                <a:cubicBezTo>
                  <a:pt x="355" y="63"/>
                  <a:pt x="374" y="92"/>
                  <a:pt x="368" y="120"/>
                </a:cubicBezTo>
                <a:cubicBezTo>
                  <a:pt x="363" y="146"/>
                  <a:pt x="341" y="163"/>
                  <a:pt x="316" y="1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106381" y="2405598"/>
            <a:ext cx="555387" cy="694234"/>
          </a:xfrm>
          <a:custGeom>
            <a:avLst/>
            <a:gdLst>
              <a:gd name="T0" fmla="*/ 206 w 266"/>
              <a:gd name="T1" fmla="*/ 333 h 333"/>
              <a:gd name="T2" fmla="*/ 161 w 266"/>
              <a:gd name="T3" fmla="*/ 309 h 333"/>
              <a:gd name="T4" fmla="*/ 16 w 266"/>
              <a:gd name="T5" fmla="*/ 90 h 333"/>
              <a:gd name="T6" fmla="*/ 31 w 266"/>
              <a:gd name="T7" fmla="*/ 16 h 333"/>
              <a:gd name="T8" fmla="*/ 105 w 266"/>
              <a:gd name="T9" fmla="*/ 31 h 333"/>
              <a:gd name="T10" fmla="*/ 250 w 266"/>
              <a:gd name="T11" fmla="*/ 250 h 333"/>
              <a:gd name="T12" fmla="*/ 235 w 266"/>
              <a:gd name="T13" fmla="*/ 324 h 333"/>
              <a:gd name="T14" fmla="*/ 206 w 266"/>
              <a:gd name="T15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333">
                <a:moveTo>
                  <a:pt x="206" y="333"/>
                </a:moveTo>
                <a:cubicBezTo>
                  <a:pt x="189" y="333"/>
                  <a:pt x="172" y="324"/>
                  <a:pt x="161" y="309"/>
                </a:cubicBezTo>
                <a:cubicBezTo>
                  <a:pt x="16" y="90"/>
                  <a:pt x="16" y="90"/>
                  <a:pt x="16" y="90"/>
                </a:cubicBezTo>
                <a:cubicBezTo>
                  <a:pt x="0" y="66"/>
                  <a:pt x="6" y="33"/>
                  <a:pt x="31" y="16"/>
                </a:cubicBezTo>
                <a:cubicBezTo>
                  <a:pt x="55" y="0"/>
                  <a:pt x="88" y="7"/>
                  <a:pt x="105" y="31"/>
                </a:cubicBezTo>
                <a:cubicBezTo>
                  <a:pt x="250" y="250"/>
                  <a:pt x="250" y="250"/>
                  <a:pt x="250" y="250"/>
                </a:cubicBezTo>
                <a:cubicBezTo>
                  <a:pt x="266" y="275"/>
                  <a:pt x="260" y="308"/>
                  <a:pt x="235" y="324"/>
                </a:cubicBezTo>
                <a:cubicBezTo>
                  <a:pt x="226" y="330"/>
                  <a:pt x="216" y="333"/>
                  <a:pt x="206" y="3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19440" y="2989712"/>
            <a:ext cx="2513606" cy="3305990"/>
            <a:chOff x="2066468" y="2628718"/>
            <a:chExt cx="2744485" cy="3609651"/>
          </a:xfrm>
        </p:grpSpPr>
        <p:sp>
          <p:nvSpPr>
            <p:cNvPr id="14" name="Freeform 13"/>
            <p:cNvSpPr/>
            <p:nvPr/>
          </p:nvSpPr>
          <p:spPr bwMode="auto">
            <a:xfrm>
              <a:off x="2925100" y="5888120"/>
              <a:ext cx="1059894" cy="350249"/>
            </a:xfrm>
            <a:custGeom>
              <a:avLst/>
              <a:gdLst>
                <a:gd name="T0" fmla="*/ 466 w 466"/>
                <a:gd name="T1" fmla="*/ 0 h 154"/>
                <a:gd name="T2" fmla="*/ 233 w 466"/>
                <a:gd name="T3" fmla="*/ 154 h 154"/>
                <a:gd name="T4" fmla="*/ 0 w 466"/>
                <a:gd name="T5" fmla="*/ 0 h 154"/>
                <a:gd name="T6" fmla="*/ 466 w 466"/>
                <a:gd name="T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6" h="154">
                  <a:moveTo>
                    <a:pt x="466" y="0"/>
                  </a:moveTo>
                  <a:cubicBezTo>
                    <a:pt x="466" y="85"/>
                    <a:pt x="362" y="154"/>
                    <a:pt x="233" y="154"/>
                  </a:cubicBezTo>
                  <a:cubicBezTo>
                    <a:pt x="104" y="154"/>
                    <a:pt x="0" y="85"/>
                    <a:pt x="0" y="0"/>
                  </a:cubicBezTo>
                  <a:cubicBezTo>
                    <a:pt x="230" y="0"/>
                    <a:pt x="227" y="0"/>
                    <a:pt x="4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2066468" y="2628718"/>
              <a:ext cx="2744485" cy="3354806"/>
            </a:xfrm>
            <a:custGeom>
              <a:avLst/>
              <a:gdLst>
                <a:gd name="T0" fmla="*/ 603 w 1206"/>
                <a:gd name="T1" fmla="*/ 0 h 1474"/>
                <a:gd name="T2" fmla="*/ 0 w 1206"/>
                <a:gd name="T3" fmla="*/ 603 h 1474"/>
                <a:gd name="T4" fmla="*/ 95 w 1206"/>
                <a:gd name="T5" fmla="*/ 928 h 1474"/>
                <a:gd name="T6" fmla="*/ 308 w 1206"/>
                <a:gd name="T7" fmla="*/ 1129 h 1474"/>
                <a:gd name="T8" fmla="*/ 308 w 1206"/>
                <a:gd name="T9" fmla="*/ 1329 h 1474"/>
                <a:gd name="T10" fmla="*/ 453 w 1206"/>
                <a:gd name="T11" fmla="*/ 1474 h 1474"/>
                <a:gd name="T12" fmla="*/ 769 w 1206"/>
                <a:gd name="T13" fmla="*/ 1474 h 1474"/>
                <a:gd name="T14" fmla="*/ 914 w 1206"/>
                <a:gd name="T15" fmla="*/ 1329 h 1474"/>
                <a:gd name="T16" fmla="*/ 914 w 1206"/>
                <a:gd name="T17" fmla="*/ 1120 h 1474"/>
                <a:gd name="T18" fmla="*/ 1206 w 1206"/>
                <a:gd name="T19" fmla="*/ 603 h 1474"/>
                <a:gd name="T20" fmla="*/ 603 w 1206"/>
                <a:gd name="T21" fmla="*/ 0 h 1474"/>
                <a:gd name="T22" fmla="*/ 827 w 1206"/>
                <a:gd name="T23" fmla="*/ 1032 h 1474"/>
                <a:gd name="T24" fmla="*/ 795 w 1206"/>
                <a:gd name="T25" fmla="*/ 1085 h 1474"/>
                <a:gd name="T26" fmla="*/ 795 w 1206"/>
                <a:gd name="T27" fmla="*/ 1133 h 1474"/>
                <a:gd name="T28" fmla="*/ 427 w 1206"/>
                <a:gd name="T29" fmla="*/ 1133 h 1474"/>
                <a:gd name="T30" fmla="*/ 427 w 1206"/>
                <a:gd name="T31" fmla="*/ 1093 h 1474"/>
                <a:gd name="T32" fmla="*/ 394 w 1206"/>
                <a:gd name="T33" fmla="*/ 1039 h 1474"/>
                <a:gd name="T34" fmla="*/ 119 w 1206"/>
                <a:gd name="T35" fmla="*/ 603 h 1474"/>
                <a:gd name="T36" fmla="*/ 603 w 1206"/>
                <a:gd name="T37" fmla="*/ 119 h 1474"/>
                <a:gd name="T38" fmla="*/ 1087 w 1206"/>
                <a:gd name="T39" fmla="*/ 603 h 1474"/>
                <a:gd name="T40" fmla="*/ 827 w 1206"/>
                <a:gd name="T41" fmla="*/ 1032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6" h="1474">
                  <a:moveTo>
                    <a:pt x="603" y="0"/>
                  </a:moveTo>
                  <a:cubicBezTo>
                    <a:pt x="271" y="0"/>
                    <a:pt x="0" y="271"/>
                    <a:pt x="0" y="603"/>
                  </a:cubicBezTo>
                  <a:cubicBezTo>
                    <a:pt x="0" y="719"/>
                    <a:pt x="33" y="831"/>
                    <a:pt x="95" y="928"/>
                  </a:cubicBezTo>
                  <a:cubicBezTo>
                    <a:pt x="149" y="1012"/>
                    <a:pt x="222" y="1081"/>
                    <a:pt x="308" y="1129"/>
                  </a:cubicBezTo>
                  <a:cubicBezTo>
                    <a:pt x="308" y="1329"/>
                    <a:pt x="308" y="1329"/>
                    <a:pt x="308" y="1329"/>
                  </a:cubicBezTo>
                  <a:cubicBezTo>
                    <a:pt x="308" y="1409"/>
                    <a:pt x="373" y="1474"/>
                    <a:pt x="453" y="1474"/>
                  </a:cubicBezTo>
                  <a:cubicBezTo>
                    <a:pt x="769" y="1474"/>
                    <a:pt x="769" y="1474"/>
                    <a:pt x="769" y="1474"/>
                  </a:cubicBezTo>
                  <a:cubicBezTo>
                    <a:pt x="849" y="1474"/>
                    <a:pt x="914" y="1409"/>
                    <a:pt x="914" y="1329"/>
                  </a:cubicBezTo>
                  <a:cubicBezTo>
                    <a:pt x="914" y="1120"/>
                    <a:pt x="914" y="1120"/>
                    <a:pt x="914" y="1120"/>
                  </a:cubicBezTo>
                  <a:cubicBezTo>
                    <a:pt x="1095" y="1011"/>
                    <a:pt x="1206" y="816"/>
                    <a:pt x="1206" y="603"/>
                  </a:cubicBezTo>
                  <a:cubicBezTo>
                    <a:pt x="1206" y="271"/>
                    <a:pt x="936" y="0"/>
                    <a:pt x="603" y="0"/>
                  </a:cubicBezTo>
                  <a:close/>
                  <a:moveTo>
                    <a:pt x="827" y="1032"/>
                  </a:moveTo>
                  <a:cubicBezTo>
                    <a:pt x="807" y="1042"/>
                    <a:pt x="795" y="1063"/>
                    <a:pt x="795" y="1085"/>
                  </a:cubicBezTo>
                  <a:cubicBezTo>
                    <a:pt x="795" y="1133"/>
                    <a:pt x="795" y="1133"/>
                    <a:pt x="795" y="1133"/>
                  </a:cubicBezTo>
                  <a:cubicBezTo>
                    <a:pt x="427" y="1133"/>
                    <a:pt x="427" y="1133"/>
                    <a:pt x="427" y="1133"/>
                  </a:cubicBezTo>
                  <a:cubicBezTo>
                    <a:pt x="427" y="1093"/>
                    <a:pt x="427" y="1093"/>
                    <a:pt x="427" y="1093"/>
                  </a:cubicBezTo>
                  <a:cubicBezTo>
                    <a:pt x="427" y="1070"/>
                    <a:pt x="414" y="1049"/>
                    <a:pt x="394" y="1039"/>
                  </a:cubicBezTo>
                  <a:cubicBezTo>
                    <a:pt x="227" y="959"/>
                    <a:pt x="119" y="788"/>
                    <a:pt x="119" y="603"/>
                  </a:cubicBezTo>
                  <a:cubicBezTo>
                    <a:pt x="119" y="336"/>
                    <a:pt x="336" y="119"/>
                    <a:pt x="603" y="119"/>
                  </a:cubicBezTo>
                  <a:cubicBezTo>
                    <a:pt x="870" y="119"/>
                    <a:pt x="1087" y="336"/>
                    <a:pt x="1087" y="603"/>
                  </a:cubicBezTo>
                  <a:cubicBezTo>
                    <a:pt x="1087" y="784"/>
                    <a:pt x="987" y="948"/>
                    <a:pt x="827" y="10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2808995" y="3448146"/>
            <a:ext cx="1607510" cy="16075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2968190" y="3608538"/>
            <a:ext cx="1287924" cy="128672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3105840" y="3746187"/>
            <a:ext cx="1012624" cy="10126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3255459" y="3894610"/>
            <a:ext cx="713385" cy="71458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3388322" y="4027471"/>
            <a:ext cx="446464" cy="44885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3528365" y="4169910"/>
            <a:ext cx="166377" cy="1663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20"/>
          <p:cNvSpPr/>
          <p:nvPr/>
        </p:nvSpPr>
        <p:spPr bwMode="auto">
          <a:xfrm>
            <a:off x="3576242" y="3336829"/>
            <a:ext cx="947989" cy="950383"/>
          </a:xfrm>
          <a:custGeom>
            <a:avLst/>
            <a:gdLst>
              <a:gd name="T0" fmla="*/ 543 w 792"/>
              <a:gd name="T1" fmla="*/ 282 h 794"/>
              <a:gd name="T2" fmla="*/ 627 w 792"/>
              <a:gd name="T3" fmla="*/ 282 h 794"/>
              <a:gd name="T4" fmla="*/ 792 w 792"/>
              <a:gd name="T5" fmla="*/ 116 h 794"/>
              <a:gd name="T6" fmla="*/ 677 w 792"/>
              <a:gd name="T7" fmla="*/ 116 h 794"/>
              <a:gd name="T8" fmla="*/ 674 w 792"/>
              <a:gd name="T9" fmla="*/ 0 h 794"/>
              <a:gd name="T10" fmla="*/ 507 w 792"/>
              <a:gd name="T11" fmla="*/ 165 h 794"/>
              <a:gd name="T12" fmla="*/ 512 w 792"/>
              <a:gd name="T13" fmla="*/ 252 h 794"/>
              <a:gd name="T14" fmla="*/ 0 w 792"/>
              <a:gd name="T15" fmla="*/ 754 h 794"/>
              <a:gd name="T16" fmla="*/ 0 w 792"/>
              <a:gd name="T17" fmla="*/ 794 h 794"/>
              <a:gd name="T18" fmla="*/ 43 w 792"/>
              <a:gd name="T19" fmla="*/ 794 h 794"/>
              <a:gd name="T20" fmla="*/ 543 w 792"/>
              <a:gd name="T21" fmla="*/ 282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2" h="794">
                <a:moveTo>
                  <a:pt x="543" y="282"/>
                </a:moveTo>
                <a:lnTo>
                  <a:pt x="627" y="282"/>
                </a:lnTo>
                <a:lnTo>
                  <a:pt x="792" y="116"/>
                </a:lnTo>
                <a:lnTo>
                  <a:pt x="677" y="116"/>
                </a:lnTo>
                <a:lnTo>
                  <a:pt x="674" y="0"/>
                </a:lnTo>
                <a:lnTo>
                  <a:pt x="507" y="165"/>
                </a:lnTo>
                <a:lnTo>
                  <a:pt x="512" y="252"/>
                </a:lnTo>
                <a:lnTo>
                  <a:pt x="0" y="754"/>
                </a:lnTo>
                <a:lnTo>
                  <a:pt x="0" y="794"/>
                </a:lnTo>
                <a:lnTo>
                  <a:pt x="43" y="794"/>
                </a:lnTo>
                <a:lnTo>
                  <a:pt x="543" y="28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21"/>
          <p:cNvSpPr/>
          <p:nvPr/>
        </p:nvSpPr>
        <p:spPr bwMode="auto">
          <a:xfrm>
            <a:off x="3612151" y="3312889"/>
            <a:ext cx="947989" cy="950383"/>
          </a:xfrm>
          <a:custGeom>
            <a:avLst/>
            <a:gdLst>
              <a:gd name="T0" fmla="*/ 543 w 792"/>
              <a:gd name="T1" fmla="*/ 282 h 794"/>
              <a:gd name="T2" fmla="*/ 627 w 792"/>
              <a:gd name="T3" fmla="*/ 282 h 794"/>
              <a:gd name="T4" fmla="*/ 792 w 792"/>
              <a:gd name="T5" fmla="*/ 116 h 794"/>
              <a:gd name="T6" fmla="*/ 677 w 792"/>
              <a:gd name="T7" fmla="*/ 116 h 794"/>
              <a:gd name="T8" fmla="*/ 674 w 792"/>
              <a:gd name="T9" fmla="*/ 0 h 794"/>
              <a:gd name="T10" fmla="*/ 507 w 792"/>
              <a:gd name="T11" fmla="*/ 165 h 794"/>
              <a:gd name="T12" fmla="*/ 512 w 792"/>
              <a:gd name="T13" fmla="*/ 252 h 794"/>
              <a:gd name="T14" fmla="*/ 0 w 792"/>
              <a:gd name="T15" fmla="*/ 754 h 794"/>
              <a:gd name="T16" fmla="*/ 0 w 792"/>
              <a:gd name="T17" fmla="*/ 794 h 794"/>
              <a:gd name="T18" fmla="*/ 43 w 792"/>
              <a:gd name="T19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2" h="794">
                <a:moveTo>
                  <a:pt x="543" y="282"/>
                </a:moveTo>
                <a:lnTo>
                  <a:pt x="627" y="282"/>
                </a:lnTo>
                <a:lnTo>
                  <a:pt x="792" y="116"/>
                </a:lnTo>
                <a:lnTo>
                  <a:pt x="677" y="116"/>
                </a:lnTo>
                <a:lnTo>
                  <a:pt x="674" y="0"/>
                </a:lnTo>
                <a:lnTo>
                  <a:pt x="507" y="165"/>
                </a:lnTo>
                <a:lnTo>
                  <a:pt x="512" y="252"/>
                </a:lnTo>
                <a:lnTo>
                  <a:pt x="0" y="754"/>
                </a:lnTo>
                <a:lnTo>
                  <a:pt x="0" y="794"/>
                </a:lnTo>
                <a:lnTo>
                  <a:pt x="43" y="79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4" name="Group 4"/>
          <p:cNvGrpSpPr>
            <a:grpSpLocks noChangeAspect="1"/>
          </p:cNvGrpSpPr>
          <p:nvPr/>
        </p:nvGrpSpPr>
        <p:grpSpPr bwMode="auto">
          <a:xfrm flipH="1">
            <a:off x="6607537" y="3280489"/>
            <a:ext cx="1144281" cy="989145"/>
            <a:chOff x="2883" y="375"/>
            <a:chExt cx="1938" cy="1977"/>
          </a:xfrm>
          <a:solidFill>
            <a:schemeClr val="accent1"/>
          </a:solidFill>
        </p:grpSpPr>
        <p:sp>
          <p:nvSpPr>
            <p:cNvPr id="25" name="Freeform 5"/>
            <p:cNvSpPr/>
            <p:nvPr/>
          </p:nvSpPr>
          <p:spPr bwMode="auto">
            <a:xfrm>
              <a:off x="4622" y="2148"/>
              <a:ext cx="199" cy="204"/>
            </a:xfrm>
            <a:custGeom>
              <a:avLst/>
              <a:gdLst>
                <a:gd name="T0" fmla="*/ 69 w 84"/>
                <a:gd name="T1" fmla="*/ 67 h 86"/>
                <a:gd name="T2" fmla="*/ 35 w 84"/>
                <a:gd name="T3" fmla="*/ 30 h 86"/>
                <a:gd name="T4" fmla="*/ 17 w 84"/>
                <a:gd name="T5" fmla="*/ 9 h 86"/>
                <a:gd name="T6" fmla="*/ 6 w 84"/>
                <a:gd name="T7" fmla="*/ 0 h 86"/>
                <a:gd name="T8" fmla="*/ 4 w 84"/>
                <a:gd name="T9" fmla="*/ 5 h 86"/>
                <a:gd name="T10" fmla="*/ 0 w 84"/>
                <a:gd name="T11" fmla="*/ 10 h 86"/>
                <a:gd name="T12" fmla="*/ 10 w 84"/>
                <a:gd name="T13" fmla="*/ 21 h 86"/>
                <a:gd name="T14" fmla="*/ 30 w 84"/>
                <a:gd name="T15" fmla="*/ 38 h 86"/>
                <a:gd name="T16" fmla="*/ 66 w 84"/>
                <a:gd name="T17" fmla="*/ 71 h 86"/>
                <a:gd name="T18" fmla="*/ 83 w 84"/>
                <a:gd name="T19" fmla="*/ 86 h 86"/>
                <a:gd name="T20" fmla="*/ 84 w 84"/>
                <a:gd name="T21" fmla="*/ 85 h 86"/>
                <a:gd name="T22" fmla="*/ 69 w 84"/>
                <a:gd name="T23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86">
                  <a:moveTo>
                    <a:pt x="69" y="67"/>
                  </a:moveTo>
                  <a:cubicBezTo>
                    <a:pt x="60" y="57"/>
                    <a:pt x="47" y="43"/>
                    <a:pt x="35" y="30"/>
                  </a:cubicBezTo>
                  <a:cubicBezTo>
                    <a:pt x="29" y="23"/>
                    <a:pt x="23" y="16"/>
                    <a:pt x="17" y="9"/>
                  </a:cubicBezTo>
                  <a:cubicBezTo>
                    <a:pt x="13" y="6"/>
                    <a:pt x="10" y="3"/>
                    <a:pt x="6" y="0"/>
                  </a:cubicBezTo>
                  <a:cubicBezTo>
                    <a:pt x="6" y="2"/>
                    <a:pt x="5" y="3"/>
                    <a:pt x="4" y="5"/>
                  </a:cubicBezTo>
                  <a:cubicBezTo>
                    <a:pt x="3" y="7"/>
                    <a:pt x="1" y="9"/>
                    <a:pt x="0" y="10"/>
                  </a:cubicBezTo>
                  <a:cubicBezTo>
                    <a:pt x="3" y="14"/>
                    <a:pt x="7" y="17"/>
                    <a:pt x="10" y="21"/>
                  </a:cubicBezTo>
                  <a:cubicBezTo>
                    <a:pt x="16" y="27"/>
                    <a:pt x="23" y="32"/>
                    <a:pt x="30" y="38"/>
                  </a:cubicBezTo>
                  <a:cubicBezTo>
                    <a:pt x="43" y="50"/>
                    <a:pt x="56" y="63"/>
                    <a:pt x="66" y="71"/>
                  </a:cubicBezTo>
                  <a:cubicBezTo>
                    <a:pt x="76" y="80"/>
                    <a:pt x="83" y="86"/>
                    <a:pt x="83" y="86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4" y="85"/>
                    <a:pt x="78" y="78"/>
                    <a:pt x="69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6"/>
            <p:cNvSpPr/>
            <p:nvPr/>
          </p:nvSpPr>
          <p:spPr bwMode="auto">
            <a:xfrm>
              <a:off x="4177" y="1665"/>
              <a:ext cx="490" cy="566"/>
            </a:xfrm>
            <a:custGeom>
              <a:avLst/>
              <a:gdLst>
                <a:gd name="T0" fmla="*/ 204 w 207"/>
                <a:gd name="T1" fmla="*/ 156 h 239"/>
                <a:gd name="T2" fmla="*/ 48 w 207"/>
                <a:gd name="T3" fmla="*/ 0 h 239"/>
                <a:gd name="T4" fmla="*/ 35 w 207"/>
                <a:gd name="T5" fmla="*/ 53 h 239"/>
                <a:gd name="T6" fmla="*/ 0 w 207"/>
                <a:gd name="T7" fmla="*/ 83 h 239"/>
                <a:gd name="T8" fmla="*/ 156 w 207"/>
                <a:gd name="T9" fmla="*/ 239 h 239"/>
                <a:gd name="T10" fmla="*/ 188 w 207"/>
                <a:gd name="T11" fmla="*/ 214 h 239"/>
                <a:gd name="T12" fmla="*/ 192 w 207"/>
                <a:gd name="T13" fmla="*/ 209 h 239"/>
                <a:gd name="T14" fmla="*/ 194 w 207"/>
                <a:gd name="T15" fmla="*/ 204 h 239"/>
                <a:gd name="T16" fmla="*/ 204 w 207"/>
                <a:gd name="T17" fmla="*/ 15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39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8"/>
                    <a:pt x="0" y="83"/>
                  </a:cubicBezTo>
                  <a:cubicBezTo>
                    <a:pt x="156" y="239"/>
                    <a:pt x="156" y="239"/>
                    <a:pt x="156" y="239"/>
                  </a:cubicBezTo>
                  <a:cubicBezTo>
                    <a:pt x="156" y="239"/>
                    <a:pt x="173" y="237"/>
                    <a:pt x="188" y="214"/>
                  </a:cubicBezTo>
                  <a:cubicBezTo>
                    <a:pt x="189" y="213"/>
                    <a:pt x="191" y="211"/>
                    <a:pt x="192" y="209"/>
                  </a:cubicBezTo>
                  <a:cubicBezTo>
                    <a:pt x="193" y="207"/>
                    <a:pt x="194" y="206"/>
                    <a:pt x="194" y="204"/>
                  </a:cubicBezTo>
                  <a:cubicBezTo>
                    <a:pt x="207" y="178"/>
                    <a:pt x="204" y="156"/>
                    <a:pt x="204" y="15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7"/>
            <p:cNvSpPr/>
            <p:nvPr/>
          </p:nvSpPr>
          <p:spPr bwMode="auto">
            <a:xfrm>
              <a:off x="4167" y="1656"/>
              <a:ext cx="137" cy="218"/>
            </a:xfrm>
            <a:custGeom>
              <a:avLst/>
              <a:gdLst>
                <a:gd name="T0" fmla="*/ 52 w 58"/>
                <a:gd name="T1" fmla="*/ 4 h 92"/>
                <a:gd name="T2" fmla="*/ 31 w 58"/>
                <a:gd name="T3" fmla="*/ 13 h 92"/>
                <a:gd name="T4" fmla="*/ 39 w 58"/>
                <a:gd name="T5" fmla="*/ 20 h 92"/>
                <a:gd name="T6" fmla="*/ 39 w 58"/>
                <a:gd name="T7" fmla="*/ 25 h 92"/>
                <a:gd name="T8" fmla="*/ 31 w 58"/>
                <a:gd name="T9" fmla="*/ 50 h 92"/>
                <a:gd name="T10" fmla="*/ 16 w 58"/>
                <a:gd name="T11" fmla="*/ 66 h 92"/>
                <a:gd name="T12" fmla="*/ 12 w 58"/>
                <a:gd name="T13" fmla="*/ 67 h 92"/>
                <a:gd name="T14" fmla="*/ 5 w 58"/>
                <a:gd name="T15" fmla="*/ 59 h 92"/>
                <a:gd name="T16" fmla="*/ 3 w 58"/>
                <a:gd name="T17" fmla="*/ 87 h 92"/>
                <a:gd name="T18" fmla="*/ 4 w 58"/>
                <a:gd name="T19" fmla="*/ 87 h 92"/>
                <a:gd name="T20" fmla="*/ 39 w 58"/>
                <a:gd name="T21" fmla="*/ 57 h 92"/>
                <a:gd name="T22" fmla="*/ 52 w 58"/>
                <a:gd name="T23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2">
                  <a:moveTo>
                    <a:pt x="52" y="4"/>
                  </a:moveTo>
                  <a:cubicBezTo>
                    <a:pt x="48" y="0"/>
                    <a:pt x="40" y="4"/>
                    <a:pt x="31" y="13"/>
                  </a:cubicBezTo>
                  <a:cubicBezTo>
                    <a:pt x="36" y="18"/>
                    <a:pt x="39" y="20"/>
                    <a:pt x="39" y="20"/>
                  </a:cubicBezTo>
                  <a:cubicBezTo>
                    <a:pt x="39" y="20"/>
                    <a:pt x="39" y="22"/>
                    <a:pt x="39" y="25"/>
                  </a:cubicBezTo>
                  <a:cubicBezTo>
                    <a:pt x="39" y="31"/>
                    <a:pt x="37" y="40"/>
                    <a:pt x="31" y="50"/>
                  </a:cubicBezTo>
                  <a:cubicBezTo>
                    <a:pt x="25" y="61"/>
                    <a:pt x="19" y="64"/>
                    <a:pt x="16" y="66"/>
                  </a:cubicBezTo>
                  <a:cubicBezTo>
                    <a:pt x="14" y="67"/>
                    <a:pt x="12" y="67"/>
                    <a:pt x="12" y="67"/>
                  </a:cubicBezTo>
                  <a:cubicBezTo>
                    <a:pt x="12" y="67"/>
                    <a:pt x="10" y="64"/>
                    <a:pt x="5" y="59"/>
                  </a:cubicBezTo>
                  <a:cubicBezTo>
                    <a:pt x="0" y="72"/>
                    <a:pt x="0" y="83"/>
                    <a:pt x="3" y="87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11" y="92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8"/>
            <p:cNvSpPr/>
            <p:nvPr/>
          </p:nvSpPr>
          <p:spPr bwMode="auto">
            <a:xfrm>
              <a:off x="2883" y="799"/>
              <a:ext cx="474" cy="407"/>
            </a:xfrm>
            <a:custGeom>
              <a:avLst/>
              <a:gdLst>
                <a:gd name="T0" fmla="*/ 83 w 200"/>
                <a:gd name="T1" fmla="*/ 65 h 172"/>
                <a:gd name="T2" fmla="*/ 200 w 200"/>
                <a:gd name="T3" fmla="*/ 38 h 172"/>
                <a:gd name="T4" fmla="*/ 200 w 200"/>
                <a:gd name="T5" fmla="*/ 37 h 172"/>
                <a:gd name="T6" fmla="*/ 73 w 200"/>
                <a:gd name="T7" fmla="*/ 14 h 172"/>
                <a:gd name="T8" fmla="*/ 9 w 200"/>
                <a:gd name="T9" fmla="*/ 126 h 172"/>
                <a:gd name="T10" fmla="*/ 64 w 200"/>
                <a:gd name="T11" fmla="*/ 172 h 172"/>
                <a:gd name="T12" fmla="*/ 83 w 200"/>
                <a:gd name="T13" fmla="*/ 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3" y="65"/>
                  </a:moveTo>
                  <a:cubicBezTo>
                    <a:pt x="105" y="26"/>
                    <a:pt x="157" y="23"/>
                    <a:pt x="200" y="38"/>
                  </a:cubicBezTo>
                  <a:cubicBezTo>
                    <a:pt x="200" y="38"/>
                    <a:pt x="200" y="37"/>
                    <a:pt x="200" y="37"/>
                  </a:cubicBezTo>
                  <a:cubicBezTo>
                    <a:pt x="159" y="14"/>
                    <a:pt x="109" y="0"/>
                    <a:pt x="73" y="14"/>
                  </a:cubicBezTo>
                  <a:cubicBezTo>
                    <a:pt x="6" y="41"/>
                    <a:pt x="0" y="81"/>
                    <a:pt x="9" y="126"/>
                  </a:cubicBezTo>
                  <a:cubicBezTo>
                    <a:pt x="14" y="152"/>
                    <a:pt x="35" y="167"/>
                    <a:pt x="64" y="172"/>
                  </a:cubicBezTo>
                  <a:cubicBezTo>
                    <a:pt x="58" y="137"/>
                    <a:pt x="64" y="97"/>
                    <a:pt x="83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9"/>
            <p:cNvSpPr/>
            <p:nvPr/>
          </p:nvSpPr>
          <p:spPr bwMode="auto">
            <a:xfrm>
              <a:off x="3236" y="427"/>
              <a:ext cx="175" cy="460"/>
            </a:xfrm>
            <a:custGeom>
              <a:avLst/>
              <a:gdLst>
                <a:gd name="T0" fmla="*/ 40 w 74"/>
                <a:gd name="T1" fmla="*/ 37 h 194"/>
                <a:gd name="T2" fmla="*/ 74 w 74"/>
                <a:gd name="T3" fmla="*/ 0 h 194"/>
                <a:gd name="T4" fmla="*/ 1 w 74"/>
                <a:gd name="T5" fmla="*/ 100 h 194"/>
                <a:gd name="T6" fmla="*/ 51 w 74"/>
                <a:gd name="T7" fmla="*/ 194 h 194"/>
                <a:gd name="T8" fmla="*/ 52 w 74"/>
                <a:gd name="T9" fmla="*/ 193 h 194"/>
                <a:gd name="T10" fmla="*/ 40 w 74"/>
                <a:gd name="T11" fmla="*/ 3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7"/>
                  </a:moveTo>
                  <a:cubicBezTo>
                    <a:pt x="49" y="21"/>
                    <a:pt x="61" y="8"/>
                    <a:pt x="74" y="0"/>
                  </a:cubicBezTo>
                  <a:cubicBezTo>
                    <a:pt x="31" y="9"/>
                    <a:pt x="0" y="30"/>
                    <a:pt x="1" y="100"/>
                  </a:cubicBezTo>
                  <a:cubicBezTo>
                    <a:pt x="1" y="132"/>
                    <a:pt x="23" y="166"/>
                    <a:pt x="51" y="194"/>
                  </a:cubicBezTo>
                  <a:cubicBezTo>
                    <a:pt x="52" y="193"/>
                    <a:pt x="52" y="193"/>
                    <a:pt x="52" y="193"/>
                  </a:cubicBezTo>
                  <a:cubicBezTo>
                    <a:pt x="29" y="143"/>
                    <a:pt x="17" y="77"/>
                    <a:pt x="40" y="3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10"/>
            <p:cNvSpPr/>
            <p:nvPr/>
          </p:nvSpPr>
          <p:spPr bwMode="auto">
            <a:xfrm>
              <a:off x="3020" y="853"/>
              <a:ext cx="505" cy="613"/>
            </a:xfrm>
            <a:custGeom>
              <a:avLst/>
              <a:gdLst>
                <a:gd name="T0" fmla="*/ 198 w 213"/>
                <a:gd name="T1" fmla="*/ 82 h 259"/>
                <a:gd name="T2" fmla="*/ 142 w 213"/>
                <a:gd name="T3" fmla="*/ 15 h 259"/>
                <a:gd name="T4" fmla="*/ 25 w 213"/>
                <a:gd name="T5" fmla="*/ 42 h 259"/>
                <a:gd name="T6" fmla="*/ 6 w 213"/>
                <a:gd name="T7" fmla="*/ 149 h 259"/>
                <a:gd name="T8" fmla="*/ 39 w 213"/>
                <a:gd name="T9" fmla="*/ 218 h 259"/>
                <a:gd name="T10" fmla="*/ 172 w 213"/>
                <a:gd name="T11" fmla="*/ 189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7 h 259"/>
                <a:gd name="T18" fmla="*/ 198 w 213"/>
                <a:gd name="T19" fmla="*/ 8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8" y="82"/>
                  </a:moveTo>
                  <a:cubicBezTo>
                    <a:pt x="173" y="53"/>
                    <a:pt x="145" y="23"/>
                    <a:pt x="142" y="15"/>
                  </a:cubicBezTo>
                  <a:cubicBezTo>
                    <a:pt x="99" y="0"/>
                    <a:pt x="47" y="3"/>
                    <a:pt x="25" y="42"/>
                  </a:cubicBezTo>
                  <a:cubicBezTo>
                    <a:pt x="6" y="74"/>
                    <a:pt x="0" y="114"/>
                    <a:pt x="6" y="149"/>
                  </a:cubicBezTo>
                  <a:cubicBezTo>
                    <a:pt x="10" y="176"/>
                    <a:pt x="22" y="201"/>
                    <a:pt x="39" y="218"/>
                  </a:cubicBezTo>
                  <a:cubicBezTo>
                    <a:pt x="80" y="259"/>
                    <a:pt x="139" y="246"/>
                    <a:pt x="172" y="189"/>
                  </a:cubicBezTo>
                  <a:cubicBezTo>
                    <a:pt x="190" y="158"/>
                    <a:pt x="207" y="130"/>
                    <a:pt x="211" y="104"/>
                  </a:cubicBezTo>
                  <a:cubicBezTo>
                    <a:pt x="212" y="102"/>
                    <a:pt x="213" y="100"/>
                    <a:pt x="213" y="99"/>
                  </a:cubicBezTo>
                  <a:cubicBezTo>
                    <a:pt x="213" y="98"/>
                    <a:pt x="212" y="98"/>
                    <a:pt x="212" y="97"/>
                  </a:cubicBezTo>
                  <a:cubicBezTo>
                    <a:pt x="207" y="92"/>
                    <a:pt x="203" y="87"/>
                    <a:pt x="198" y="8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11"/>
            <p:cNvSpPr/>
            <p:nvPr/>
          </p:nvSpPr>
          <p:spPr bwMode="auto">
            <a:xfrm>
              <a:off x="3276" y="375"/>
              <a:ext cx="481" cy="668"/>
            </a:xfrm>
            <a:custGeom>
              <a:avLst/>
              <a:gdLst>
                <a:gd name="T0" fmla="*/ 23 w 203"/>
                <a:gd name="T1" fmla="*/ 59 h 282"/>
                <a:gd name="T2" fmla="*/ 35 w 203"/>
                <a:gd name="T3" fmla="*/ 215 h 282"/>
                <a:gd name="T4" fmla="*/ 72 w 203"/>
                <a:gd name="T5" fmla="*/ 246 h 282"/>
                <a:gd name="T6" fmla="*/ 96 w 203"/>
                <a:gd name="T7" fmla="*/ 267 h 282"/>
                <a:gd name="T8" fmla="*/ 99 w 203"/>
                <a:gd name="T9" fmla="*/ 270 h 282"/>
                <a:gd name="T10" fmla="*/ 113 w 203"/>
                <a:gd name="T11" fmla="*/ 282 h 282"/>
                <a:gd name="T12" fmla="*/ 171 w 203"/>
                <a:gd name="T13" fmla="*/ 207 h 282"/>
                <a:gd name="T14" fmla="*/ 156 w 203"/>
                <a:gd name="T15" fmla="*/ 31 h 282"/>
                <a:gd name="T16" fmla="*/ 57 w 203"/>
                <a:gd name="T17" fmla="*/ 22 h 282"/>
                <a:gd name="T18" fmla="*/ 23 w 203"/>
                <a:gd name="T19" fmla="*/ 5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2">
                  <a:moveTo>
                    <a:pt x="23" y="59"/>
                  </a:moveTo>
                  <a:cubicBezTo>
                    <a:pt x="0" y="99"/>
                    <a:pt x="12" y="165"/>
                    <a:pt x="35" y="215"/>
                  </a:cubicBezTo>
                  <a:cubicBezTo>
                    <a:pt x="38" y="215"/>
                    <a:pt x="55" y="231"/>
                    <a:pt x="72" y="246"/>
                  </a:cubicBezTo>
                  <a:cubicBezTo>
                    <a:pt x="79" y="252"/>
                    <a:pt x="87" y="259"/>
                    <a:pt x="96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4" y="274"/>
                    <a:pt x="109" y="278"/>
                    <a:pt x="113" y="282"/>
                  </a:cubicBezTo>
                  <a:cubicBezTo>
                    <a:pt x="133" y="272"/>
                    <a:pt x="151" y="241"/>
                    <a:pt x="171" y="207"/>
                  </a:cubicBezTo>
                  <a:cubicBezTo>
                    <a:pt x="203" y="150"/>
                    <a:pt x="197" y="71"/>
                    <a:pt x="156" y="31"/>
                  </a:cubicBezTo>
                  <a:cubicBezTo>
                    <a:pt x="127" y="2"/>
                    <a:pt x="89" y="0"/>
                    <a:pt x="57" y="22"/>
                  </a:cubicBezTo>
                  <a:cubicBezTo>
                    <a:pt x="44" y="30"/>
                    <a:pt x="32" y="43"/>
                    <a:pt x="23" y="5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12"/>
            <p:cNvSpPr/>
            <p:nvPr/>
          </p:nvSpPr>
          <p:spPr bwMode="auto">
            <a:xfrm>
              <a:off x="3357" y="884"/>
              <a:ext cx="902" cy="930"/>
            </a:xfrm>
            <a:custGeom>
              <a:avLst/>
              <a:gdLst>
                <a:gd name="T0" fmla="*/ 381 w 381"/>
                <a:gd name="T1" fmla="*/ 346 h 393"/>
                <a:gd name="T2" fmla="*/ 373 w 381"/>
                <a:gd name="T3" fmla="*/ 339 h 393"/>
                <a:gd name="T4" fmla="*/ 79 w 381"/>
                <a:gd name="T5" fmla="*/ 67 h 393"/>
                <a:gd name="T6" fmla="*/ 65 w 381"/>
                <a:gd name="T7" fmla="*/ 55 h 393"/>
                <a:gd name="T8" fmla="*/ 62 w 381"/>
                <a:gd name="T9" fmla="*/ 52 h 393"/>
                <a:gd name="T10" fmla="*/ 38 w 381"/>
                <a:gd name="T11" fmla="*/ 31 h 393"/>
                <a:gd name="T12" fmla="*/ 1 w 381"/>
                <a:gd name="T13" fmla="*/ 0 h 393"/>
                <a:gd name="T14" fmla="*/ 0 w 381"/>
                <a:gd name="T15" fmla="*/ 1 h 393"/>
                <a:gd name="T16" fmla="*/ 0 w 381"/>
                <a:gd name="T17" fmla="*/ 1 h 393"/>
                <a:gd name="T18" fmla="*/ 0 w 381"/>
                <a:gd name="T19" fmla="*/ 1 h 393"/>
                <a:gd name="T20" fmla="*/ 0 w 381"/>
                <a:gd name="T21" fmla="*/ 2 h 393"/>
                <a:gd name="T22" fmla="*/ 56 w 381"/>
                <a:gd name="T23" fmla="*/ 69 h 393"/>
                <a:gd name="T24" fmla="*/ 70 w 381"/>
                <a:gd name="T25" fmla="*/ 84 h 393"/>
                <a:gd name="T26" fmla="*/ 71 w 381"/>
                <a:gd name="T27" fmla="*/ 86 h 393"/>
                <a:gd name="T28" fmla="*/ 347 w 381"/>
                <a:gd name="T29" fmla="*/ 385 h 393"/>
                <a:gd name="T30" fmla="*/ 354 w 381"/>
                <a:gd name="T31" fmla="*/ 393 h 393"/>
                <a:gd name="T32" fmla="*/ 358 w 381"/>
                <a:gd name="T33" fmla="*/ 392 h 393"/>
                <a:gd name="T34" fmla="*/ 373 w 381"/>
                <a:gd name="T35" fmla="*/ 376 h 393"/>
                <a:gd name="T36" fmla="*/ 381 w 381"/>
                <a:gd name="T37" fmla="*/ 351 h 393"/>
                <a:gd name="T38" fmla="*/ 381 w 381"/>
                <a:gd name="T39" fmla="*/ 34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1" h="393">
                  <a:moveTo>
                    <a:pt x="381" y="346"/>
                  </a:moveTo>
                  <a:cubicBezTo>
                    <a:pt x="381" y="346"/>
                    <a:pt x="378" y="344"/>
                    <a:pt x="373" y="339"/>
                  </a:cubicBezTo>
                  <a:cubicBezTo>
                    <a:pt x="336" y="304"/>
                    <a:pt x="177" y="155"/>
                    <a:pt x="79" y="67"/>
                  </a:cubicBezTo>
                  <a:cubicBezTo>
                    <a:pt x="75" y="63"/>
                    <a:pt x="70" y="59"/>
                    <a:pt x="65" y="55"/>
                  </a:cubicBezTo>
                  <a:cubicBezTo>
                    <a:pt x="64" y="54"/>
                    <a:pt x="63" y="53"/>
                    <a:pt x="62" y="52"/>
                  </a:cubicBezTo>
                  <a:cubicBezTo>
                    <a:pt x="53" y="44"/>
                    <a:pt x="45" y="37"/>
                    <a:pt x="38" y="31"/>
                  </a:cubicBezTo>
                  <a:cubicBezTo>
                    <a:pt x="21" y="16"/>
                    <a:pt x="4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3" y="10"/>
                    <a:pt x="31" y="40"/>
                    <a:pt x="56" y="69"/>
                  </a:cubicBezTo>
                  <a:cubicBezTo>
                    <a:pt x="61" y="74"/>
                    <a:pt x="65" y="79"/>
                    <a:pt x="70" y="84"/>
                  </a:cubicBezTo>
                  <a:cubicBezTo>
                    <a:pt x="70" y="85"/>
                    <a:pt x="71" y="85"/>
                    <a:pt x="71" y="86"/>
                  </a:cubicBezTo>
                  <a:cubicBezTo>
                    <a:pt x="161" y="186"/>
                    <a:pt x="312" y="347"/>
                    <a:pt x="347" y="385"/>
                  </a:cubicBezTo>
                  <a:cubicBezTo>
                    <a:pt x="352" y="390"/>
                    <a:pt x="354" y="393"/>
                    <a:pt x="354" y="393"/>
                  </a:cubicBezTo>
                  <a:cubicBezTo>
                    <a:pt x="354" y="393"/>
                    <a:pt x="356" y="393"/>
                    <a:pt x="358" y="392"/>
                  </a:cubicBezTo>
                  <a:cubicBezTo>
                    <a:pt x="361" y="390"/>
                    <a:pt x="367" y="387"/>
                    <a:pt x="373" y="376"/>
                  </a:cubicBezTo>
                  <a:cubicBezTo>
                    <a:pt x="379" y="366"/>
                    <a:pt x="381" y="357"/>
                    <a:pt x="381" y="351"/>
                  </a:cubicBezTo>
                  <a:cubicBezTo>
                    <a:pt x="381" y="348"/>
                    <a:pt x="381" y="346"/>
                    <a:pt x="381" y="34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14"/>
            <p:cNvSpPr/>
            <p:nvPr/>
          </p:nvSpPr>
          <p:spPr bwMode="auto">
            <a:xfrm>
              <a:off x="4819" y="2349"/>
              <a:ext cx="0" cy="3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Group 4"/>
          <p:cNvGrpSpPr>
            <a:grpSpLocks noChangeAspect="1"/>
          </p:cNvGrpSpPr>
          <p:nvPr/>
        </p:nvGrpSpPr>
        <p:grpSpPr bwMode="auto">
          <a:xfrm flipH="1">
            <a:off x="9139688" y="3280489"/>
            <a:ext cx="1144281" cy="989145"/>
            <a:chOff x="2883" y="375"/>
            <a:chExt cx="1938" cy="1977"/>
          </a:xfrm>
          <a:solidFill>
            <a:schemeClr val="accent2"/>
          </a:solidFill>
        </p:grpSpPr>
        <p:sp>
          <p:nvSpPr>
            <p:cNvPr id="35" name="Freeform 5"/>
            <p:cNvSpPr/>
            <p:nvPr/>
          </p:nvSpPr>
          <p:spPr bwMode="auto">
            <a:xfrm>
              <a:off x="4622" y="2148"/>
              <a:ext cx="199" cy="204"/>
            </a:xfrm>
            <a:custGeom>
              <a:avLst/>
              <a:gdLst>
                <a:gd name="T0" fmla="*/ 69 w 84"/>
                <a:gd name="T1" fmla="*/ 67 h 86"/>
                <a:gd name="T2" fmla="*/ 35 w 84"/>
                <a:gd name="T3" fmla="*/ 30 h 86"/>
                <a:gd name="T4" fmla="*/ 17 w 84"/>
                <a:gd name="T5" fmla="*/ 9 h 86"/>
                <a:gd name="T6" fmla="*/ 6 w 84"/>
                <a:gd name="T7" fmla="*/ 0 h 86"/>
                <a:gd name="T8" fmla="*/ 4 w 84"/>
                <a:gd name="T9" fmla="*/ 5 h 86"/>
                <a:gd name="T10" fmla="*/ 0 w 84"/>
                <a:gd name="T11" fmla="*/ 10 h 86"/>
                <a:gd name="T12" fmla="*/ 10 w 84"/>
                <a:gd name="T13" fmla="*/ 21 h 86"/>
                <a:gd name="T14" fmla="*/ 30 w 84"/>
                <a:gd name="T15" fmla="*/ 38 h 86"/>
                <a:gd name="T16" fmla="*/ 66 w 84"/>
                <a:gd name="T17" fmla="*/ 71 h 86"/>
                <a:gd name="T18" fmla="*/ 83 w 84"/>
                <a:gd name="T19" fmla="*/ 86 h 86"/>
                <a:gd name="T20" fmla="*/ 84 w 84"/>
                <a:gd name="T21" fmla="*/ 85 h 86"/>
                <a:gd name="T22" fmla="*/ 69 w 84"/>
                <a:gd name="T23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86">
                  <a:moveTo>
                    <a:pt x="69" y="67"/>
                  </a:moveTo>
                  <a:cubicBezTo>
                    <a:pt x="60" y="57"/>
                    <a:pt x="47" y="43"/>
                    <a:pt x="35" y="30"/>
                  </a:cubicBezTo>
                  <a:cubicBezTo>
                    <a:pt x="29" y="23"/>
                    <a:pt x="23" y="16"/>
                    <a:pt x="17" y="9"/>
                  </a:cubicBezTo>
                  <a:cubicBezTo>
                    <a:pt x="13" y="6"/>
                    <a:pt x="10" y="3"/>
                    <a:pt x="6" y="0"/>
                  </a:cubicBezTo>
                  <a:cubicBezTo>
                    <a:pt x="6" y="2"/>
                    <a:pt x="5" y="3"/>
                    <a:pt x="4" y="5"/>
                  </a:cubicBezTo>
                  <a:cubicBezTo>
                    <a:pt x="3" y="7"/>
                    <a:pt x="1" y="9"/>
                    <a:pt x="0" y="10"/>
                  </a:cubicBezTo>
                  <a:cubicBezTo>
                    <a:pt x="3" y="14"/>
                    <a:pt x="7" y="17"/>
                    <a:pt x="10" y="21"/>
                  </a:cubicBezTo>
                  <a:cubicBezTo>
                    <a:pt x="16" y="27"/>
                    <a:pt x="23" y="32"/>
                    <a:pt x="30" y="38"/>
                  </a:cubicBezTo>
                  <a:cubicBezTo>
                    <a:pt x="43" y="50"/>
                    <a:pt x="56" y="63"/>
                    <a:pt x="66" y="71"/>
                  </a:cubicBezTo>
                  <a:cubicBezTo>
                    <a:pt x="76" y="80"/>
                    <a:pt x="83" y="86"/>
                    <a:pt x="83" y="86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4" y="85"/>
                    <a:pt x="78" y="78"/>
                    <a:pt x="69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6"/>
            <p:cNvSpPr/>
            <p:nvPr/>
          </p:nvSpPr>
          <p:spPr bwMode="auto">
            <a:xfrm>
              <a:off x="4177" y="1665"/>
              <a:ext cx="490" cy="566"/>
            </a:xfrm>
            <a:custGeom>
              <a:avLst/>
              <a:gdLst>
                <a:gd name="T0" fmla="*/ 204 w 207"/>
                <a:gd name="T1" fmla="*/ 156 h 239"/>
                <a:gd name="T2" fmla="*/ 48 w 207"/>
                <a:gd name="T3" fmla="*/ 0 h 239"/>
                <a:gd name="T4" fmla="*/ 35 w 207"/>
                <a:gd name="T5" fmla="*/ 53 h 239"/>
                <a:gd name="T6" fmla="*/ 0 w 207"/>
                <a:gd name="T7" fmla="*/ 83 h 239"/>
                <a:gd name="T8" fmla="*/ 156 w 207"/>
                <a:gd name="T9" fmla="*/ 239 h 239"/>
                <a:gd name="T10" fmla="*/ 188 w 207"/>
                <a:gd name="T11" fmla="*/ 214 h 239"/>
                <a:gd name="T12" fmla="*/ 192 w 207"/>
                <a:gd name="T13" fmla="*/ 209 h 239"/>
                <a:gd name="T14" fmla="*/ 194 w 207"/>
                <a:gd name="T15" fmla="*/ 204 h 239"/>
                <a:gd name="T16" fmla="*/ 204 w 207"/>
                <a:gd name="T17" fmla="*/ 15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39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8"/>
                    <a:pt x="0" y="83"/>
                  </a:cubicBezTo>
                  <a:cubicBezTo>
                    <a:pt x="156" y="239"/>
                    <a:pt x="156" y="239"/>
                    <a:pt x="156" y="239"/>
                  </a:cubicBezTo>
                  <a:cubicBezTo>
                    <a:pt x="156" y="239"/>
                    <a:pt x="173" y="237"/>
                    <a:pt x="188" y="214"/>
                  </a:cubicBezTo>
                  <a:cubicBezTo>
                    <a:pt x="189" y="213"/>
                    <a:pt x="191" y="211"/>
                    <a:pt x="192" y="209"/>
                  </a:cubicBezTo>
                  <a:cubicBezTo>
                    <a:pt x="193" y="207"/>
                    <a:pt x="194" y="206"/>
                    <a:pt x="194" y="204"/>
                  </a:cubicBezTo>
                  <a:cubicBezTo>
                    <a:pt x="207" y="178"/>
                    <a:pt x="204" y="156"/>
                    <a:pt x="204" y="15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7"/>
            <p:cNvSpPr/>
            <p:nvPr/>
          </p:nvSpPr>
          <p:spPr bwMode="auto">
            <a:xfrm>
              <a:off x="4167" y="1656"/>
              <a:ext cx="137" cy="218"/>
            </a:xfrm>
            <a:custGeom>
              <a:avLst/>
              <a:gdLst>
                <a:gd name="T0" fmla="*/ 52 w 58"/>
                <a:gd name="T1" fmla="*/ 4 h 92"/>
                <a:gd name="T2" fmla="*/ 31 w 58"/>
                <a:gd name="T3" fmla="*/ 13 h 92"/>
                <a:gd name="T4" fmla="*/ 39 w 58"/>
                <a:gd name="T5" fmla="*/ 20 h 92"/>
                <a:gd name="T6" fmla="*/ 39 w 58"/>
                <a:gd name="T7" fmla="*/ 25 h 92"/>
                <a:gd name="T8" fmla="*/ 31 w 58"/>
                <a:gd name="T9" fmla="*/ 50 h 92"/>
                <a:gd name="T10" fmla="*/ 16 w 58"/>
                <a:gd name="T11" fmla="*/ 66 h 92"/>
                <a:gd name="T12" fmla="*/ 12 w 58"/>
                <a:gd name="T13" fmla="*/ 67 h 92"/>
                <a:gd name="T14" fmla="*/ 5 w 58"/>
                <a:gd name="T15" fmla="*/ 59 h 92"/>
                <a:gd name="T16" fmla="*/ 3 w 58"/>
                <a:gd name="T17" fmla="*/ 87 h 92"/>
                <a:gd name="T18" fmla="*/ 4 w 58"/>
                <a:gd name="T19" fmla="*/ 87 h 92"/>
                <a:gd name="T20" fmla="*/ 39 w 58"/>
                <a:gd name="T21" fmla="*/ 57 h 92"/>
                <a:gd name="T22" fmla="*/ 52 w 58"/>
                <a:gd name="T23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2">
                  <a:moveTo>
                    <a:pt x="52" y="4"/>
                  </a:moveTo>
                  <a:cubicBezTo>
                    <a:pt x="48" y="0"/>
                    <a:pt x="40" y="4"/>
                    <a:pt x="31" y="13"/>
                  </a:cubicBezTo>
                  <a:cubicBezTo>
                    <a:pt x="36" y="18"/>
                    <a:pt x="39" y="20"/>
                    <a:pt x="39" y="20"/>
                  </a:cubicBezTo>
                  <a:cubicBezTo>
                    <a:pt x="39" y="20"/>
                    <a:pt x="39" y="22"/>
                    <a:pt x="39" y="25"/>
                  </a:cubicBezTo>
                  <a:cubicBezTo>
                    <a:pt x="39" y="31"/>
                    <a:pt x="37" y="40"/>
                    <a:pt x="31" y="50"/>
                  </a:cubicBezTo>
                  <a:cubicBezTo>
                    <a:pt x="25" y="61"/>
                    <a:pt x="19" y="64"/>
                    <a:pt x="16" y="66"/>
                  </a:cubicBezTo>
                  <a:cubicBezTo>
                    <a:pt x="14" y="67"/>
                    <a:pt x="12" y="67"/>
                    <a:pt x="12" y="67"/>
                  </a:cubicBezTo>
                  <a:cubicBezTo>
                    <a:pt x="12" y="67"/>
                    <a:pt x="10" y="64"/>
                    <a:pt x="5" y="59"/>
                  </a:cubicBezTo>
                  <a:cubicBezTo>
                    <a:pt x="0" y="72"/>
                    <a:pt x="0" y="83"/>
                    <a:pt x="3" y="87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11" y="92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8"/>
            <p:cNvSpPr/>
            <p:nvPr/>
          </p:nvSpPr>
          <p:spPr bwMode="auto">
            <a:xfrm>
              <a:off x="2883" y="799"/>
              <a:ext cx="474" cy="407"/>
            </a:xfrm>
            <a:custGeom>
              <a:avLst/>
              <a:gdLst>
                <a:gd name="T0" fmla="*/ 83 w 200"/>
                <a:gd name="T1" fmla="*/ 65 h 172"/>
                <a:gd name="T2" fmla="*/ 200 w 200"/>
                <a:gd name="T3" fmla="*/ 38 h 172"/>
                <a:gd name="T4" fmla="*/ 200 w 200"/>
                <a:gd name="T5" fmla="*/ 37 h 172"/>
                <a:gd name="T6" fmla="*/ 73 w 200"/>
                <a:gd name="T7" fmla="*/ 14 h 172"/>
                <a:gd name="T8" fmla="*/ 9 w 200"/>
                <a:gd name="T9" fmla="*/ 126 h 172"/>
                <a:gd name="T10" fmla="*/ 64 w 200"/>
                <a:gd name="T11" fmla="*/ 172 h 172"/>
                <a:gd name="T12" fmla="*/ 83 w 200"/>
                <a:gd name="T13" fmla="*/ 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3" y="65"/>
                  </a:moveTo>
                  <a:cubicBezTo>
                    <a:pt x="105" y="26"/>
                    <a:pt x="157" y="23"/>
                    <a:pt x="200" y="38"/>
                  </a:cubicBezTo>
                  <a:cubicBezTo>
                    <a:pt x="200" y="38"/>
                    <a:pt x="200" y="37"/>
                    <a:pt x="200" y="37"/>
                  </a:cubicBezTo>
                  <a:cubicBezTo>
                    <a:pt x="159" y="14"/>
                    <a:pt x="109" y="0"/>
                    <a:pt x="73" y="14"/>
                  </a:cubicBezTo>
                  <a:cubicBezTo>
                    <a:pt x="6" y="41"/>
                    <a:pt x="0" y="81"/>
                    <a:pt x="9" y="126"/>
                  </a:cubicBezTo>
                  <a:cubicBezTo>
                    <a:pt x="14" y="152"/>
                    <a:pt x="35" y="167"/>
                    <a:pt x="64" y="172"/>
                  </a:cubicBezTo>
                  <a:cubicBezTo>
                    <a:pt x="58" y="137"/>
                    <a:pt x="64" y="97"/>
                    <a:pt x="83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9"/>
            <p:cNvSpPr/>
            <p:nvPr/>
          </p:nvSpPr>
          <p:spPr bwMode="auto">
            <a:xfrm>
              <a:off x="3236" y="427"/>
              <a:ext cx="175" cy="460"/>
            </a:xfrm>
            <a:custGeom>
              <a:avLst/>
              <a:gdLst>
                <a:gd name="T0" fmla="*/ 40 w 74"/>
                <a:gd name="T1" fmla="*/ 37 h 194"/>
                <a:gd name="T2" fmla="*/ 74 w 74"/>
                <a:gd name="T3" fmla="*/ 0 h 194"/>
                <a:gd name="T4" fmla="*/ 1 w 74"/>
                <a:gd name="T5" fmla="*/ 100 h 194"/>
                <a:gd name="T6" fmla="*/ 51 w 74"/>
                <a:gd name="T7" fmla="*/ 194 h 194"/>
                <a:gd name="T8" fmla="*/ 52 w 74"/>
                <a:gd name="T9" fmla="*/ 193 h 194"/>
                <a:gd name="T10" fmla="*/ 40 w 74"/>
                <a:gd name="T11" fmla="*/ 3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7"/>
                  </a:moveTo>
                  <a:cubicBezTo>
                    <a:pt x="49" y="21"/>
                    <a:pt x="61" y="8"/>
                    <a:pt x="74" y="0"/>
                  </a:cubicBezTo>
                  <a:cubicBezTo>
                    <a:pt x="31" y="9"/>
                    <a:pt x="0" y="30"/>
                    <a:pt x="1" y="100"/>
                  </a:cubicBezTo>
                  <a:cubicBezTo>
                    <a:pt x="1" y="132"/>
                    <a:pt x="23" y="166"/>
                    <a:pt x="51" y="194"/>
                  </a:cubicBezTo>
                  <a:cubicBezTo>
                    <a:pt x="52" y="193"/>
                    <a:pt x="52" y="193"/>
                    <a:pt x="52" y="193"/>
                  </a:cubicBezTo>
                  <a:cubicBezTo>
                    <a:pt x="29" y="143"/>
                    <a:pt x="17" y="77"/>
                    <a:pt x="40" y="3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10"/>
            <p:cNvSpPr/>
            <p:nvPr/>
          </p:nvSpPr>
          <p:spPr bwMode="auto">
            <a:xfrm>
              <a:off x="3020" y="853"/>
              <a:ext cx="505" cy="613"/>
            </a:xfrm>
            <a:custGeom>
              <a:avLst/>
              <a:gdLst>
                <a:gd name="T0" fmla="*/ 198 w 213"/>
                <a:gd name="T1" fmla="*/ 82 h 259"/>
                <a:gd name="T2" fmla="*/ 142 w 213"/>
                <a:gd name="T3" fmla="*/ 15 h 259"/>
                <a:gd name="T4" fmla="*/ 25 w 213"/>
                <a:gd name="T5" fmla="*/ 42 h 259"/>
                <a:gd name="T6" fmla="*/ 6 w 213"/>
                <a:gd name="T7" fmla="*/ 149 h 259"/>
                <a:gd name="T8" fmla="*/ 39 w 213"/>
                <a:gd name="T9" fmla="*/ 218 h 259"/>
                <a:gd name="T10" fmla="*/ 172 w 213"/>
                <a:gd name="T11" fmla="*/ 189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7 h 259"/>
                <a:gd name="T18" fmla="*/ 198 w 213"/>
                <a:gd name="T19" fmla="*/ 8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8" y="82"/>
                  </a:moveTo>
                  <a:cubicBezTo>
                    <a:pt x="173" y="53"/>
                    <a:pt x="145" y="23"/>
                    <a:pt x="142" y="15"/>
                  </a:cubicBezTo>
                  <a:cubicBezTo>
                    <a:pt x="99" y="0"/>
                    <a:pt x="47" y="3"/>
                    <a:pt x="25" y="42"/>
                  </a:cubicBezTo>
                  <a:cubicBezTo>
                    <a:pt x="6" y="74"/>
                    <a:pt x="0" y="114"/>
                    <a:pt x="6" y="149"/>
                  </a:cubicBezTo>
                  <a:cubicBezTo>
                    <a:pt x="10" y="176"/>
                    <a:pt x="22" y="201"/>
                    <a:pt x="39" y="218"/>
                  </a:cubicBezTo>
                  <a:cubicBezTo>
                    <a:pt x="80" y="259"/>
                    <a:pt x="139" y="246"/>
                    <a:pt x="172" y="189"/>
                  </a:cubicBezTo>
                  <a:cubicBezTo>
                    <a:pt x="190" y="158"/>
                    <a:pt x="207" y="130"/>
                    <a:pt x="211" y="104"/>
                  </a:cubicBezTo>
                  <a:cubicBezTo>
                    <a:pt x="212" y="102"/>
                    <a:pt x="213" y="100"/>
                    <a:pt x="213" y="99"/>
                  </a:cubicBezTo>
                  <a:cubicBezTo>
                    <a:pt x="213" y="98"/>
                    <a:pt x="212" y="98"/>
                    <a:pt x="212" y="97"/>
                  </a:cubicBezTo>
                  <a:cubicBezTo>
                    <a:pt x="207" y="92"/>
                    <a:pt x="203" y="87"/>
                    <a:pt x="198" y="8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Freeform 11"/>
            <p:cNvSpPr/>
            <p:nvPr/>
          </p:nvSpPr>
          <p:spPr bwMode="auto">
            <a:xfrm>
              <a:off x="3276" y="375"/>
              <a:ext cx="481" cy="668"/>
            </a:xfrm>
            <a:custGeom>
              <a:avLst/>
              <a:gdLst>
                <a:gd name="T0" fmla="*/ 23 w 203"/>
                <a:gd name="T1" fmla="*/ 59 h 282"/>
                <a:gd name="T2" fmla="*/ 35 w 203"/>
                <a:gd name="T3" fmla="*/ 215 h 282"/>
                <a:gd name="T4" fmla="*/ 72 w 203"/>
                <a:gd name="T5" fmla="*/ 246 h 282"/>
                <a:gd name="T6" fmla="*/ 96 w 203"/>
                <a:gd name="T7" fmla="*/ 267 h 282"/>
                <a:gd name="T8" fmla="*/ 99 w 203"/>
                <a:gd name="T9" fmla="*/ 270 h 282"/>
                <a:gd name="T10" fmla="*/ 113 w 203"/>
                <a:gd name="T11" fmla="*/ 282 h 282"/>
                <a:gd name="T12" fmla="*/ 171 w 203"/>
                <a:gd name="T13" fmla="*/ 207 h 282"/>
                <a:gd name="T14" fmla="*/ 156 w 203"/>
                <a:gd name="T15" fmla="*/ 31 h 282"/>
                <a:gd name="T16" fmla="*/ 57 w 203"/>
                <a:gd name="T17" fmla="*/ 22 h 282"/>
                <a:gd name="T18" fmla="*/ 23 w 203"/>
                <a:gd name="T19" fmla="*/ 5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2">
                  <a:moveTo>
                    <a:pt x="23" y="59"/>
                  </a:moveTo>
                  <a:cubicBezTo>
                    <a:pt x="0" y="99"/>
                    <a:pt x="12" y="165"/>
                    <a:pt x="35" y="215"/>
                  </a:cubicBezTo>
                  <a:cubicBezTo>
                    <a:pt x="38" y="215"/>
                    <a:pt x="55" y="231"/>
                    <a:pt x="72" y="246"/>
                  </a:cubicBezTo>
                  <a:cubicBezTo>
                    <a:pt x="79" y="252"/>
                    <a:pt x="87" y="259"/>
                    <a:pt x="96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4" y="274"/>
                    <a:pt x="109" y="278"/>
                    <a:pt x="113" y="282"/>
                  </a:cubicBezTo>
                  <a:cubicBezTo>
                    <a:pt x="133" y="272"/>
                    <a:pt x="151" y="241"/>
                    <a:pt x="171" y="207"/>
                  </a:cubicBezTo>
                  <a:cubicBezTo>
                    <a:pt x="203" y="150"/>
                    <a:pt x="197" y="71"/>
                    <a:pt x="156" y="31"/>
                  </a:cubicBezTo>
                  <a:cubicBezTo>
                    <a:pt x="127" y="2"/>
                    <a:pt x="89" y="0"/>
                    <a:pt x="57" y="22"/>
                  </a:cubicBezTo>
                  <a:cubicBezTo>
                    <a:pt x="44" y="30"/>
                    <a:pt x="32" y="43"/>
                    <a:pt x="23" y="5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Freeform 12"/>
            <p:cNvSpPr/>
            <p:nvPr/>
          </p:nvSpPr>
          <p:spPr bwMode="auto">
            <a:xfrm>
              <a:off x="3357" y="884"/>
              <a:ext cx="902" cy="930"/>
            </a:xfrm>
            <a:custGeom>
              <a:avLst/>
              <a:gdLst>
                <a:gd name="T0" fmla="*/ 381 w 381"/>
                <a:gd name="T1" fmla="*/ 346 h 393"/>
                <a:gd name="T2" fmla="*/ 373 w 381"/>
                <a:gd name="T3" fmla="*/ 339 h 393"/>
                <a:gd name="T4" fmla="*/ 79 w 381"/>
                <a:gd name="T5" fmla="*/ 67 h 393"/>
                <a:gd name="T6" fmla="*/ 65 w 381"/>
                <a:gd name="T7" fmla="*/ 55 h 393"/>
                <a:gd name="T8" fmla="*/ 62 w 381"/>
                <a:gd name="T9" fmla="*/ 52 h 393"/>
                <a:gd name="T10" fmla="*/ 38 w 381"/>
                <a:gd name="T11" fmla="*/ 31 h 393"/>
                <a:gd name="T12" fmla="*/ 1 w 381"/>
                <a:gd name="T13" fmla="*/ 0 h 393"/>
                <a:gd name="T14" fmla="*/ 0 w 381"/>
                <a:gd name="T15" fmla="*/ 1 h 393"/>
                <a:gd name="T16" fmla="*/ 0 w 381"/>
                <a:gd name="T17" fmla="*/ 1 h 393"/>
                <a:gd name="T18" fmla="*/ 0 w 381"/>
                <a:gd name="T19" fmla="*/ 1 h 393"/>
                <a:gd name="T20" fmla="*/ 0 w 381"/>
                <a:gd name="T21" fmla="*/ 2 h 393"/>
                <a:gd name="T22" fmla="*/ 56 w 381"/>
                <a:gd name="T23" fmla="*/ 69 h 393"/>
                <a:gd name="T24" fmla="*/ 70 w 381"/>
                <a:gd name="T25" fmla="*/ 84 h 393"/>
                <a:gd name="T26" fmla="*/ 71 w 381"/>
                <a:gd name="T27" fmla="*/ 86 h 393"/>
                <a:gd name="T28" fmla="*/ 347 w 381"/>
                <a:gd name="T29" fmla="*/ 385 h 393"/>
                <a:gd name="T30" fmla="*/ 354 w 381"/>
                <a:gd name="T31" fmla="*/ 393 h 393"/>
                <a:gd name="T32" fmla="*/ 358 w 381"/>
                <a:gd name="T33" fmla="*/ 392 h 393"/>
                <a:gd name="T34" fmla="*/ 373 w 381"/>
                <a:gd name="T35" fmla="*/ 376 h 393"/>
                <a:gd name="T36" fmla="*/ 381 w 381"/>
                <a:gd name="T37" fmla="*/ 351 h 393"/>
                <a:gd name="T38" fmla="*/ 381 w 381"/>
                <a:gd name="T39" fmla="*/ 34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1" h="393">
                  <a:moveTo>
                    <a:pt x="381" y="346"/>
                  </a:moveTo>
                  <a:cubicBezTo>
                    <a:pt x="381" y="346"/>
                    <a:pt x="378" y="344"/>
                    <a:pt x="373" y="339"/>
                  </a:cubicBezTo>
                  <a:cubicBezTo>
                    <a:pt x="336" y="304"/>
                    <a:pt x="177" y="155"/>
                    <a:pt x="79" y="67"/>
                  </a:cubicBezTo>
                  <a:cubicBezTo>
                    <a:pt x="75" y="63"/>
                    <a:pt x="70" y="59"/>
                    <a:pt x="65" y="55"/>
                  </a:cubicBezTo>
                  <a:cubicBezTo>
                    <a:pt x="64" y="54"/>
                    <a:pt x="63" y="53"/>
                    <a:pt x="62" y="52"/>
                  </a:cubicBezTo>
                  <a:cubicBezTo>
                    <a:pt x="53" y="44"/>
                    <a:pt x="45" y="37"/>
                    <a:pt x="38" y="31"/>
                  </a:cubicBezTo>
                  <a:cubicBezTo>
                    <a:pt x="21" y="16"/>
                    <a:pt x="4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3" y="10"/>
                    <a:pt x="31" y="40"/>
                    <a:pt x="56" y="69"/>
                  </a:cubicBezTo>
                  <a:cubicBezTo>
                    <a:pt x="61" y="74"/>
                    <a:pt x="65" y="79"/>
                    <a:pt x="70" y="84"/>
                  </a:cubicBezTo>
                  <a:cubicBezTo>
                    <a:pt x="70" y="85"/>
                    <a:pt x="71" y="85"/>
                    <a:pt x="71" y="86"/>
                  </a:cubicBezTo>
                  <a:cubicBezTo>
                    <a:pt x="161" y="186"/>
                    <a:pt x="312" y="347"/>
                    <a:pt x="347" y="385"/>
                  </a:cubicBezTo>
                  <a:cubicBezTo>
                    <a:pt x="352" y="390"/>
                    <a:pt x="354" y="393"/>
                    <a:pt x="354" y="393"/>
                  </a:cubicBezTo>
                  <a:cubicBezTo>
                    <a:pt x="354" y="393"/>
                    <a:pt x="356" y="393"/>
                    <a:pt x="358" y="392"/>
                  </a:cubicBezTo>
                  <a:cubicBezTo>
                    <a:pt x="361" y="390"/>
                    <a:pt x="367" y="387"/>
                    <a:pt x="373" y="376"/>
                  </a:cubicBezTo>
                  <a:cubicBezTo>
                    <a:pt x="379" y="366"/>
                    <a:pt x="381" y="357"/>
                    <a:pt x="381" y="351"/>
                  </a:cubicBezTo>
                  <a:cubicBezTo>
                    <a:pt x="381" y="348"/>
                    <a:pt x="381" y="346"/>
                    <a:pt x="381" y="34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14"/>
            <p:cNvSpPr/>
            <p:nvPr/>
          </p:nvSpPr>
          <p:spPr bwMode="auto">
            <a:xfrm>
              <a:off x="4819" y="2349"/>
              <a:ext cx="0" cy="3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4"/>
          <p:cNvGrpSpPr>
            <a:grpSpLocks noChangeAspect="1"/>
          </p:cNvGrpSpPr>
          <p:nvPr/>
        </p:nvGrpSpPr>
        <p:grpSpPr bwMode="auto">
          <a:xfrm flipH="1">
            <a:off x="6607537" y="4876369"/>
            <a:ext cx="1144281" cy="989145"/>
            <a:chOff x="2883" y="375"/>
            <a:chExt cx="1938" cy="1977"/>
          </a:xfrm>
          <a:solidFill>
            <a:schemeClr val="accent3"/>
          </a:solidFill>
        </p:grpSpPr>
        <p:sp>
          <p:nvSpPr>
            <p:cNvPr id="45" name="Freeform 5"/>
            <p:cNvSpPr/>
            <p:nvPr/>
          </p:nvSpPr>
          <p:spPr bwMode="auto">
            <a:xfrm>
              <a:off x="4622" y="2148"/>
              <a:ext cx="199" cy="204"/>
            </a:xfrm>
            <a:custGeom>
              <a:avLst/>
              <a:gdLst>
                <a:gd name="T0" fmla="*/ 69 w 84"/>
                <a:gd name="T1" fmla="*/ 67 h 86"/>
                <a:gd name="T2" fmla="*/ 35 w 84"/>
                <a:gd name="T3" fmla="*/ 30 h 86"/>
                <a:gd name="T4" fmla="*/ 17 w 84"/>
                <a:gd name="T5" fmla="*/ 9 h 86"/>
                <a:gd name="T6" fmla="*/ 6 w 84"/>
                <a:gd name="T7" fmla="*/ 0 h 86"/>
                <a:gd name="T8" fmla="*/ 4 w 84"/>
                <a:gd name="T9" fmla="*/ 5 h 86"/>
                <a:gd name="T10" fmla="*/ 0 w 84"/>
                <a:gd name="T11" fmla="*/ 10 h 86"/>
                <a:gd name="T12" fmla="*/ 10 w 84"/>
                <a:gd name="T13" fmla="*/ 21 h 86"/>
                <a:gd name="T14" fmla="*/ 30 w 84"/>
                <a:gd name="T15" fmla="*/ 38 h 86"/>
                <a:gd name="T16" fmla="*/ 66 w 84"/>
                <a:gd name="T17" fmla="*/ 71 h 86"/>
                <a:gd name="T18" fmla="*/ 83 w 84"/>
                <a:gd name="T19" fmla="*/ 86 h 86"/>
                <a:gd name="T20" fmla="*/ 84 w 84"/>
                <a:gd name="T21" fmla="*/ 85 h 86"/>
                <a:gd name="T22" fmla="*/ 69 w 84"/>
                <a:gd name="T23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86">
                  <a:moveTo>
                    <a:pt x="69" y="67"/>
                  </a:moveTo>
                  <a:cubicBezTo>
                    <a:pt x="60" y="57"/>
                    <a:pt x="47" y="43"/>
                    <a:pt x="35" y="30"/>
                  </a:cubicBezTo>
                  <a:cubicBezTo>
                    <a:pt x="29" y="23"/>
                    <a:pt x="23" y="16"/>
                    <a:pt x="17" y="9"/>
                  </a:cubicBezTo>
                  <a:cubicBezTo>
                    <a:pt x="13" y="6"/>
                    <a:pt x="10" y="3"/>
                    <a:pt x="6" y="0"/>
                  </a:cubicBezTo>
                  <a:cubicBezTo>
                    <a:pt x="6" y="2"/>
                    <a:pt x="5" y="3"/>
                    <a:pt x="4" y="5"/>
                  </a:cubicBezTo>
                  <a:cubicBezTo>
                    <a:pt x="3" y="7"/>
                    <a:pt x="1" y="9"/>
                    <a:pt x="0" y="10"/>
                  </a:cubicBezTo>
                  <a:cubicBezTo>
                    <a:pt x="3" y="14"/>
                    <a:pt x="7" y="17"/>
                    <a:pt x="10" y="21"/>
                  </a:cubicBezTo>
                  <a:cubicBezTo>
                    <a:pt x="16" y="27"/>
                    <a:pt x="23" y="32"/>
                    <a:pt x="30" y="38"/>
                  </a:cubicBezTo>
                  <a:cubicBezTo>
                    <a:pt x="43" y="50"/>
                    <a:pt x="56" y="63"/>
                    <a:pt x="66" y="71"/>
                  </a:cubicBezTo>
                  <a:cubicBezTo>
                    <a:pt x="76" y="80"/>
                    <a:pt x="83" y="86"/>
                    <a:pt x="83" y="86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4" y="85"/>
                    <a:pt x="78" y="78"/>
                    <a:pt x="69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Freeform 6"/>
            <p:cNvSpPr/>
            <p:nvPr/>
          </p:nvSpPr>
          <p:spPr bwMode="auto">
            <a:xfrm>
              <a:off x="4177" y="1665"/>
              <a:ext cx="490" cy="566"/>
            </a:xfrm>
            <a:custGeom>
              <a:avLst/>
              <a:gdLst>
                <a:gd name="T0" fmla="*/ 204 w 207"/>
                <a:gd name="T1" fmla="*/ 156 h 239"/>
                <a:gd name="T2" fmla="*/ 48 w 207"/>
                <a:gd name="T3" fmla="*/ 0 h 239"/>
                <a:gd name="T4" fmla="*/ 35 w 207"/>
                <a:gd name="T5" fmla="*/ 53 h 239"/>
                <a:gd name="T6" fmla="*/ 0 w 207"/>
                <a:gd name="T7" fmla="*/ 83 h 239"/>
                <a:gd name="T8" fmla="*/ 156 w 207"/>
                <a:gd name="T9" fmla="*/ 239 h 239"/>
                <a:gd name="T10" fmla="*/ 188 w 207"/>
                <a:gd name="T11" fmla="*/ 214 h 239"/>
                <a:gd name="T12" fmla="*/ 192 w 207"/>
                <a:gd name="T13" fmla="*/ 209 h 239"/>
                <a:gd name="T14" fmla="*/ 194 w 207"/>
                <a:gd name="T15" fmla="*/ 204 h 239"/>
                <a:gd name="T16" fmla="*/ 204 w 207"/>
                <a:gd name="T17" fmla="*/ 15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39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8"/>
                    <a:pt x="0" y="83"/>
                  </a:cubicBezTo>
                  <a:cubicBezTo>
                    <a:pt x="156" y="239"/>
                    <a:pt x="156" y="239"/>
                    <a:pt x="156" y="239"/>
                  </a:cubicBezTo>
                  <a:cubicBezTo>
                    <a:pt x="156" y="239"/>
                    <a:pt x="173" y="237"/>
                    <a:pt x="188" y="214"/>
                  </a:cubicBezTo>
                  <a:cubicBezTo>
                    <a:pt x="189" y="213"/>
                    <a:pt x="191" y="211"/>
                    <a:pt x="192" y="209"/>
                  </a:cubicBezTo>
                  <a:cubicBezTo>
                    <a:pt x="193" y="207"/>
                    <a:pt x="194" y="206"/>
                    <a:pt x="194" y="204"/>
                  </a:cubicBezTo>
                  <a:cubicBezTo>
                    <a:pt x="207" y="178"/>
                    <a:pt x="204" y="156"/>
                    <a:pt x="204" y="15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Freeform 7"/>
            <p:cNvSpPr/>
            <p:nvPr/>
          </p:nvSpPr>
          <p:spPr bwMode="auto">
            <a:xfrm>
              <a:off x="4167" y="1656"/>
              <a:ext cx="137" cy="218"/>
            </a:xfrm>
            <a:custGeom>
              <a:avLst/>
              <a:gdLst>
                <a:gd name="T0" fmla="*/ 52 w 58"/>
                <a:gd name="T1" fmla="*/ 4 h 92"/>
                <a:gd name="T2" fmla="*/ 31 w 58"/>
                <a:gd name="T3" fmla="*/ 13 h 92"/>
                <a:gd name="T4" fmla="*/ 39 w 58"/>
                <a:gd name="T5" fmla="*/ 20 h 92"/>
                <a:gd name="T6" fmla="*/ 39 w 58"/>
                <a:gd name="T7" fmla="*/ 25 h 92"/>
                <a:gd name="T8" fmla="*/ 31 w 58"/>
                <a:gd name="T9" fmla="*/ 50 h 92"/>
                <a:gd name="T10" fmla="*/ 16 w 58"/>
                <a:gd name="T11" fmla="*/ 66 h 92"/>
                <a:gd name="T12" fmla="*/ 12 w 58"/>
                <a:gd name="T13" fmla="*/ 67 h 92"/>
                <a:gd name="T14" fmla="*/ 5 w 58"/>
                <a:gd name="T15" fmla="*/ 59 h 92"/>
                <a:gd name="T16" fmla="*/ 3 w 58"/>
                <a:gd name="T17" fmla="*/ 87 h 92"/>
                <a:gd name="T18" fmla="*/ 4 w 58"/>
                <a:gd name="T19" fmla="*/ 87 h 92"/>
                <a:gd name="T20" fmla="*/ 39 w 58"/>
                <a:gd name="T21" fmla="*/ 57 h 92"/>
                <a:gd name="T22" fmla="*/ 52 w 58"/>
                <a:gd name="T23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2">
                  <a:moveTo>
                    <a:pt x="52" y="4"/>
                  </a:moveTo>
                  <a:cubicBezTo>
                    <a:pt x="48" y="0"/>
                    <a:pt x="40" y="4"/>
                    <a:pt x="31" y="13"/>
                  </a:cubicBezTo>
                  <a:cubicBezTo>
                    <a:pt x="36" y="18"/>
                    <a:pt x="39" y="20"/>
                    <a:pt x="39" y="20"/>
                  </a:cubicBezTo>
                  <a:cubicBezTo>
                    <a:pt x="39" y="20"/>
                    <a:pt x="39" y="22"/>
                    <a:pt x="39" y="25"/>
                  </a:cubicBezTo>
                  <a:cubicBezTo>
                    <a:pt x="39" y="31"/>
                    <a:pt x="37" y="40"/>
                    <a:pt x="31" y="50"/>
                  </a:cubicBezTo>
                  <a:cubicBezTo>
                    <a:pt x="25" y="61"/>
                    <a:pt x="19" y="64"/>
                    <a:pt x="16" y="66"/>
                  </a:cubicBezTo>
                  <a:cubicBezTo>
                    <a:pt x="14" y="67"/>
                    <a:pt x="12" y="67"/>
                    <a:pt x="12" y="67"/>
                  </a:cubicBezTo>
                  <a:cubicBezTo>
                    <a:pt x="12" y="67"/>
                    <a:pt x="10" y="64"/>
                    <a:pt x="5" y="59"/>
                  </a:cubicBezTo>
                  <a:cubicBezTo>
                    <a:pt x="0" y="72"/>
                    <a:pt x="0" y="83"/>
                    <a:pt x="3" y="87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11" y="92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Freeform 8"/>
            <p:cNvSpPr/>
            <p:nvPr/>
          </p:nvSpPr>
          <p:spPr bwMode="auto">
            <a:xfrm>
              <a:off x="2883" y="799"/>
              <a:ext cx="474" cy="407"/>
            </a:xfrm>
            <a:custGeom>
              <a:avLst/>
              <a:gdLst>
                <a:gd name="T0" fmla="*/ 83 w 200"/>
                <a:gd name="T1" fmla="*/ 65 h 172"/>
                <a:gd name="T2" fmla="*/ 200 w 200"/>
                <a:gd name="T3" fmla="*/ 38 h 172"/>
                <a:gd name="T4" fmla="*/ 200 w 200"/>
                <a:gd name="T5" fmla="*/ 37 h 172"/>
                <a:gd name="T6" fmla="*/ 73 w 200"/>
                <a:gd name="T7" fmla="*/ 14 h 172"/>
                <a:gd name="T8" fmla="*/ 9 w 200"/>
                <a:gd name="T9" fmla="*/ 126 h 172"/>
                <a:gd name="T10" fmla="*/ 64 w 200"/>
                <a:gd name="T11" fmla="*/ 172 h 172"/>
                <a:gd name="T12" fmla="*/ 83 w 200"/>
                <a:gd name="T13" fmla="*/ 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3" y="65"/>
                  </a:moveTo>
                  <a:cubicBezTo>
                    <a:pt x="105" y="26"/>
                    <a:pt x="157" y="23"/>
                    <a:pt x="200" y="38"/>
                  </a:cubicBezTo>
                  <a:cubicBezTo>
                    <a:pt x="200" y="38"/>
                    <a:pt x="200" y="37"/>
                    <a:pt x="200" y="37"/>
                  </a:cubicBezTo>
                  <a:cubicBezTo>
                    <a:pt x="159" y="14"/>
                    <a:pt x="109" y="0"/>
                    <a:pt x="73" y="14"/>
                  </a:cubicBezTo>
                  <a:cubicBezTo>
                    <a:pt x="6" y="41"/>
                    <a:pt x="0" y="81"/>
                    <a:pt x="9" y="126"/>
                  </a:cubicBezTo>
                  <a:cubicBezTo>
                    <a:pt x="14" y="152"/>
                    <a:pt x="35" y="167"/>
                    <a:pt x="64" y="172"/>
                  </a:cubicBezTo>
                  <a:cubicBezTo>
                    <a:pt x="58" y="137"/>
                    <a:pt x="64" y="97"/>
                    <a:pt x="83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9"/>
            <p:cNvSpPr/>
            <p:nvPr/>
          </p:nvSpPr>
          <p:spPr bwMode="auto">
            <a:xfrm>
              <a:off x="3236" y="427"/>
              <a:ext cx="175" cy="460"/>
            </a:xfrm>
            <a:custGeom>
              <a:avLst/>
              <a:gdLst>
                <a:gd name="T0" fmla="*/ 40 w 74"/>
                <a:gd name="T1" fmla="*/ 37 h 194"/>
                <a:gd name="T2" fmla="*/ 74 w 74"/>
                <a:gd name="T3" fmla="*/ 0 h 194"/>
                <a:gd name="T4" fmla="*/ 1 w 74"/>
                <a:gd name="T5" fmla="*/ 100 h 194"/>
                <a:gd name="T6" fmla="*/ 51 w 74"/>
                <a:gd name="T7" fmla="*/ 194 h 194"/>
                <a:gd name="T8" fmla="*/ 52 w 74"/>
                <a:gd name="T9" fmla="*/ 193 h 194"/>
                <a:gd name="T10" fmla="*/ 40 w 74"/>
                <a:gd name="T11" fmla="*/ 3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7"/>
                  </a:moveTo>
                  <a:cubicBezTo>
                    <a:pt x="49" y="21"/>
                    <a:pt x="61" y="8"/>
                    <a:pt x="74" y="0"/>
                  </a:cubicBezTo>
                  <a:cubicBezTo>
                    <a:pt x="31" y="9"/>
                    <a:pt x="0" y="30"/>
                    <a:pt x="1" y="100"/>
                  </a:cubicBezTo>
                  <a:cubicBezTo>
                    <a:pt x="1" y="132"/>
                    <a:pt x="23" y="166"/>
                    <a:pt x="51" y="194"/>
                  </a:cubicBezTo>
                  <a:cubicBezTo>
                    <a:pt x="52" y="193"/>
                    <a:pt x="52" y="193"/>
                    <a:pt x="52" y="193"/>
                  </a:cubicBezTo>
                  <a:cubicBezTo>
                    <a:pt x="29" y="143"/>
                    <a:pt x="17" y="77"/>
                    <a:pt x="40" y="3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10"/>
            <p:cNvSpPr/>
            <p:nvPr/>
          </p:nvSpPr>
          <p:spPr bwMode="auto">
            <a:xfrm>
              <a:off x="3020" y="853"/>
              <a:ext cx="505" cy="613"/>
            </a:xfrm>
            <a:custGeom>
              <a:avLst/>
              <a:gdLst>
                <a:gd name="T0" fmla="*/ 198 w 213"/>
                <a:gd name="T1" fmla="*/ 82 h 259"/>
                <a:gd name="T2" fmla="*/ 142 w 213"/>
                <a:gd name="T3" fmla="*/ 15 h 259"/>
                <a:gd name="T4" fmla="*/ 25 w 213"/>
                <a:gd name="T5" fmla="*/ 42 h 259"/>
                <a:gd name="T6" fmla="*/ 6 w 213"/>
                <a:gd name="T7" fmla="*/ 149 h 259"/>
                <a:gd name="T8" fmla="*/ 39 w 213"/>
                <a:gd name="T9" fmla="*/ 218 h 259"/>
                <a:gd name="T10" fmla="*/ 172 w 213"/>
                <a:gd name="T11" fmla="*/ 189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7 h 259"/>
                <a:gd name="T18" fmla="*/ 198 w 213"/>
                <a:gd name="T19" fmla="*/ 8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8" y="82"/>
                  </a:moveTo>
                  <a:cubicBezTo>
                    <a:pt x="173" y="53"/>
                    <a:pt x="145" y="23"/>
                    <a:pt x="142" y="15"/>
                  </a:cubicBezTo>
                  <a:cubicBezTo>
                    <a:pt x="99" y="0"/>
                    <a:pt x="47" y="3"/>
                    <a:pt x="25" y="42"/>
                  </a:cubicBezTo>
                  <a:cubicBezTo>
                    <a:pt x="6" y="74"/>
                    <a:pt x="0" y="114"/>
                    <a:pt x="6" y="149"/>
                  </a:cubicBezTo>
                  <a:cubicBezTo>
                    <a:pt x="10" y="176"/>
                    <a:pt x="22" y="201"/>
                    <a:pt x="39" y="218"/>
                  </a:cubicBezTo>
                  <a:cubicBezTo>
                    <a:pt x="80" y="259"/>
                    <a:pt x="139" y="246"/>
                    <a:pt x="172" y="189"/>
                  </a:cubicBezTo>
                  <a:cubicBezTo>
                    <a:pt x="190" y="158"/>
                    <a:pt x="207" y="130"/>
                    <a:pt x="211" y="104"/>
                  </a:cubicBezTo>
                  <a:cubicBezTo>
                    <a:pt x="212" y="102"/>
                    <a:pt x="213" y="100"/>
                    <a:pt x="213" y="99"/>
                  </a:cubicBezTo>
                  <a:cubicBezTo>
                    <a:pt x="213" y="98"/>
                    <a:pt x="212" y="98"/>
                    <a:pt x="212" y="97"/>
                  </a:cubicBezTo>
                  <a:cubicBezTo>
                    <a:pt x="207" y="92"/>
                    <a:pt x="203" y="87"/>
                    <a:pt x="198" y="8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Freeform 11"/>
            <p:cNvSpPr/>
            <p:nvPr/>
          </p:nvSpPr>
          <p:spPr bwMode="auto">
            <a:xfrm>
              <a:off x="3276" y="375"/>
              <a:ext cx="481" cy="668"/>
            </a:xfrm>
            <a:custGeom>
              <a:avLst/>
              <a:gdLst>
                <a:gd name="T0" fmla="*/ 23 w 203"/>
                <a:gd name="T1" fmla="*/ 59 h 282"/>
                <a:gd name="T2" fmla="*/ 35 w 203"/>
                <a:gd name="T3" fmla="*/ 215 h 282"/>
                <a:gd name="T4" fmla="*/ 72 w 203"/>
                <a:gd name="T5" fmla="*/ 246 h 282"/>
                <a:gd name="T6" fmla="*/ 96 w 203"/>
                <a:gd name="T7" fmla="*/ 267 h 282"/>
                <a:gd name="T8" fmla="*/ 99 w 203"/>
                <a:gd name="T9" fmla="*/ 270 h 282"/>
                <a:gd name="T10" fmla="*/ 113 w 203"/>
                <a:gd name="T11" fmla="*/ 282 h 282"/>
                <a:gd name="T12" fmla="*/ 171 w 203"/>
                <a:gd name="T13" fmla="*/ 207 h 282"/>
                <a:gd name="T14" fmla="*/ 156 w 203"/>
                <a:gd name="T15" fmla="*/ 31 h 282"/>
                <a:gd name="T16" fmla="*/ 57 w 203"/>
                <a:gd name="T17" fmla="*/ 22 h 282"/>
                <a:gd name="T18" fmla="*/ 23 w 203"/>
                <a:gd name="T19" fmla="*/ 5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2">
                  <a:moveTo>
                    <a:pt x="23" y="59"/>
                  </a:moveTo>
                  <a:cubicBezTo>
                    <a:pt x="0" y="99"/>
                    <a:pt x="12" y="165"/>
                    <a:pt x="35" y="215"/>
                  </a:cubicBezTo>
                  <a:cubicBezTo>
                    <a:pt x="38" y="215"/>
                    <a:pt x="55" y="231"/>
                    <a:pt x="72" y="246"/>
                  </a:cubicBezTo>
                  <a:cubicBezTo>
                    <a:pt x="79" y="252"/>
                    <a:pt x="87" y="259"/>
                    <a:pt x="96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4" y="274"/>
                    <a:pt x="109" y="278"/>
                    <a:pt x="113" y="282"/>
                  </a:cubicBezTo>
                  <a:cubicBezTo>
                    <a:pt x="133" y="272"/>
                    <a:pt x="151" y="241"/>
                    <a:pt x="171" y="207"/>
                  </a:cubicBezTo>
                  <a:cubicBezTo>
                    <a:pt x="203" y="150"/>
                    <a:pt x="197" y="71"/>
                    <a:pt x="156" y="31"/>
                  </a:cubicBezTo>
                  <a:cubicBezTo>
                    <a:pt x="127" y="2"/>
                    <a:pt x="89" y="0"/>
                    <a:pt x="57" y="22"/>
                  </a:cubicBezTo>
                  <a:cubicBezTo>
                    <a:pt x="44" y="30"/>
                    <a:pt x="32" y="43"/>
                    <a:pt x="23" y="5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Freeform 12"/>
            <p:cNvSpPr/>
            <p:nvPr/>
          </p:nvSpPr>
          <p:spPr bwMode="auto">
            <a:xfrm>
              <a:off x="3357" y="884"/>
              <a:ext cx="902" cy="930"/>
            </a:xfrm>
            <a:custGeom>
              <a:avLst/>
              <a:gdLst>
                <a:gd name="T0" fmla="*/ 381 w 381"/>
                <a:gd name="T1" fmla="*/ 346 h 393"/>
                <a:gd name="T2" fmla="*/ 373 w 381"/>
                <a:gd name="T3" fmla="*/ 339 h 393"/>
                <a:gd name="T4" fmla="*/ 79 w 381"/>
                <a:gd name="T5" fmla="*/ 67 h 393"/>
                <a:gd name="T6" fmla="*/ 65 w 381"/>
                <a:gd name="T7" fmla="*/ 55 h 393"/>
                <a:gd name="T8" fmla="*/ 62 w 381"/>
                <a:gd name="T9" fmla="*/ 52 h 393"/>
                <a:gd name="T10" fmla="*/ 38 w 381"/>
                <a:gd name="T11" fmla="*/ 31 h 393"/>
                <a:gd name="T12" fmla="*/ 1 w 381"/>
                <a:gd name="T13" fmla="*/ 0 h 393"/>
                <a:gd name="T14" fmla="*/ 0 w 381"/>
                <a:gd name="T15" fmla="*/ 1 h 393"/>
                <a:gd name="T16" fmla="*/ 0 w 381"/>
                <a:gd name="T17" fmla="*/ 1 h 393"/>
                <a:gd name="T18" fmla="*/ 0 w 381"/>
                <a:gd name="T19" fmla="*/ 1 h 393"/>
                <a:gd name="T20" fmla="*/ 0 w 381"/>
                <a:gd name="T21" fmla="*/ 2 h 393"/>
                <a:gd name="T22" fmla="*/ 56 w 381"/>
                <a:gd name="T23" fmla="*/ 69 h 393"/>
                <a:gd name="T24" fmla="*/ 70 w 381"/>
                <a:gd name="T25" fmla="*/ 84 h 393"/>
                <a:gd name="T26" fmla="*/ 71 w 381"/>
                <a:gd name="T27" fmla="*/ 86 h 393"/>
                <a:gd name="T28" fmla="*/ 347 w 381"/>
                <a:gd name="T29" fmla="*/ 385 h 393"/>
                <a:gd name="T30" fmla="*/ 354 w 381"/>
                <a:gd name="T31" fmla="*/ 393 h 393"/>
                <a:gd name="T32" fmla="*/ 358 w 381"/>
                <a:gd name="T33" fmla="*/ 392 h 393"/>
                <a:gd name="T34" fmla="*/ 373 w 381"/>
                <a:gd name="T35" fmla="*/ 376 h 393"/>
                <a:gd name="T36" fmla="*/ 381 w 381"/>
                <a:gd name="T37" fmla="*/ 351 h 393"/>
                <a:gd name="T38" fmla="*/ 381 w 381"/>
                <a:gd name="T39" fmla="*/ 34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1" h="393">
                  <a:moveTo>
                    <a:pt x="381" y="346"/>
                  </a:moveTo>
                  <a:cubicBezTo>
                    <a:pt x="381" y="346"/>
                    <a:pt x="378" y="344"/>
                    <a:pt x="373" y="339"/>
                  </a:cubicBezTo>
                  <a:cubicBezTo>
                    <a:pt x="336" y="304"/>
                    <a:pt x="177" y="155"/>
                    <a:pt x="79" y="67"/>
                  </a:cubicBezTo>
                  <a:cubicBezTo>
                    <a:pt x="75" y="63"/>
                    <a:pt x="70" y="59"/>
                    <a:pt x="65" y="55"/>
                  </a:cubicBezTo>
                  <a:cubicBezTo>
                    <a:pt x="64" y="54"/>
                    <a:pt x="63" y="53"/>
                    <a:pt x="62" y="52"/>
                  </a:cubicBezTo>
                  <a:cubicBezTo>
                    <a:pt x="53" y="44"/>
                    <a:pt x="45" y="37"/>
                    <a:pt x="38" y="31"/>
                  </a:cubicBezTo>
                  <a:cubicBezTo>
                    <a:pt x="21" y="16"/>
                    <a:pt x="4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3" y="10"/>
                    <a:pt x="31" y="40"/>
                    <a:pt x="56" y="69"/>
                  </a:cubicBezTo>
                  <a:cubicBezTo>
                    <a:pt x="61" y="74"/>
                    <a:pt x="65" y="79"/>
                    <a:pt x="70" y="84"/>
                  </a:cubicBezTo>
                  <a:cubicBezTo>
                    <a:pt x="70" y="85"/>
                    <a:pt x="71" y="85"/>
                    <a:pt x="71" y="86"/>
                  </a:cubicBezTo>
                  <a:cubicBezTo>
                    <a:pt x="161" y="186"/>
                    <a:pt x="312" y="347"/>
                    <a:pt x="347" y="385"/>
                  </a:cubicBezTo>
                  <a:cubicBezTo>
                    <a:pt x="352" y="390"/>
                    <a:pt x="354" y="393"/>
                    <a:pt x="354" y="393"/>
                  </a:cubicBezTo>
                  <a:cubicBezTo>
                    <a:pt x="354" y="393"/>
                    <a:pt x="356" y="393"/>
                    <a:pt x="358" y="392"/>
                  </a:cubicBezTo>
                  <a:cubicBezTo>
                    <a:pt x="361" y="390"/>
                    <a:pt x="367" y="387"/>
                    <a:pt x="373" y="376"/>
                  </a:cubicBezTo>
                  <a:cubicBezTo>
                    <a:pt x="379" y="366"/>
                    <a:pt x="381" y="357"/>
                    <a:pt x="381" y="351"/>
                  </a:cubicBezTo>
                  <a:cubicBezTo>
                    <a:pt x="381" y="348"/>
                    <a:pt x="381" y="346"/>
                    <a:pt x="381" y="34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Freeform 14"/>
            <p:cNvSpPr/>
            <p:nvPr/>
          </p:nvSpPr>
          <p:spPr bwMode="auto">
            <a:xfrm>
              <a:off x="4819" y="2349"/>
              <a:ext cx="0" cy="3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Group 4"/>
          <p:cNvGrpSpPr>
            <a:grpSpLocks noChangeAspect="1"/>
          </p:cNvGrpSpPr>
          <p:nvPr/>
        </p:nvGrpSpPr>
        <p:grpSpPr bwMode="auto">
          <a:xfrm flipH="1">
            <a:off x="9183285" y="4876369"/>
            <a:ext cx="1144281" cy="989145"/>
            <a:chOff x="2883" y="375"/>
            <a:chExt cx="1938" cy="1977"/>
          </a:xfrm>
          <a:solidFill>
            <a:schemeClr val="accent4"/>
          </a:solidFill>
        </p:grpSpPr>
        <p:sp>
          <p:nvSpPr>
            <p:cNvPr id="55" name="Freeform 5"/>
            <p:cNvSpPr/>
            <p:nvPr/>
          </p:nvSpPr>
          <p:spPr bwMode="auto">
            <a:xfrm>
              <a:off x="4622" y="2148"/>
              <a:ext cx="199" cy="204"/>
            </a:xfrm>
            <a:custGeom>
              <a:avLst/>
              <a:gdLst>
                <a:gd name="T0" fmla="*/ 69 w 84"/>
                <a:gd name="T1" fmla="*/ 67 h 86"/>
                <a:gd name="T2" fmla="*/ 35 w 84"/>
                <a:gd name="T3" fmla="*/ 30 h 86"/>
                <a:gd name="T4" fmla="*/ 17 w 84"/>
                <a:gd name="T5" fmla="*/ 9 h 86"/>
                <a:gd name="T6" fmla="*/ 6 w 84"/>
                <a:gd name="T7" fmla="*/ 0 h 86"/>
                <a:gd name="T8" fmla="*/ 4 w 84"/>
                <a:gd name="T9" fmla="*/ 5 h 86"/>
                <a:gd name="T10" fmla="*/ 0 w 84"/>
                <a:gd name="T11" fmla="*/ 10 h 86"/>
                <a:gd name="T12" fmla="*/ 10 w 84"/>
                <a:gd name="T13" fmla="*/ 21 h 86"/>
                <a:gd name="T14" fmla="*/ 30 w 84"/>
                <a:gd name="T15" fmla="*/ 38 h 86"/>
                <a:gd name="T16" fmla="*/ 66 w 84"/>
                <a:gd name="T17" fmla="*/ 71 h 86"/>
                <a:gd name="T18" fmla="*/ 83 w 84"/>
                <a:gd name="T19" fmla="*/ 86 h 86"/>
                <a:gd name="T20" fmla="*/ 84 w 84"/>
                <a:gd name="T21" fmla="*/ 85 h 86"/>
                <a:gd name="T22" fmla="*/ 69 w 84"/>
                <a:gd name="T23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86">
                  <a:moveTo>
                    <a:pt x="69" y="67"/>
                  </a:moveTo>
                  <a:cubicBezTo>
                    <a:pt x="60" y="57"/>
                    <a:pt x="47" y="43"/>
                    <a:pt x="35" y="30"/>
                  </a:cubicBezTo>
                  <a:cubicBezTo>
                    <a:pt x="29" y="23"/>
                    <a:pt x="23" y="16"/>
                    <a:pt x="17" y="9"/>
                  </a:cubicBezTo>
                  <a:cubicBezTo>
                    <a:pt x="13" y="6"/>
                    <a:pt x="10" y="3"/>
                    <a:pt x="6" y="0"/>
                  </a:cubicBezTo>
                  <a:cubicBezTo>
                    <a:pt x="6" y="2"/>
                    <a:pt x="5" y="3"/>
                    <a:pt x="4" y="5"/>
                  </a:cubicBezTo>
                  <a:cubicBezTo>
                    <a:pt x="3" y="7"/>
                    <a:pt x="1" y="9"/>
                    <a:pt x="0" y="10"/>
                  </a:cubicBezTo>
                  <a:cubicBezTo>
                    <a:pt x="3" y="14"/>
                    <a:pt x="7" y="17"/>
                    <a:pt x="10" y="21"/>
                  </a:cubicBezTo>
                  <a:cubicBezTo>
                    <a:pt x="16" y="27"/>
                    <a:pt x="23" y="32"/>
                    <a:pt x="30" y="38"/>
                  </a:cubicBezTo>
                  <a:cubicBezTo>
                    <a:pt x="43" y="50"/>
                    <a:pt x="56" y="63"/>
                    <a:pt x="66" y="71"/>
                  </a:cubicBezTo>
                  <a:cubicBezTo>
                    <a:pt x="76" y="80"/>
                    <a:pt x="83" y="86"/>
                    <a:pt x="83" y="86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4" y="85"/>
                    <a:pt x="78" y="78"/>
                    <a:pt x="69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Freeform 6"/>
            <p:cNvSpPr/>
            <p:nvPr/>
          </p:nvSpPr>
          <p:spPr bwMode="auto">
            <a:xfrm>
              <a:off x="4177" y="1665"/>
              <a:ext cx="490" cy="566"/>
            </a:xfrm>
            <a:custGeom>
              <a:avLst/>
              <a:gdLst>
                <a:gd name="T0" fmla="*/ 204 w 207"/>
                <a:gd name="T1" fmla="*/ 156 h 239"/>
                <a:gd name="T2" fmla="*/ 48 w 207"/>
                <a:gd name="T3" fmla="*/ 0 h 239"/>
                <a:gd name="T4" fmla="*/ 35 w 207"/>
                <a:gd name="T5" fmla="*/ 53 h 239"/>
                <a:gd name="T6" fmla="*/ 0 w 207"/>
                <a:gd name="T7" fmla="*/ 83 h 239"/>
                <a:gd name="T8" fmla="*/ 156 w 207"/>
                <a:gd name="T9" fmla="*/ 239 h 239"/>
                <a:gd name="T10" fmla="*/ 188 w 207"/>
                <a:gd name="T11" fmla="*/ 214 h 239"/>
                <a:gd name="T12" fmla="*/ 192 w 207"/>
                <a:gd name="T13" fmla="*/ 209 h 239"/>
                <a:gd name="T14" fmla="*/ 194 w 207"/>
                <a:gd name="T15" fmla="*/ 204 h 239"/>
                <a:gd name="T16" fmla="*/ 204 w 207"/>
                <a:gd name="T17" fmla="*/ 15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39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8"/>
                    <a:pt x="0" y="83"/>
                  </a:cubicBezTo>
                  <a:cubicBezTo>
                    <a:pt x="156" y="239"/>
                    <a:pt x="156" y="239"/>
                    <a:pt x="156" y="239"/>
                  </a:cubicBezTo>
                  <a:cubicBezTo>
                    <a:pt x="156" y="239"/>
                    <a:pt x="173" y="237"/>
                    <a:pt x="188" y="214"/>
                  </a:cubicBezTo>
                  <a:cubicBezTo>
                    <a:pt x="189" y="213"/>
                    <a:pt x="191" y="211"/>
                    <a:pt x="192" y="209"/>
                  </a:cubicBezTo>
                  <a:cubicBezTo>
                    <a:pt x="193" y="207"/>
                    <a:pt x="194" y="206"/>
                    <a:pt x="194" y="204"/>
                  </a:cubicBezTo>
                  <a:cubicBezTo>
                    <a:pt x="207" y="178"/>
                    <a:pt x="204" y="156"/>
                    <a:pt x="204" y="15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Freeform 7"/>
            <p:cNvSpPr/>
            <p:nvPr/>
          </p:nvSpPr>
          <p:spPr bwMode="auto">
            <a:xfrm>
              <a:off x="4167" y="1656"/>
              <a:ext cx="137" cy="218"/>
            </a:xfrm>
            <a:custGeom>
              <a:avLst/>
              <a:gdLst>
                <a:gd name="T0" fmla="*/ 52 w 58"/>
                <a:gd name="T1" fmla="*/ 4 h 92"/>
                <a:gd name="T2" fmla="*/ 31 w 58"/>
                <a:gd name="T3" fmla="*/ 13 h 92"/>
                <a:gd name="T4" fmla="*/ 39 w 58"/>
                <a:gd name="T5" fmla="*/ 20 h 92"/>
                <a:gd name="T6" fmla="*/ 39 w 58"/>
                <a:gd name="T7" fmla="*/ 25 h 92"/>
                <a:gd name="T8" fmla="*/ 31 w 58"/>
                <a:gd name="T9" fmla="*/ 50 h 92"/>
                <a:gd name="T10" fmla="*/ 16 w 58"/>
                <a:gd name="T11" fmla="*/ 66 h 92"/>
                <a:gd name="T12" fmla="*/ 12 w 58"/>
                <a:gd name="T13" fmla="*/ 67 h 92"/>
                <a:gd name="T14" fmla="*/ 5 w 58"/>
                <a:gd name="T15" fmla="*/ 59 h 92"/>
                <a:gd name="T16" fmla="*/ 3 w 58"/>
                <a:gd name="T17" fmla="*/ 87 h 92"/>
                <a:gd name="T18" fmla="*/ 4 w 58"/>
                <a:gd name="T19" fmla="*/ 87 h 92"/>
                <a:gd name="T20" fmla="*/ 39 w 58"/>
                <a:gd name="T21" fmla="*/ 57 h 92"/>
                <a:gd name="T22" fmla="*/ 52 w 58"/>
                <a:gd name="T23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2">
                  <a:moveTo>
                    <a:pt x="52" y="4"/>
                  </a:moveTo>
                  <a:cubicBezTo>
                    <a:pt x="48" y="0"/>
                    <a:pt x="40" y="4"/>
                    <a:pt x="31" y="13"/>
                  </a:cubicBezTo>
                  <a:cubicBezTo>
                    <a:pt x="36" y="18"/>
                    <a:pt x="39" y="20"/>
                    <a:pt x="39" y="20"/>
                  </a:cubicBezTo>
                  <a:cubicBezTo>
                    <a:pt x="39" y="20"/>
                    <a:pt x="39" y="22"/>
                    <a:pt x="39" y="25"/>
                  </a:cubicBezTo>
                  <a:cubicBezTo>
                    <a:pt x="39" y="31"/>
                    <a:pt x="37" y="40"/>
                    <a:pt x="31" y="50"/>
                  </a:cubicBezTo>
                  <a:cubicBezTo>
                    <a:pt x="25" y="61"/>
                    <a:pt x="19" y="64"/>
                    <a:pt x="16" y="66"/>
                  </a:cubicBezTo>
                  <a:cubicBezTo>
                    <a:pt x="14" y="67"/>
                    <a:pt x="12" y="67"/>
                    <a:pt x="12" y="67"/>
                  </a:cubicBezTo>
                  <a:cubicBezTo>
                    <a:pt x="12" y="67"/>
                    <a:pt x="10" y="64"/>
                    <a:pt x="5" y="59"/>
                  </a:cubicBezTo>
                  <a:cubicBezTo>
                    <a:pt x="0" y="72"/>
                    <a:pt x="0" y="83"/>
                    <a:pt x="3" y="87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11" y="92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Freeform 8"/>
            <p:cNvSpPr/>
            <p:nvPr/>
          </p:nvSpPr>
          <p:spPr bwMode="auto">
            <a:xfrm>
              <a:off x="2883" y="799"/>
              <a:ext cx="474" cy="407"/>
            </a:xfrm>
            <a:custGeom>
              <a:avLst/>
              <a:gdLst>
                <a:gd name="T0" fmla="*/ 83 w 200"/>
                <a:gd name="T1" fmla="*/ 65 h 172"/>
                <a:gd name="T2" fmla="*/ 200 w 200"/>
                <a:gd name="T3" fmla="*/ 38 h 172"/>
                <a:gd name="T4" fmla="*/ 200 w 200"/>
                <a:gd name="T5" fmla="*/ 37 h 172"/>
                <a:gd name="T6" fmla="*/ 73 w 200"/>
                <a:gd name="T7" fmla="*/ 14 h 172"/>
                <a:gd name="T8" fmla="*/ 9 w 200"/>
                <a:gd name="T9" fmla="*/ 126 h 172"/>
                <a:gd name="T10" fmla="*/ 64 w 200"/>
                <a:gd name="T11" fmla="*/ 172 h 172"/>
                <a:gd name="T12" fmla="*/ 83 w 200"/>
                <a:gd name="T13" fmla="*/ 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3" y="65"/>
                  </a:moveTo>
                  <a:cubicBezTo>
                    <a:pt x="105" y="26"/>
                    <a:pt x="157" y="23"/>
                    <a:pt x="200" y="38"/>
                  </a:cubicBezTo>
                  <a:cubicBezTo>
                    <a:pt x="200" y="38"/>
                    <a:pt x="200" y="37"/>
                    <a:pt x="200" y="37"/>
                  </a:cubicBezTo>
                  <a:cubicBezTo>
                    <a:pt x="159" y="14"/>
                    <a:pt x="109" y="0"/>
                    <a:pt x="73" y="14"/>
                  </a:cubicBezTo>
                  <a:cubicBezTo>
                    <a:pt x="6" y="41"/>
                    <a:pt x="0" y="81"/>
                    <a:pt x="9" y="126"/>
                  </a:cubicBezTo>
                  <a:cubicBezTo>
                    <a:pt x="14" y="152"/>
                    <a:pt x="35" y="167"/>
                    <a:pt x="64" y="172"/>
                  </a:cubicBezTo>
                  <a:cubicBezTo>
                    <a:pt x="58" y="137"/>
                    <a:pt x="64" y="97"/>
                    <a:pt x="83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Freeform 9"/>
            <p:cNvSpPr/>
            <p:nvPr/>
          </p:nvSpPr>
          <p:spPr bwMode="auto">
            <a:xfrm>
              <a:off x="3236" y="427"/>
              <a:ext cx="175" cy="460"/>
            </a:xfrm>
            <a:custGeom>
              <a:avLst/>
              <a:gdLst>
                <a:gd name="T0" fmla="*/ 40 w 74"/>
                <a:gd name="T1" fmla="*/ 37 h 194"/>
                <a:gd name="T2" fmla="*/ 74 w 74"/>
                <a:gd name="T3" fmla="*/ 0 h 194"/>
                <a:gd name="T4" fmla="*/ 1 w 74"/>
                <a:gd name="T5" fmla="*/ 100 h 194"/>
                <a:gd name="T6" fmla="*/ 51 w 74"/>
                <a:gd name="T7" fmla="*/ 194 h 194"/>
                <a:gd name="T8" fmla="*/ 52 w 74"/>
                <a:gd name="T9" fmla="*/ 193 h 194"/>
                <a:gd name="T10" fmla="*/ 40 w 74"/>
                <a:gd name="T11" fmla="*/ 3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7"/>
                  </a:moveTo>
                  <a:cubicBezTo>
                    <a:pt x="49" y="21"/>
                    <a:pt x="61" y="8"/>
                    <a:pt x="74" y="0"/>
                  </a:cubicBezTo>
                  <a:cubicBezTo>
                    <a:pt x="31" y="9"/>
                    <a:pt x="0" y="30"/>
                    <a:pt x="1" y="100"/>
                  </a:cubicBezTo>
                  <a:cubicBezTo>
                    <a:pt x="1" y="132"/>
                    <a:pt x="23" y="166"/>
                    <a:pt x="51" y="194"/>
                  </a:cubicBezTo>
                  <a:cubicBezTo>
                    <a:pt x="52" y="193"/>
                    <a:pt x="52" y="193"/>
                    <a:pt x="52" y="193"/>
                  </a:cubicBezTo>
                  <a:cubicBezTo>
                    <a:pt x="29" y="143"/>
                    <a:pt x="17" y="77"/>
                    <a:pt x="40" y="3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Freeform 10"/>
            <p:cNvSpPr/>
            <p:nvPr/>
          </p:nvSpPr>
          <p:spPr bwMode="auto">
            <a:xfrm>
              <a:off x="3020" y="853"/>
              <a:ext cx="505" cy="613"/>
            </a:xfrm>
            <a:custGeom>
              <a:avLst/>
              <a:gdLst>
                <a:gd name="T0" fmla="*/ 198 w 213"/>
                <a:gd name="T1" fmla="*/ 82 h 259"/>
                <a:gd name="T2" fmla="*/ 142 w 213"/>
                <a:gd name="T3" fmla="*/ 15 h 259"/>
                <a:gd name="T4" fmla="*/ 25 w 213"/>
                <a:gd name="T5" fmla="*/ 42 h 259"/>
                <a:gd name="T6" fmla="*/ 6 w 213"/>
                <a:gd name="T7" fmla="*/ 149 h 259"/>
                <a:gd name="T8" fmla="*/ 39 w 213"/>
                <a:gd name="T9" fmla="*/ 218 h 259"/>
                <a:gd name="T10" fmla="*/ 172 w 213"/>
                <a:gd name="T11" fmla="*/ 189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7 h 259"/>
                <a:gd name="T18" fmla="*/ 198 w 213"/>
                <a:gd name="T19" fmla="*/ 8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8" y="82"/>
                  </a:moveTo>
                  <a:cubicBezTo>
                    <a:pt x="173" y="53"/>
                    <a:pt x="145" y="23"/>
                    <a:pt x="142" y="15"/>
                  </a:cubicBezTo>
                  <a:cubicBezTo>
                    <a:pt x="99" y="0"/>
                    <a:pt x="47" y="3"/>
                    <a:pt x="25" y="42"/>
                  </a:cubicBezTo>
                  <a:cubicBezTo>
                    <a:pt x="6" y="74"/>
                    <a:pt x="0" y="114"/>
                    <a:pt x="6" y="149"/>
                  </a:cubicBezTo>
                  <a:cubicBezTo>
                    <a:pt x="10" y="176"/>
                    <a:pt x="22" y="201"/>
                    <a:pt x="39" y="218"/>
                  </a:cubicBezTo>
                  <a:cubicBezTo>
                    <a:pt x="80" y="259"/>
                    <a:pt x="139" y="246"/>
                    <a:pt x="172" y="189"/>
                  </a:cubicBezTo>
                  <a:cubicBezTo>
                    <a:pt x="190" y="158"/>
                    <a:pt x="207" y="130"/>
                    <a:pt x="211" y="104"/>
                  </a:cubicBezTo>
                  <a:cubicBezTo>
                    <a:pt x="212" y="102"/>
                    <a:pt x="213" y="100"/>
                    <a:pt x="213" y="99"/>
                  </a:cubicBezTo>
                  <a:cubicBezTo>
                    <a:pt x="213" y="98"/>
                    <a:pt x="212" y="98"/>
                    <a:pt x="212" y="97"/>
                  </a:cubicBezTo>
                  <a:cubicBezTo>
                    <a:pt x="207" y="92"/>
                    <a:pt x="203" y="87"/>
                    <a:pt x="198" y="8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Freeform 11"/>
            <p:cNvSpPr/>
            <p:nvPr/>
          </p:nvSpPr>
          <p:spPr bwMode="auto">
            <a:xfrm>
              <a:off x="3276" y="375"/>
              <a:ext cx="481" cy="668"/>
            </a:xfrm>
            <a:custGeom>
              <a:avLst/>
              <a:gdLst>
                <a:gd name="T0" fmla="*/ 23 w 203"/>
                <a:gd name="T1" fmla="*/ 59 h 282"/>
                <a:gd name="T2" fmla="*/ 35 w 203"/>
                <a:gd name="T3" fmla="*/ 215 h 282"/>
                <a:gd name="T4" fmla="*/ 72 w 203"/>
                <a:gd name="T5" fmla="*/ 246 h 282"/>
                <a:gd name="T6" fmla="*/ 96 w 203"/>
                <a:gd name="T7" fmla="*/ 267 h 282"/>
                <a:gd name="T8" fmla="*/ 99 w 203"/>
                <a:gd name="T9" fmla="*/ 270 h 282"/>
                <a:gd name="T10" fmla="*/ 113 w 203"/>
                <a:gd name="T11" fmla="*/ 282 h 282"/>
                <a:gd name="T12" fmla="*/ 171 w 203"/>
                <a:gd name="T13" fmla="*/ 207 h 282"/>
                <a:gd name="T14" fmla="*/ 156 w 203"/>
                <a:gd name="T15" fmla="*/ 31 h 282"/>
                <a:gd name="T16" fmla="*/ 57 w 203"/>
                <a:gd name="T17" fmla="*/ 22 h 282"/>
                <a:gd name="T18" fmla="*/ 23 w 203"/>
                <a:gd name="T19" fmla="*/ 5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2">
                  <a:moveTo>
                    <a:pt x="23" y="59"/>
                  </a:moveTo>
                  <a:cubicBezTo>
                    <a:pt x="0" y="99"/>
                    <a:pt x="12" y="165"/>
                    <a:pt x="35" y="215"/>
                  </a:cubicBezTo>
                  <a:cubicBezTo>
                    <a:pt x="38" y="215"/>
                    <a:pt x="55" y="231"/>
                    <a:pt x="72" y="246"/>
                  </a:cubicBezTo>
                  <a:cubicBezTo>
                    <a:pt x="79" y="252"/>
                    <a:pt x="87" y="259"/>
                    <a:pt x="96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4" y="274"/>
                    <a:pt x="109" y="278"/>
                    <a:pt x="113" y="282"/>
                  </a:cubicBezTo>
                  <a:cubicBezTo>
                    <a:pt x="133" y="272"/>
                    <a:pt x="151" y="241"/>
                    <a:pt x="171" y="207"/>
                  </a:cubicBezTo>
                  <a:cubicBezTo>
                    <a:pt x="203" y="150"/>
                    <a:pt x="197" y="71"/>
                    <a:pt x="156" y="31"/>
                  </a:cubicBezTo>
                  <a:cubicBezTo>
                    <a:pt x="127" y="2"/>
                    <a:pt x="89" y="0"/>
                    <a:pt x="57" y="22"/>
                  </a:cubicBezTo>
                  <a:cubicBezTo>
                    <a:pt x="44" y="30"/>
                    <a:pt x="32" y="43"/>
                    <a:pt x="23" y="5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Freeform 12"/>
            <p:cNvSpPr/>
            <p:nvPr/>
          </p:nvSpPr>
          <p:spPr bwMode="auto">
            <a:xfrm>
              <a:off x="3357" y="884"/>
              <a:ext cx="902" cy="930"/>
            </a:xfrm>
            <a:custGeom>
              <a:avLst/>
              <a:gdLst>
                <a:gd name="T0" fmla="*/ 381 w 381"/>
                <a:gd name="T1" fmla="*/ 346 h 393"/>
                <a:gd name="T2" fmla="*/ 373 w 381"/>
                <a:gd name="T3" fmla="*/ 339 h 393"/>
                <a:gd name="T4" fmla="*/ 79 w 381"/>
                <a:gd name="T5" fmla="*/ 67 h 393"/>
                <a:gd name="T6" fmla="*/ 65 w 381"/>
                <a:gd name="T7" fmla="*/ 55 h 393"/>
                <a:gd name="T8" fmla="*/ 62 w 381"/>
                <a:gd name="T9" fmla="*/ 52 h 393"/>
                <a:gd name="T10" fmla="*/ 38 w 381"/>
                <a:gd name="T11" fmla="*/ 31 h 393"/>
                <a:gd name="T12" fmla="*/ 1 w 381"/>
                <a:gd name="T13" fmla="*/ 0 h 393"/>
                <a:gd name="T14" fmla="*/ 0 w 381"/>
                <a:gd name="T15" fmla="*/ 1 h 393"/>
                <a:gd name="T16" fmla="*/ 0 w 381"/>
                <a:gd name="T17" fmla="*/ 1 h 393"/>
                <a:gd name="T18" fmla="*/ 0 w 381"/>
                <a:gd name="T19" fmla="*/ 1 h 393"/>
                <a:gd name="T20" fmla="*/ 0 w 381"/>
                <a:gd name="T21" fmla="*/ 2 h 393"/>
                <a:gd name="T22" fmla="*/ 56 w 381"/>
                <a:gd name="T23" fmla="*/ 69 h 393"/>
                <a:gd name="T24" fmla="*/ 70 w 381"/>
                <a:gd name="T25" fmla="*/ 84 h 393"/>
                <a:gd name="T26" fmla="*/ 71 w 381"/>
                <a:gd name="T27" fmla="*/ 86 h 393"/>
                <a:gd name="T28" fmla="*/ 347 w 381"/>
                <a:gd name="T29" fmla="*/ 385 h 393"/>
                <a:gd name="T30" fmla="*/ 354 w 381"/>
                <a:gd name="T31" fmla="*/ 393 h 393"/>
                <a:gd name="T32" fmla="*/ 358 w 381"/>
                <a:gd name="T33" fmla="*/ 392 h 393"/>
                <a:gd name="T34" fmla="*/ 373 w 381"/>
                <a:gd name="T35" fmla="*/ 376 h 393"/>
                <a:gd name="T36" fmla="*/ 381 w 381"/>
                <a:gd name="T37" fmla="*/ 351 h 393"/>
                <a:gd name="T38" fmla="*/ 381 w 381"/>
                <a:gd name="T39" fmla="*/ 34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1" h="393">
                  <a:moveTo>
                    <a:pt x="381" y="346"/>
                  </a:moveTo>
                  <a:cubicBezTo>
                    <a:pt x="381" y="346"/>
                    <a:pt x="378" y="344"/>
                    <a:pt x="373" y="339"/>
                  </a:cubicBezTo>
                  <a:cubicBezTo>
                    <a:pt x="336" y="304"/>
                    <a:pt x="177" y="155"/>
                    <a:pt x="79" y="67"/>
                  </a:cubicBezTo>
                  <a:cubicBezTo>
                    <a:pt x="75" y="63"/>
                    <a:pt x="70" y="59"/>
                    <a:pt x="65" y="55"/>
                  </a:cubicBezTo>
                  <a:cubicBezTo>
                    <a:pt x="64" y="54"/>
                    <a:pt x="63" y="53"/>
                    <a:pt x="62" y="52"/>
                  </a:cubicBezTo>
                  <a:cubicBezTo>
                    <a:pt x="53" y="44"/>
                    <a:pt x="45" y="37"/>
                    <a:pt x="38" y="31"/>
                  </a:cubicBezTo>
                  <a:cubicBezTo>
                    <a:pt x="21" y="16"/>
                    <a:pt x="4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3" y="10"/>
                    <a:pt x="31" y="40"/>
                    <a:pt x="56" y="69"/>
                  </a:cubicBezTo>
                  <a:cubicBezTo>
                    <a:pt x="61" y="74"/>
                    <a:pt x="65" y="79"/>
                    <a:pt x="70" y="84"/>
                  </a:cubicBezTo>
                  <a:cubicBezTo>
                    <a:pt x="70" y="85"/>
                    <a:pt x="71" y="85"/>
                    <a:pt x="71" y="86"/>
                  </a:cubicBezTo>
                  <a:cubicBezTo>
                    <a:pt x="161" y="186"/>
                    <a:pt x="312" y="347"/>
                    <a:pt x="347" y="385"/>
                  </a:cubicBezTo>
                  <a:cubicBezTo>
                    <a:pt x="352" y="390"/>
                    <a:pt x="354" y="393"/>
                    <a:pt x="354" y="393"/>
                  </a:cubicBezTo>
                  <a:cubicBezTo>
                    <a:pt x="354" y="393"/>
                    <a:pt x="356" y="393"/>
                    <a:pt x="358" y="392"/>
                  </a:cubicBezTo>
                  <a:cubicBezTo>
                    <a:pt x="361" y="390"/>
                    <a:pt x="367" y="387"/>
                    <a:pt x="373" y="376"/>
                  </a:cubicBezTo>
                  <a:cubicBezTo>
                    <a:pt x="379" y="366"/>
                    <a:pt x="381" y="357"/>
                    <a:pt x="381" y="351"/>
                  </a:cubicBezTo>
                  <a:cubicBezTo>
                    <a:pt x="381" y="348"/>
                    <a:pt x="381" y="346"/>
                    <a:pt x="381" y="34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Freeform 14"/>
            <p:cNvSpPr/>
            <p:nvPr/>
          </p:nvSpPr>
          <p:spPr bwMode="auto">
            <a:xfrm>
              <a:off x="4819" y="2349"/>
              <a:ext cx="0" cy="3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4" name="Content Placeholder 2"/>
          <p:cNvSpPr txBox="1"/>
          <p:nvPr/>
        </p:nvSpPr>
        <p:spPr>
          <a:xfrm>
            <a:off x="6572145" y="2243255"/>
            <a:ext cx="4884557" cy="8032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sz="800" i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9" name="Content Placeholder 2"/>
          <p:cNvSpPr txBox="1"/>
          <p:nvPr/>
        </p:nvSpPr>
        <p:spPr>
          <a:xfrm>
            <a:off x="7076634" y="4199173"/>
            <a:ext cx="1776568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0" name="TextBox 78"/>
          <p:cNvSpPr txBox="1"/>
          <p:nvPr/>
        </p:nvSpPr>
        <p:spPr>
          <a:xfrm>
            <a:off x="7076633" y="3919261"/>
            <a:ext cx="14228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Content Placeholder 2"/>
          <p:cNvSpPr txBox="1"/>
          <p:nvPr/>
        </p:nvSpPr>
        <p:spPr>
          <a:xfrm>
            <a:off x="9680134" y="4199173"/>
            <a:ext cx="1776568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2" name="TextBox 78"/>
          <p:cNvSpPr txBox="1"/>
          <p:nvPr/>
        </p:nvSpPr>
        <p:spPr>
          <a:xfrm>
            <a:off x="9680133" y="3919261"/>
            <a:ext cx="14228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Content Placeholder 2"/>
          <p:cNvSpPr txBox="1"/>
          <p:nvPr/>
        </p:nvSpPr>
        <p:spPr>
          <a:xfrm>
            <a:off x="7076634" y="5862873"/>
            <a:ext cx="1776568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4" name="TextBox 78"/>
          <p:cNvSpPr txBox="1"/>
          <p:nvPr/>
        </p:nvSpPr>
        <p:spPr>
          <a:xfrm>
            <a:off x="7076633" y="5582961"/>
            <a:ext cx="14228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Content Placeholder 2"/>
          <p:cNvSpPr txBox="1"/>
          <p:nvPr/>
        </p:nvSpPr>
        <p:spPr>
          <a:xfrm>
            <a:off x="9680134" y="5862873"/>
            <a:ext cx="1776568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6" name="TextBox 78"/>
          <p:cNvSpPr txBox="1"/>
          <p:nvPr/>
        </p:nvSpPr>
        <p:spPr>
          <a:xfrm>
            <a:off x="9680133" y="5582961"/>
            <a:ext cx="14228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6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80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8" grpId="0" animBg="1"/>
      <p:bldP spid="20" grpId="0" animBg="1"/>
      <p:bldP spid="22" grpId="0" animBg="1"/>
      <p:bldP spid="64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24"/>
          <p:cNvGrpSpPr/>
          <p:nvPr/>
        </p:nvGrpSpPr>
        <p:grpSpPr>
          <a:xfrm rot="9900000">
            <a:off x="7611898" y="5093760"/>
            <a:ext cx="951441" cy="813426"/>
            <a:chOff x="2208213" y="4308475"/>
            <a:chExt cx="1313851" cy="1123184"/>
          </a:xfrm>
          <a:solidFill>
            <a:schemeClr val="accent4"/>
          </a:solidFill>
        </p:grpSpPr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1"/>
          <p:cNvGrpSpPr/>
          <p:nvPr/>
        </p:nvGrpSpPr>
        <p:grpSpPr>
          <a:xfrm rot="17100000">
            <a:off x="4173320" y="5044968"/>
            <a:ext cx="951515" cy="813366"/>
            <a:chOff x="2208213" y="4308475"/>
            <a:chExt cx="1313851" cy="1123184"/>
          </a:xfrm>
          <a:solidFill>
            <a:schemeClr val="accent3"/>
          </a:solidFill>
        </p:grpSpPr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18"/>
          <p:cNvGrpSpPr/>
          <p:nvPr/>
        </p:nvGrpSpPr>
        <p:grpSpPr>
          <a:xfrm flipH="1">
            <a:off x="7522842" y="2496044"/>
            <a:ext cx="951440" cy="813426"/>
            <a:chOff x="2208213" y="4308475"/>
            <a:chExt cx="1313851" cy="1123184"/>
          </a:xfrm>
          <a:solidFill>
            <a:schemeClr val="accent2"/>
          </a:solidFill>
        </p:grpSpPr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14"/>
          <p:cNvGrpSpPr/>
          <p:nvPr/>
        </p:nvGrpSpPr>
        <p:grpSpPr>
          <a:xfrm>
            <a:off x="4263273" y="2496044"/>
            <a:ext cx="951441" cy="813426"/>
            <a:chOff x="2208213" y="4308475"/>
            <a:chExt cx="1313851" cy="1123184"/>
          </a:xfrm>
        </p:grpSpPr>
        <p:sp>
          <p:nvSpPr>
            <p:cNvPr id="4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4" name="Text Placeholder 7"/>
          <p:cNvSpPr txBox="1"/>
          <p:nvPr/>
        </p:nvSpPr>
        <p:spPr>
          <a:xfrm>
            <a:off x="4254035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ln>
                  <a:noFill/>
                </a:ln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_tradnl" sz="180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 Placeholder 2"/>
          <p:cNvSpPr txBox="1"/>
          <p:nvPr/>
        </p:nvSpPr>
        <p:spPr>
          <a:xfrm>
            <a:off x="1964879" y="2524373"/>
            <a:ext cx="2055981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 Placeholder 7"/>
          <p:cNvSpPr txBox="1"/>
          <p:nvPr/>
        </p:nvSpPr>
        <p:spPr>
          <a:xfrm>
            <a:off x="4212515" y="5330420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_tradnl" sz="180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1964879" y="5274660"/>
            <a:ext cx="2055981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 Placeholder 7"/>
          <p:cNvSpPr txBox="1"/>
          <p:nvPr/>
        </p:nvSpPr>
        <p:spPr>
          <a:xfrm>
            <a:off x="7849723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_tradnl" sz="180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2"/>
          <p:cNvSpPr txBox="1"/>
          <p:nvPr/>
        </p:nvSpPr>
        <p:spPr>
          <a:xfrm>
            <a:off x="8760114" y="2518843"/>
            <a:ext cx="2100598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 Placeholder 7"/>
          <p:cNvSpPr txBox="1"/>
          <p:nvPr/>
        </p:nvSpPr>
        <p:spPr>
          <a:xfrm>
            <a:off x="7932663" y="5297155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_tradnl" sz="180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2"/>
          <p:cNvSpPr txBox="1"/>
          <p:nvPr/>
        </p:nvSpPr>
        <p:spPr>
          <a:xfrm>
            <a:off x="8760114" y="5274660"/>
            <a:ext cx="2100598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Shape 1719"/>
          <p:cNvSpPr/>
          <p:nvPr/>
        </p:nvSpPr>
        <p:spPr>
          <a:xfrm>
            <a:off x="4796125" y="3874359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4" y="21600"/>
                </a:moveTo>
                <a:lnTo>
                  <a:pt x="17863" y="16372"/>
                </a:lnTo>
                <a:lnTo>
                  <a:pt x="21600" y="11064"/>
                </a:lnTo>
                <a:cubicBezTo>
                  <a:pt x="16705" y="10632"/>
                  <a:pt x="12832" y="7246"/>
                  <a:pt x="12619" y="3093"/>
                </a:cubicBezTo>
                <a:lnTo>
                  <a:pt x="6294" y="0"/>
                </a:lnTo>
                <a:lnTo>
                  <a:pt x="0" y="3080"/>
                </a:lnTo>
                <a:cubicBezTo>
                  <a:pt x="216" y="13022"/>
                  <a:pt x="9708" y="21118"/>
                  <a:pt x="21544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Shape 1720"/>
          <p:cNvSpPr/>
          <p:nvPr/>
        </p:nvSpPr>
        <p:spPr>
          <a:xfrm>
            <a:off x="6166927" y="4188007"/>
            <a:ext cx="1870348" cy="1559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305"/>
                </a:moveTo>
                <a:lnTo>
                  <a:pt x="3079" y="21600"/>
                </a:lnTo>
                <a:cubicBezTo>
                  <a:pt x="13022" y="21383"/>
                  <a:pt x="21117" y="11891"/>
                  <a:pt x="21600" y="57"/>
                </a:cubicBezTo>
                <a:lnTo>
                  <a:pt x="16372" y="3738"/>
                </a:lnTo>
                <a:lnTo>
                  <a:pt x="11063" y="0"/>
                </a:lnTo>
                <a:cubicBezTo>
                  <a:pt x="10631" y="4895"/>
                  <a:pt x="7245" y="8768"/>
                  <a:pt x="3093" y="8981"/>
                </a:cubicBezTo>
                <a:cubicBezTo>
                  <a:pt x="3093" y="8981"/>
                  <a:pt x="0" y="15305"/>
                  <a:pt x="0" y="153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Shape 1721"/>
          <p:cNvSpPr/>
          <p:nvPr/>
        </p:nvSpPr>
        <p:spPr>
          <a:xfrm>
            <a:off x="6468922" y="2520901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521"/>
                </a:moveTo>
                <a:cubicBezTo>
                  <a:pt x="21384" y="8578"/>
                  <a:pt x="11891" y="483"/>
                  <a:pt x="56" y="0"/>
                </a:cubicBezTo>
                <a:lnTo>
                  <a:pt x="3737" y="5228"/>
                </a:lnTo>
                <a:lnTo>
                  <a:pt x="0" y="10536"/>
                </a:lnTo>
                <a:cubicBezTo>
                  <a:pt x="4895" y="10968"/>
                  <a:pt x="8767" y="14353"/>
                  <a:pt x="8981" y="18507"/>
                </a:cubicBezTo>
                <a:lnTo>
                  <a:pt x="15305" y="21600"/>
                </a:lnTo>
                <a:cubicBezTo>
                  <a:pt x="15305" y="21600"/>
                  <a:pt x="21600" y="18521"/>
                  <a:pt x="21600" y="185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Shape 1722"/>
          <p:cNvSpPr/>
          <p:nvPr/>
        </p:nvSpPr>
        <p:spPr>
          <a:xfrm>
            <a:off x="4796124" y="2520903"/>
            <a:ext cx="1870348" cy="1558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294"/>
                </a:moveTo>
                <a:lnTo>
                  <a:pt x="18521" y="0"/>
                </a:lnTo>
                <a:cubicBezTo>
                  <a:pt x="8577" y="216"/>
                  <a:pt x="483" y="9708"/>
                  <a:pt x="0" y="21544"/>
                </a:cubicBezTo>
                <a:lnTo>
                  <a:pt x="5227" y="17863"/>
                </a:lnTo>
                <a:lnTo>
                  <a:pt x="10537" y="21600"/>
                </a:lnTo>
                <a:cubicBezTo>
                  <a:pt x="10969" y="16705"/>
                  <a:pt x="14354" y="12832"/>
                  <a:pt x="18507" y="12619"/>
                </a:cubicBezTo>
                <a:cubicBezTo>
                  <a:pt x="18507" y="12619"/>
                  <a:pt x="21600" y="6294"/>
                  <a:pt x="21600" y="629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7"/>
          <p:cNvSpPr txBox="1"/>
          <p:nvPr/>
        </p:nvSpPr>
        <p:spPr>
          <a:xfrm>
            <a:off x="5460257" y="2946309"/>
            <a:ext cx="503766" cy="677727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 Placeholder 7"/>
          <p:cNvSpPr txBox="1"/>
          <p:nvPr/>
        </p:nvSpPr>
        <p:spPr>
          <a:xfrm>
            <a:off x="5215688" y="4418415"/>
            <a:ext cx="503766" cy="677727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7"/>
          <p:cNvSpPr txBox="1"/>
          <p:nvPr/>
        </p:nvSpPr>
        <p:spPr>
          <a:xfrm>
            <a:off x="7118389" y="3236217"/>
            <a:ext cx="508825" cy="679618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 Placeholder 7"/>
          <p:cNvSpPr txBox="1"/>
          <p:nvPr/>
        </p:nvSpPr>
        <p:spPr>
          <a:xfrm>
            <a:off x="6874397" y="4650801"/>
            <a:ext cx="508825" cy="679618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indefinite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indefinite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4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indefinite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indefinite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72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1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6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1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6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animBg="1" advAuto="0"/>
      <p:bldP spid="53" grpId="0" animBg="1" advAuto="0"/>
      <p:bldP spid="54" grpId="0" animBg="1" advAuto="0"/>
      <p:bldP spid="55" grpId="0" animBg="1" advAuto="0"/>
      <p:bldP spid="5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7" name="Group 847"/>
          <p:cNvGrpSpPr/>
          <p:nvPr/>
        </p:nvGrpSpPr>
        <p:grpSpPr>
          <a:xfrm>
            <a:off x="9597727" y="2402855"/>
            <a:ext cx="1863463" cy="3897633"/>
            <a:chOff x="0" y="-1"/>
            <a:chExt cx="4173698" cy="8729735"/>
          </a:xfrm>
        </p:grpSpPr>
        <p:sp>
          <p:nvSpPr>
            <p:cNvPr id="839" name="Shape 839"/>
            <p:cNvSpPr/>
            <p:nvPr/>
          </p:nvSpPr>
          <p:spPr>
            <a:xfrm rot="16200000">
              <a:off x="665658" y="-665659"/>
              <a:ext cx="2842381" cy="4173698"/>
            </a:xfrm>
            <a:prstGeom prst="rightArrow">
              <a:avLst>
                <a:gd name="adj1" fmla="val 81119"/>
                <a:gd name="adj2" fmla="val 46535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0" name="Shape 840"/>
            <p:cNvSpPr/>
            <p:nvPr/>
          </p:nvSpPr>
          <p:spPr>
            <a:xfrm>
              <a:off x="398740" y="2402520"/>
              <a:ext cx="3376217" cy="269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7" y="0"/>
                  </a:moveTo>
                  <a:lnTo>
                    <a:pt x="8173" y="2903"/>
                  </a:lnTo>
                  <a:lnTo>
                    <a:pt x="0" y="2903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2903"/>
                  </a:lnTo>
                  <a:lnTo>
                    <a:pt x="13180" y="2903"/>
                  </a:lnTo>
                  <a:lnTo>
                    <a:pt x="10677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1" name="Shape 841"/>
            <p:cNvSpPr/>
            <p:nvPr/>
          </p:nvSpPr>
          <p:spPr>
            <a:xfrm>
              <a:off x="398740" y="4389510"/>
              <a:ext cx="3376217" cy="269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7" y="0"/>
                  </a:moveTo>
                  <a:lnTo>
                    <a:pt x="8173" y="2903"/>
                  </a:lnTo>
                  <a:lnTo>
                    <a:pt x="0" y="2903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2903"/>
                  </a:lnTo>
                  <a:lnTo>
                    <a:pt x="13180" y="2903"/>
                  </a:lnTo>
                  <a:lnTo>
                    <a:pt x="10677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2" name="Shape 842"/>
            <p:cNvSpPr/>
            <p:nvPr/>
          </p:nvSpPr>
          <p:spPr>
            <a:xfrm>
              <a:off x="398740" y="6289348"/>
              <a:ext cx="3376217" cy="244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7" y="0"/>
                  </a:moveTo>
                  <a:lnTo>
                    <a:pt x="8173" y="3200"/>
                  </a:lnTo>
                  <a:lnTo>
                    <a:pt x="0" y="320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3200"/>
                  </a:lnTo>
                  <a:lnTo>
                    <a:pt x="13180" y="3200"/>
                  </a:lnTo>
                  <a:lnTo>
                    <a:pt x="10677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3" name="Shape 843"/>
            <p:cNvSpPr/>
            <p:nvPr/>
          </p:nvSpPr>
          <p:spPr>
            <a:xfrm>
              <a:off x="1282613" y="1269574"/>
              <a:ext cx="1608468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0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4" name="Shape 844"/>
            <p:cNvSpPr/>
            <p:nvPr/>
          </p:nvSpPr>
          <p:spPr>
            <a:xfrm>
              <a:off x="1812951" y="3217465"/>
              <a:ext cx="547792" cy="6283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22681" tIns="22681" rIns="22681" bIns="22681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5" name="Shape 845"/>
            <p:cNvSpPr/>
            <p:nvPr/>
          </p:nvSpPr>
          <p:spPr>
            <a:xfrm>
              <a:off x="1812951" y="5304395"/>
              <a:ext cx="445200" cy="5257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6" name="Shape 846"/>
            <p:cNvSpPr/>
            <p:nvPr/>
          </p:nvSpPr>
          <p:spPr>
            <a:xfrm>
              <a:off x="1812951" y="7340028"/>
              <a:ext cx="445200" cy="5257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56" name="Group 856"/>
          <p:cNvGrpSpPr/>
          <p:nvPr/>
        </p:nvGrpSpPr>
        <p:grpSpPr>
          <a:xfrm>
            <a:off x="7924062" y="3135746"/>
            <a:ext cx="1513061" cy="3164718"/>
            <a:chOff x="-1" y="0"/>
            <a:chExt cx="3388883" cy="7088187"/>
          </a:xfrm>
        </p:grpSpPr>
        <p:sp>
          <p:nvSpPr>
            <p:cNvPr id="848" name="Shape 848"/>
            <p:cNvSpPr/>
            <p:nvPr/>
          </p:nvSpPr>
          <p:spPr>
            <a:xfrm rot="16200000">
              <a:off x="540489" y="-540490"/>
              <a:ext cx="2307904" cy="3388883"/>
            </a:xfrm>
            <a:prstGeom prst="rightArrow">
              <a:avLst>
                <a:gd name="adj1" fmla="val 81119"/>
                <a:gd name="adj2" fmla="val 46535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9" name="Shape 849"/>
            <p:cNvSpPr/>
            <p:nvPr/>
          </p:nvSpPr>
          <p:spPr>
            <a:xfrm>
              <a:off x="323762" y="1951031"/>
              <a:ext cx="2741216" cy="2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6" y="0"/>
                  </a:moveTo>
                  <a:lnTo>
                    <a:pt x="8172" y="2901"/>
                  </a:lnTo>
                  <a:lnTo>
                    <a:pt x="0" y="2901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2901"/>
                  </a:lnTo>
                  <a:lnTo>
                    <a:pt x="13181" y="2901"/>
                  </a:lnTo>
                  <a:lnTo>
                    <a:pt x="10676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0" name="Shape 850"/>
            <p:cNvSpPr/>
            <p:nvPr/>
          </p:nvSpPr>
          <p:spPr>
            <a:xfrm>
              <a:off x="323762" y="3564390"/>
              <a:ext cx="2741216" cy="2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6" y="0"/>
                  </a:moveTo>
                  <a:lnTo>
                    <a:pt x="8172" y="2901"/>
                  </a:lnTo>
                  <a:lnTo>
                    <a:pt x="0" y="2901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2901"/>
                  </a:lnTo>
                  <a:lnTo>
                    <a:pt x="13181" y="2901"/>
                  </a:lnTo>
                  <a:lnTo>
                    <a:pt x="10676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1" name="Shape 851"/>
            <p:cNvSpPr/>
            <p:nvPr/>
          </p:nvSpPr>
          <p:spPr>
            <a:xfrm>
              <a:off x="323762" y="5106986"/>
              <a:ext cx="2741216" cy="198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6" y="0"/>
                  </a:moveTo>
                  <a:lnTo>
                    <a:pt x="8172" y="3198"/>
                  </a:lnTo>
                  <a:lnTo>
                    <a:pt x="0" y="319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3198"/>
                  </a:lnTo>
                  <a:lnTo>
                    <a:pt x="13181" y="3198"/>
                  </a:lnTo>
                  <a:lnTo>
                    <a:pt x="10676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2" name="Shape 852"/>
            <p:cNvSpPr/>
            <p:nvPr/>
          </p:nvSpPr>
          <p:spPr>
            <a:xfrm>
              <a:off x="890207" y="1086218"/>
              <a:ext cx="1608467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0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3" name="Shape 853"/>
            <p:cNvSpPr/>
            <p:nvPr/>
          </p:nvSpPr>
          <p:spPr>
            <a:xfrm>
              <a:off x="1478281" y="2691643"/>
              <a:ext cx="445200" cy="5257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4" name="Shape 854"/>
            <p:cNvSpPr/>
            <p:nvPr/>
          </p:nvSpPr>
          <p:spPr>
            <a:xfrm>
              <a:off x="1478281" y="4333512"/>
              <a:ext cx="445200" cy="5257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5" name="Shape 855"/>
            <p:cNvSpPr/>
            <p:nvPr/>
          </p:nvSpPr>
          <p:spPr>
            <a:xfrm>
              <a:off x="1478281" y="5975384"/>
              <a:ext cx="445200" cy="5257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65" name="Group 865"/>
          <p:cNvGrpSpPr/>
          <p:nvPr/>
        </p:nvGrpSpPr>
        <p:grpSpPr>
          <a:xfrm>
            <a:off x="6598223" y="3878747"/>
            <a:ext cx="1165236" cy="2437151"/>
            <a:chOff x="-1" y="0"/>
            <a:chExt cx="2609839" cy="5458615"/>
          </a:xfrm>
        </p:grpSpPr>
        <p:sp>
          <p:nvSpPr>
            <p:cNvPr id="857" name="Shape 857"/>
            <p:cNvSpPr/>
            <p:nvPr/>
          </p:nvSpPr>
          <p:spPr>
            <a:xfrm rot="16200000">
              <a:off x="416240" y="-416241"/>
              <a:ext cx="1777358" cy="2609839"/>
            </a:xfrm>
            <a:prstGeom prst="rightArrow">
              <a:avLst>
                <a:gd name="adj1" fmla="val 81119"/>
                <a:gd name="adj2" fmla="val 46535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8" name="Shape 858"/>
            <p:cNvSpPr/>
            <p:nvPr/>
          </p:nvSpPr>
          <p:spPr>
            <a:xfrm>
              <a:off x="249335" y="1502569"/>
              <a:ext cx="2110979" cy="168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6" y="0"/>
                  </a:moveTo>
                  <a:lnTo>
                    <a:pt x="8175" y="2900"/>
                  </a:lnTo>
                  <a:lnTo>
                    <a:pt x="0" y="290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2900"/>
                  </a:lnTo>
                  <a:lnTo>
                    <a:pt x="13182" y="2900"/>
                  </a:lnTo>
                  <a:lnTo>
                    <a:pt x="10676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9" name="Shape 859"/>
            <p:cNvSpPr/>
            <p:nvPr/>
          </p:nvSpPr>
          <p:spPr>
            <a:xfrm>
              <a:off x="249335" y="2745046"/>
              <a:ext cx="2110979" cy="168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6" y="0"/>
                  </a:moveTo>
                  <a:lnTo>
                    <a:pt x="8175" y="2900"/>
                  </a:lnTo>
                  <a:lnTo>
                    <a:pt x="0" y="290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2900"/>
                  </a:lnTo>
                  <a:lnTo>
                    <a:pt x="13182" y="2900"/>
                  </a:lnTo>
                  <a:lnTo>
                    <a:pt x="10676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0" name="Shape 860"/>
            <p:cNvSpPr/>
            <p:nvPr/>
          </p:nvSpPr>
          <p:spPr>
            <a:xfrm>
              <a:off x="249335" y="3933026"/>
              <a:ext cx="2110979" cy="152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6" y="0"/>
                  </a:moveTo>
                  <a:lnTo>
                    <a:pt x="8175" y="3197"/>
                  </a:lnTo>
                  <a:lnTo>
                    <a:pt x="0" y="319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3197"/>
                  </a:lnTo>
                  <a:lnTo>
                    <a:pt x="13182" y="3197"/>
                  </a:lnTo>
                  <a:lnTo>
                    <a:pt x="10676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1" name="Shape 861"/>
            <p:cNvSpPr/>
            <p:nvPr/>
          </p:nvSpPr>
          <p:spPr>
            <a:xfrm>
              <a:off x="501383" y="727935"/>
              <a:ext cx="1608466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0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2" name="Shape 862"/>
            <p:cNvSpPr/>
            <p:nvPr/>
          </p:nvSpPr>
          <p:spPr>
            <a:xfrm>
              <a:off x="1047038" y="2049559"/>
              <a:ext cx="445200" cy="5257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3" name="Shape 863"/>
            <p:cNvSpPr/>
            <p:nvPr/>
          </p:nvSpPr>
          <p:spPr>
            <a:xfrm>
              <a:off x="1047038" y="3307819"/>
              <a:ext cx="445200" cy="5257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4" name="Shape 864"/>
            <p:cNvSpPr/>
            <p:nvPr/>
          </p:nvSpPr>
          <p:spPr>
            <a:xfrm>
              <a:off x="1047038" y="4566078"/>
              <a:ext cx="445200" cy="5257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68" name="Group 868"/>
          <p:cNvGrpSpPr/>
          <p:nvPr/>
        </p:nvGrpSpPr>
        <p:grpSpPr>
          <a:xfrm>
            <a:off x="1544180" y="2153398"/>
            <a:ext cx="8053546" cy="745791"/>
            <a:chOff x="0" y="72235"/>
            <a:chExt cx="19498693" cy="1670386"/>
          </a:xfrm>
        </p:grpSpPr>
        <p:sp>
          <p:nvSpPr>
            <p:cNvPr id="866" name="Shape 866"/>
            <p:cNvSpPr/>
            <p:nvPr/>
          </p:nvSpPr>
          <p:spPr>
            <a:xfrm>
              <a:off x="5280" y="72235"/>
              <a:ext cx="4748146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 defTabSz="817245">
                <a:defRPr sz="2970">
                  <a:solidFill>
                    <a:srgbClr val="4A5E6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7" name="Shape 867"/>
            <p:cNvSpPr/>
            <p:nvPr/>
          </p:nvSpPr>
          <p:spPr>
            <a:xfrm>
              <a:off x="0" y="749968"/>
              <a:ext cx="19498693" cy="9926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24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71" name="Group 871"/>
          <p:cNvGrpSpPr/>
          <p:nvPr/>
        </p:nvGrpSpPr>
        <p:grpSpPr>
          <a:xfrm>
            <a:off x="1543476" y="3264890"/>
            <a:ext cx="5054747" cy="893524"/>
            <a:chOff x="-1704" y="72235"/>
            <a:chExt cx="12238204" cy="2001271"/>
          </a:xfrm>
        </p:grpSpPr>
        <p:sp>
          <p:nvSpPr>
            <p:cNvPr id="869" name="Shape 869"/>
            <p:cNvSpPr/>
            <p:nvPr/>
          </p:nvSpPr>
          <p:spPr>
            <a:xfrm>
              <a:off x="-1704" y="72235"/>
              <a:ext cx="4748143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 defTabSz="817245">
                <a:defRPr sz="2970">
                  <a:solidFill>
                    <a:srgbClr val="3A9A87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0" name="Shape 870"/>
            <p:cNvSpPr/>
            <p:nvPr/>
          </p:nvSpPr>
          <p:spPr>
            <a:xfrm>
              <a:off x="0" y="419083"/>
              <a:ext cx="12236500" cy="16544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24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74" name="Group 874"/>
          <p:cNvGrpSpPr/>
          <p:nvPr/>
        </p:nvGrpSpPr>
        <p:grpSpPr>
          <a:xfrm>
            <a:off x="1543477" y="4376380"/>
            <a:ext cx="4682820" cy="813312"/>
            <a:chOff x="-1704" y="72233"/>
            <a:chExt cx="11337721" cy="1821613"/>
          </a:xfrm>
        </p:grpSpPr>
        <p:sp>
          <p:nvSpPr>
            <p:cNvPr id="872" name="Shape 872"/>
            <p:cNvSpPr/>
            <p:nvPr/>
          </p:nvSpPr>
          <p:spPr>
            <a:xfrm>
              <a:off x="-1704" y="72233"/>
              <a:ext cx="4748143" cy="529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 defTabSz="817245">
                <a:defRPr sz="2970">
                  <a:solidFill>
                    <a:srgbClr val="809D2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3" name="Shape 873"/>
            <p:cNvSpPr/>
            <p:nvPr/>
          </p:nvSpPr>
          <p:spPr>
            <a:xfrm>
              <a:off x="-2" y="598746"/>
              <a:ext cx="11336019" cy="1295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24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请替换文字内容，修改文字内容，也可以直接复制你的内容到此。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8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" grpId="0" advAuto="0"/>
      <p:bldP spid="856" grpId="0" advAuto="0"/>
      <p:bldP spid="865" grpId="0" advAuto="0"/>
      <p:bldP spid="868" grpId="0" advAuto="0"/>
      <p:bldP spid="871" grpId="0" advAuto="0"/>
      <p:bldP spid="874" grpId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562248"/>
            <a:ext cx="12858750" cy="13717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5775350" y="2463929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5350" y="2008535"/>
            <a:ext cx="130805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 </a:t>
            </a:r>
            <a:r>
              <a:rPr lang="en-US" altLang="zh-CN" sz="3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  <a:r>
              <a:rPr lang="zh-CN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节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32647" y="3422116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5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1012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/>
          <p:nvPr>
            <p:custDataLst>
              <p:tags r:id="rId4"/>
            </p:custDataLst>
          </p:nvPr>
        </p:nvSpPr>
        <p:spPr>
          <a:xfrm>
            <a:off x="5775350" y="3891781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zh-CN" altLang="en-US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6"/>
          <p:cNvSpPr txBox="1"/>
          <p:nvPr>
            <p:custDataLst>
              <p:tags r:id="rId5"/>
            </p:custDataLst>
          </p:nvPr>
        </p:nvSpPr>
        <p:spPr>
          <a:xfrm>
            <a:off x="5775350" y="4468986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2052" grpId="0"/>
      <p:bldP spid="2053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772799" y="4622104"/>
            <a:ext cx="5582522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9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8" name="AutoShape 6"/>
          <p:cNvSpPr/>
          <p:nvPr/>
        </p:nvSpPr>
        <p:spPr bwMode="auto">
          <a:xfrm>
            <a:off x="2947201" y="1834574"/>
            <a:ext cx="447676" cy="323820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s-ES" altLang="zh-CN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9" name="AutoShape 7"/>
          <p:cNvSpPr/>
          <p:nvPr/>
        </p:nvSpPr>
        <p:spPr bwMode="auto">
          <a:xfrm>
            <a:off x="2206298" y="2583686"/>
            <a:ext cx="446931" cy="323820"/>
          </a:xfrm>
          <a:custGeom>
            <a:avLst/>
            <a:gdLst>
              <a:gd name="T0" fmla="*/ 475457 w 21600"/>
              <a:gd name="T1" fmla="*/ 344488 h 21600"/>
              <a:gd name="T2" fmla="*/ 475457 w 21600"/>
              <a:gd name="T3" fmla="*/ 344488 h 21600"/>
              <a:gd name="T4" fmla="*/ 475457 w 21600"/>
              <a:gd name="T5" fmla="*/ 344488 h 21600"/>
              <a:gd name="T6" fmla="*/ 475457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  <a:endParaRPr lang="es-ES" altLang="zh-CN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0" name="AutoShape 8"/>
          <p:cNvSpPr/>
          <p:nvPr/>
        </p:nvSpPr>
        <p:spPr bwMode="auto">
          <a:xfrm>
            <a:off x="3688853" y="3042555"/>
            <a:ext cx="447676" cy="323820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25%</a:t>
            </a:r>
            <a:endParaRPr lang="es-ES" altLang="zh-CN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1" name="AutoShape 9"/>
          <p:cNvSpPr/>
          <p:nvPr/>
        </p:nvSpPr>
        <p:spPr bwMode="auto">
          <a:xfrm>
            <a:off x="4486462" y="2183016"/>
            <a:ext cx="447676" cy="324565"/>
          </a:xfrm>
          <a:custGeom>
            <a:avLst/>
            <a:gdLst>
              <a:gd name="T0" fmla="*/ 476250 w 21600"/>
              <a:gd name="T1" fmla="*/ 345281 h 21600"/>
              <a:gd name="T2" fmla="*/ 476250 w 21600"/>
              <a:gd name="T3" fmla="*/ 345281 h 21600"/>
              <a:gd name="T4" fmla="*/ 476250 w 21600"/>
              <a:gd name="T5" fmla="*/ 345281 h 21600"/>
              <a:gd name="T6" fmla="*/ 476250 w 21600"/>
              <a:gd name="T7" fmla="*/ 345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  <a:endParaRPr lang="es-ES" altLang="zh-CN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2" name="AutoShape 10"/>
          <p:cNvSpPr/>
          <p:nvPr/>
        </p:nvSpPr>
        <p:spPr bwMode="auto">
          <a:xfrm>
            <a:off x="5171406" y="2643376"/>
            <a:ext cx="447676" cy="323820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s-ES" altLang="zh-CN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3" name="AutoShape 11"/>
          <p:cNvSpPr/>
          <p:nvPr/>
        </p:nvSpPr>
        <p:spPr bwMode="auto">
          <a:xfrm>
            <a:off x="2744699" y="4906323"/>
            <a:ext cx="839254" cy="179932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4" name="AutoShape 12"/>
          <p:cNvSpPr/>
          <p:nvPr/>
        </p:nvSpPr>
        <p:spPr bwMode="auto">
          <a:xfrm>
            <a:off x="2014986" y="4906323"/>
            <a:ext cx="839254" cy="179932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5" name="AutoShape 13"/>
          <p:cNvSpPr/>
          <p:nvPr/>
        </p:nvSpPr>
        <p:spPr bwMode="auto">
          <a:xfrm>
            <a:off x="3485603" y="4906323"/>
            <a:ext cx="839254" cy="179932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6" name="AutoShape 14"/>
          <p:cNvSpPr/>
          <p:nvPr/>
        </p:nvSpPr>
        <p:spPr bwMode="auto">
          <a:xfrm>
            <a:off x="4223522" y="4906323"/>
            <a:ext cx="839254" cy="179932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7" name="AutoShape 15"/>
          <p:cNvSpPr/>
          <p:nvPr/>
        </p:nvSpPr>
        <p:spPr bwMode="auto">
          <a:xfrm>
            <a:off x="4968903" y="4906323"/>
            <a:ext cx="839254" cy="179932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8" name="AutoShape 16"/>
          <p:cNvSpPr/>
          <p:nvPr/>
        </p:nvSpPr>
        <p:spPr bwMode="auto">
          <a:xfrm>
            <a:off x="5874258" y="2180032"/>
            <a:ext cx="447676" cy="323820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  <a:endParaRPr lang="es-ES" altLang="zh-CN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9" name="AutoShape 17"/>
          <p:cNvSpPr/>
          <p:nvPr/>
        </p:nvSpPr>
        <p:spPr bwMode="auto">
          <a:xfrm>
            <a:off x="5694263" y="4902592"/>
            <a:ext cx="838259" cy="179932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0" name="AutoShape 18"/>
          <p:cNvSpPr/>
          <p:nvPr/>
        </p:nvSpPr>
        <p:spPr bwMode="auto">
          <a:xfrm>
            <a:off x="2234652" y="3005249"/>
            <a:ext cx="387241" cy="175712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274320">
              <a:lnSpc>
                <a:spcPct val="120000"/>
              </a:lnSpc>
              <a:defRPr/>
            </a:pPr>
            <a:endParaRPr lang="es-ES" sz="80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1" name="AutoShape 19"/>
          <p:cNvSpPr/>
          <p:nvPr/>
        </p:nvSpPr>
        <p:spPr bwMode="auto">
          <a:xfrm>
            <a:off x="2976301" y="2153917"/>
            <a:ext cx="387241" cy="260845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274320">
              <a:lnSpc>
                <a:spcPct val="120000"/>
              </a:lnSpc>
              <a:defRPr/>
            </a:pPr>
            <a:endParaRPr lang="es-ES" sz="80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2" name="AutoShape 20"/>
          <p:cNvSpPr/>
          <p:nvPr/>
        </p:nvSpPr>
        <p:spPr bwMode="auto">
          <a:xfrm>
            <a:off x="3717951" y="3463371"/>
            <a:ext cx="387241" cy="129900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274320">
              <a:lnSpc>
                <a:spcPct val="120000"/>
              </a:lnSpc>
              <a:defRPr/>
            </a:pPr>
            <a:endParaRPr lang="es-ES" sz="80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3" name="AutoShape 21"/>
          <p:cNvSpPr/>
          <p:nvPr/>
        </p:nvSpPr>
        <p:spPr bwMode="auto">
          <a:xfrm>
            <a:off x="4459600" y="2579210"/>
            <a:ext cx="387241" cy="218316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274320">
              <a:lnSpc>
                <a:spcPct val="120000"/>
              </a:lnSpc>
              <a:defRPr/>
            </a:pPr>
            <a:endParaRPr lang="es-ES" sz="80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4" name="AutoShape 22"/>
          <p:cNvSpPr/>
          <p:nvPr/>
        </p:nvSpPr>
        <p:spPr bwMode="auto">
          <a:xfrm>
            <a:off x="5201999" y="3005249"/>
            <a:ext cx="386494" cy="175712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274320">
              <a:lnSpc>
                <a:spcPct val="120000"/>
              </a:lnSpc>
              <a:defRPr/>
            </a:pPr>
            <a:endParaRPr lang="es-ES" sz="80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5" name="AutoShape 23"/>
          <p:cNvSpPr/>
          <p:nvPr/>
        </p:nvSpPr>
        <p:spPr bwMode="auto">
          <a:xfrm>
            <a:off x="5906342" y="2568019"/>
            <a:ext cx="386494" cy="2183168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274320">
              <a:lnSpc>
                <a:spcPct val="120000"/>
              </a:lnSpc>
              <a:defRPr/>
            </a:pPr>
            <a:endParaRPr lang="es-ES" sz="80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6" name="AutoShape 24"/>
          <p:cNvSpPr/>
          <p:nvPr/>
        </p:nvSpPr>
        <p:spPr bwMode="auto">
          <a:xfrm>
            <a:off x="6718874" y="3005249"/>
            <a:ext cx="386494" cy="175712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274320">
              <a:lnSpc>
                <a:spcPct val="120000"/>
              </a:lnSpc>
              <a:defRPr/>
            </a:pPr>
            <a:endParaRPr lang="es-ES" sz="80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7" name="AutoShape 25"/>
          <p:cNvSpPr/>
          <p:nvPr/>
        </p:nvSpPr>
        <p:spPr bwMode="auto">
          <a:xfrm>
            <a:off x="6687536" y="2643376"/>
            <a:ext cx="447676" cy="323820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s-ES" altLang="zh-CN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8" name="AutoShape 26"/>
          <p:cNvSpPr/>
          <p:nvPr/>
        </p:nvSpPr>
        <p:spPr bwMode="auto">
          <a:xfrm>
            <a:off x="6506049" y="4902592"/>
            <a:ext cx="838259" cy="179932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11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内容</a:t>
            </a:r>
            <a:endParaRPr lang="es-E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9" name="AutoShape 27"/>
          <p:cNvSpPr/>
          <p:nvPr/>
        </p:nvSpPr>
        <p:spPr bwMode="auto">
          <a:xfrm>
            <a:off x="7981319" y="2515043"/>
            <a:ext cx="3121795" cy="886397"/>
          </a:xfrm>
          <a:custGeom>
            <a:avLst/>
            <a:gdLst>
              <a:gd name="T0" fmla="*/ 3321050 w 21600"/>
              <a:gd name="T1" fmla="*/ 2540000 h 21600"/>
              <a:gd name="T2" fmla="*/ 3321050 w 21600"/>
              <a:gd name="T3" fmla="*/ 2540000 h 21600"/>
              <a:gd name="T4" fmla="*/ 3321050 w 21600"/>
              <a:gd name="T5" fmla="*/ 2540000 h 21600"/>
              <a:gd name="T6" fmla="*/ 3321050 w 21600"/>
              <a:gd name="T7" fmla="*/ 2540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0" name="AutoShape 28"/>
          <p:cNvSpPr/>
          <p:nvPr/>
        </p:nvSpPr>
        <p:spPr bwMode="auto">
          <a:xfrm>
            <a:off x="7981319" y="2261358"/>
            <a:ext cx="1464586" cy="236219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21" name="AutoShape 29"/>
          <p:cNvSpPr/>
          <p:nvPr/>
        </p:nvSpPr>
        <p:spPr bwMode="auto">
          <a:xfrm>
            <a:off x="1749668" y="5653996"/>
            <a:ext cx="9359415" cy="584964"/>
          </a:xfrm>
          <a:custGeom>
            <a:avLst/>
            <a:gdLst>
              <a:gd name="T0" fmla="*/ 9956800 w 21600"/>
              <a:gd name="T1" fmla="*/ 476250 h 21600"/>
              <a:gd name="T2" fmla="*/ 9956800 w 21600"/>
              <a:gd name="T3" fmla="*/ 476250 h 21600"/>
              <a:gd name="T4" fmla="*/ 9956800 w 21600"/>
              <a:gd name="T5" fmla="*/ 476250 h 21600"/>
              <a:gd name="T6" fmla="*/ 9956800 w 21600"/>
              <a:gd name="T7" fmla="*/ 4762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defTabSz="647700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2" name="AutoShape 30"/>
          <p:cNvSpPr/>
          <p:nvPr/>
        </p:nvSpPr>
        <p:spPr bwMode="auto">
          <a:xfrm>
            <a:off x="5029732" y="5223960"/>
            <a:ext cx="1847318" cy="236219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nimBg="1" autoUpdateAnimBg="0"/>
      <p:bldP spid="33811" grpId="0" animBg="1" autoUpdateAnimBg="0"/>
      <p:bldP spid="33812" grpId="0" animBg="1" autoUpdateAnimBg="0"/>
      <p:bldP spid="33813" grpId="0" animBg="1" autoUpdateAnimBg="0"/>
      <p:bldP spid="33814" grpId="0" animBg="1" autoUpdateAnimBg="0"/>
      <p:bldP spid="33815" grpId="0" animBg="1" autoUpdateAnimBg="0"/>
      <p:bldP spid="33816" grpId="0" animBg="1" autoUpdateAnimBg="0"/>
      <p:bldP spid="33817" grpId="0" autoUpdateAnimBg="0"/>
      <p:bldP spid="33818" grpId="0" autoUpdateAnimBg="0"/>
      <p:bldP spid="33819" grpId="0" autoUpdateAnimBg="0"/>
      <p:bldP spid="33820" grpId="0" autoUpdateAnimBg="0"/>
      <p:bldP spid="33821" grpId="0" autoUpdateAnimBg="0"/>
      <p:bldP spid="338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4917207" cy="7239348"/>
          </a:xfrm>
          <a:prstGeom prst="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MH_Others_1"/>
          <p:cNvSpPr txBox="1"/>
          <p:nvPr>
            <p:custDataLst>
              <p:tags r:id="rId2"/>
            </p:custDataLst>
          </p:nvPr>
        </p:nvSpPr>
        <p:spPr>
          <a:xfrm>
            <a:off x="1243487" y="1113625"/>
            <a:ext cx="2430232" cy="10156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lang="zh-CN" altLang="en-US" sz="6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MH_Others_2"/>
          <p:cNvSpPr txBox="1"/>
          <p:nvPr>
            <p:custDataLst>
              <p:tags r:id="rId3"/>
            </p:custDataLst>
          </p:nvPr>
        </p:nvSpPr>
        <p:spPr>
          <a:xfrm>
            <a:off x="1255761" y="2129286"/>
            <a:ext cx="2405684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MH_Other_1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7109928" y="2268366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20" kern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lang="en-US" altLang="zh-CN" sz="4220" kern="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MH_Other_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7109928" y="3275268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20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lang="en-US" altLang="zh-CN" sz="4220" kern="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MH_Other_3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7109928" y="4282170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20" kern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lang="en-US" altLang="zh-CN" sz="4220" kern="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MH_Other_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7109928" y="5289072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20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  <a:endParaRPr lang="en-US" altLang="zh-CN" sz="4220" kern="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Text_1"/>
          <p:cNvSpPr/>
          <p:nvPr>
            <p:custDataLst>
              <p:tags r:id="rId8"/>
            </p:custDataLst>
          </p:nvPr>
        </p:nvSpPr>
        <p:spPr>
          <a:xfrm>
            <a:off x="8068419" y="2274423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MH_Text_2"/>
          <p:cNvSpPr/>
          <p:nvPr>
            <p:custDataLst>
              <p:tags r:id="rId9"/>
            </p:custDataLst>
          </p:nvPr>
        </p:nvSpPr>
        <p:spPr>
          <a:xfrm>
            <a:off x="8068419" y="3281325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Text_3"/>
          <p:cNvSpPr/>
          <p:nvPr>
            <p:custDataLst>
              <p:tags r:id="rId10"/>
            </p:custDataLst>
          </p:nvPr>
        </p:nvSpPr>
        <p:spPr>
          <a:xfrm>
            <a:off x="8068419" y="4288227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MH_Text_4"/>
          <p:cNvSpPr/>
          <p:nvPr>
            <p:custDataLst>
              <p:tags r:id="rId11"/>
            </p:custDataLst>
          </p:nvPr>
        </p:nvSpPr>
        <p:spPr>
          <a:xfrm>
            <a:off x="8068419" y="5295129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7" grpId="0"/>
      <p:bldP spid="42" grpId="0" animBg="1"/>
      <p:bldP spid="14" grpId="0" animBg="1"/>
      <p:bldP spid="16" grpId="0" animBg="1"/>
      <p:bldP spid="10" grpId="0" animBg="1"/>
      <p:bldP spid="20" grpId="0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/>
          <p:cNvSpPr>
            <a:spLocks noEditPoints="1"/>
          </p:cNvSpPr>
          <p:nvPr/>
        </p:nvSpPr>
        <p:spPr bwMode="auto">
          <a:xfrm>
            <a:off x="2706522" y="2073564"/>
            <a:ext cx="2580877" cy="3051270"/>
          </a:xfrm>
          <a:custGeom>
            <a:avLst/>
            <a:gdLst>
              <a:gd name="T0" fmla="*/ 774 w 1058"/>
              <a:gd name="T1" fmla="*/ 1252 h 1252"/>
              <a:gd name="T2" fmla="*/ 283 w 1058"/>
              <a:gd name="T3" fmla="*/ 1252 h 1252"/>
              <a:gd name="T4" fmla="*/ 248 w 1058"/>
              <a:gd name="T5" fmla="*/ 1218 h 1252"/>
              <a:gd name="T6" fmla="*/ 142 w 1058"/>
              <a:gd name="T7" fmla="*/ 887 h 1252"/>
              <a:gd name="T8" fmla="*/ 110 w 1058"/>
              <a:gd name="T9" fmla="*/ 831 h 1252"/>
              <a:gd name="T10" fmla="*/ 0 w 1058"/>
              <a:gd name="T11" fmla="*/ 529 h 1252"/>
              <a:gd name="T12" fmla="*/ 529 w 1058"/>
              <a:gd name="T13" fmla="*/ 0 h 1252"/>
              <a:gd name="T14" fmla="*/ 1058 w 1058"/>
              <a:gd name="T15" fmla="*/ 529 h 1252"/>
              <a:gd name="T16" fmla="*/ 947 w 1058"/>
              <a:gd name="T17" fmla="*/ 831 h 1252"/>
              <a:gd name="T18" fmla="*/ 916 w 1058"/>
              <a:gd name="T19" fmla="*/ 887 h 1252"/>
              <a:gd name="T20" fmla="*/ 810 w 1058"/>
              <a:gd name="T21" fmla="*/ 1218 h 1252"/>
              <a:gd name="T22" fmla="*/ 774 w 1058"/>
              <a:gd name="T23" fmla="*/ 1252 h 1252"/>
              <a:gd name="T24" fmla="*/ 315 w 1058"/>
              <a:gd name="T25" fmla="*/ 1180 h 1252"/>
              <a:gd name="T26" fmla="*/ 742 w 1058"/>
              <a:gd name="T27" fmla="*/ 1180 h 1252"/>
              <a:gd name="T28" fmla="*/ 851 w 1058"/>
              <a:gd name="T29" fmla="*/ 857 h 1252"/>
              <a:gd name="T30" fmla="*/ 885 w 1058"/>
              <a:gd name="T31" fmla="*/ 794 h 1252"/>
              <a:gd name="T32" fmla="*/ 986 w 1058"/>
              <a:gd name="T33" fmla="*/ 529 h 1252"/>
              <a:gd name="T34" fmla="*/ 529 w 1058"/>
              <a:gd name="T35" fmla="*/ 72 h 1252"/>
              <a:gd name="T36" fmla="*/ 72 w 1058"/>
              <a:gd name="T37" fmla="*/ 529 h 1252"/>
              <a:gd name="T38" fmla="*/ 172 w 1058"/>
              <a:gd name="T39" fmla="*/ 794 h 1252"/>
              <a:gd name="T40" fmla="*/ 207 w 1058"/>
              <a:gd name="T41" fmla="*/ 857 h 1252"/>
              <a:gd name="T42" fmla="*/ 315 w 1058"/>
              <a:gd name="T43" fmla="*/ 1180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8" h="1252">
                <a:moveTo>
                  <a:pt x="774" y="1252"/>
                </a:moveTo>
                <a:cubicBezTo>
                  <a:pt x="283" y="1252"/>
                  <a:pt x="283" y="1252"/>
                  <a:pt x="283" y="1252"/>
                </a:cubicBezTo>
                <a:cubicBezTo>
                  <a:pt x="264" y="1252"/>
                  <a:pt x="249" y="1237"/>
                  <a:pt x="248" y="1218"/>
                </a:cubicBezTo>
                <a:cubicBezTo>
                  <a:pt x="247" y="1217"/>
                  <a:pt x="239" y="1097"/>
                  <a:pt x="142" y="887"/>
                </a:cubicBezTo>
                <a:cubicBezTo>
                  <a:pt x="135" y="873"/>
                  <a:pt x="123" y="853"/>
                  <a:pt x="110" y="831"/>
                </a:cubicBezTo>
                <a:cubicBezTo>
                  <a:pt x="66" y="755"/>
                  <a:pt x="0" y="640"/>
                  <a:pt x="0" y="529"/>
                </a:cubicBezTo>
                <a:cubicBezTo>
                  <a:pt x="0" y="238"/>
                  <a:pt x="237" y="0"/>
                  <a:pt x="529" y="0"/>
                </a:cubicBezTo>
                <a:cubicBezTo>
                  <a:pt x="820" y="0"/>
                  <a:pt x="1058" y="238"/>
                  <a:pt x="1058" y="529"/>
                </a:cubicBezTo>
                <a:cubicBezTo>
                  <a:pt x="1058" y="640"/>
                  <a:pt x="991" y="755"/>
                  <a:pt x="947" y="831"/>
                </a:cubicBezTo>
                <a:cubicBezTo>
                  <a:pt x="934" y="853"/>
                  <a:pt x="923" y="873"/>
                  <a:pt x="916" y="887"/>
                </a:cubicBezTo>
                <a:cubicBezTo>
                  <a:pt x="818" y="1097"/>
                  <a:pt x="810" y="1217"/>
                  <a:pt x="810" y="1218"/>
                </a:cubicBezTo>
                <a:cubicBezTo>
                  <a:pt x="809" y="1237"/>
                  <a:pt x="793" y="1252"/>
                  <a:pt x="774" y="1252"/>
                </a:cubicBezTo>
                <a:close/>
                <a:moveTo>
                  <a:pt x="315" y="1180"/>
                </a:moveTo>
                <a:cubicBezTo>
                  <a:pt x="742" y="1180"/>
                  <a:pt x="742" y="1180"/>
                  <a:pt x="742" y="1180"/>
                </a:cubicBezTo>
                <a:cubicBezTo>
                  <a:pt x="751" y="1127"/>
                  <a:pt x="776" y="1017"/>
                  <a:pt x="851" y="857"/>
                </a:cubicBezTo>
                <a:cubicBezTo>
                  <a:pt x="859" y="840"/>
                  <a:pt x="871" y="819"/>
                  <a:pt x="885" y="794"/>
                </a:cubicBezTo>
                <a:cubicBezTo>
                  <a:pt x="928" y="721"/>
                  <a:pt x="986" y="621"/>
                  <a:pt x="986" y="529"/>
                </a:cubicBezTo>
                <a:cubicBezTo>
                  <a:pt x="986" y="277"/>
                  <a:pt x="781" y="72"/>
                  <a:pt x="529" y="72"/>
                </a:cubicBezTo>
                <a:cubicBezTo>
                  <a:pt x="277" y="72"/>
                  <a:pt x="72" y="277"/>
                  <a:pt x="72" y="529"/>
                </a:cubicBezTo>
                <a:cubicBezTo>
                  <a:pt x="72" y="621"/>
                  <a:pt x="130" y="721"/>
                  <a:pt x="172" y="794"/>
                </a:cubicBezTo>
                <a:cubicBezTo>
                  <a:pt x="187" y="819"/>
                  <a:pt x="199" y="840"/>
                  <a:pt x="207" y="857"/>
                </a:cubicBezTo>
                <a:cubicBezTo>
                  <a:pt x="281" y="1017"/>
                  <a:pt x="307" y="1127"/>
                  <a:pt x="315" y="118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6"/>
          <p:cNvSpPr>
            <a:spLocks noEditPoints="1"/>
          </p:cNvSpPr>
          <p:nvPr/>
        </p:nvSpPr>
        <p:spPr bwMode="auto">
          <a:xfrm>
            <a:off x="3337434" y="5211921"/>
            <a:ext cx="1319053" cy="1058034"/>
          </a:xfrm>
          <a:custGeom>
            <a:avLst/>
            <a:gdLst>
              <a:gd name="T0" fmla="*/ 495 w 541"/>
              <a:gd name="T1" fmla="*/ 223 h 434"/>
              <a:gd name="T2" fmla="*/ 540 w 541"/>
              <a:gd name="T3" fmla="*/ 168 h 434"/>
              <a:gd name="T4" fmla="*/ 494 w 541"/>
              <a:gd name="T5" fmla="*/ 112 h 434"/>
              <a:gd name="T6" fmla="*/ 540 w 541"/>
              <a:gd name="T7" fmla="*/ 57 h 434"/>
              <a:gd name="T8" fmla="*/ 483 w 541"/>
              <a:gd name="T9" fmla="*/ 0 h 434"/>
              <a:gd name="T10" fmla="*/ 56 w 541"/>
              <a:gd name="T11" fmla="*/ 0 h 434"/>
              <a:gd name="T12" fmla="*/ 0 w 541"/>
              <a:gd name="T13" fmla="*/ 56 h 434"/>
              <a:gd name="T14" fmla="*/ 46 w 541"/>
              <a:gd name="T15" fmla="*/ 112 h 434"/>
              <a:gd name="T16" fmla="*/ 0 w 541"/>
              <a:gd name="T17" fmla="*/ 167 h 434"/>
              <a:gd name="T18" fmla="*/ 46 w 541"/>
              <a:gd name="T19" fmla="*/ 223 h 434"/>
              <a:gd name="T20" fmla="*/ 1 w 541"/>
              <a:gd name="T21" fmla="*/ 278 h 434"/>
              <a:gd name="T22" fmla="*/ 57 w 541"/>
              <a:gd name="T23" fmla="*/ 334 h 434"/>
              <a:gd name="T24" fmla="*/ 157 w 541"/>
              <a:gd name="T25" fmla="*/ 334 h 434"/>
              <a:gd name="T26" fmla="*/ 161 w 541"/>
              <a:gd name="T27" fmla="*/ 351 h 434"/>
              <a:gd name="T28" fmla="*/ 272 w 541"/>
              <a:gd name="T29" fmla="*/ 433 h 434"/>
              <a:gd name="T30" fmla="*/ 383 w 541"/>
              <a:gd name="T31" fmla="*/ 335 h 434"/>
              <a:gd name="T32" fmla="*/ 484 w 541"/>
              <a:gd name="T33" fmla="*/ 335 h 434"/>
              <a:gd name="T34" fmla="*/ 541 w 541"/>
              <a:gd name="T35" fmla="*/ 278 h 434"/>
              <a:gd name="T36" fmla="*/ 495 w 541"/>
              <a:gd name="T37" fmla="*/ 223 h 434"/>
              <a:gd name="T38" fmla="*/ 423 w 541"/>
              <a:gd name="T39" fmla="*/ 241 h 434"/>
              <a:gd name="T40" fmla="*/ 118 w 541"/>
              <a:gd name="T41" fmla="*/ 241 h 434"/>
              <a:gd name="T42" fmla="*/ 104 w 541"/>
              <a:gd name="T43" fmla="*/ 227 h 434"/>
              <a:gd name="T44" fmla="*/ 118 w 541"/>
              <a:gd name="T45" fmla="*/ 213 h 434"/>
              <a:gd name="T46" fmla="*/ 423 w 541"/>
              <a:gd name="T47" fmla="*/ 213 h 434"/>
              <a:gd name="T48" fmla="*/ 437 w 541"/>
              <a:gd name="T49" fmla="*/ 227 h 434"/>
              <a:gd name="T50" fmla="*/ 423 w 541"/>
              <a:gd name="T51" fmla="*/ 241 h 434"/>
              <a:gd name="T52" fmla="*/ 423 w 541"/>
              <a:gd name="T53" fmla="*/ 116 h 434"/>
              <a:gd name="T54" fmla="*/ 118 w 541"/>
              <a:gd name="T55" fmla="*/ 116 h 434"/>
              <a:gd name="T56" fmla="*/ 104 w 541"/>
              <a:gd name="T57" fmla="*/ 102 h 434"/>
              <a:gd name="T58" fmla="*/ 118 w 541"/>
              <a:gd name="T59" fmla="*/ 88 h 434"/>
              <a:gd name="T60" fmla="*/ 423 w 541"/>
              <a:gd name="T61" fmla="*/ 88 h 434"/>
              <a:gd name="T62" fmla="*/ 437 w 541"/>
              <a:gd name="T63" fmla="*/ 102 h 434"/>
              <a:gd name="T64" fmla="*/ 423 w 541"/>
              <a:gd name="T65" fmla="*/ 116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41" h="434">
                <a:moveTo>
                  <a:pt x="495" y="223"/>
                </a:moveTo>
                <a:cubicBezTo>
                  <a:pt x="521" y="218"/>
                  <a:pt x="540" y="195"/>
                  <a:pt x="540" y="168"/>
                </a:cubicBezTo>
                <a:cubicBezTo>
                  <a:pt x="540" y="140"/>
                  <a:pt x="520" y="117"/>
                  <a:pt x="494" y="112"/>
                </a:cubicBezTo>
                <a:cubicBezTo>
                  <a:pt x="520" y="107"/>
                  <a:pt x="540" y="84"/>
                  <a:pt x="540" y="57"/>
                </a:cubicBezTo>
                <a:cubicBezTo>
                  <a:pt x="540" y="26"/>
                  <a:pt x="514" y="0"/>
                  <a:pt x="48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4"/>
                  <a:pt x="20" y="107"/>
                  <a:pt x="46" y="112"/>
                </a:cubicBezTo>
                <a:cubicBezTo>
                  <a:pt x="20" y="117"/>
                  <a:pt x="0" y="140"/>
                  <a:pt x="0" y="167"/>
                </a:cubicBezTo>
                <a:cubicBezTo>
                  <a:pt x="0" y="195"/>
                  <a:pt x="20" y="218"/>
                  <a:pt x="46" y="223"/>
                </a:cubicBezTo>
                <a:cubicBezTo>
                  <a:pt x="20" y="228"/>
                  <a:pt x="1" y="250"/>
                  <a:pt x="1" y="278"/>
                </a:cubicBezTo>
                <a:cubicBezTo>
                  <a:pt x="1" y="309"/>
                  <a:pt x="26" y="334"/>
                  <a:pt x="57" y="334"/>
                </a:cubicBezTo>
                <a:cubicBezTo>
                  <a:pt x="157" y="334"/>
                  <a:pt x="157" y="334"/>
                  <a:pt x="157" y="334"/>
                </a:cubicBezTo>
                <a:cubicBezTo>
                  <a:pt x="158" y="340"/>
                  <a:pt x="159" y="345"/>
                  <a:pt x="161" y="351"/>
                </a:cubicBezTo>
                <a:cubicBezTo>
                  <a:pt x="175" y="399"/>
                  <a:pt x="219" y="434"/>
                  <a:pt x="272" y="433"/>
                </a:cubicBezTo>
                <a:cubicBezTo>
                  <a:pt x="331" y="433"/>
                  <a:pt x="380" y="392"/>
                  <a:pt x="383" y="335"/>
                </a:cubicBezTo>
                <a:cubicBezTo>
                  <a:pt x="484" y="335"/>
                  <a:pt x="484" y="335"/>
                  <a:pt x="484" y="335"/>
                </a:cubicBezTo>
                <a:cubicBezTo>
                  <a:pt x="515" y="335"/>
                  <a:pt x="541" y="309"/>
                  <a:pt x="541" y="278"/>
                </a:cubicBezTo>
                <a:cubicBezTo>
                  <a:pt x="541" y="251"/>
                  <a:pt x="521" y="228"/>
                  <a:pt x="495" y="223"/>
                </a:cubicBezTo>
                <a:close/>
                <a:moveTo>
                  <a:pt x="423" y="241"/>
                </a:moveTo>
                <a:cubicBezTo>
                  <a:pt x="118" y="241"/>
                  <a:pt x="118" y="241"/>
                  <a:pt x="118" y="241"/>
                </a:cubicBezTo>
                <a:cubicBezTo>
                  <a:pt x="110" y="241"/>
                  <a:pt x="104" y="234"/>
                  <a:pt x="104" y="227"/>
                </a:cubicBezTo>
                <a:cubicBezTo>
                  <a:pt x="104" y="219"/>
                  <a:pt x="110" y="213"/>
                  <a:pt x="118" y="213"/>
                </a:cubicBezTo>
                <a:cubicBezTo>
                  <a:pt x="423" y="213"/>
                  <a:pt x="423" y="213"/>
                  <a:pt x="423" y="213"/>
                </a:cubicBezTo>
                <a:cubicBezTo>
                  <a:pt x="431" y="213"/>
                  <a:pt x="437" y="219"/>
                  <a:pt x="437" y="227"/>
                </a:cubicBezTo>
                <a:cubicBezTo>
                  <a:pt x="437" y="234"/>
                  <a:pt x="431" y="241"/>
                  <a:pt x="423" y="241"/>
                </a:cubicBezTo>
                <a:close/>
                <a:moveTo>
                  <a:pt x="423" y="116"/>
                </a:moveTo>
                <a:cubicBezTo>
                  <a:pt x="118" y="116"/>
                  <a:pt x="118" y="116"/>
                  <a:pt x="118" y="116"/>
                </a:cubicBezTo>
                <a:cubicBezTo>
                  <a:pt x="110" y="116"/>
                  <a:pt x="104" y="110"/>
                  <a:pt x="104" y="102"/>
                </a:cubicBezTo>
                <a:cubicBezTo>
                  <a:pt x="104" y="95"/>
                  <a:pt x="110" y="88"/>
                  <a:pt x="118" y="88"/>
                </a:cubicBezTo>
                <a:cubicBezTo>
                  <a:pt x="423" y="88"/>
                  <a:pt x="423" y="88"/>
                  <a:pt x="423" y="88"/>
                </a:cubicBezTo>
                <a:cubicBezTo>
                  <a:pt x="431" y="88"/>
                  <a:pt x="437" y="95"/>
                  <a:pt x="437" y="102"/>
                </a:cubicBezTo>
                <a:cubicBezTo>
                  <a:pt x="437" y="110"/>
                  <a:pt x="431" y="116"/>
                  <a:pt x="423" y="11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30110" y="2275783"/>
            <a:ext cx="2133701" cy="1909762"/>
            <a:chOff x="8169276" y="952501"/>
            <a:chExt cx="3781424" cy="3384550"/>
          </a:xfrm>
          <a:solidFill>
            <a:schemeClr val="accent1"/>
          </a:solidFill>
        </p:grpSpPr>
        <p:sp>
          <p:nvSpPr>
            <p:cNvPr id="14" name="Freeform 10"/>
            <p:cNvSpPr/>
            <p:nvPr/>
          </p:nvSpPr>
          <p:spPr bwMode="auto">
            <a:xfrm>
              <a:off x="9297988" y="1533526"/>
              <a:ext cx="1392237" cy="1004888"/>
            </a:xfrm>
            <a:custGeom>
              <a:avLst/>
              <a:gdLst>
                <a:gd name="T0" fmla="*/ 142 w 370"/>
                <a:gd name="T1" fmla="*/ 228 h 267"/>
                <a:gd name="T2" fmla="*/ 241 w 370"/>
                <a:gd name="T3" fmla="*/ 248 h 267"/>
                <a:gd name="T4" fmla="*/ 303 w 370"/>
                <a:gd name="T5" fmla="*/ 226 h 267"/>
                <a:gd name="T6" fmla="*/ 368 w 370"/>
                <a:gd name="T7" fmla="*/ 107 h 267"/>
                <a:gd name="T8" fmla="*/ 278 w 370"/>
                <a:gd name="T9" fmla="*/ 11 h 267"/>
                <a:gd name="T10" fmla="*/ 179 w 370"/>
                <a:gd name="T11" fmla="*/ 58 h 267"/>
                <a:gd name="T12" fmla="*/ 168 w 370"/>
                <a:gd name="T13" fmla="*/ 65 h 267"/>
                <a:gd name="T14" fmla="*/ 155 w 370"/>
                <a:gd name="T15" fmla="*/ 60 h 267"/>
                <a:gd name="T16" fmla="*/ 67 w 370"/>
                <a:gd name="T17" fmla="*/ 47 h 267"/>
                <a:gd name="T18" fmla="*/ 0 w 370"/>
                <a:gd name="T19" fmla="*/ 116 h 267"/>
                <a:gd name="T20" fmla="*/ 9 w 370"/>
                <a:gd name="T21" fmla="*/ 121 h 267"/>
                <a:gd name="T22" fmla="*/ 84 w 370"/>
                <a:gd name="T23" fmla="*/ 267 h 267"/>
                <a:gd name="T24" fmla="*/ 142 w 370"/>
                <a:gd name="T25" fmla="*/ 22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0" h="267">
                  <a:moveTo>
                    <a:pt x="142" y="228"/>
                  </a:moveTo>
                  <a:cubicBezTo>
                    <a:pt x="189" y="219"/>
                    <a:pt x="225" y="237"/>
                    <a:pt x="241" y="248"/>
                  </a:cubicBezTo>
                  <a:cubicBezTo>
                    <a:pt x="253" y="241"/>
                    <a:pt x="275" y="230"/>
                    <a:pt x="303" y="226"/>
                  </a:cubicBezTo>
                  <a:cubicBezTo>
                    <a:pt x="304" y="191"/>
                    <a:pt x="319" y="134"/>
                    <a:pt x="368" y="107"/>
                  </a:cubicBezTo>
                  <a:cubicBezTo>
                    <a:pt x="370" y="82"/>
                    <a:pt x="350" y="22"/>
                    <a:pt x="278" y="11"/>
                  </a:cubicBezTo>
                  <a:cubicBezTo>
                    <a:pt x="211" y="0"/>
                    <a:pt x="181" y="56"/>
                    <a:pt x="179" y="58"/>
                  </a:cubicBezTo>
                  <a:cubicBezTo>
                    <a:pt x="177" y="62"/>
                    <a:pt x="173" y="65"/>
                    <a:pt x="168" y="65"/>
                  </a:cubicBezTo>
                  <a:cubicBezTo>
                    <a:pt x="163" y="66"/>
                    <a:pt x="158" y="64"/>
                    <a:pt x="155" y="60"/>
                  </a:cubicBezTo>
                  <a:cubicBezTo>
                    <a:pt x="155" y="59"/>
                    <a:pt x="133" y="32"/>
                    <a:pt x="67" y="47"/>
                  </a:cubicBezTo>
                  <a:cubicBezTo>
                    <a:pt x="14" y="60"/>
                    <a:pt x="2" y="101"/>
                    <a:pt x="0" y="116"/>
                  </a:cubicBezTo>
                  <a:cubicBezTo>
                    <a:pt x="3" y="117"/>
                    <a:pt x="6" y="119"/>
                    <a:pt x="9" y="121"/>
                  </a:cubicBezTo>
                  <a:cubicBezTo>
                    <a:pt x="63" y="161"/>
                    <a:pt x="80" y="224"/>
                    <a:pt x="84" y="267"/>
                  </a:cubicBezTo>
                  <a:cubicBezTo>
                    <a:pt x="96" y="250"/>
                    <a:pt x="114" y="234"/>
                    <a:pt x="142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1"/>
            <p:cNvSpPr/>
            <p:nvPr/>
          </p:nvSpPr>
          <p:spPr bwMode="auto">
            <a:xfrm>
              <a:off x="8169276" y="952501"/>
              <a:ext cx="3781424" cy="3384550"/>
            </a:xfrm>
            <a:custGeom>
              <a:avLst/>
              <a:gdLst>
                <a:gd name="T0" fmla="*/ 932 w 1005"/>
                <a:gd name="T1" fmla="*/ 313 h 899"/>
                <a:gd name="T2" fmla="*/ 693 w 1005"/>
                <a:gd name="T3" fmla="*/ 126 h 899"/>
                <a:gd name="T4" fmla="*/ 192 w 1005"/>
                <a:gd name="T5" fmla="*/ 181 h 899"/>
                <a:gd name="T6" fmla="*/ 261 w 1005"/>
                <a:gd name="T7" fmla="*/ 549 h 899"/>
                <a:gd name="T8" fmla="*/ 292 w 1005"/>
                <a:gd name="T9" fmla="*/ 298 h 899"/>
                <a:gd name="T10" fmla="*/ 155 w 1005"/>
                <a:gd name="T11" fmla="*/ 377 h 899"/>
                <a:gd name="T12" fmla="*/ 244 w 1005"/>
                <a:gd name="T13" fmla="*/ 409 h 899"/>
                <a:gd name="T14" fmla="*/ 255 w 1005"/>
                <a:gd name="T15" fmla="*/ 435 h 899"/>
                <a:gd name="T16" fmla="*/ 128 w 1005"/>
                <a:gd name="T17" fmla="*/ 388 h 899"/>
                <a:gd name="T18" fmla="*/ 274 w 1005"/>
                <a:gd name="T19" fmla="*/ 257 h 899"/>
                <a:gd name="T20" fmla="*/ 464 w 1005"/>
                <a:gd name="T21" fmla="*/ 184 h 899"/>
                <a:gd name="T22" fmla="*/ 673 w 1005"/>
                <a:gd name="T23" fmla="*/ 190 h 899"/>
                <a:gd name="T24" fmla="*/ 851 w 1005"/>
                <a:gd name="T25" fmla="*/ 291 h 899"/>
                <a:gd name="T26" fmla="*/ 914 w 1005"/>
                <a:gd name="T27" fmla="*/ 518 h 899"/>
                <a:gd name="T28" fmla="*/ 747 w 1005"/>
                <a:gd name="T29" fmla="*/ 572 h 899"/>
                <a:gd name="T30" fmla="*/ 474 w 1005"/>
                <a:gd name="T31" fmla="*/ 615 h 899"/>
                <a:gd name="T32" fmla="*/ 421 w 1005"/>
                <a:gd name="T33" fmla="*/ 572 h 899"/>
                <a:gd name="T34" fmla="*/ 446 w 1005"/>
                <a:gd name="T35" fmla="*/ 560 h 899"/>
                <a:gd name="T36" fmla="*/ 553 w 1005"/>
                <a:gd name="T37" fmla="*/ 547 h 899"/>
                <a:gd name="T38" fmla="*/ 854 w 1005"/>
                <a:gd name="T39" fmla="*/ 560 h 899"/>
                <a:gd name="T40" fmla="*/ 857 w 1005"/>
                <a:gd name="T41" fmla="*/ 427 h 899"/>
                <a:gd name="T42" fmla="*/ 831 w 1005"/>
                <a:gd name="T43" fmla="*/ 311 h 899"/>
                <a:gd name="T44" fmla="*/ 632 w 1005"/>
                <a:gd name="T45" fmla="*/ 378 h 899"/>
                <a:gd name="T46" fmla="*/ 742 w 1005"/>
                <a:gd name="T47" fmla="*/ 461 h 899"/>
                <a:gd name="T48" fmla="*/ 549 w 1005"/>
                <a:gd name="T49" fmla="*/ 430 h 899"/>
                <a:gd name="T50" fmla="*/ 447 w 1005"/>
                <a:gd name="T51" fmla="*/ 410 h 899"/>
                <a:gd name="T52" fmla="*/ 381 w 1005"/>
                <a:gd name="T53" fmla="*/ 488 h 899"/>
                <a:gd name="T54" fmla="*/ 300 w 1005"/>
                <a:gd name="T55" fmla="*/ 535 h 899"/>
                <a:gd name="T56" fmla="*/ 298 w 1005"/>
                <a:gd name="T57" fmla="*/ 538 h 899"/>
                <a:gd name="T58" fmla="*/ 274 w 1005"/>
                <a:gd name="T59" fmla="*/ 618 h 899"/>
                <a:gd name="T60" fmla="*/ 288 w 1005"/>
                <a:gd name="T61" fmla="*/ 665 h 899"/>
                <a:gd name="T62" fmla="*/ 352 w 1005"/>
                <a:gd name="T63" fmla="*/ 724 h 899"/>
                <a:gd name="T64" fmla="*/ 571 w 1005"/>
                <a:gd name="T65" fmla="*/ 769 h 899"/>
                <a:gd name="T66" fmla="*/ 570 w 1005"/>
                <a:gd name="T67" fmla="*/ 769 h 899"/>
                <a:gd name="T68" fmla="*/ 681 w 1005"/>
                <a:gd name="T69" fmla="*/ 675 h 899"/>
                <a:gd name="T70" fmla="*/ 650 w 1005"/>
                <a:gd name="T71" fmla="*/ 634 h 899"/>
                <a:gd name="T72" fmla="*/ 708 w 1005"/>
                <a:gd name="T73" fmla="*/ 665 h 899"/>
                <a:gd name="T74" fmla="*/ 691 w 1005"/>
                <a:gd name="T75" fmla="*/ 750 h 899"/>
                <a:gd name="T76" fmla="*/ 491 w 1005"/>
                <a:gd name="T77" fmla="*/ 785 h 899"/>
                <a:gd name="T78" fmla="*/ 787 w 1005"/>
                <a:gd name="T79" fmla="*/ 830 h 899"/>
                <a:gd name="T80" fmla="*/ 1001 w 1005"/>
                <a:gd name="T81" fmla="*/ 474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5" h="899">
                  <a:moveTo>
                    <a:pt x="1001" y="474"/>
                  </a:moveTo>
                  <a:cubicBezTo>
                    <a:pt x="997" y="357"/>
                    <a:pt x="932" y="313"/>
                    <a:pt x="932" y="313"/>
                  </a:cubicBezTo>
                  <a:cubicBezTo>
                    <a:pt x="932" y="313"/>
                    <a:pt x="924" y="257"/>
                    <a:pt x="873" y="197"/>
                  </a:cubicBezTo>
                  <a:cubicBezTo>
                    <a:pt x="794" y="111"/>
                    <a:pt x="693" y="126"/>
                    <a:pt x="693" y="126"/>
                  </a:cubicBezTo>
                  <a:cubicBezTo>
                    <a:pt x="563" y="0"/>
                    <a:pt x="430" y="97"/>
                    <a:pt x="430" y="97"/>
                  </a:cubicBezTo>
                  <a:cubicBezTo>
                    <a:pt x="245" y="36"/>
                    <a:pt x="192" y="181"/>
                    <a:pt x="192" y="181"/>
                  </a:cubicBezTo>
                  <a:cubicBezTo>
                    <a:pt x="86" y="193"/>
                    <a:pt x="0" y="317"/>
                    <a:pt x="77" y="450"/>
                  </a:cubicBezTo>
                  <a:cubicBezTo>
                    <a:pt x="136" y="552"/>
                    <a:pt x="224" y="554"/>
                    <a:pt x="261" y="549"/>
                  </a:cubicBezTo>
                  <a:cubicBezTo>
                    <a:pt x="274" y="517"/>
                    <a:pt x="300" y="481"/>
                    <a:pt x="357" y="465"/>
                  </a:cubicBezTo>
                  <a:cubicBezTo>
                    <a:pt x="358" y="459"/>
                    <a:pt x="365" y="350"/>
                    <a:pt x="292" y="298"/>
                  </a:cubicBezTo>
                  <a:cubicBezTo>
                    <a:pt x="249" y="267"/>
                    <a:pt x="201" y="275"/>
                    <a:pt x="174" y="295"/>
                  </a:cubicBezTo>
                  <a:cubicBezTo>
                    <a:pt x="149" y="315"/>
                    <a:pt x="142" y="345"/>
                    <a:pt x="155" y="377"/>
                  </a:cubicBezTo>
                  <a:cubicBezTo>
                    <a:pt x="161" y="394"/>
                    <a:pt x="171" y="405"/>
                    <a:pt x="185" y="411"/>
                  </a:cubicBezTo>
                  <a:cubicBezTo>
                    <a:pt x="212" y="422"/>
                    <a:pt x="243" y="409"/>
                    <a:pt x="244" y="409"/>
                  </a:cubicBezTo>
                  <a:cubicBezTo>
                    <a:pt x="251" y="406"/>
                    <a:pt x="259" y="410"/>
                    <a:pt x="262" y="417"/>
                  </a:cubicBezTo>
                  <a:cubicBezTo>
                    <a:pt x="265" y="424"/>
                    <a:pt x="262" y="432"/>
                    <a:pt x="255" y="435"/>
                  </a:cubicBezTo>
                  <a:cubicBezTo>
                    <a:pt x="253" y="436"/>
                    <a:pt x="212" y="453"/>
                    <a:pt x="174" y="437"/>
                  </a:cubicBezTo>
                  <a:cubicBezTo>
                    <a:pt x="154" y="429"/>
                    <a:pt x="138" y="412"/>
                    <a:pt x="128" y="388"/>
                  </a:cubicBezTo>
                  <a:cubicBezTo>
                    <a:pt x="111" y="343"/>
                    <a:pt x="122" y="300"/>
                    <a:pt x="157" y="273"/>
                  </a:cubicBezTo>
                  <a:cubicBezTo>
                    <a:pt x="189" y="248"/>
                    <a:pt x="234" y="243"/>
                    <a:pt x="274" y="257"/>
                  </a:cubicBezTo>
                  <a:cubicBezTo>
                    <a:pt x="281" y="227"/>
                    <a:pt x="304" y="187"/>
                    <a:pt x="361" y="174"/>
                  </a:cubicBezTo>
                  <a:cubicBezTo>
                    <a:pt x="415" y="161"/>
                    <a:pt x="447" y="173"/>
                    <a:pt x="464" y="184"/>
                  </a:cubicBezTo>
                  <a:cubicBezTo>
                    <a:pt x="484" y="158"/>
                    <a:pt x="524" y="127"/>
                    <a:pt x="582" y="137"/>
                  </a:cubicBezTo>
                  <a:cubicBezTo>
                    <a:pt x="631" y="145"/>
                    <a:pt x="658" y="170"/>
                    <a:pt x="673" y="190"/>
                  </a:cubicBezTo>
                  <a:cubicBezTo>
                    <a:pt x="686" y="208"/>
                    <a:pt x="694" y="230"/>
                    <a:pt x="696" y="250"/>
                  </a:cubicBezTo>
                  <a:cubicBezTo>
                    <a:pt x="751" y="237"/>
                    <a:pt x="814" y="253"/>
                    <a:pt x="851" y="291"/>
                  </a:cubicBezTo>
                  <a:cubicBezTo>
                    <a:pt x="881" y="322"/>
                    <a:pt x="892" y="365"/>
                    <a:pt x="881" y="411"/>
                  </a:cubicBezTo>
                  <a:cubicBezTo>
                    <a:pt x="895" y="424"/>
                    <a:pt x="922" y="459"/>
                    <a:pt x="914" y="518"/>
                  </a:cubicBezTo>
                  <a:cubicBezTo>
                    <a:pt x="910" y="549"/>
                    <a:pt x="893" y="573"/>
                    <a:pt x="866" y="586"/>
                  </a:cubicBezTo>
                  <a:cubicBezTo>
                    <a:pt x="831" y="602"/>
                    <a:pt x="785" y="596"/>
                    <a:pt x="747" y="572"/>
                  </a:cubicBezTo>
                  <a:cubicBezTo>
                    <a:pt x="693" y="538"/>
                    <a:pt x="609" y="536"/>
                    <a:pt x="571" y="568"/>
                  </a:cubicBezTo>
                  <a:cubicBezTo>
                    <a:pt x="541" y="593"/>
                    <a:pt x="507" y="618"/>
                    <a:pt x="474" y="615"/>
                  </a:cubicBezTo>
                  <a:cubicBezTo>
                    <a:pt x="472" y="615"/>
                    <a:pt x="469" y="615"/>
                    <a:pt x="466" y="614"/>
                  </a:cubicBezTo>
                  <a:cubicBezTo>
                    <a:pt x="447" y="610"/>
                    <a:pt x="432" y="596"/>
                    <a:pt x="421" y="572"/>
                  </a:cubicBezTo>
                  <a:cubicBezTo>
                    <a:pt x="417" y="565"/>
                    <a:pt x="420" y="557"/>
                    <a:pt x="427" y="554"/>
                  </a:cubicBezTo>
                  <a:cubicBezTo>
                    <a:pt x="434" y="550"/>
                    <a:pt x="443" y="553"/>
                    <a:pt x="446" y="560"/>
                  </a:cubicBezTo>
                  <a:cubicBezTo>
                    <a:pt x="453" y="576"/>
                    <a:pt x="462" y="584"/>
                    <a:pt x="473" y="586"/>
                  </a:cubicBezTo>
                  <a:cubicBezTo>
                    <a:pt x="496" y="592"/>
                    <a:pt x="530" y="566"/>
                    <a:pt x="553" y="547"/>
                  </a:cubicBezTo>
                  <a:cubicBezTo>
                    <a:pt x="601" y="506"/>
                    <a:pt x="697" y="507"/>
                    <a:pt x="762" y="548"/>
                  </a:cubicBezTo>
                  <a:cubicBezTo>
                    <a:pt x="792" y="567"/>
                    <a:pt x="828" y="572"/>
                    <a:pt x="854" y="560"/>
                  </a:cubicBezTo>
                  <a:cubicBezTo>
                    <a:pt x="872" y="552"/>
                    <a:pt x="883" y="536"/>
                    <a:pt x="886" y="514"/>
                  </a:cubicBezTo>
                  <a:cubicBezTo>
                    <a:pt x="895" y="455"/>
                    <a:pt x="858" y="427"/>
                    <a:pt x="857" y="427"/>
                  </a:cubicBezTo>
                  <a:cubicBezTo>
                    <a:pt x="852" y="424"/>
                    <a:pt x="850" y="418"/>
                    <a:pt x="852" y="412"/>
                  </a:cubicBezTo>
                  <a:cubicBezTo>
                    <a:pt x="863" y="372"/>
                    <a:pt x="856" y="337"/>
                    <a:pt x="831" y="311"/>
                  </a:cubicBezTo>
                  <a:cubicBezTo>
                    <a:pt x="800" y="280"/>
                    <a:pt x="747" y="266"/>
                    <a:pt x="702" y="278"/>
                  </a:cubicBezTo>
                  <a:cubicBezTo>
                    <a:pt x="642" y="293"/>
                    <a:pt x="633" y="357"/>
                    <a:pt x="632" y="378"/>
                  </a:cubicBezTo>
                  <a:cubicBezTo>
                    <a:pt x="667" y="380"/>
                    <a:pt x="707" y="396"/>
                    <a:pt x="744" y="441"/>
                  </a:cubicBezTo>
                  <a:cubicBezTo>
                    <a:pt x="749" y="447"/>
                    <a:pt x="748" y="456"/>
                    <a:pt x="742" y="461"/>
                  </a:cubicBezTo>
                  <a:cubicBezTo>
                    <a:pt x="736" y="466"/>
                    <a:pt x="727" y="465"/>
                    <a:pt x="722" y="459"/>
                  </a:cubicBezTo>
                  <a:cubicBezTo>
                    <a:pt x="643" y="362"/>
                    <a:pt x="552" y="428"/>
                    <a:pt x="549" y="430"/>
                  </a:cubicBezTo>
                  <a:cubicBezTo>
                    <a:pt x="543" y="434"/>
                    <a:pt x="536" y="434"/>
                    <a:pt x="531" y="430"/>
                  </a:cubicBezTo>
                  <a:cubicBezTo>
                    <a:pt x="529" y="429"/>
                    <a:pt x="496" y="400"/>
                    <a:pt x="447" y="410"/>
                  </a:cubicBezTo>
                  <a:cubicBezTo>
                    <a:pt x="401" y="419"/>
                    <a:pt x="393" y="476"/>
                    <a:pt x="393" y="476"/>
                  </a:cubicBezTo>
                  <a:cubicBezTo>
                    <a:pt x="392" y="482"/>
                    <a:pt x="387" y="487"/>
                    <a:pt x="381" y="488"/>
                  </a:cubicBezTo>
                  <a:cubicBezTo>
                    <a:pt x="339" y="496"/>
                    <a:pt x="315" y="514"/>
                    <a:pt x="300" y="535"/>
                  </a:cubicBezTo>
                  <a:cubicBezTo>
                    <a:pt x="300" y="535"/>
                    <a:pt x="300" y="535"/>
                    <a:pt x="300" y="535"/>
                  </a:cubicBezTo>
                  <a:cubicBezTo>
                    <a:pt x="300" y="535"/>
                    <a:pt x="300" y="535"/>
                    <a:pt x="300" y="535"/>
                  </a:cubicBezTo>
                  <a:cubicBezTo>
                    <a:pt x="299" y="536"/>
                    <a:pt x="299" y="537"/>
                    <a:pt x="298" y="538"/>
                  </a:cubicBezTo>
                  <a:cubicBezTo>
                    <a:pt x="278" y="568"/>
                    <a:pt x="273" y="596"/>
                    <a:pt x="275" y="618"/>
                  </a:cubicBezTo>
                  <a:cubicBezTo>
                    <a:pt x="275" y="618"/>
                    <a:pt x="274" y="618"/>
                    <a:pt x="274" y="618"/>
                  </a:cubicBezTo>
                  <a:cubicBezTo>
                    <a:pt x="275" y="625"/>
                    <a:pt x="276" y="631"/>
                    <a:pt x="278" y="637"/>
                  </a:cubicBezTo>
                  <a:cubicBezTo>
                    <a:pt x="281" y="654"/>
                    <a:pt x="288" y="664"/>
                    <a:pt x="288" y="665"/>
                  </a:cubicBezTo>
                  <a:cubicBezTo>
                    <a:pt x="302" y="693"/>
                    <a:pt x="326" y="711"/>
                    <a:pt x="352" y="724"/>
                  </a:cubicBezTo>
                  <a:cubicBezTo>
                    <a:pt x="352" y="724"/>
                    <a:pt x="352" y="724"/>
                    <a:pt x="352" y="724"/>
                  </a:cubicBezTo>
                  <a:cubicBezTo>
                    <a:pt x="352" y="724"/>
                    <a:pt x="418" y="758"/>
                    <a:pt x="552" y="768"/>
                  </a:cubicBezTo>
                  <a:cubicBezTo>
                    <a:pt x="558" y="768"/>
                    <a:pt x="565" y="769"/>
                    <a:pt x="571" y="769"/>
                  </a:cubicBezTo>
                  <a:cubicBezTo>
                    <a:pt x="571" y="769"/>
                    <a:pt x="570" y="769"/>
                    <a:pt x="570" y="769"/>
                  </a:cubicBezTo>
                  <a:cubicBezTo>
                    <a:pt x="570" y="769"/>
                    <a:pt x="570" y="769"/>
                    <a:pt x="570" y="769"/>
                  </a:cubicBezTo>
                  <a:cubicBezTo>
                    <a:pt x="606" y="770"/>
                    <a:pt x="643" y="762"/>
                    <a:pt x="668" y="733"/>
                  </a:cubicBezTo>
                  <a:cubicBezTo>
                    <a:pt x="682" y="710"/>
                    <a:pt x="687" y="689"/>
                    <a:pt x="681" y="675"/>
                  </a:cubicBezTo>
                  <a:cubicBezTo>
                    <a:pt x="675" y="658"/>
                    <a:pt x="659" y="652"/>
                    <a:pt x="659" y="652"/>
                  </a:cubicBezTo>
                  <a:cubicBezTo>
                    <a:pt x="651" y="649"/>
                    <a:pt x="648" y="641"/>
                    <a:pt x="650" y="634"/>
                  </a:cubicBezTo>
                  <a:cubicBezTo>
                    <a:pt x="653" y="627"/>
                    <a:pt x="661" y="623"/>
                    <a:pt x="668" y="625"/>
                  </a:cubicBezTo>
                  <a:cubicBezTo>
                    <a:pt x="669" y="626"/>
                    <a:pt x="698" y="636"/>
                    <a:pt x="708" y="665"/>
                  </a:cubicBezTo>
                  <a:cubicBezTo>
                    <a:pt x="717" y="689"/>
                    <a:pt x="711" y="717"/>
                    <a:pt x="692" y="749"/>
                  </a:cubicBezTo>
                  <a:cubicBezTo>
                    <a:pt x="691" y="749"/>
                    <a:pt x="691" y="750"/>
                    <a:pt x="691" y="750"/>
                  </a:cubicBezTo>
                  <a:cubicBezTo>
                    <a:pt x="655" y="793"/>
                    <a:pt x="601" y="800"/>
                    <a:pt x="556" y="797"/>
                  </a:cubicBezTo>
                  <a:cubicBezTo>
                    <a:pt x="530" y="795"/>
                    <a:pt x="507" y="789"/>
                    <a:pt x="491" y="785"/>
                  </a:cubicBezTo>
                  <a:cubicBezTo>
                    <a:pt x="524" y="857"/>
                    <a:pt x="598" y="891"/>
                    <a:pt x="677" y="895"/>
                  </a:cubicBezTo>
                  <a:cubicBezTo>
                    <a:pt x="769" y="899"/>
                    <a:pt x="787" y="830"/>
                    <a:pt x="787" y="830"/>
                  </a:cubicBezTo>
                  <a:cubicBezTo>
                    <a:pt x="911" y="781"/>
                    <a:pt x="884" y="656"/>
                    <a:pt x="884" y="656"/>
                  </a:cubicBezTo>
                  <a:cubicBezTo>
                    <a:pt x="936" y="648"/>
                    <a:pt x="1005" y="590"/>
                    <a:pt x="1001" y="4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" name="Oval 4"/>
          <p:cNvSpPr/>
          <p:nvPr/>
        </p:nvSpPr>
        <p:spPr>
          <a:xfrm>
            <a:off x="5936457" y="2712098"/>
            <a:ext cx="505538" cy="505538"/>
          </a:xfrm>
          <a:prstGeom prst="ellips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65888" y="2722520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36457" y="3570120"/>
            <a:ext cx="505538" cy="50553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65888" y="3580542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936457" y="4512428"/>
            <a:ext cx="505538" cy="50553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65888" y="4522850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936457" y="5368421"/>
            <a:ext cx="505538" cy="50553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65888" y="5378843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5" grpId="0" animBg="1"/>
      <p:bldP spid="19" grpId="0"/>
      <p:bldP spid="20" grpId="0" animBg="1"/>
      <p:bldP spid="25" grpId="0"/>
      <p:bldP spid="26" grpId="0" animBg="1"/>
      <p:bldP spid="27" grpId="0"/>
      <p:bldP spid="28" grpId="0" animBg="1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880199" y="2097163"/>
            <a:ext cx="1080492" cy="1078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6025308" y="3615210"/>
            <a:ext cx="808137" cy="808137"/>
          </a:xfrm>
          <a:prstGeom prst="ellipse">
            <a:avLst/>
          </a:prstGeom>
          <a:solidFill>
            <a:schemeClr val="accent5"/>
          </a:solidFill>
          <a:ln w="9525" cmpd="sng">
            <a:noFill/>
            <a:rou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7259837" y="3476800"/>
            <a:ext cx="1078260" cy="107825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4502796" y="3476800"/>
            <a:ext cx="1078259" cy="10782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5880199" y="4854203"/>
            <a:ext cx="1080492" cy="10804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9" name="Freeform 7"/>
          <p:cNvSpPr/>
          <p:nvPr/>
        </p:nvSpPr>
        <p:spPr bwMode="auto">
          <a:xfrm>
            <a:off x="3971480" y="2217714"/>
            <a:ext cx="1727895" cy="468809"/>
          </a:xfrm>
          <a:custGeom>
            <a:avLst/>
            <a:gdLst>
              <a:gd name="T0" fmla="*/ 774 w 774"/>
              <a:gd name="T1" fmla="*/ 210 h 210"/>
              <a:gd name="T2" fmla="*/ 389 w 774"/>
              <a:gd name="T3" fmla="*/ 210 h 210"/>
              <a:gd name="T4" fmla="*/ 389 w 774"/>
              <a:gd name="T5" fmla="*/ 0 h 210"/>
              <a:gd name="T6" fmla="*/ 0 w 774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4" h="210">
                <a:moveTo>
                  <a:pt x="774" y="210"/>
                </a:moveTo>
                <a:lnTo>
                  <a:pt x="389" y="210"/>
                </a:lnTo>
                <a:lnTo>
                  <a:pt x="389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0" name="Freeform 8"/>
          <p:cNvSpPr/>
          <p:nvPr/>
        </p:nvSpPr>
        <p:spPr bwMode="auto">
          <a:xfrm>
            <a:off x="7833570" y="2217715"/>
            <a:ext cx="799207" cy="1076027"/>
          </a:xfrm>
          <a:custGeom>
            <a:avLst/>
            <a:gdLst>
              <a:gd name="T0" fmla="*/ 0 w 358"/>
              <a:gd name="T1" fmla="*/ 482 h 482"/>
              <a:gd name="T2" fmla="*/ 0 w 358"/>
              <a:gd name="T3" fmla="*/ 0 h 482"/>
              <a:gd name="T4" fmla="*/ 358 w 358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" h="482">
                <a:moveTo>
                  <a:pt x="0" y="482"/>
                </a:moveTo>
                <a:lnTo>
                  <a:pt x="0" y="0"/>
                </a:lnTo>
                <a:lnTo>
                  <a:pt x="358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1" name="Freeform 9"/>
          <p:cNvSpPr/>
          <p:nvPr/>
        </p:nvSpPr>
        <p:spPr bwMode="auto">
          <a:xfrm>
            <a:off x="7141518" y="4954663"/>
            <a:ext cx="1426517" cy="468809"/>
          </a:xfrm>
          <a:custGeom>
            <a:avLst/>
            <a:gdLst>
              <a:gd name="T0" fmla="*/ 0 w 639"/>
              <a:gd name="T1" fmla="*/ 210 h 210"/>
              <a:gd name="T2" fmla="*/ 318 w 639"/>
              <a:gd name="T3" fmla="*/ 210 h 210"/>
              <a:gd name="T4" fmla="*/ 318 w 639"/>
              <a:gd name="T5" fmla="*/ 0 h 210"/>
              <a:gd name="T6" fmla="*/ 639 w 639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" h="210">
                <a:moveTo>
                  <a:pt x="0" y="210"/>
                </a:moveTo>
                <a:lnTo>
                  <a:pt x="318" y="210"/>
                </a:lnTo>
                <a:lnTo>
                  <a:pt x="318" y="0"/>
                </a:lnTo>
                <a:lnTo>
                  <a:pt x="639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2" name="Freeform 10"/>
          <p:cNvSpPr/>
          <p:nvPr/>
        </p:nvSpPr>
        <p:spPr bwMode="auto">
          <a:xfrm>
            <a:off x="3971479" y="4659983"/>
            <a:ext cx="1069329" cy="310306"/>
          </a:xfrm>
          <a:custGeom>
            <a:avLst/>
            <a:gdLst>
              <a:gd name="T0" fmla="*/ 479 w 479"/>
              <a:gd name="T1" fmla="*/ 0 h 139"/>
              <a:gd name="T2" fmla="*/ 479 w 479"/>
              <a:gd name="T3" fmla="*/ 139 h 139"/>
              <a:gd name="T4" fmla="*/ 0 w 479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9" h="139">
                <a:moveTo>
                  <a:pt x="479" y="0"/>
                </a:moveTo>
                <a:lnTo>
                  <a:pt x="479" y="139"/>
                </a:lnTo>
                <a:lnTo>
                  <a:pt x="0" y="139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3" name="Freeform 11"/>
          <p:cNvSpPr/>
          <p:nvPr/>
        </p:nvSpPr>
        <p:spPr bwMode="auto">
          <a:xfrm>
            <a:off x="7038827" y="3925517"/>
            <a:ext cx="95993" cy="191988"/>
          </a:xfrm>
          <a:custGeom>
            <a:avLst/>
            <a:gdLst>
              <a:gd name="T0" fmla="*/ 0 w 43"/>
              <a:gd name="T1" fmla="*/ 0 h 86"/>
              <a:gd name="T2" fmla="*/ 43 w 43"/>
              <a:gd name="T3" fmla="*/ 43 h 86"/>
              <a:gd name="T4" fmla="*/ 0 w 43"/>
              <a:gd name="T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43" y="43"/>
                </a:lnTo>
                <a:lnTo>
                  <a:pt x="0" y="86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4" name="Freeform 12"/>
          <p:cNvSpPr/>
          <p:nvPr/>
        </p:nvSpPr>
        <p:spPr bwMode="auto">
          <a:xfrm>
            <a:off x="5706071" y="3925517"/>
            <a:ext cx="95995" cy="191988"/>
          </a:xfrm>
          <a:custGeom>
            <a:avLst/>
            <a:gdLst>
              <a:gd name="T0" fmla="*/ 43 w 43"/>
              <a:gd name="T1" fmla="*/ 86 h 86"/>
              <a:gd name="T2" fmla="*/ 0 w 43"/>
              <a:gd name="T3" fmla="*/ 43 h 86"/>
              <a:gd name="T4" fmla="*/ 43 w 43"/>
              <a:gd name="T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43" y="86"/>
                </a:moveTo>
                <a:lnTo>
                  <a:pt x="0" y="43"/>
                </a:lnTo>
                <a:lnTo>
                  <a:pt x="43" y="0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5" name="Freeform 13"/>
          <p:cNvSpPr/>
          <p:nvPr/>
        </p:nvSpPr>
        <p:spPr bwMode="auto">
          <a:xfrm>
            <a:off x="6324453" y="4639891"/>
            <a:ext cx="191988" cy="95995"/>
          </a:xfrm>
          <a:custGeom>
            <a:avLst/>
            <a:gdLst>
              <a:gd name="T0" fmla="*/ 86 w 86"/>
              <a:gd name="T1" fmla="*/ 0 h 43"/>
              <a:gd name="T2" fmla="*/ 43 w 86"/>
              <a:gd name="T3" fmla="*/ 43 h 43"/>
              <a:gd name="T4" fmla="*/ 0 w 86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43" y="43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6" name="Freeform 14"/>
          <p:cNvSpPr/>
          <p:nvPr/>
        </p:nvSpPr>
        <p:spPr bwMode="auto">
          <a:xfrm>
            <a:off x="6324453" y="3307136"/>
            <a:ext cx="191988" cy="95993"/>
          </a:xfrm>
          <a:custGeom>
            <a:avLst/>
            <a:gdLst>
              <a:gd name="T0" fmla="*/ 0 w 86"/>
              <a:gd name="T1" fmla="*/ 43 h 43"/>
              <a:gd name="T2" fmla="*/ 43 w 86"/>
              <a:gd name="T3" fmla="*/ 0 h 43"/>
              <a:gd name="T4" fmla="*/ 86 w 86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43" y="0"/>
                </a:lnTo>
                <a:lnTo>
                  <a:pt x="86" y="43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8833695" y="2110558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8833695" y="4840809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631902" y="4840809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631902" y="2106093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451" name="Freeform 19"/>
          <p:cNvSpPr>
            <a:spLocks noEditPoints="1"/>
          </p:cNvSpPr>
          <p:nvPr/>
        </p:nvSpPr>
        <p:spPr bwMode="auto">
          <a:xfrm>
            <a:off x="6239620" y="2447652"/>
            <a:ext cx="392906" cy="401836"/>
          </a:xfrm>
          <a:custGeom>
            <a:avLst/>
            <a:gdLst>
              <a:gd name="T0" fmla="*/ 130 w 136"/>
              <a:gd name="T1" fmla="*/ 33 h 140"/>
              <a:gd name="T2" fmla="*/ 100 w 136"/>
              <a:gd name="T3" fmla="*/ 33 h 140"/>
              <a:gd name="T4" fmla="*/ 100 w 136"/>
              <a:gd name="T5" fmla="*/ 6 h 140"/>
              <a:gd name="T6" fmla="*/ 94 w 136"/>
              <a:gd name="T7" fmla="*/ 0 h 140"/>
              <a:gd name="T8" fmla="*/ 6 w 136"/>
              <a:gd name="T9" fmla="*/ 0 h 140"/>
              <a:gd name="T10" fmla="*/ 0 w 136"/>
              <a:gd name="T11" fmla="*/ 6 h 140"/>
              <a:gd name="T12" fmla="*/ 0 w 136"/>
              <a:gd name="T13" fmla="*/ 35 h 140"/>
              <a:gd name="T14" fmla="*/ 0 w 136"/>
              <a:gd name="T15" fmla="*/ 104 h 140"/>
              <a:gd name="T16" fmla="*/ 0 w 136"/>
              <a:gd name="T17" fmla="*/ 134 h 140"/>
              <a:gd name="T18" fmla="*/ 6 w 136"/>
              <a:gd name="T19" fmla="*/ 140 h 140"/>
              <a:gd name="T20" fmla="*/ 94 w 136"/>
              <a:gd name="T21" fmla="*/ 140 h 140"/>
              <a:gd name="T22" fmla="*/ 130 w 136"/>
              <a:gd name="T23" fmla="*/ 140 h 140"/>
              <a:gd name="T24" fmla="*/ 136 w 136"/>
              <a:gd name="T25" fmla="*/ 134 h 140"/>
              <a:gd name="T26" fmla="*/ 136 w 136"/>
              <a:gd name="T27" fmla="*/ 39 h 140"/>
              <a:gd name="T28" fmla="*/ 130 w 136"/>
              <a:gd name="T29" fmla="*/ 33 h 140"/>
              <a:gd name="T30" fmla="*/ 88 w 136"/>
              <a:gd name="T31" fmla="*/ 128 h 140"/>
              <a:gd name="T32" fmla="*/ 72 w 136"/>
              <a:gd name="T33" fmla="*/ 128 h 140"/>
              <a:gd name="T34" fmla="*/ 72 w 136"/>
              <a:gd name="T35" fmla="*/ 110 h 140"/>
              <a:gd name="T36" fmla="*/ 88 w 136"/>
              <a:gd name="T37" fmla="*/ 110 h 140"/>
              <a:gd name="T38" fmla="*/ 88 w 136"/>
              <a:gd name="T39" fmla="*/ 128 h 140"/>
              <a:gd name="T40" fmla="*/ 60 w 136"/>
              <a:gd name="T41" fmla="*/ 110 h 140"/>
              <a:gd name="T42" fmla="*/ 60 w 136"/>
              <a:gd name="T43" fmla="*/ 128 h 140"/>
              <a:gd name="T44" fmla="*/ 39 w 136"/>
              <a:gd name="T45" fmla="*/ 128 h 140"/>
              <a:gd name="T46" fmla="*/ 39 w 136"/>
              <a:gd name="T47" fmla="*/ 110 h 140"/>
              <a:gd name="T48" fmla="*/ 60 w 136"/>
              <a:gd name="T49" fmla="*/ 110 h 140"/>
              <a:gd name="T50" fmla="*/ 12 w 136"/>
              <a:gd name="T51" fmla="*/ 98 h 140"/>
              <a:gd name="T52" fmla="*/ 12 w 136"/>
              <a:gd name="T53" fmla="*/ 41 h 140"/>
              <a:gd name="T54" fmla="*/ 88 w 136"/>
              <a:gd name="T55" fmla="*/ 41 h 140"/>
              <a:gd name="T56" fmla="*/ 88 w 136"/>
              <a:gd name="T57" fmla="*/ 98 h 140"/>
              <a:gd name="T58" fmla="*/ 12 w 136"/>
              <a:gd name="T59" fmla="*/ 98 h 140"/>
              <a:gd name="T60" fmla="*/ 39 w 136"/>
              <a:gd name="T61" fmla="*/ 29 h 140"/>
              <a:gd name="T62" fmla="*/ 39 w 136"/>
              <a:gd name="T63" fmla="*/ 12 h 140"/>
              <a:gd name="T64" fmla="*/ 60 w 136"/>
              <a:gd name="T65" fmla="*/ 12 h 140"/>
              <a:gd name="T66" fmla="*/ 60 w 136"/>
              <a:gd name="T67" fmla="*/ 29 h 140"/>
              <a:gd name="T68" fmla="*/ 39 w 136"/>
              <a:gd name="T69" fmla="*/ 29 h 140"/>
              <a:gd name="T70" fmla="*/ 88 w 136"/>
              <a:gd name="T71" fmla="*/ 29 h 140"/>
              <a:gd name="T72" fmla="*/ 72 w 136"/>
              <a:gd name="T73" fmla="*/ 29 h 140"/>
              <a:gd name="T74" fmla="*/ 72 w 136"/>
              <a:gd name="T75" fmla="*/ 12 h 140"/>
              <a:gd name="T76" fmla="*/ 88 w 136"/>
              <a:gd name="T77" fmla="*/ 12 h 140"/>
              <a:gd name="T78" fmla="*/ 88 w 136"/>
              <a:gd name="T79" fmla="*/ 29 h 140"/>
              <a:gd name="T80" fmla="*/ 12 w 136"/>
              <a:gd name="T81" fmla="*/ 12 h 140"/>
              <a:gd name="T82" fmla="*/ 27 w 136"/>
              <a:gd name="T83" fmla="*/ 12 h 140"/>
              <a:gd name="T84" fmla="*/ 27 w 136"/>
              <a:gd name="T85" fmla="*/ 29 h 140"/>
              <a:gd name="T86" fmla="*/ 12 w 136"/>
              <a:gd name="T87" fmla="*/ 29 h 140"/>
              <a:gd name="T88" fmla="*/ 12 w 136"/>
              <a:gd name="T89" fmla="*/ 12 h 140"/>
              <a:gd name="T90" fmla="*/ 12 w 136"/>
              <a:gd name="T91" fmla="*/ 110 h 140"/>
              <a:gd name="T92" fmla="*/ 27 w 136"/>
              <a:gd name="T93" fmla="*/ 110 h 140"/>
              <a:gd name="T94" fmla="*/ 27 w 136"/>
              <a:gd name="T95" fmla="*/ 128 h 140"/>
              <a:gd name="T96" fmla="*/ 12 w 136"/>
              <a:gd name="T97" fmla="*/ 128 h 140"/>
              <a:gd name="T98" fmla="*/ 12 w 136"/>
              <a:gd name="T99" fmla="*/ 110 h 140"/>
              <a:gd name="T100" fmla="*/ 124 w 136"/>
              <a:gd name="T101" fmla="*/ 128 h 140"/>
              <a:gd name="T102" fmla="*/ 100 w 136"/>
              <a:gd name="T103" fmla="*/ 128 h 140"/>
              <a:gd name="T104" fmla="*/ 100 w 136"/>
              <a:gd name="T105" fmla="*/ 104 h 140"/>
              <a:gd name="T106" fmla="*/ 100 w 136"/>
              <a:gd name="T107" fmla="*/ 45 h 140"/>
              <a:gd name="T108" fmla="*/ 124 w 136"/>
              <a:gd name="T109" fmla="*/ 45 h 140"/>
              <a:gd name="T110" fmla="*/ 124 w 136"/>
              <a:gd name="T111" fmla="*/ 12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6" h="140">
                <a:moveTo>
                  <a:pt x="130" y="33"/>
                </a:moveTo>
                <a:cubicBezTo>
                  <a:pt x="100" y="33"/>
                  <a:pt x="100" y="33"/>
                  <a:pt x="100" y="33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2"/>
                  <a:pt x="97" y="0"/>
                  <a:pt x="94" y="0"/>
                </a:cubicBezTo>
                <a:cubicBezTo>
                  <a:pt x="6" y="0"/>
                  <a:pt x="6" y="0"/>
                  <a:pt x="6" y="0"/>
                </a:cubicBezTo>
                <a:cubicBezTo>
                  <a:pt x="2" y="0"/>
                  <a:pt x="0" y="2"/>
                  <a:pt x="0" y="6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34"/>
                  <a:pt x="0" y="134"/>
                  <a:pt x="0" y="134"/>
                </a:cubicBezTo>
                <a:cubicBezTo>
                  <a:pt x="0" y="137"/>
                  <a:pt x="2" y="140"/>
                  <a:pt x="6" y="140"/>
                </a:cubicBezTo>
                <a:cubicBezTo>
                  <a:pt x="94" y="140"/>
                  <a:pt x="94" y="140"/>
                  <a:pt x="94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4" y="140"/>
                  <a:pt x="136" y="137"/>
                  <a:pt x="136" y="134"/>
                </a:cubicBezTo>
                <a:cubicBezTo>
                  <a:pt x="136" y="39"/>
                  <a:pt x="136" y="39"/>
                  <a:pt x="136" y="39"/>
                </a:cubicBezTo>
                <a:cubicBezTo>
                  <a:pt x="136" y="36"/>
                  <a:pt x="134" y="33"/>
                  <a:pt x="130" y="33"/>
                </a:cubicBezTo>
                <a:close/>
                <a:moveTo>
                  <a:pt x="88" y="128"/>
                </a:moveTo>
                <a:cubicBezTo>
                  <a:pt x="72" y="128"/>
                  <a:pt x="72" y="128"/>
                  <a:pt x="72" y="128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88" y="110"/>
                  <a:pt x="88" y="110"/>
                  <a:pt x="88" y="110"/>
                </a:cubicBezTo>
                <a:lnTo>
                  <a:pt x="88" y="128"/>
                </a:lnTo>
                <a:close/>
                <a:moveTo>
                  <a:pt x="60" y="110"/>
                </a:moveTo>
                <a:cubicBezTo>
                  <a:pt x="60" y="128"/>
                  <a:pt x="60" y="128"/>
                  <a:pt x="60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10"/>
                  <a:pt x="39" y="110"/>
                  <a:pt x="39" y="110"/>
                </a:cubicBezTo>
                <a:lnTo>
                  <a:pt x="60" y="110"/>
                </a:lnTo>
                <a:close/>
                <a:moveTo>
                  <a:pt x="12" y="98"/>
                </a:moveTo>
                <a:cubicBezTo>
                  <a:pt x="12" y="41"/>
                  <a:pt x="12" y="41"/>
                  <a:pt x="12" y="41"/>
                </a:cubicBezTo>
                <a:cubicBezTo>
                  <a:pt x="88" y="41"/>
                  <a:pt x="88" y="41"/>
                  <a:pt x="88" y="41"/>
                </a:cubicBezTo>
                <a:cubicBezTo>
                  <a:pt x="88" y="98"/>
                  <a:pt x="88" y="98"/>
                  <a:pt x="88" y="98"/>
                </a:cubicBezTo>
                <a:lnTo>
                  <a:pt x="12" y="98"/>
                </a:lnTo>
                <a:close/>
                <a:moveTo>
                  <a:pt x="39" y="29"/>
                </a:moveTo>
                <a:cubicBezTo>
                  <a:pt x="39" y="12"/>
                  <a:pt x="39" y="12"/>
                  <a:pt x="39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29"/>
                  <a:pt x="60" y="29"/>
                  <a:pt x="60" y="29"/>
                </a:cubicBezTo>
                <a:lnTo>
                  <a:pt x="39" y="29"/>
                </a:lnTo>
                <a:close/>
                <a:moveTo>
                  <a:pt x="88" y="29"/>
                </a:moveTo>
                <a:cubicBezTo>
                  <a:pt x="72" y="29"/>
                  <a:pt x="72" y="29"/>
                  <a:pt x="72" y="29"/>
                </a:cubicBezTo>
                <a:cubicBezTo>
                  <a:pt x="72" y="12"/>
                  <a:pt x="72" y="12"/>
                  <a:pt x="72" y="12"/>
                </a:cubicBezTo>
                <a:cubicBezTo>
                  <a:pt x="88" y="12"/>
                  <a:pt x="88" y="12"/>
                  <a:pt x="88" y="12"/>
                </a:cubicBezTo>
                <a:lnTo>
                  <a:pt x="88" y="29"/>
                </a:lnTo>
                <a:close/>
                <a:moveTo>
                  <a:pt x="12" y="12"/>
                </a:moveTo>
                <a:cubicBezTo>
                  <a:pt x="27" y="12"/>
                  <a:pt x="27" y="12"/>
                  <a:pt x="27" y="12"/>
                </a:cubicBezTo>
                <a:cubicBezTo>
                  <a:pt x="27" y="29"/>
                  <a:pt x="27" y="29"/>
                  <a:pt x="27" y="29"/>
                </a:cubicBezTo>
                <a:cubicBezTo>
                  <a:pt x="12" y="29"/>
                  <a:pt x="12" y="29"/>
                  <a:pt x="12" y="29"/>
                </a:cubicBezTo>
                <a:lnTo>
                  <a:pt x="12" y="12"/>
                </a:lnTo>
                <a:close/>
                <a:moveTo>
                  <a:pt x="12" y="110"/>
                </a:moveTo>
                <a:cubicBezTo>
                  <a:pt x="27" y="110"/>
                  <a:pt x="27" y="110"/>
                  <a:pt x="27" y="110"/>
                </a:cubicBezTo>
                <a:cubicBezTo>
                  <a:pt x="27" y="128"/>
                  <a:pt x="27" y="128"/>
                  <a:pt x="27" y="128"/>
                </a:cubicBezTo>
                <a:cubicBezTo>
                  <a:pt x="12" y="128"/>
                  <a:pt x="12" y="128"/>
                  <a:pt x="12" y="128"/>
                </a:cubicBezTo>
                <a:lnTo>
                  <a:pt x="12" y="110"/>
                </a:lnTo>
                <a:close/>
                <a:moveTo>
                  <a:pt x="124" y="128"/>
                </a:moveTo>
                <a:cubicBezTo>
                  <a:pt x="100" y="128"/>
                  <a:pt x="100" y="128"/>
                  <a:pt x="100" y="128"/>
                </a:cubicBezTo>
                <a:cubicBezTo>
                  <a:pt x="100" y="104"/>
                  <a:pt x="100" y="104"/>
                  <a:pt x="100" y="10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24" y="45"/>
                  <a:pt x="124" y="45"/>
                  <a:pt x="124" y="45"/>
                </a:cubicBezTo>
                <a:lnTo>
                  <a:pt x="124" y="1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452" name="Group 20"/>
          <p:cNvGrpSpPr/>
          <p:nvPr/>
        </p:nvGrpSpPr>
        <p:grpSpPr bwMode="auto">
          <a:xfrm>
            <a:off x="4815335" y="3778177"/>
            <a:ext cx="495598" cy="504527"/>
            <a:chOff x="0" y="0"/>
            <a:chExt cx="276" cy="281"/>
          </a:xfrm>
        </p:grpSpPr>
        <p:sp>
          <p:nvSpPr>
            <p:cNvPr id="18453" name="Freeform 21"/>
            <p:cNvSpPr/>
            <p:nvPr/>
          </p:nvSpPr>
          <p:spPr bwMode="auto">
            <a:xfrm>
              <a:off x="0" y="0"/>
              <a:ext cx="276" cy="203"/>
            </a:xfrm>
            <a:custGeom>
              <a:avLst/>
              <a:gdLst>
                <a:gd name="T0" fmla="*/ 106 w 138"/>
                <a:gd name="T1" fmla="*/ 37 h 101"/>
                <a:gd name="T2" fmla="*/ 100 w 138"/>
                <a:gd name="T3" fmla="*/ 38 h 101"/>
                <a:gd name="T4" fmla="*/ 100 w 138"/>
                <a:gd name="T5" fmla="*/ 35 h 101"/>
                <a:gd name="T6" fmla="*/ 66 w 138"/>
                <a:gd name="T7" fmla="*/ 0 h 101"/>
                <a:gd name="T8" fmla="*/ 32 w 138"/>
                <a:gd name="T9" fmla="*/ 29 h 101"/>
                <a:gd name="T10" fmla="*/ 22 w 138"/>
                <a:gd name="T11" fmla="*/ 30 h 101"/>
                <a:gd name="T12" fmla="*/ 22 w 138"/>
                <a:gd name="T13" fmla="*/ 30 h 101"/>
                <a:gd name="T14" fmla="*/ 8 w 138"/>
                <a:gd name="T15" fmla="*/ 51 h 101"/>
                <a:gd name="T16" fmla="*/ 10 w 138"/>
                <a:gd name="T17" fmla="*/ 60 h 101"/>
                <a:gd name="T18" fmla="*/ 0 w 138"/>
                <a:gd name="T19" fmla="*/ 79 h 101"/>
                <a:gd name="T20" fmla="*/ 22 w 138"/>
                <a:gd name="T21" fmla="*/ 101 h 101"/>
                <a:gd name="T22" fmla="*/ 45 w 138"/>
                <a:gd name="T23" fmla="*/ 101 h 101"/>
                <a:gd name="T24" fmla="*/ 51 w 138"/>
                <a:gd name="T25" fmla="*/ 95 h 101"/>
                <a:gd name="T26" fmla="*/ 45 w 138"/>
                <a:gd name="T27" fmla="*/ 89 h 101"/>
                <a:gd name="T28" fmla="*/ 22 w 138"/>
                <a:gd name="T29" fmla="*/ 89 h 101"/>
                <a:gd name="T30" fmla="*/ 12 w 138"/>
                <a:gd name="T31" fmla="*/ 79 h 101"/>
                <a:gd name="T32" fmla="*/ 20 w 138"/>
                <a:gd name="T33" fmla="*/ 69 h 101"/>
                <a:gd name="T34" fmla="*/ 25 w 138"/>
                <a:gd name="T35" fmla="*/ 65 h 101"/>
                <a:gd name="T36" fmla="*/ 23 w 138"/>
                <a:gd name="T37" fmla="*/ 58 h 101"/>
                <a:gd name="T38" fmla="*/ 20 w 138"/>
                <a:gd name="T39" fmla="*/ 51 h 101"/>
                <a:gd name="T40" fmla="*/ 26 w 138"/>
                <a:gd name="T41" fmla="*/ 41 h 101"/>
                <a:gd name="T42" fmla="*/ 26 w 138"/>
                <a:gd name="T43" fmla="*/ 41 h 101"/>
                <a:gd name="T44" fmla="*/ 35 w 138"/>
                <a:gd name="T45" fmla="*/ 42 h 101"/>
                <a:gd name="T46" fmla="*/ 41 w 138"/>
                <a:gd name="T47" fmla="*/ 42 h 101"/>
                <a:gd name="T48" fmla="*/ 43 w 138"/>
                <a:gd name="T49" fmla="*/ 36 h 101"/>
                <a:gd name="T50" fmla="*/ 43 w 138"/>
                <a:gd name="T51" fmla="*/ 35 h 101"/>
                <a:gd name="T52" fmla="*/ 43 w 138"/>
                <a:gd name="T53" fmla="*/ 35 h 101"/>
                <a:gd name="T54" fmla="*/ 66 w 138"/>
                <a:gd name="T55" fmla="*/ 12 h 101"/>
                <a:gd name="T56" fmla="*/ 88 w 138"/>
                <a:gd name="T57" fmla="*/ 35 h 101"/>
                <a:gd name="T58" fmla="*/ 84 w 138"/>
                <a:gd name="T59" fmla="*/ 46 h 101"/>
                <a:gd name="T60" fmla="*/ 86 w 138"/>
                <a:gd name="T61" fmla="*/ 54 h 101"/>
                <a:gd name="T62" fmla="*/ 93 w 138"/>
                <a:gd name="T63" fmla="*/ 54 h 101"/>
                <a:gd name="T64" fmla="*/ 106 w 138"/>
                <a:gd name="T65" fmla="*/ 49 h 101"/>
                <a:gd name="T66" fmla="*/ 126 w 138"/>
                <a:gd name="T67" fmla="*/ 69 h 101"/>
                <a:gd name="T68" fmla="*/ 106 w 138"/>
                <a:gd name="T69" fmla="*/ 89 h 101"/>
                <a:gd name="T70" fmla="*/ 93 w 138"/>
                <a:gd name="T71" fmla="*/ 89 h 101"/>
                <a:gd name="T72" fmla="*/ 87 w 138"/>
                <a:gd name="T73" fmla="*/ 95 h 101"/>
                <a:gd name="T74" fmla="*/ 93 w 138"/>
                <a:gd name="T75" fmla="*/ 101 h 101"/>
                <a:gd name="T76" fmla="*/ 106 w 138"/>
                <a:gd name="T77" fmla="*/ 101 h 101"/>
                <a:gd name="T78" fmla="*/ 138 w 138"/>
                <a:gd name="T79" fmla="*/ 69 h 101"/>
                <a:gd name="T80" fmla="*/ 106 w 138"/>
                <a:gd name="T81" fmla="*/ 3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8" h="101">
                  <a:moveTo>
                    <a:pt x="106" y="37"/>
                  </a:moveTo>
                  <a:cubicBezTo>
                    <a:pt x="104" y="37"/>
                    <a:pt x="102" y="37"/>
                    <a:pt x="100" y="38"/>
                  </a:cubicBezTo>
                  <a:cubicBezTo>
                    <a:pt x="100" y="37"/>
                    <a:pt x="100" y="36"/>
                    <a:pt x="100" y="35"/>
                  </a:cubicBezTo>
                  <a:cubicBezTo>
                    <a:pt x="100" y="16"/>
                    <a:pt x="84" y="0"/>
                    <a:pt x="66" y="0"/>
                  </a:cubicBezTo>
                  <a:cubicBezTo>
                    <a:pt x="49" y="0"/>
                    <a:pt x="35" y="13"/>
                    <a:pt x="32" y="29"/>
                  </a:cubicBezTo>
                  <a:cubicBezTo>
                    <a:pt x="28" y="28"/>
                    <a:pt x="25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13" y="33"/>
                    <a:pt x="8" y="42"/>
                    <a:pt x="8" y="51"/>
                  </a:cubicBezTo>
                  <a:cubicBezTo>
                    <a:pt x="8" y="54"/>
                    <a:pt x="8" y="57"/>
                    <a:pt x="10" y="60"/>
                  </a:cubicBezTo>
                  <a:cubicBezTo>
                    <a:pt x="4" y="64"/>
                    <a:pt x="0" y="71"/>
                    <a:pt x="0" y="79"/>
                  </a:cubicBezTo>
                  <a:cubicBezTo>
                    <a:pt x="0" y="91"/>
                    <a:pt x="10" y="101"/>
                    <a:pt x="22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8" y="101"/>
                    <a:pt x="51" y="98"/>
                    <a:pt x="51" y="95"/>
                  </a:cubicBezTo>
                  <a:cubicBezTo>
                    <a:pt x="51" y="92"/>
                    <a:pt x="48" y="89"/>
                    <a:pt x="45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16" y="89"/>
                    <a:pt x="12" y="84"/>
                    <a:pt x="12" y="79"/>
                  </a:cubicBezTo>
                  <a:cubicBezTo>
                    <a:pt x="12" y="74"/>
                    <a:pt x="16" y="70"/>
                    <a:pt x="20" y="69"/>
                  </a:cubicBezTo>
                  <a:cubicBezTo>
                    <a:pt x="23" y="69"/>
                    <a:pt x="25" y="67"/>
                    <a:pt x="25" y="65"/>
                  </a:cubicBezTo>
                  <a:cubicBezTo>
                    <a:pt x="26" y="62"/>
                    <a:pt x="25" y="60"/>
                    <a:pt x="23" y="58"/>
                  </a:cubicBezTo>
                  <a:cubicBezTo>
                    <a:pt x="21" y="57"/>
                    <a:pt x="20" y="54"/>
                    <a:pt x="20" y="51"/>
                  </a:cubicBezTo>
                  <a:cubicBezTo>
                    <a:pt x="20" y="47"/>
                    <a:pt x="22" y="43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9" y="40"/>
                    <a:pt x="32" y="40"/>
                    <a:pt x="35" y="42"/>
                  </a:cubicBezTo>
                  <a:cubicBezTo>
                    <a:pt x="36" y="43"/>
                    <a:pt x="39" y="43"/>
                    <a:pt x="41" y="42"/>
                  </a:cubicBezTo>
                  <a:cubicBezTo>
                    <a:pt x="43" y="41"/>
                    <a:pt x="44" y="39"/>
                    <a:pt x="43" y="36"/>
                  </a:cubicBezTo>
                  <a:cubicBezTo>
                    <a:pt x="43" y="36"/>
                    <a:pt x="43" y="36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22"/>
                    <a:pt x="53" y="12"/>
                    <a:pt x="66" y="12"/>
                  </a:cubicBezTo>
                  <a:cubicBezTo>
                    <a:pt x="78" y="12"/>
                    <a:pt x="88" y="22"/>
                    <a:pt x="88" y="35"/>
                  </a:cubicBezTo>
                  <a:cubicBezTo>
                    <a:pt x="88" y="39"/>
                    <a:pt x="87" y="43"/>
                    <a:pt x="84" y="46"/>
                  </a:cubicBezTo>
                  <a:cubicBezTo>
                    <a:pt x="83" y="49"/>
                    <a:pt x="83" y="52"/>
                    <a:pt x="86" y="54"/>
                  </a:cubicBezTo>
                  <a:cubicBezTo>
                    <a:pt x="88" y="56"/>
                    <a:pt x="91" y="56"/>
                    <a:pt x="93" y="54"/>
                  </a:cubicBezTo>
                  <a:cubicBezTo>
                    <a:pt x="96" y="52"/>
                    <a:pt x="100" y="49"/>
                    <a:pt x="106" y="49"/>
                  </a:cubicBezTo>
                  <a:cubicBezTo>
                    <a:pt x="117" y="49"/>
                    <a:pt x="126" y="58"/>
                    <a:pt x="126" y="69"/>
                  </a:cubicBezTo>
                  <a:cubicBezTo>
                    <a:pt x="126" y="80"/>
                    <a:pt x="117" y="89"/>
                    <a:pt x="106" y="89"/>
                  </a:cubicBezTo>
                  <a:cubicBezTo>
                    <a:pt x="93" y="89"/>
                    <a:pt x="93" y="89"/>
                    <a:pt x="93" y="89"/>
                  </a:cubicBezTo>
                  <a:cubicBezTo>
                    <a:pt x="90" y="89"/>
                    <a:pt x="87" y="92"/>
                    <a:pt x="87" y="95"/>
                  </a:cubicBezTo>
                  <a:cubicBezTo>
                    <a:pt x="87" y="98"/>
                    <a:pt x="90" y="101"/>
                    <a:pt x="93" y="101"/>
                  </a:cubicBezTo>
                  <a:cubicBezTo>
                    <a:pt x="106" y="101"/>
                    <a:pt x="106" y="101"/>
                    <a:pt x="106" y="101"/>
                  </a:cubicBezTo>
                  <a:cubicBezTo>
                    <a:pt x="124" y="101"/>
                    <a:pt x="138" y="87"/>
                    <a:pt x="138" y="69"/>
                  </a:cubicBezTo>
                  <a:cubicBezTo>
                    <a:pt x="138" y="51"/>
                    <a:pt x="124" y="37"/>
                    <a:pt x="106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4" name="Freeform 22"/>
            <p:cNvSpPr/>
            <p:nvPr/>
          </p:nvSpPr>
          <p:spPr bwMode="auto">
            <a:xfrm>
              <a:off x="84" y="115"/>
              <a:ext cx="108" cy="166"/>
            </a:xfrm>
            <a:custGeom>
              <a:avLst/>
              <a:gdLst>
                <a:gd name="T0" fmla="*/ 43 w 54"/>
                <a:gd name="T1" fmla="*/ 53 h 83"/>
                <a:gd name="T2" fmla="*/ 33 w 54"/>
                <a:gd name="T3" fmla="*/ 63 h 83"/>
                <a:gd name="T4" fmla="*/ 33 w 54"/>
                <a:gd name="T5" fmla="*/ 6 h 83"/>
                <a:gd name="T6" fmla="*/ 27 w 54"/>
                <a:gd name="T7" fmla="*/ 0 h 83"/>
                <a:gd name="T8" fmla="*/ 21 w 54"/>
                <a:gd name="T9" fmla="*/ 6 h 83"/>
                <a:gd name="T10" fmla="*/ 21 w 54"/>
                <a:gd name="T11" fmla="*/ 63 h 83"/>
                <a:gd name="T12" fmla="*/ 11 w 54"/>
                <a:gd name="T13" fmla="*/ 53 h 83"/>
                <a:gd name="T14" fmla="*/ 2 w 54"/>
                <a:gd name="T15" fmla="*/ 53 h 83"/>
                <a:gd name="T16" fmla="*/ 2 w 54"/>
                <a:gd name="T17" fmla="*/ 61 h 83"/>
                <a:gd name="T18" fmla="*/ 23 w 54"/>
                <a:gd name="T19" fmla="*/ 82 h 83"/>
                <a:gd name="T20" fmla="*/ 27 w 54"/>
                <a:gd name="T21" fmla="*/ 83 h 83"/>
                <a:gd name="T22" fmla="*/ 31 w 54"/>
                <a:gd name="T23" fmla="*/ 82 h 83"/>
                <a:gd name="T24" fmla="*/ 52 w 54"/>
                <a:gd name="T25" fmla="*/ 61 h 83"/>
                <a:gd name="T26" fmla="*/ 52 w 54"/>
                <a:gd name="T27" fmla="*/ 53 h 83"/>
                <a:gd name="T28" fmla="*/ 43 w 54"/>
                <a:gd name="T29" fmla="*/ 5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43" y="5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2"/>
                    <a:pt x="30" y="0"/>
                    <a:pt x="27" y="0"/>
                  </a:cubicBezTo>
                  <a:cubicBezTo>
                    <a:pt x="24" y="0"/>
                    <a:pt x="21" y="2"/>
                    <a:pt x="21" y="6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8" y="50"/>
                    <a:pt x="5" y="50"/>
                    <a:pt x="2" y="53"/>
                  </a:cubicBezTo>
                  <a:cubicBezTo>
                    <a:pt x="0" y="55"/>
                    <a:pt x="0" y="59"/>
                    <a:pt x="2" y="61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3"/>
                    <a:pt x="25" y="83"/>
                    <a:pt x="27" y="83"/>
                  </a:cubicBezTo>
                  <a:cubicBezTo>
                    <a:pt x="28" y="83"/>
                    <a:pt x="30" y="83"/>
                    <a:pt x="31" y="8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4" y="59"/>
                    <a:pt x="54" y="55"/>
                    <a:pt x="52" y="53"/>
                  </a:cubicBezTo>
                  <a:cubicBezTo>
                    <a:pt x="49" y="50"/>
                    <a:pt x="45" y="50"/>
                    <a:pt x="43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455" name="Freeform 23"/>
          <p:cNvSpPr>
            <a:spLocks noEditPoints="1"/>
          </p:cNvSpPr>
          <p:nvPr/>
        </p:nvSpPr>
        <p:spPr bwMode="auto">
          <a:xfrm>
            <a:off x="6210598" y="5182370"/>
            <a:ext cx="437555" cy="464344"/>
          </a:xfrm>
          <a:custGeom>
            <a:avLst/>
            <a:gdLst>
              <a:gd name="T0" fmla="*/ 111 w 132"/>
              <a:gd name="T1" fmla="*/ 56 h 140"/>
              <a:gd name="T2" fmla="*/ 103 w 132"/>
              <a:gd name="T3" fmla="*/ 56 h 140"/>
              <a:gd name="T4" fmla="*/ 103 w 132"/>
              <a:gd name="T5" fmla="*/ 37 h 140"/>
              <a:gd name="T6" fmla="*/ 66 w 132"/>
              <a:gd name="T7" fmla="*/ 0 h 140"/>
              <a:gd name="T8" fmla="*/ 29 w 132"/>
              <a:gd name="T9" fmla="*/ 37 h 140"/>
              <a:gd name="T10" fmla="*/ 29 w 132"/>
              <a:gd name="T11" fmla="*/ 55 h 140"/>
              <a:gd name="T12" fmla="*/ 21 w 132"/>
              <a:gd name="T13" fmla="*/ 55 h 140"/>
              <a:gd name="T14" fmla="*/ 0 w 132"/>
              <a:gd name="T15" fmla="*/ 76 h 140"/>
              <a:gd name="T16" fmla="*/ 21 w 132"/>
              <a:gd name="T17" fmla="*/ 97 h 140"/>
              <a:gd name="T18" fmla="*/ 41 w 132"/>
              <a:gd name="T19" fmla="*/ 97 h 140"/>
              <a:gd name="T20" fmla="*/ 41 w 132"/>
              <a:gd name="T21" fmla="*/ 57 h 140"/>
              <a:gd name="T22" fmla="*/ 41 w 132"/>
              <a:gd name="T23" fmla="*/ 55 h 140"/>
              <a:gd name="T24" fmla="*/ 41 w 132"/>
              <a:gd name="T25" fmla="*/ 37 h 140"/>
              <a:gd name="T26" fmla="*/ 66 w 132"/>
              <a:gd name="T27" fmla="*/ 12 h 140"/>
              <a:gd name="T28" fmla="*/ 91 w 132"/>
              <a:gd name="T29" fmla="*/ 37 h 140"/>
              <a:gd name="T30" fmla="*/ 91 w 132"/>
              <a:gd name="T31" fmla="*/ 56 h 140"/>
              <a:gd name="T32" fmla="*/ 91 w 132"/>
              <a:gd name="T33" fmla="*/ 59 h 140"/>
              <a:gd name="T34" fmla="*/ 91 w 132"/>
              <a:gd name="T35" fmla="*/ 92 h 140"/>
              <a:gd name="T36" fmla="*/ 91 w 132"/>
              <a:gd name="T37" fmla="*/ 98 h 140"/>
              <a:gd name="T38" fmla="*/ 91 w 132"/>
              <a:gd name="T39" fmla="*/ 109 h 140"/>
              <a:gd name="T40" fmla="*/ 81 w 132"/>
              <a:gd name="T41" fmla="*/ 119 h 140"/>
              <a:gd name="T42" fmla="*/ 79 w 132"/>
              <a:gd name="T43" fmla="*/ 119 h 140"/>
              <a:gd name="T44" fmla="*/ 66 w 132"/>
              <a:gd name="T45" fmla="*/ 110 h 140"/>
              <a:gd name="T46" fmla="*/ 51 w 132"/>
              <a:gd name="T47" fmla="*/ 125 h 140"/>
              <a:gd name="T48" fmla="*/ 66 w 132"/>
              <a:gd name="T49" fmla="*/ 140 h 140"/>
              <a:gd name="T50" fmla="*/ 79 w 132"/>
              <a:gd name="T51" fmla="*/ 131 h 140"/>
              <a:gd name="T52" fmla="*/ 81 w 132"/>
              <a:gd name="T53" fmla="*/ 131 h 140"/>
              <a:gd name="T54" fmla="*/ 103 w 132"/>
              <a:gd name="T55" fmla="*/ 109 h 140"/>
              <a:gd name="T56" fmla="*/ 103 w 132"/>
              <a:gd name="T57" fmla="*/ 98 h 140"/>
              <a:gd name="T58" fmla="*/ 111 w 132"/>
              <a:gd name="T59" fmla="*/ 98 h 140"/>
              <a:gd name="T60" fmla="*/ 132 w 132"/>
              <a:gd name="T61" fmla="*/ 77 h 140"/>
              <a:gd name="T62" fmla="*/ 111 w 132"/>
              <a:gd name="T63" fmla="*/ 56 h 140"/>
              <a:gd name="T64" fmla="*/ 29 w 132"/>
              <a:gd name="T65" fmla="*/ 85 h 140"/>
              <a:gd name="T66" fmla="*/ 21 w 132"/>
              <a:gd name="T67" fmla="*/ 85 h 140"/>
              <a:gd name="T68" fmla="*/ 12 w 132"/>
              <a:gd name="T69" fmla="*/ 76 h 140"/>
              <a:gd name="T70" fmla="*/ 21 w 132"/>
              <a:gd name="T71" fmla="*/ 67 h 140"/>
              <a:gd name="T72" fmla="*/ 29 w 132"/>
              <a:gd name="T73" fmla="*/ 67 h 140"/>
              <a:gd name="T74" fmla="*/ 29 w 132"/>
              <a:gd name="T75" fmla="*/ 85 h 140"/>
              <a:gd name="T76" fmla="*/ 111 w 132"/>
              <a:gd name="T77" fmla="*/ 86 h 140"/>
              <a:gd name="T78" fmla="*/ 103 w 132"/>
              <a:gd name="T79" fmla="*/ 86 h 140"/>
              <a:gd name="T80" fmla="*/ 103 w 132"/>
              <a:gd name="T81" fmla="*/ 68 h 140"/>
              <a:gd name="T82" fmla="*/ 111 w 132"/>
              <a:gd name="T83" fmla="*/ 68 h 140"/>
              <a:gd name="T84" fmla="*/ 120 w 132"/>
              <a:gd name="T85" fmla="*/ 77 h 140"/>
              <a:gd name="T86" fmla="*/ 111 w 132"/>
              <a:gd name="T87" fmla="*/ 8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2" h="140">
                <a:moveTo>
                  <a:pt x="111" y="56"/>
                </a:moveTo>
                <a:cubicBezTo>
                  <a:pt x="103" y="56"/>
                  <a:pt x="103" y="56"/>
                  <a:pt x="103" y="56"/>
                </a:cubicBezTo>
                <a:cubicBezTo>
                  <a:pt x="103" y="37"/>
                  <a:pt x="103" y="37"/>
                  <a:pt x="103" y="37"/>
                </a:cubicBezTo>
                <a:cubicBezTo>
                  <a:pt x="103" y="16"/>
                  <a:pt x="86" y="0"/>
                  <a:pt x="66" y="0"/>
                </a:cubicBezTo>
                <a:cubicBezTo>
                  <a:pt x="46" y="0"/>
                  <a:pt x="29" y="16"/>
                  <a:pt x="29" y="37"/>
                </a:cubicBezTo>
                <a:cubicBezTo>
                  <a:pt x="29" y="55"/>
                  <a:pt x="29" y="55"/>
                  <a:pt x="29" y="55"/>
                </a:cubicBezTo>
                <a:cubicBezTo>
                  <a:pt x="21" y="55"/>
                  <a:pt x="21" y="55"/>
                  <a:pt x="21" y="55"/>
                </a:cubicBezTo>
                <a:cubicBezTo>
                  <a:pt x="9" y="55"/>
                  <a:pt x="0" y="65"/>
                  <a:pt x="0" y="76"/>
                </a:cubicBezTo>
                <a:cubicBezTo>
                  <a:pt x="0" y="88"/>
                  <a:pt x="9" y="97"/>
                  <a:pt x="21" y="97"/>
                </a:cubicBezTo>
                <a:cubicBezTo>
                  <a:pt x="41" y="97"/>
                  <a:pt x="41" y="97"/>
                  <a:pt x="41" y="9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37"/>
                  <a:pt x="41" y="37"/>
                  <a:pt x="41" y="37"/>
                </a:cubicBezTo>
                <a:cubicBezTo>
                  <a:pt x="41" y="23"/>
                  <a:pt x="52" y="12"/>
                  <a:pt x="66" y="12"/>
                </a:cubicBezTo>
                <a:cubicBezTo>
                  <a:pt x="80" y="12"/>
                  <a:pt x="91" y="23"/>
                  <a:pt x="91" y="37"/>
                </a:cubicBezTo>
                <a:cubicBezTo>
                  <a:pt x="91" y="56"/>
                  <a:pt x="91" y="56"/>
                  <a:pt x="91" y="56"/>
                </a:cubicBezTo>
                <a:cubicBezTo>
                  <a:pt x="91" y="59"/>
                  <a:pt x="91" y="59"/>
                  <a:pt x="91" y="59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8"/>
                  <a:pt x="91" y="98"/>
                  <a:pt x="91" y="98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1" y="114"/>
                  <a:pt x="86" y="119"/>
                  <a:pt x="81" y="119"/>
                </a:cubicBezTo>
                <a:cubicBezTo>
                  <a:pt x="79" y="119"/>
                  <a:pt x="79" y="119"/>
                  <a:pt x="79" y="119"/>
                </a:cubicBezTo>
                <a:cubicBezTo>
                  <a:pt x="77" y="114"/>
                  <a:pt x="72" y="110"/>
                  <a:pt x="66" y="110"/>
                </a:cubicBezTo>
                <a:cubicBezTo>
                  <a:pt x="58" y="110"/>
                  <a:pt x="51" y="117"/>
                  <a:pt x="51" y="125"/>
                </a:cubicBezTo>
                <a:cubicBezTo>
                  <a:pt x="51" y="133"/>
                  <a:pt x="58" y="140"/>
                  <a:pt x="66" y="140"/>
                </a:cubicBezTo>
                <a:cubicBezTo>
                  <a:pt x="72" y="140"/>
                  <a:pt x="77" y="136"/>
                  <a:pt x="79" y="131"/>
                </a:cubicBezTo>
                <a:cubicBezTo>
                  <a:pt x="81" y="131"/>
                  <a:pt x="81" y="131"/>
                  <a:pt x="81" y="131"/>
                </a:cubicBezTo>
                <a:cubicBezTo>
                  <a:pt x="93" y="131"/>
                  <a:pt x="103" y="121"/>
                  <a:pt x="103" y="109"/>
                </a:cubicBezTo>
                <a:cubicBezTo>
                  <a:pt x="103" y="98"/>
                  <a:pt x="103" y="98"/>
                  <a:pt x="103" y="98"/>
                </a:cubicBezTo>
                <a:cubicBezTo>
                  <a:pt x="111" y="98"/>
                  <a:pt x="111" y="98"/>
                  <a:pt x="111" y="98"/>
                </a:cubicBezTo>
                <a:cubicBezTo>
                  <a:pt x="123" y="98"/>
                  <a:pt x="132" y="89"/>
                  <a:pt x="132" y="77"/>
                </a:cubicBezTo>
                <a:cubicBezTo>
                  <a:pt x="132" y="66"/>
                  <a:pt x="123" y="56"/>
                  <a:pt x="111" y="56"/>
                </a:cubicBezTo>
                <a:close/>
                <a:moveTo>
                  <a:pt x="29" y="85"/>
                </a:moveTo>
                <a:cubicBezTo>
                  <a:pt x="21" y="85"/>
                  <a:pt x="21" y="85"/>
                  <a:pt x="21" y="85"/>
                </a:cubicBezTo>
                <a:cubicBezTo>
                  <a:pt x="16" y="85"/>
                  <a:pt x="12" y="81"/>
                  <a:pt x="12" y="76"/>
                </a:cubicBezTo>
                <a:cubicBezTo>
                  <a:pt x="12" y="71"/>
                  <a:pt x="16" y="67"/>
                  <a:pt x="21" y="67"/>
                </a:cubicBezTo>
                <a:cubicBezTo>
                  <a:pt x="29" y="67"/>
                  <a:pt x="29" y="67"/>
                  <a:pt x="29" y="67"/>
                </a:cubicBezTo>
                <a:lnTo>
                  <a:pt x="29" y="85"/>
                </a:lnTo>
                <a:close/>
                <a:moveTo>
                  <a:pt x="111" y="86"/>
                </a:moveTo>
                <a:cubicBezTo>
                  <a:pt x="103" y="86"/>
                  <a:pt x="103" y="86"/>
                  <a:pt x="103" y="86"/>
                </a:cubicBezTo>
                <a:cubicBezTo>
                  <a:pt x="103" y="68"/>
                  <a:pt x="103" y="68"/>
                  <a:pt x="103" y="68"/>
                </a:cubicBezTo>
                <a:cubicBezTo>
                  <a:pt x="111" y="68"/>
                  <a:pt x="111" y="68"/>
                  <a:pt x="111" y="68"/>
                </a:cubicBezTo>
                <a:cubicBezTo>
                  <a:pt x="116" y="68"/>
                  <a:pt x="120" y="72"/>
                  <a:pt x="120" y="77"/>
                </a:cubicBezTo>
                <a:cubicBezTo>
                  <a:pt x="120" y="82"/>
                  <a:pt x="116" y="86"/>
                  <a:pt x="111" y="8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456" name="Group 24"/>
          <p:cNvGrpSpPr/>
          <p:nvPr/>
        </p:nvGrpSpPr>
        <p:grpSpPr bwMode="auto">
          <a:xfrm>
            <a:off x="7592468" y="3813895"/>
            <a:ext cx="433090" cy="370582"/>
            <a:chOff x="0" y="0"/>
            <a:chExt cx="280" cy="240"/>
          </a:xfrm>
        </p:grpSpPr>
        <p:sp>
          <p:nvSpPr>
            <p:cNvPr id="18457" name="Freeform 25"/>
            <p:cNvSpPr>
              <a:spLocks noEditPoints="1"/>
            </p:cNvSpPr>
            <p:nvPr/>
          </p:nvSpPr>
          <p:spPr bwMode="auto">
            <a:xfrm>
              <a:off x="0" y="0"/>
              <a:ext cx="280" cy="240"/>
            </a:xfrm>
            <a:custGeom>
              <a:avLst/>
              <a:gdLst>
                <a:gd name="T0" fmla="*/ 122 w 140"/>
                <a:gd name="T1" fmla="*/ 20 h 120"/>
                <a:gd name="T2" fmla="*/ 100 w 140"/>
                <a:gd name="T3" fmla="*/ 20 h 120"/>
                <a:gd name="T4" fmla="*/ 100 w 140"/>
                <a:gd name="T5" fmla="*/ 18 h 120"/>
                <a:gd name="T6" fmla="*/ 100 w 140"/>
                <a:gd name="T7" fmla="*/ 15 h 120"/>
                <a:gd name="T8" fmla="*/ 85 w 140"/>
                <a:gd name="T9" fmla="*/ 0 h 120"/>
                <a:gd name="T10" fmla="*/ 70 w 140"/>
                <a:gd name="T11" fmla="*/ 0 h 120"/>
                <a:gd name="T12" fmla="*/ 56 w 140"/>
                <a:gd name="T13" fmla="*/ 15 h 120"/>
                <a:gd name="T14" fmla="*/ 56 w 140"/>
                <a:gd name="T15" fmla="*/ 20 h 120"/>
                <a:gd name="T16" fmla="*/ 18 w 140"/>
                <a:gd name="T17" fmla="*/ 20 h 120"/>
                <a:gd name="T18" fmla="*/ 0 w 140"/>
                <a:gd name="T19" fmla="*/ 38 h 120"/>
                <a:gd name="T20" fmla="*/ 0 w 140"/>
                <a:gd name="T21" fmla="*/ 101 h 120"/>
                <a:gd name="T22" fmla="*/ 18 w 140"/>
                <a:gd name="T23" fmla="*/ 120 h 120"/>
                <a:gd name="T24" fmla="*/ 122 w 140"/>
                <a:gd name="T25" fmla="*/ 120 h 120"/>
                <a:gd name="T26" fmla="*/ 140 w 140"/>
                <a:gd name="T27" fmla="*/ 101 h 120"/>
                <a:gd name="T28" fmla="*/ 140 w 140"/>
                <a:gd name="T29" fmla="*/ 38 h 120"/>
                <a:gd name="T30" fmla="*/ 122 w 140"/>
                <a:gd name="T31" fmla="*/ 20 h 120"/>
                <a:gd name="T32" fmla="*/ 12 w 140"/>
                <a:gd name="T33" fmla="*/ 101 h 120"/>
                <a:gd name="T34" fmla="*/ 12 w 140"/>
                <a:gd name="T35" fmla="*/ 38 h 120"/>
                <a:gd name="T36" fmla="*/ 18 w 140"/>
                <a:gd name="T37" fmla="*/ 32 h 120"/>
                <a:gd name="T38" fmla="*/ 33 w 140"/>
                <a:gd name="T39" fmla="*/ 32 h 120"/>
                <a:gd name="T40" fmla="*/ 33 w 140"/>
                <a:gd name="T41" fmla="*/ 108 h 120"/>
                <a:gd name="T42" fmla="*/ 18 w 140"/>
                <a:gd name="T43" fmla="*/ 108 h 120"/>
                <a:gd name="T44" fmla="*/ 12 w 140"/>
                <a:gd name="T45" fmla="*/ 101 h 120"/>
                <a:gd name="T46" fmla="*/ 128 w 140"/>
                <a:gd name="T47" fmla="*/ 101 h 120"/>
                <a:gd name="T48" fmla="*/ 122 w 140"/>
                <a:gd name="T49" fmla="*/ 108 h 120"/>
                <a:gd name="T50" fmla="*/ 45 w 140"/>
                <a:gd name="T51" fmla="*/ 108 h 120"/>
                <a:gd name="T52" fmla="*/ 45 w 140"/>
                <a:gd name="T53" fmla="*/ 32 h 120"/>
                <a:gd name="T54" fmla="*/ 56 w 140"/>
                <a:gd name="T55" fmla="*/ 32 h 120"/>
                <a:gd name="T56" fmla="*/ 99 w 140"/>
                <a:gd name="T57" fmla="*/ 32 h 120"/>
                <a:gd name="T58" fmla="*/ 122 w 140"/>
                <a:gd name="T59" fmla="*/ 32 h 120"/>
                <a:gd name="T60" fmla="*/ 128 w 140"/>
                <a:gd name="T61" fmla="*/ 38 h 120"/>
                <a:gd name="T62" fmla="*/ 128 w 140"/>
                <a:gd name="T63" fmla="*/ 10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0">
                  <a:moveTo>
                    <a:pt x="122" y="20"/>
                  </a:moveTo>
                  <a:cubicBezTo>
                    <a:pt x="100" y="20"/>
                    <a:pt x="100" y="20"/>
                    <a:pt x="100" y="20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6"/>
                    <a:pt x="93" y="0"/>
                    <a:pt x="85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2" y="0"/>
                    <a:pt x="56" y="6"/>
                    <a:pt x="56" y="15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8" y="20"/>
                    <a:pt x="0" y="28"/>
                    <a:pt x="0" y="38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12"/>
                    <a:pt x="8" y="120"/>
                    <a:pt x="18" y="120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32" y="120"/>
                    <a:pt x="140" y="111"/>
                    <a:pt x="140" y="101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28"/>
                    <a:pt x="132" y="20"/>
                    <a:pt x="122" y="20"/>
                  </a:cubicBezTo>
                  <a:close/>
                  <a:moveTo>
                    <a:pt x="12" y="101"/>
                  </a:moveTo>
                  <a:cubicBezTo>
                    <a:pt x="12" y="38"/>
                    <a:pt x="12" y="38"/>
                    <a:pt x="12" y="38"/>
                  </a:cubicBezTo>
                  <a:cubicBezTo>
                    <a:pt x="12" y="34"/>
                    <a:pt x="15" y="32"/>
                    <a:pt x="18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4" y="108"/>
                    <a:pt x="12" y="105"/>
                    <a:pt x="12" y="101"/>
                  </a:cubicBezTo>
                  <a:close/>
                  <a:moveTo>
                    <a:pt x="128" y="101"/>
                  </a:moveTo>
                  <a:cubicBezTo>
                    <a:pt x="128" y="105"/>
                    <a:pt x="125" y="108"/>
                    <a:pt x="122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5" y="32"/>
                    <a:pt x="128" y="34"/>
                    <a:pt x="128" y="38"/>
                  </a:cubicBezTo>
                  <a:lnTo>
                    <a:pt x="128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8" name="Freeform 26"/>
            <p:cNvSpPr>
              <a:spLocks noEditPoints="1"/>
            </p:cNvSpPr>
            <p:nvPr/>
          </p:nvSpPr>
          <p:spPr bwMode="auto">
            <a:xfrm>
              <a:off x="112" y="100"/>
              <a:ext cx="88" cy="88"/>
            </a:xfrm>
            <a:custGeom>
              <a:avLst/>
              <a:gdLst>
                <a:gd name="T0" fmla="*/ 22 w 44"/>
                <a:gd name="T1" fmla="*/ 0 h 44"/>
                <a:gd name="T2" fmla="*/ 0 w 44"/>
                <a:gd name="T3" fmla="*/ 22 h 44"/>
                <a:gd name="T4" fmla="*/ 22 w 44"/>
                <a:gd name="T5" fmla="*/ 44 h 44"/>
                <a:gd name="T6" fmla="*/ 44 w 44"/>
                <a:gd name="T7" fmla="*/ 22 h 44"/>
                <a:gd name="T8" fmla="*/ 22 w 44"/>
                <a:gd name="T9" fmla="*/ 0 h 44"/>
                <a:gd name="T10" fmla="*/ 22 w 44"/>
                <a:gd name="T11" fmla="*/ 32 h 44"/>
                <a:gd name="T12" fmla="*/ 12 w 44"/>
                <a:gd name="T13" fmla="*/ 22 h 44"/>
                <a:gd name="T14" fmla="*/ 22 w 44"/>
                <a:gd name="T15" fmla="*/ 12 h 44"/>
                <a:gd name="T16" fmla="*/ 32 w 44"/>
                <a:gd name="T17" fmla="*/ 22 h 44"/>
                <a:gd name="T18" fmla="*/ 22 w 44"/>
                <a:gd name="T19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2"/>
                  </a:moveTo>
                  <a:cubicBezTo>
                    <a:pt x="16" y="32"/>
                    <a:pt x="12" y="27"/>
                    <a:pt x="12" y="22"/>
                  </a:cubicBezTo>
                  <a:cubicBezTo>
                    <a:pt x="12" y="16"/>
                    <a:pt x="16" y="12"/>
                    <a:pt x="22" y="12"/>
                  </a:cubicBezTo>
                  <a:cubicBezTo>
                    <a:pt x="27" y="12"/>
                    <a:pt x="32" y="16"/>
                    <a:pt x="32" y="22"/>
                  </a:cubicBezTo>
                  <a:cubicBezTo>
                    <a:pt x="32" y="27"/>
                    <a:pt x="27" y="32"/>
                    <a:pt x="2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459" name="Freeform 27"/>
          <p:cNvSpPr>
            <a:spLocks noEditPoints="1"/>
          </p:cNvSpPr>
          <p:nvPr/>
        </p:nvSpPr>
        <p:spPr bwMode="auto">
          <a:xfrm>
            <a:off x="6266409" y="3869706"/>
            <a:ext cx="325934" cy="303609"/>
          </a:xfrm>
          <a:custGeom>
            <a:avLst/>
            <a:gdLst>
              <a:gd name="T0" fmla="*/ 138 w 142"/>
              <a:gd name="T1" fmla="*/ 47 h 133"/>
              <a:gd name="T2" fmla="*/ 114 w 142"/>
              <a:gd name="T3" fmla="*/ 30 h 133"/>
              <a:gd name="T4" fmla="*/ 114 w 142"/>
              <a:gd name="T5" fmla="*/ 12 h 133"/>
              <a:gd name="T6" fmla="*/ 108 w 142"/>
              <a:gd name="T7" fmla="*/ 6 h 133"/>
              <a:gd name="T8" fmla="*/ 104 w 142"/>
              <a:gd name="T9" fmla="*/ 6 h 133"/>
              <a:gd name="T10" fmla="*/ 98 w 142"/>
              <a:gd name="T11" fmla="*/ 12 h 133"/>
              <a:gd name="T12" fmla="*/ 98 w 142"/>
              <a:gd name="T13" fmla="*/ 18 h 133"/>
              <a:gd name="T14" fmla="*/ 74 w 142"/>
              <a:gd name="T15" fmla="*/ 2 h 133"/>
              <a:gd name="T16" fmla="*/ 68 w 142"/>
              <a:gd name="T17" fmla="*/ 2 h 133"/>
              <a:gd name="T18" fmla="*/ 4 w 142"/>
              <a:gd name="T19" fmla="*/ 47 h 133"/>
              <a:gd name="T20" fmla="*/ 2 w 142"/>
              <a:gd name="T21" fmla="*/ 56 h 133"/>
              <a:gd name="T22" fmla="*/ 10 w 142"/>
              <a:gd name="T23" fmla="*/ 57 h 133"/>
              <a:gd name="T24" fmla="*/ 17 w 142"/>
              <a:gd name="T25" fmla="*/ 52 h 133"/>
              <a:gd name="T26" fmla="*/ 17 w 142"/>
              <a:gd name="T27" fmla="*/ 123 h 133"/>
              <a:gd name="T28" fmla="*/ 27 w 142"/>
              <a:gd name="T29" fmla="*/ 133 h 133"/>
              <a:gd name="T30" fmla="*/ 115 w 142"/>
              <a:gd name="T31" fmla="*/ 133 h 133"/>
              <a:gd name="T32" fmla="*/ 125 w 142"/>
              <a:gd name="T33" fmla="*/ 123 h 133"/>
              <a:gd name="T34" fmla="*/ 125 w 142"/>
              <a:gd name="T35" fmla="*/ 52 h 133"/>
              <a:gd name="T36" fmla="*/ 132 w 142"/>
              <a:gd name="T37" fmla="*/ 57 h 133"/>
              <a:gd name="T38" fmla="*/ 135 w 142"/>
              <a:gd name="T39" fmla="*/ 58 h 133"/>
              <a:gd name="T40" fmla="*/ 140 w 142"/>
              <a:gd name="T41" fmla="*/ 56 h 133"/>
              <a:gd name="T42" fmla="*/ 138 w 142"/>
              <a:gd name="T43" fmla="*/ 47 h 133"/>
              <a:gd name="T44" fmla="*/ 83 w 142"/>
              <a:gd name="T45" fmla="*/ 121 h 133"/>
              <a:gd name="T46" fmla="*/ 59 w 142"/>
              <a:gd name="T47" fmla="*/ 121 h 133"/>
              <a:gd name="T48" fmla="*/ 59 w 142"/>
              <a:gd name="T49" fmla="*/ 84 h 133"/>
              <a:gd name="T50" fmla="*/ 83 w 142"/>
              <a:gd name="T51" fmla="*/ 84 h 133"/>
              <a:gd name="T52" fmla="*/ 83 w 142"/>
              <a:gd name="T53" fmla="*/ 121 h 133"/>
              <a:gd name="T54" fmla="*/ 113 w 142"/>
              <a:gd name="T55" fmla="*/ 121 h 133"/>
              <a:gd name="T56" fmla="*/ 95 w 142"/>
              <a:gd name="T57" fmla="*/ 121 h 133"/>
              <a:gd name="T58" fmla="*/ 95 w 142"/>
              <a:gd name="T59" fmla="*/ 82 h 133"/>
              <a:gd name="T60" fmla="*/ 85 w 142"/>
              <a:gd name="T61" fmla="*/ 72 h 133"/>
              <a:gd name="T62" fmla="*/ 57 w 142"/>
              <a:gd name="T63" fmla="*/ 72 h 133"/>
              <a:gd name="T64" fmla="*/ 47 w 142"/>
              <a:gd name="T65" fmla="*/ 82 h 133"/>
              <a:gd name="T66" fmla="*/ 47 w 142"/>
              <a:gd name="T67" fmla="*/ 121 h 133"/>
              <a:gd name="T68" fmla="*/ 29 w 142"/>
              <a:gd name="T69" fmla="*/ 121 h 133"/>
              <a:gd name="T70" fmla="*/ 29 w 142"/>
              <a:gd name="T71" fmla="*/ 44 h 133"/>
              <a:gd name="T72" fmla="*/ 71 w 142"/>
              <a:gd name="T73" fmla="*/ 14 h 133"/>
              <a:gd name="T74" fmla="*/ 113 w 142"/>
              <a:gd name="T75" fmla="*/ 44 h 133"/>
              <a:gd name="T76" fmla="*/ 113 w 142"/>
              <a:gd name="T77" fmla="*/ 12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42" h="133">
                <a:moveTo>
                  <a:pt x="138" y="47"/>
                </a:moveTo>
                <a:cubicBezTo>
                  <a:pt x="114" y="30"/>
                  <a:pt x="114" y="30"/>
                  <a:pt x="114" y="3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4" y="9"/>
                  <a:pt x="111" y="6"/>
                  <a:pt x="108" y="6"/>
                </a:cubicBezTo>
                <a:cubicBezTo>
                  <a:pt x="104" y="6"/>
                  <a:pt x="104" y="6"/>
                  <a:pt x="104" y="6"/>
                </a:cubicBezTo>
                <a:cubicBezTo>
                  <a:pt x="100" y="6"/>
                  <a:pt x="98" y="9"/>
                  <a:pt x="98" y="12"/>
                </a:cubicBezTo>
                <a:cubicBezTo>
                  <a:pt x="98" y="18"/>
                  <a:pt x="98" y="18"/>
                  <a:pt x="98" y="18"/>
                </a:cubicBezTo>
                <a:cubicBezTo>
                  <a:pt x="74" y="2"/>
                  <a:pt x="74" y="2"/>
                  <a:pt x="74" y="2"/>
                </a:cubicBezTo>
                <a:cubicBezTo>
                  <a:pt x="72" y="0"/>
                  <a:pt x="70" y="0"/>
                  <a:pt x="68" y="2"/>
                </a:cubicBezTo>
                <a:cubicBezTo>
                  <a:pt x="4" y="47"/>
                  <a:pt x="4" y="47"/>
                  <a:pt x="4" y="47"/>
                </a:cubicBezTo>
                <a:cubicBezTo>
                  <a:pt x="1" y="49"/>
                  <a:pt x="0" y="53"/>
                  <a:pt x="2" y="56"/>
                </a:cubicBezTo>
                <a:cubicBezTo>
                  <a:pt x="4" y="58"/>
                  <a:pt x="8" y="59"/>
                  <a:pt x="10" y="57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123"/>
                  <a:pt x="17" y="123"/>
                  <a:pt x="17" y="123"/>
                </a:cubicBezTo>
                <a:cubicBezTo>
                  <a:pt x="17" y="129"/>
                  <a:pt x="21" y="133"/>
                  <a:pt x="27" y="133"/>
                </a:cubicBezTo>
                <a:cubicBezTo>
                  <a:pt x="115" y="133"/>
                  <a:pt x="115" y="133"/>
                  <a:pt x="115" y="133"/>
                </a:cubicBezTo>
                <a:cubicBezTo>
                  <a:pt x="121" y="133"/>
                  <a:pt x="125" y="129"/>
                  <a:pt x="125" y="123"/>
                </a:cubicBezTo>
                <a:cubicBezTo>
                  <a:pt x="125" y="52"/>
                  <a:pt x="125" y="52"/>
                  <a:pt x="125" y="52"/>
                </a:cubicBezTo>
                <a:cubicBezTo>
                  <a:pt x="132" y="57"/>
                  <a:pt x="132" y="57"/>
                  <a:pt x="132" y="57"/>
                </a:cubicBezTo>
                <a:cubicBezTo>
                  <a:pt x="133" y="58"/>
                  <a:pt x="134" y="58"/>
                  <a:pt x="135" y="58"/>
                </a:cubicBezTo>
                <a:cubicBezTo>
                  <a:pt x="137" y="58"/>
                  <a:pt x="139" y="57"/>
                  <a:pt x="140" y="56"/>
                </a:cubicBezTo>
                <a:cubicBezTo>
                  <a:pt x="142" y="53"/>
                  <a:pt x="141" y="49"/>
                  <a:pt x="138" y="47"/>
                </a:cubicBezTo>
                <a:close/>
                <a:moveTo>
                  <a:pt x="83" y="121"/>
                </a:moveTo>
                <a:cubicBezTo>
                  <a:pt x="59" y="121"/>
                  <a:pt x="59" y="121"/>
                  <a:pt x="59" y="121"/>
                </a:cubicBezTo>
                <a:cubicBezTo>
                  <a:pt x="59" y="84"/>
                  <a:pt x="59" y="84"/>
                  <a:pt x="59" y="84"/>
                </a:cubicBezTo>
                <a:cubicBezTo>
                  <a:pt x="83" y="84"/>
                  <a:pt x="83" y="84"/>
                  <a:pt x="83" y="84"/>
                </a:cubicBezTo>
                <a:lnTo>
                  <a:pt x="83" y="121"/>
                </a:lnTo>
                <a:close/>
                <a:moveTo>
                  <a:pt x="113" y="121"/>
                </a:moveTo>
                <a:cubicBezTo>
                  <a:pt x="95" y="121"/>
                  <a:pt x="95" y="121"/>
                  <a:pt x="95" y="121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76"/>
                  <a:pt x="90" y="72"/>
                  <a:pt x="85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2" y="72"/>
                  <a:pt x="47" y="76"/>
                  <a:pt x="47" y="82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29" y="121"/>
                  <a:pt x="29" y="121"/>
                  <a:pt x="29" y="121"/>
                </a:cubicBezTo>
                <a:cubicBezTo>
                  <a:pt x="29" y="44"/>
                  <a:pt x="29" y="44"/>
                  <a:pt x="29" y="44"/>
                </a:cubicBezTo>
                <a:cubicBezTo>
                  <a:pt x="71" y="14"/>
                  <a:pt x="71" y="14"/>
                  <a:pt x="71" y="14"/>
                </a:cubicBezTo>
                <a:cubicBezTo>
                  <a:pt x="113" y="44"/>
                  <a:pt x="113" y="44"/>
                  <a:pt x="113" y="44"/>
                </a:cubicBezTo>
                <a:lnTo>
                  <a:pt x="113" y="1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5000">
        <p14:prism/>
      </p:transition>
    </mc:Choice>
    <mc:Fallback>
      <p:transition spd="slow" advTm="500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184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50" fill="hold"/>
                                            <p:tgtEl>
                                              <p:spTgt spid="1843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300"/>
                                            <p:tgtEl>
                                              <p:spTgt spid="184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autoRev="1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150" fill="hold"/>
                                            <p:tgtEl>
                                              <p:spTgt spid="18459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1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2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300"/>
                                            <p:tgtEl>
                                              <p:spTgt spid="184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150" fill="hold"/>
                                            <p:tgtEl>
                                              <p:spTgt spid="1843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300"/>
                                            <p:tgtEl>
                                              <p:spTgt spid="184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36" dur="150" fill="hold"/>
                                            <p:tgtEl>
                                              <p:spTgt spid="1845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9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0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184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1843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184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1845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8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57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8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300"/>
                                            <p:tgtEl>
                                              <p:spTgt spid="184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150" fill="hold"/>
                                            <p:tgtEl>
                                              <p:spTgt spid="1843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300"/>
                                            <p:tgtEl>
                                              <p:spTgt spid="184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150" fill="hold"/>
                                            <p:tgtEl>
                                              <p:spTgt spid="1845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2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5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76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300"/>
                                            <p:tgtEl>
                                              <p:spTgt spid="184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83" dur="150" fill="hold"/>
                                            <p:tgtEl>
                                              <p:spTgt spid="1843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300"/>
                                            <p:tgtEl>
                                              <p:spTgt spid="184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90" dur="150" fill="hold"/>
                                            <p:tgtEl>
                                              <p:spTgt spid="1845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2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3" dur="500"/>
                                            <p:tgtEl>
                                              <p:spTgt spid="184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" presetClass="entr" presetSubtype="8" fill="hold" grpId="0" nodeType="withEffect" p14:presetBounceEnd="60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96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97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184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8" fill="hold" grpId="0" nodeType="withEffect" p14:presetBounceEnd="60000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03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04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184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2" fill="hold" grpId="0" nodeType="withEffect" p14:presetBounceEnd="60000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0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11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84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2" presetClass="entr" presetSubtype="2" fill="hold" grpId="0" nodeType="withEffect" p14:presetBounceEnd="60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7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18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434" grpId="0" animBg="1"/>
          <p:bldP spid="18434" grpId="1" animBg="1"/>
          <p:bldP spid="18435" grpId="0" animBg="1"/>
          <p:bldP spid="18435" grpId="1" animBg="1"/>
          <p:bldP spid="18436" grpId="0" animBg="1"/>
          <p:bldP spid="18436" grpId="1" animBg="1"/>
          <p:bldP spid="18437" grpId="0" animBg="1"/>
          <p:bldP spid="18437" grpId="1" animBg="1"/>
          <p:bldP spid="18438" grpId="0" animBg="1"/>
          <p:bldP spid="18438" grpId="1" animBg="1"/>
          <p:bldP spid="18439" grpId="0" animBg="1"/>
          <p:bldP spid="18440" grpId="0" animBg="1"/>
          <p:bldP spid="18441" grpId="0" animBg="1"/>
          <p:bldP spid="18442" grpId="0" animBg="1"/>
          <p:bldP spid="18443" grpId="0" animBg="1"/>
          <p:bldP spid="18444" grpId="0" animBg="1"/>
          <p:bldP spid="18445" grpId="0" animBg="1"/>
          <p:bldP spid="18446" grpId="0" animBg="1"/>
          <p:bldP spid="18447" grpId="0"/>
          <p:bldP spid="18448" grpId="0"/>
          <p:bldP spid="18449" grpId="0"/>
          <p:bldP spid="18450" grpId="0"/>
          <p:bldP spid="18451" grpId="0" animBg="1"/>
          <p:bldP spid="18451" grpId="1" animBg="1"/>
          <p:bldP spid="18455" grpId="0" animBg="1"/>
          <p:bldP spid="18455" grpId="1" animBg="1"/>
          <p:bldP spid="18459" grpId="0" animBg="1"/>
          <p:bldP spid="18459" grpId="1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184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50" fill="hold"/>
                                            <p:tgtEl>
                                              <p:spTgt spid="1843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300"/>
                                            <p:tgtEl>
                                              <p:spTgt spid="184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autoRev="1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150" fill="hold"/>
                                            <p:tgtEl>
                                              <p:spTgt spid="18459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300"/>
                                            <p:tgtEl>
                                              <p:spTgt spid="184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150" fill="hold"/>
                                            <p:tgtEl>
                                              <p:spTgt spid="1843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300"/>
                                            <p:tgtEl>
                                              <p:spTgt spid="184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36" dur="150" fill="hold"/>
                                            <p:tgtEl>
                                              <p:spTgt spid="1845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184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1843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184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1845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300"/>
                                            <p:tgtEl>
                                              <p:spTgt spid="184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150" fill="hold"/>
                                            <p:tgtEl>
                                              <p:spTgt spid="1843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300"/>
                                            <p:tgtEl>
                                              <p:spTgt spid="184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150" fill="hold"/>
                                            <p:tgtEl>
                                              <p:spTgt spid="1845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300"/>
                                            <p:tgtEl>
                                              <p:spTgt spid="184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83" dur="150" fill="hold"/>
                                            <p:tgtEl>
                                              <p:spTgt spid="1843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300"/>
                                            <p:tgtEl>
                                              <p:spTgt spid="184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90" dur="150" fill="hold"/>
                                            <p:tgtEl>
                                              <p:spTgt spid="1845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2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3" dur="500"/>
                                            <p:tgtEl>
                                              <p:spTgt spid="184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184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8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184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2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84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7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8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434" grpId="0" animBg="1"/>
          <p:bldP spid="18434" grpId="1" animBg="1"/>
          <p:bldP spid="18435" grpId="0" animBg="1"/>
          <p:bldP spid="18435" grpId="1" animBg="1"/>
          <p:bldP spid="18436" grpId="0" animBg="1"/>
          <p:bldP spid="18436" grpId="1" animBg="1"/>
          <p:bldP spid="18437" grpId="0" animBg="1"/>
          <p:bldP spid="18437" grpId="1" animBg="1"/>
          <p:bldP spid="18438" grpId="0" animBg="1"/>
          <p:bldP spid="18438" grpId="1" animBg="1"/>
          <p:bldP spid="18439" grpId="0" animBg="1"/>
          <p:bldP spid="18440" grpId="0" animBg="1"/>
          <p:bldP spid="18441" grpId="0" animBg="1"/>
          <p:bldP spid="18442" grpId="0" animBg="1"/>
          <p:bldP spid="18443" grpId="0" animBg="1"/>
          <p:bldP spid="18444" grpId="0" animBg="1"/>
          <p:bldP spid="18445" grpId="0" animBg="1"/>
          <p:bldP spid="18446" grpId="0" animBg="1"/>
          <p:bldP spid="18447" grpId="0"/>
          <p:bldP spid="18448" grpId="0"/>
          <p:bldP spid="18449" grpId="0"/>
          <p:bldP spid="18450" grpId="0"/>
          <p:bldP spid="18451" grpId="0" animBg="1"/>
          <p:bldP spid="18451" grpId="1" animBg="1"/>
          <p:bldP spid="18455" grpId="0" animBg="1"/>
          <p:bldP spid="18455" grpId="1" animBg="1"/>
          <p:bldP spid="18459" grpId="0" animBg="1"/>
          <p:bldP spid="18459" grpId="1" animBg="1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54" y="199"/>
            <a:ext cx="12858043" cy="7232253"/>
          </a:xfrm>
          <a:prstGeom prst="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8" y="2104157"/>
            <a:ext cx="12858395" cy="322768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2881934" y="2627955"/>
            <a:ext cx="709488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88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Thank you</a:t>
            </a:r>
            <a:endParaRPr lang="zh-CN" altLang="en-US" sz="5400" b="1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4171951" y="3780992"/>
            <a:ext cx="45148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dirty="0">
                <a:solidFill>
                  <a:schemeClr val="accent1"/>
                </a:solidFill>
                <a:cs typeface="Arial" panose="020B0604020202020204" pitchFamily="34" charset="0"/>
              </a:rPr>
              <a:t>感谢聆听，批评指导</a:t>
            </a:r>
            <a:endParaRPr lang="zh-CN" altLang="en-US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3963798" y="4614009"/>
            <a:ext cx="1388317" cy="2400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</p:spPr>
        <p:txBody>
          <a:bodyPr wrap="square" lIns="35998" tIns="35998" rIns="35998" bIns="35998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b="1" dirty="0">
                <a:solidFill>
                  <a:schemeClr val="accent1"/>
                </a:solidFill>
                <a:cs typeface="Arial" panose="020B0604020202020204" pitchFamily="34" charset="0"/>
              </a:rPr>
              <a:t>汇报人</a:t>
            </a:r>
            <a:r>
              <a:rPr lang="zh-CN" altLang="en-US" sz="11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：</a:t>
            </a:r>
            <a:r>
              <a:rPr lang="en-US" sz="11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xxx</a:t>
            </a:r>
            <a:endParaRPr lang="en-US" sz="11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6882982" y="4621668"/>
            <a:ext cx="2232125" cy="2324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</p:spPr>
        <p:txBody>
          <a:bodyPr wrap="square" lIns="35998" tIns="35998" rIns="35998" bIns="35998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050" b="1" dirty="0">
                <a:solidFill>
                  <a:schemeClr val="accent1"/>
                </a:solidFill>
                <a:cs typeface="Arial" panose="020B0604020202020204" pitchFamily="34" charset="0"/>
              </a:rPr>
              <a:t>Report Person: </a:t>
            </a:r>
            <a:r>
              <a:rPr lang="en-US" sz="105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xxx</a:t>
            </a:r>
            <a:endParaRPr lang="en-US" sz="105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fractur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900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3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7" grpId="0"/>
      <p:bldP spid="7" grpId="1"/>
      <p:bldP spid="12" grpId="0"/>
      <p:bldP spid="12" grpId="1"/>
      <p:bldP spid="13" grpId="0" bldLvl="0" animBg="1"/>
      <p:bldP spid="1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562248"/>
            <a:ext cx="12858750" cy="1371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6E1940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5775350" y="2463929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5350" y="2008535"/>
            <a:ext cx="130805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600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 </a:t>
            </a:r>
            <a:r>
              <a:rPr lang="en-US" altLang="zh-CN" sz="3600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r>
              <a:rPr lang="zh-CN" altLang="en-US" sz="3600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节</a:t>
            </a:r>
            <a:endParaRPr lang="zh-CN" altLang="en-US" sz="36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1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32647" y="3422116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5" dirty="0" smtClean="0">
                <a:solidFill>
                  <a:srgbClr val="B8306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10125" dirty="0">
              <a:solidFill>
                <a:srgbClr val="B8306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标题 5"/>
          <p:cNvSpPr txBox="1"/>
          <p:nvPr>
            <p:custDataLst>
              <p:tags r:id="rId4"/>
            </p:custDataLst>
          </p:nvPr>
        </p:nvSpPr>
        <p:spPr>
          <a:xfrm>
            <a:off x="5775350" y="3891781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>
                <a:solidFill>
                  <a:srgbClr val="B8306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kern="0" dirty="0">
              <a:solidFill>
                <a:srgbClr val="B8306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6"/>
          <p:cNvSpPr txBox="1"/>
          <p:nvPr>
            <p:custDataLst>
              <p:tags r:id="rId5"/>
            </p:custDataLst>
          </p:nvPr>
        </p:nvSpPr>
        <p:spPr>
          <a:xfrm>
            <a:off x="5775350" y="4468986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rgbClr val="B8306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rgbClr val="B8306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2052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>
            <a:spLocks noChangeAspect="1"/>
          </p:cNvSpPr>
          <p:nvPr/>
        </p:nvSpPr>
        <p:spPr>
          <a:xfrm>
            <a:off x="5794845" y="3422115"/>
            <a:ext cx="591001" cy="591002"/>
          </a:xfrm>
          <a:prstGeom prst="roundRect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zh-CN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ounded Rectangle 11"/>
          <p:cNvSpPr>
            <a:spLocks noChangeAspect="1"/>
          </p:cNvSpPr>
          <p:nvPr/>
        </p:nvSpPr>
        <p:spPr>
          <a:xfrm>
            <a:off x="5793170" y="4175517"/>
            <a:ext cx="592675" cy="592675"/>
          </a:xfrm>
          <a:prstGeom prst="roundRect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05</a:t>
            </a:r>
            <a:endParaRPr lang="zh-CN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5806564" y="2662018"/>
            <a:ext cx="592675" cy="592675"/>
          </a:xfrm>
          <a:prstGeom prst="roundRect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zh-CN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ounded Rectangle 16"/>
          <p:cNvSpPr>
            <a:spLocks noChangeAspect="1"/>
          </p:cNvSpPr>
          <p:nvPr/>
        </p:nvSpPr>
        <p:spPr>
          <a:xfrm>
            <a:off x="9242073" y="3425463"/>
            <a:ext cx="592675" cy="591002"/>
          </a:xfrm>
          <a:prstGeom prst="roundRect">
            <a:avLst/>
          </a:prstGeom>
          <a:solidFill>
            <a:schemeClr val="accent5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zh-CN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Rounded Rectangle 17"/>
          <p:cNvSpPr>
            <a:spLocks noChangeAspect="1"/>
          </p:cNvSpPr>
          <p:nvPr/>
        </p:nvSpPr>
        <p:spPr>
          <a:xfrm>
            <a:off x="9240399" y="4178865"/>
            <a:ext cx="592675" cy="592675"/>
          </a:xfrm>
          <a:prstGeom prst="roundRect">
            <a:avLst/>
          </a:prstGeom>
          <a:solidFill>
            <a:schemeClr val="accent6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06</a:t>
            </a:r>
            <a:endParaRPr lang="zh-CN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ounded Rectangle 23"/>
          <p:cNvSpPr>
            <a:spLocks noChangeAspect="1"/>
          </p:cNvSpPr>
          <p:nvPr/>
        </p:nvSpPr>
        <p:spPr>
          <a:xfrm>
            <a:off x="9253793" y="2665366"/>
            <a:ext cx="592675" cy="592675"/>
          </a:xfrm>
          <a:prstGeom prst="roundRect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zh-CN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25"/>
          <p:cNvGrpSpPr/>
          <p:nvPr/>
        </p:nvGrpSpPr>
        <p:grpSpPr bwMode="auto">
          <a:xfrm>
            <a:off x="6466208" y="2646645"/>
            <a:ext cx="2123407" cy="2236563"/>
            <a:chOff x="7045224" y="2078155"/>
            <a:chExt cx="4137667" cy="2121840"/>
          </a:xfrm>
        </p:grpSpPr>
        <p:sp>
          <p:nvSpPr>
            <p:cNvPr id="33816" name="TextBox 26"/>
            <p:cNvSpPr txBox="1">
              <a:spLocks noChangeArrowheads="1"/>
            </p:cNvSpPr>
            <p:nvPr/>
          </p:nvSpPr>
          <p:spPr bwMode="auto">
            <a:xfrm>
              <a:off x="7045224" y="2078155"/>
              <a:ext cx="4137667" cy="665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817" name="TextBox 27"/>
            <p:cNvSpPr txBox="1">
              <a:spLocks noChangeArrowheads="1"/>
            </p:cNvSpPr>
            <p:nvPr/>
          </p:nvSpPr>
          <p:spPr bwMode="auto">
            <a:xfrm>
              <a:off x="7045224" y="3534259"/>
              <a:ext cx="4137667" cy="665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818" name="TextBox 29"/>
            <p:cNvSpPr txBox="1">
              <a:spLocks noChangeArrowheads="1"/>
            </p:cNvSpPr>
            <p:nvPr/>
          </p:nvSpPr>
          <p:spPr bwMode="auto">
            <a:xfrm>
              <a:off x="7045224" y="2827643"/>
              <a:ext cx="4137667" cy="665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0"/>
          <p:cNvGrpSpPr/>
          <p:nvPr/>
        </p:nvGrpSpPr>
        <p:grpSpPr bwMode="auto">
          <a:xfrm>
            <a:off x="9903391" y="2653341"/>
            <a:ext cx="2142559" cy="2236662"/>
            <a:chOff x="7045224" y="2078155"/>
            <a:chExt cx="4137667" cy="2121798"/>
          </a:xfrm>
        </p:grpSpPr>
        <p:sp>
          <p:nvSpPr>
            <p:cNvPr id="33813" name="TextBox 31"/>
            <p:cNvSpPr txBox="1">
              <a:spLocks noChangeArrowheads="1"/>
            </p:cNvSpPr>
            <p:nvPr/>
          </p:nvSpPr>
          <p:spPr bwMode="auto">
            <a:xfrm>
              <a:off x="7045224" y="2078155"/>
              <a:ext cx="4137667" cy="66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814" name="TextBox 32"/>
            <p:cNvSpPr txBox="1">
              <a:spLocks noChangeArrowheads="1"/>
            </p:cNvSpPr>
            <p:nvPr/>
          </p:nvSpPr>
          <p:spPr bwMode="auto">
            <a:xfrm>
              <a:off x="7045224" y="3534259"/>
              <a:ext cx="4137667" cy="66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815" name="TextBox 34"/>
            <p:cNvSpPr txBox="1">
              <a:spLocks noChangeArrowheads="1"/>
            </p:cNvSpPr>
            <p:nvPr/>
          </p:nvSpPr>
          <p:spPr bwMode="auto">
            <a:xfrm>
              <a:off x="7045224" y="2827643"/>
              <a:ext cx="4137667" cy="66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2"/>
          <p:cNvGrpSpPr/>
          <p:nvPr/>
        </p:nvGrpSpPr>
        <p:grpSpPr bwMode="auto">
          <a:xfrm>
            <a:off x="728641" y="2134637"/>
            <a:ext cx="4880364" cy="3986328"/>
            <a:chOff x="3785121" y="1812417"/>
            <a:chExt cx="4627889" cy="3779783"/>
          </a:xfrm>
        </p:grpSpPr>
        <p:pic>
          <p:nvPicPr>
            <p:cNvPr id="33811" name="Picture 7"/>
            <p:cNvPicPr>
              <a:picLocks noChangeAspect="1"/>
            </p:cNvPicPr>
            <p:nvPr/>
          </p:nvPicPr>
          <p:blipFill>
            <a:blip r:embed="rId1" cstate="screen"/>
            <a:srcRect/>
            <a:stretch>
              <a:fillRect/>
            </a:stretch>
          </p:blipFill>
          <p:spPr bwMode="auto">
            <a:xfrm>
              <a:off x="3785121" y="1812417"/>
              <a:ext cx="4627889" cy="3779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4121695" y="1998151"/>
              <a:ext cx="3959505" cy="2484403"/>
            </a:xfrm>
            <a:prstGeom prst="rect">
              <a:avLst/>
            </a:prstGeom>
            <a:blipFill>
              <a:blip r:embed="rId2" cstate="screen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7" grpId="0" animBg="1"/>
      <p:bldP spid="18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86991" y="2211128"/>
            <a:ext cx="3185359" cy="2408357"/>
            <a:chOff x="580214" y="1561513"/>
            <a:chExt cx="3477939" cy="262957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2770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0295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47820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5344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82869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127704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27704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27704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27704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27704" y="3235566"/>
              <a:ext cx="1871003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27705" y="2715063"/>
              <a:ext cx="82999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7705" y="2194561"/>
              <a:ext cx="151931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27704" y="1674058"/>
              <a:ext cx="2461846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84008" y="3868619"/>
              <a:ext cx="28739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16378" y="3868619"/>
              <a:ext cx="37315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99239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3993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48742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0214" y="17004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0214" y="3261915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0214" y="2741412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214" y="22209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284576" y="2211128"/>
            <a:ext cx="3185359" cy="2408357"/>
            <a:chOff x="8205912" y="1561513"/>
            <a:chExt cx="3477939" cy="262957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75340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42865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10389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77914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45439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8753402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753402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753402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753402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753402" y="3235566"/>
              <a:ext cx="1615953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53403" y="2715063"/>
              <a:ext cx="2290320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753403" y="2194561"/>
              <a:ext cx="1615952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753402" y="1674058"/>
              <a:ext cx="2025744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609706" y="3868619"/>
              <a:ext cx="28739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242076" y="3868619"/>
              <a:ext cx="37315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224937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549691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874440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05912" y="17004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05912" y="3261915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205912" y="2741412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05912" y="22209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98879" y="2211128"/>
            <a:ext cx="3185359" cy="2408357"/>
            <a:chOff x="4397488" y="1561513"/>
            <a:chExt cx="3477939" cy="262957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4497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62022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29547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072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64597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4944978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944978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44978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44978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44979" y="3235566"/>
              <a:ext cx="1195754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44978" y="2715063"/>
              <a:ext cx="2180485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44978" y="2194561"/>
              <a:ext cx="1856929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44978" y="1674058"/>
              <a:ext cx="1615953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01282" y="3868619"/>
              <a:ext cx="28739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33652" y="3868619"/>
              <a:ext cx="37315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416513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741267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66016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397488" y="17004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7488" y="3261915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97488" y="2741412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397488" y="22209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2096671" y="5022448"/>
            <a:ext cx="1663440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08559" y="5022448"/>
            <a:ext cx="1663440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794256" y="5022448"/>
            <a:ext cx="1663440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096671" y="5314849"/>
            <a:ext cx="2436496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408559" y="5314849"/>
            <a:ext cx="2436496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794256" y="5314849"/>
            <a:ext cx="2436496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4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 flipH="1">
            <a:off x="5166172" y="4675839"/>
            <a:ext cx="1613003" cy="1227831"/>
            <a:chOff x="4250639" y="3537480"/>
            <a:chExt cx="1529450" cy="1164230"/>
          </a:xfrm>
        </p:grpSpPr>
        <p:sp>
          <p:nvSpPr>
            <p:cNvPr id="22" name="Freeform 21"/>
            <p:cNvSpPr/>
            <p:nvPr/>
          </p:nvSpPr>
          <p:spPr bwMode="auto">
            <a:xfrm>
              <a:off x="4250639" y="3537480"/>
              <a:ext cx="1529450" cy="1164230"/>
            </a:xfrm>
            <a:custGeom>
              <a:avLst/>
              <a:gdLst>
                <a:gd name="T0" fmla="*/ 192 w 813"/>
                <a:gd name="T1" fmla="*/ 556 h 619"/>
                <a:gd name="T2" fmla="*/ 637 w 813"/>
                <a:gd name="T3" fmla="*/ 535 h 619"/>
                <a:gd name="T4" fmla="*/ 637 w 813"/>
                <a:gd name="T5" fmla="*/ 535 h 619"/>
                <a:gd name="T6" fmla="*/ 783 w 813"/>
                <a:gd name="T7" fmla="*/ 348 h 619"/>
                <a:gd name="T8" fmla="*/ 575 w 813"/>
                <a:gd name="T9" fmla="*/ 31 h 619"/>
                <a:gd name="T10" fmla="*/ 258 w 813"/>
                <a:gd name="T11" fmla="*/ 238 h 619"/>
                <a:gd name="T12" fmla="*/ 342 w 813"/>
                <a:gd name="T13" fmla="*/ 494 h 619"/>
                <a:gd name="T14" fmla="*/ 220 w 813"/>
                <a:gd name="T15" fmla="*/ 472 h 619"/>
                <a:gd name="T16" fmla="*/ 241 w 813"/>
                <a:gd name="T17" fmla="*/ 408 h 619"/>
                <a:gd name="T18" fmla="*/ 0 w 813"/>
                <a:gd name="T19" fmla="*/ 379 h 619"/>
                <a:gd name="T20" fmla="*/ 171 w 813"/>
                <a:gd name="T21" fmla="*/ 619 h 619"/>
                <a:gd name="T22" fmla="*/ 192 w 813"/>
                <a:gd name="T23" fmla="*/ 556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619">
                  <a:moveTo>
                    <a:pt x="192" y="556"/>
                  </a:moveTo>
                  <a:cubicBezTo>
                    <a:pt x="319" y="598"/>
                    <a:pt x="511" y="596"/>
                    <a:pt x="637" y="535"/>
                  </a:cubicBezTo>
                  <a:cubicBezTo>
                    <a:pt x="637" y="535"/>
                    <a:pt x="638" y="536"/>
                    <a:pt x="637" y="535"/>
                  </a:cubicBezTo>
                  <a:cubicBezTo>
                    <a:pt x="710" y="500"/>
                    <a:pt x="765" y="432"/>
                    <a:pt x="783" y="348"/>
                  </a:cubicBezTo>
                  <a:cubicBezTo>
                    <a:pt x="813" y="203"/>
                    <a:pt x="720" y="61"/>
                    <a:pt x="575" y="31"/>
                  </a:cubicBezTo>
                  <a:cubicBezTo>
                    <a:pt x="430" y="0"/>
                    <a:pt x="288" y="93"/>
                    <a:pt x="258" y="238"/>
                  </a:cubicBezTo>
                  <a:cubicBezTo>
                    <a:pt x="237" y="336"/>
                    <a:pt x="273" y="432"/>
                    <a:pt x="342" y="494"/>
                  </a:cubicBezTo>
                  <a:cubicBezTo>
                    <a:pt x="301" y="492"/>
                    <a:pt x="260" y="485"/>
                    <a:pt x="220" y="472"/>
                  </a:cubicBezTo>
                  <a:cubicBezTo>
                    <a:pt x="227" y="451"/>
                    <a:pt x="234" y="429"/>
                    <a:pt x="241" y="408"/>
                  </a:cubicBezTo>
                  <a:cubicBezTo>
                    <a:pt x="170" y="424"/>
                    <a:pt x="85" y="418"/>
                    <a:pt x="0" y="379"/>
                  </a:cubicBezTo>
                  <a:cubicBezTo>
                    <a:pt x="30" y="468"/>
                    <a:pt x="87" y="553"/>
                    <a:pt x="171" y="619"/>
                  </a:cubicBezTo>
                  <a:cubicBezTo>
                    <a:pt x="178" y="598"/>
                    <a:pt x="185" y="577"/>
                    <a:pt x="192" y="5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946647" y="3804569"/>
              <a:ext cx="551192" cy="5511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Shape 1849"/>
            <p:cNvSpPr/>
            <p:nvPr/>
          </p:nvSpPr>
          <p:spPr>
            <a:xfrm flipH="1">
              <a:off x="5071935" y="3959885"/>
              <a:ext cx="329565" cy="26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3" extrusionOk="0">
                  <a:moveTo>
                    <a:pt x="7274" y="21020"/>
                  </a:moveTo>
                  <a:cubicBezTo>
                    <a:pt x="7274" y="21376"/>
                    <a:pt x="7435" y="21475"/>
                    <a:pt x="7659" y="21222"/>
                  </a:cubicBezTo>
                  <a:cubicBezTo>
                    <a:pt x="7951" y="20894"/>
                    <a:pt x="10973" y="17529"/>
                    <a:pt x="10973" y="17529"/>
                  </a:cubicBezTo>
                  <a:lnTo>
                    <a:pt x="7274" y="15153"/>
                  </a:lnTo>
                  <a:cubicBezTo>
                    <a:pt x="7274" y="15153"/>
                    <a:pt x="7274" y="21020"/>
                    <a:pt x="7274" y="21020"/>
                  </a:cubicBezTo>
                  <a:close/>
                  <a:moveTo>
                    <a:pt x="20812" y="50"/>
                  </a:moveTo>
                  <a:cubicBezTo>
                    <a:pt x="20412" y="224"/>
                    <a:pt x="667" y="8860"/>
                    <a:pt x="277" y="9030"/>
                  </a:cubicBezTo>
                  <a:cubicBezTo>
                    <a:pt x="-53" y="9174"/>
                    <a:pt x="-126" y="9528"/>
                    <a:pt x="266" y="9723"/>
                  </a:cubicBezTo>
                  <a:cubicBezTo>
                    <a:pt x="733" y="9955"/>
                    <a:pt x="4681" y="11919"/>
                    <a:pt x="4681" y="11919"/>
                  </a:cubicBezTo>
                  <a:lnTo>
                    <a:pt x="4681" y="11919"/>
                  </a:lnTo>
                  <a:lnTo>
                    <a:pt x="7298" y="13221"/>
                  </a:lnTo>
                  <a:cubicBezTo>
                    <a:pt x="7298" y="13221"/>
                    <a:pt x="19903" y="1732"/>
                    <a:pt x="20073" y="1577"/>
                  </a:cubicBezTo>
                  <a:cubicBezTo>
                    <a:pt x="20246" y="1420"/>
                    <a:pt x="20443" y="1713"/>
                    <a:pt x="20319" y="1881"/>
                  </a:cubicBezTo>
                  <a:cubicBezTo>
                    <a:pt x="20194" y="2050"/>
                    <a:pt x="11163" y="14170"/>
                    <a:pt x="11163" y="14170"/>
                  </a:cubicBezTo>
                  <a:cubicBezTo>
                    <a:pt x="11163" y="14170"/>
                    <a:pt x="11163" y="14170"/>
                    <a:pt x="11163" y="14171"/>
                  </a:cubicBezTo>
                  <a:lnTo>
                    <a:pt x="10637" y="14898"/>
                  </a:lnTo>
                  <a:lnTo>
                    <a:pt x="11333" y="15363"/>
                  </a:lnTo>
                  <a:lnTo>
                    <a:pt x="11333" y="15363"/>
                  </a:lnTo>
                  <a:cubicBezTo>
                    <a:pt x="11333" y="15363"/>
                    <a:pt x="16742" y="18976"/>
                    <a:pt x="17127" y="19234"/>
                  </a:cubicBezTo>
                  <a:cubicBezTo>
                    <a:pt x="17464" y="19459"/>
                    <a:pt x="17904" y="19272"/>
                    <a:pt x="18001" y="18750"/>
                  </a:cubicBezTo>
                  <a:cubicBezTo>
                    <a:pt x="18117" y="18135"/>
                    <a:pt x="21310" y="1052"/>
                    <a:pt x="21382" y="671"/>
                  </a:cubicBezTo>
                  <a:cubicBezTo>
                    <a:pt x="21474" y="177"/>
                    <a:pt x="21211" y="-125"/>
                    <a:pt x="20812" y="5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596806" y="4323682"/>
            <a:ext cx="1476228" cy="1403910"/>
            <a:chOff x="6254758" y="3535584"/>
            <a:chExt cx="1399760" cy="1331188"/>
          </a:xfrm>
        </p:grpSpPr>
        <p:grpSp>
          <p:nvGrpSpPr>
            <p:cNvPr id="16" name="Group 15"/>
            <p:cNvGrpSpPr/>
            <p:nvPr/>
          </p:nvGrpSpPr>
          <p:grpSpPr>
            <a:xfrm flipH="1">
              <a:off x="6254758" y="3535584"/>
              <a:ext cx="1399760" cy="1331188"/>
              <a:chOff x="3023802" y="3203565"/>
              <a:chExt cx="1399760" cy="1331188"/>
            </a:xfrm>
          </p:grpSpPr>
          <p:sp>
            <p:nvSpPr>
              <p:cNvPr id="17" name="Freeform 20"/>
              <p:cNvSpPr/>
              <p:nvPr/>
            </p:nvSpPr>
            <p:spPr bwMode="auto">
              <a:xfrm>
                <a:off x="3023802" y="3203565"/>
                <a:ext cx="1399760" cy="1331188"/>
              </a:xfrm>
              <a:custGeom>
                <a:avLst/>
                <a:gdLst>
                  <a:gd name="T0" fmla="*/ 66 w 745"/>
                  <a:gd name="T1" fmla="*/ 251 h 708"/>
                  <a:gd name="T2" fmla="*/ 284 w 745"/>
                  <a:gd name="T3" fmla="*/ 640 h 708"/>
                  <a:gd name="T4" fmla="*/ 284 w 745"/>
                  <a:gd name="T5" fmla="*/ 640 h 708"/>
                  <a:gd name="T6" fmla="*/ 517 w 745"/>
                  <a:gd name="T7" fmla="*/ 686 h 708"/>
                  <a:gd name="T8" fmla="*/ 707 w 745"/>
                  <a:gd name="T9" fmla="*/ 358 h 708"/>
                  <a:gd name="T10" fmla="*/ 379 w 745"/>
                  <a:gd name="T11" fmla="*/ 167 h 708"/>
                  <a:gd name="T12" fmla="*/ 189 w 745"/>
                  <a:gd name="T13" fmla="*/ 357 h 708"/>
                  <a:gd name="T14" fmla="*/ 154 w 745"/>
                  <a:gd name="T15" fmla="*/ 239 h 708"/>
                  <a:gd name="T16" fmla="*/ 220 w 745"/>
                  <a:gd name="T17" fmla="*/ 229 h 708"/>
                  <a:gd name="T18" fmla="*/ 138 w 745"/>
                  <a:gd name="T19" fmla="*/ 0 h 708"/>
                  <a:gd name="T20" fmla="*/ 0 w 745"/>
                  <a:gd name="T21" fmla="*/ 261 h 708"/>
                  <a:gd name="T22" fmla="*/ 66 w 745"/>
                  <a:gd name="T23" fmla="*/ 251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5" h="708">
                    <a:moveTo>
                      <a:pt x="66" y="251"/>
                    </a:moveTo>
                    <a:cubicBezTo>
                      <a:pt x="85" y="383"/>
                      <a:pt x="172" y="554"/>
                      <a:pt x="284" y="640"/>
                    </a:cubicBezTo>
                    <a:cubicBezTo>
                      <a:pt x="284" y="639"/>
                      <a:pt x="283" y="640"/>
                      <a:pt x="284" y="640"/>
                    </a:cubicBezTo>
                    <a:cubicBezTo>
                      <a:pt x="347" y="689"/>
                      <a:pt x="433" y="708"/>
                      <a:pt x="517" y="686"/>
                    </a:cubicBezTo>
                    <a:cubicBezTo>
                      <a:pt x="660" y="648"/>
                      <a:pt x="745" y="501"/>
                      <a:pt x="707" y="358"/>
                    </a:cubicBezTo>
                    <a:cubicBezTo>
                      <a:pt x="669" y="215"/>
                      <a:pt x="522" y="129"/>
                      <a:pt x="379" y="167"/>
                    </a:cubicBezTo>
                    <a:cubicBezTo>
                      <a:pt x="283" y="193"/>
                      <a:pt x="213" y="268"/>
                      <a:pt x="189" y="357"/>
                    </a:cubicBezTo>
                    <a:cubicBezTo>
                      <a:pt x="171" y="320"/>
                      <a:pt x="160" y="280"/>
                      <a:pt x="154" y="239"/>
                    </a:cubicBezTo>
                    <a:cubicBezTo>
                      <a:pt x="176" y="235"/>
                      <a:pt x="198" y="232"/>
                      <a:pt x="220" y="229"/>
                    </a:cubicBezTo>
                    <a:cubicBezTo>
                      <a:pt x="174" y="172"/>
                      <a:pt x="141" y="94"/>
                      <a:pt x="138" y="0"/>
                    </a:cubicBezTo>
                    <a:cubicBezTo>
                      <a:pt x="72" y="66"/>
                      <a:pt x="22" y="156"/>
                      <a:pt x="0" y="261"/>
                    </a:cubicBezTo>
                    <a:cubicBezTo>
                      <a:pt x="22" y="258"/>
                      <a:pt x="44" y="254"/>
                      <a:pt x="66" y="2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596074" y="3732211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3" name="Shape 2671"/>
            <p:cNvSpPr/>
            <p:nvPr/>
          </p:nvSpPr>
          <p:spPr>
            <a:xfrm>
              <a:off x="6705147" y="4201178"/>
              <a:ext cx="203005" cy="28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4" extrusionOk="0">
                  <a:moveTo>
                    <a:pt x="13864" y="16422"/>
                  </a:moveTo>
                  <a:cubicBezTo>
                    <a:pt x="13295" y="16782"/>
                    <a:pt x="12583" y="17013"/>
                    <a:pt x="11740" y="17115"/>
                  </a:cubicBezTo>
                  <a:lnTo>
                    <a:pt x="11752" y="18333"/>
                  </a:lnTo>
                  <a:lnTo>
                    <a:pt x="9908" y="18336"/>
                  </a:lnTo>
                  <a:lnTo>
                    <a:pt x="9897" y="17119"/>
                  </a:lnTo>
                  <a:cubicBezTo>
                    <a:pt x="9066" y="17021"/>
                    <a:pt x="8316" y="16773"/>
                    <a:pt x="7666" y="16391"/>
                  </a:cubicBezTo>
                  <a:cubicBezTo>
                    <a:pt x="6892" y="15916"/>
                    <a:pt x="6492" y="15369"/>
                    <a:pt x="6466" y="14757"/>
                  </a:cubicBezTo>
                  <a:lnTo>
                    <a:pt x="6503" y="14424"/>
                  </a:lnTo>
                  <a:lnTo>
                    <a:pt x="8292" y="14419"/>
                  </a:lnTo>
                  <a:lnTo>
                    <a:pt x="8298" y="14543"/>
                  </a:lnTo>
                  <a:cubicBezTo>
                    <a:pt x="8309" y="15050"/>
                    <a:pt x="8528" y="15427"/>
                    <a:pt x="8960" y="15694"/>
                  </a:cubicBezTo>
                  <a:cubicBezTo>
                    <a:pt x="9384" y="15964"/>
                    <a:pt x="10003" y="16098"/>
                    <a:pt x="10790" y="16098"/>
                  </a:cubicBezTo>
                  <a:cubicBezTo>
                    <a:pt x="11584" y="16093"/>
                    <a:pt x="12202" y="15951"/>
                    <a:pt x="12633" y="15680"/>
                  </a:cubicBezTo>
                  <a:cubicBezTo>
                    <a:pt x="13064" y="15409"/>
                    <a:pt x="13270" y="15036"/>
                    <a:pt x="13270" y="14552"/>
                  </a:cubicBezTo>
                  <a:cubicBezTo>
                    <a:pt x="13270" y="14153"/>
                    <a:pt x="13070" y="13842"/>
                    <a:pt x="12652" y="13606"/>
                  </a:cubicBezTo>
                  <a:cubicBezTo>
                    <a:pt x="12221" y="13367"/>
                    <a:pt x="11477" y="13158"/>
                    <a:pt x="10433" y="12985"/>
                  </a:cubicBezTo>
                  <a:cubicBezTo>
                    <a:pt x="9278" y="12794"/>
                    <a:pt x="8385" y="12496"/>
                    <a:pt x="7803" y="12110"/>
                  </a:cubicBezTo>
                  <a:cubicBezTo>
                    <a:pt x="7210" y="11710"/>
                    <a:pt x="6897" y="11199"/>
                    <a:pt x="6892" y="10591"/>
                  </a:cubicBezTo>
                  <a:cubicBezTo>
                    <a:pt x="6886" y="9899"/>
                    <a:pt x="7266" y="9321"/>
                    <a:pt x="8023" y="8877"/>
                  </a:cubicBezTo>
                  <a:cubicBezTo>
                    <a:pt x="8534" y="8574"/>
                    <a:pt x="9147" y="8376"/>
                    <a:pt x="9833" y="8282"/>
                  </a:cubicBezTo>
                  <a:lnTo>
                    <a:pt x="9822" y="7225"/>
                  </a:lnTo>
                  <a:lnTo>
                    <a:pt x="11665" y="7216"/>
                  </a:lnTo>
                  <a:lnTo>
                    <a:pt x="11671" y="8242"/>
                  </a:lnTo>
                  <a:cubicBezTo>
                    <a:pt x="12496" y="8322"/>
                    <a:pt x="13183" y="8527"/>
                    <a:pt x="13727" y="8841"/>
                  </a:cubicBezTo>
                  <a:cubicBezTo>
                    <a:pt x="14451" y="9272"/>
                    <a:pt x="14851" y="9867"/>
                    <a:pt x="14907" y="10617"/>
                  </a:cubicBezTo>
                  <a:lnTo>
                    <a:pt x="14914" y="10748"/>
                  </a:lnTo>
                  <a:lnTo>
                    <a:pt x="13114" y="10754"/>
                  </a:lnTo>
                  <a:lnTo>
                    <a:pt x="13089" y="10650"/>
                  </a:lnTo>
                  <a:cubicBezTo>
                    <a:pt x="13002" y="10183"/>
                    <a:pt x="12783" y="9832"/>
                    <a:pt x="12427" y="9610"/>
                  </a:cubicBezTo>
                  <a:cubicBezTo>
                    <a:pt x="12077" y="9392"/>
                    <a:pt x="11565" y="9277"/>
                    <a:pt x="10895" y="9282"/>
                  </a:cubicBezTo>
                  <a:cubicBezTo>
                    <a:pt x="10196" y="9282"/>
                    <a:pt x="9640" y="9401"/>
                    <a:pt x="9259" y="9632"/>
                  </a:cubicBezTo>
                  <a:cubicBezTo>
                    <a:pt x="8878" y="9858"/>
                    <a:pt x="8698" y="10160"/>
                    <a:pt x="8702" y="10572"/>
                  </a:cubicBezTo>
                  <a:cubicBezTo>
                    <a:pt x="8702" y="10924"/>
                    <a:pt x="8878" y="11204"/>
                    <a:pt x="9229" y="11408"/>
                  </a:cubicBezTo>
                  <a:cubicBezTo>
                    <a:pt x="9584" y="11621"/>
                    <a:pt x="10216" y="11808"/>
                    <a:pt x="11115" y="11954"/>
                  </a:cubicBezTo>
                  <a:cubicBezTo>
                    <a:pt x="12421" y="12172"/>
                    <a:pt x="13414" y="12492"/>
                    <a:pt x="14076" y="12914"/>
                  </a:cubicBezTo>
                  <a:cubicBezTo>
                    <a:pt x="14732" y="13335"/>
                    <a:pt x="15076" y="13877"/>
                    <a:pt x="15076" y="14521"/>
                  </a:cubicBezTo>
                  <a:cubicBezTo>
                    <a:pt x="15082" y="15289"/>
                    <a:pt x="14676" y="15929"/>
                    <a:pt x="13864" y="16422"/>
                  </a:cubicBezTo>
                  <a:cubicBezTo>
                    <a:pt x="13864" y="16422"/>
                    <a:pt x="13864" y="16422"/>
                    <a:pt x="13864" y="16422"/>
                  </a:cubicBezTo>
                  <a:close/>
                  <a:moveTo>
                    <a:pt x="13995" y="4271"/>
                  </a:moveTo>
                  <a:lnTo>
                    <a:pt x="13995" y="4298"/>
                  </a:lnTo>
                  <a:lnTo>
                    <a:pt x="7161" y="4325"/>
                  </a:lnTo>
                  <a:lnTo>
                    <a:pt x="7372" y="4045"/>
                  </a:lnTo>
                  <a:lnTo>
                    <a:pt x="7754" y="3756"/>
                  </a:lnTo>
                  <a:lnTo>
                    <a:pt x="13245" y="3739"/>
                  </a:lnTo>
                  <a:lnTo>
                    <a:pt x="14789" y="0"/>
                  </a:lnTo>
                  <a:lnTo>
                    <a:pt x="6535" y="31"/>
                  </a:lnTo>
                  <a:lnTo>
                    <a:pt x="7722" y="3668"/>
                  </a:lnTo>
                  <a:cubicBezTo>
                    <a:pt x="6866" y="2984"/>
                    <a:pt x="4761" y="1540"/>
                    <a:pt x="2855" y="2042"/>
                  </a:cubicBezTo>
                  <a:lnTo>
                    <a:pt x="3061" y="2446"/>
                  </a:lnTo>
                  <a:cubicBezTo>
                    <a:pt x="4687" y="2020"/>
                    <a:pt x="6673" y="3472"/>
                    <a:pt x="7372" y="4045"/>
                  </a:cubicBezTo>
                  <a:cubicBezTo>
                    <a:pt x="6210" y="4348"/>
                    <a:pt x="4699" y="4569"/>
                    <a:pt x="3805" y="4001"/>
                  </a:cubicBezTo>
                  <a:lnTo>
                    <a:pt x="3399" y="4329"/>
                  </a:lnTo>
                  <a:cubicBezTo>
                    <a:pt x="3930" y="4667"/>
                    <a:pt x="4605" y="4783"/>
                    <a:pt x="5310" y="4783"/>
                  </a:cubicBezTo>
                  <a:cubicBezTo>
                    <a:pt x="5729" y="4783"/>
                    <a:pt x="6155" y="4734"/>
                    <a:pt x="6566" y="4667"/>
                  </a:cubicBezTo>
                  <a:cubicBezTo>
                    <a:pt x="2687" y="6563"/>
                    <a:pt x="-26" y="10769"/>
                    <a:pt x="0" y="13957"/>
                  </a:cubicBezTo>
                  <a:cubicBezTo>
                    <a:pt x="32" y="18189"/>
                    <a:pt x="4886" y="21600"/>
                    <a:pt x="10828" y="21573"/>
                  </a:cubicBezTo>
                  <a:cubicBezTo>
                    <a:pt x="16782" y="21556"/>
                    <a:pt x="21574" y="18105"/>
                    <a:pt x="21543" y="13877"/>
                  </a:cubicBezTo>
                  <a:cubicBezTo>
                    <a:pt x="21518" y="10468"/>
                    <a:pt x="18344" y="5897"/>
                    <a:pt x="13995" y="4271"/>
                  </a:cubicBezTo>
                  <a:cubicBezTo>
                    <a:pt x="13995" y="4271"/>
                    <a:pt x="13995" y="4271"/>
                    <a:pt x="13995" y="427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779428" y="3281361"/>
            <a:ext cx="1183812" cy="1649162"/>
            <a:chOff x="4531519" y="2547255"/>
            <a:chExt cx="1122491" cy="1563736"/>
          </a:xfrm>
        </p:grpSpPr>
        <p:grpSp>
          <p:nvGrpSpPr>
            <p:cNvPr id="25" name="Group 24"/>
            <p:cNvGrpSpPr/>
            <p:nvPr/>
          </p:nvGrpSpPr>
          <p:grpSpPr>
            <a:xfrm flipH="1">
              <a:off x="4531519" y="2547255"/>
              <a:ext cx="1122491" cy="1563736"/>
              <a:chOff x="5024310" y="2215236"/>
              <a:chExt cx="1122491" cy="1563736"/>
            </a:xfrm>
          </p:grpSpPr>
          <p:sp>
            <p:nvSpPr>
              <p:cNvPr id="26" name="Freeform 22"/>
              <p:cNvSpPr/>
              <p:nvPr/>
            </p:nvSpPr>
            <p:spPr bwMode="auto">
              <a:xfrm>
                <a:off x="5024310" y="2215236"/>
                <a:ext cx="1122491" cy="1563736"/>
              </a:xfrm>
              <a:custGeom>
                <a:avLst/>
                <a:gdLst>
                  <a:gd name="T0" fmla="*/ 477 w 597"/>
                  <a:gd name="T1" fmla="*/ 690 h 831"/>
                  <a:gd name="T2" fmla="*/ 570 w 597"/>
                  <a:gd name="T3" fmla="*/ 255 h 831"/>
                  <a:gd name="T4" fmla="*/ 570 w 597"/>
                  <a:gd name="T5" fmla="*/ 255 h 831"/>
                  <a:gd name="T6" fmla="*/ 426 w 597"/>
                  <a:gd name="T7" fmla="*/ 66 h 831"/>
                  <a:gd name="T8" fmla="*/ 66 w 597"/>
                  <a:gd name="T9" fmla="*/ 186 h 831"/>
                  <a:gd name="T10" fmla="*/ 186 w 597"/>
                  <a:gd name="T11" fmla="*/ 546 h 831"/>
                  <a:gd name="T12" fmla="*/ 454 w 597"/>
                  <a:gd name="T13" fmla="*/ 529 h 831"/>
                  <a:gd name="T14" fmla="*/ 402 w 597"/>
                  <a:gd name="T15" fmla="*/ 642 h 831"/>
                  <a:gd name="T16" fmla="*/ 346 w 597"/>
                  <a:gd name="T17" fmla="*/ 605 h 831"/>
                  <a:gd name="T18" fmla="*/ 256 w 597"/>
                  <a:gd name="T19" fmla="*/ 831 h 831"/>
                  <a:gd name="T20" fmla="*/ 532 w 597"/>
                  <a:gd name="T21" fmla="*/ 727 h 831"/>
                  <a:gd name="T22" fmla="*/ 477 w 597"/>
                  <a:gd name="T23" fmla="*/ 690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7" h="831">
                    <a:moveTo>
                      <a:pt x="477" y="690"/>
                    </a:moveTo>
                    <a:cubicBezTo>
                      <a:pt x="550" y="578"/>
                      <a:pt x="597" y="392"/>
                      <a:pt x="570" y="255"/>
                    </a:cubicBezTo>
                    <a:cubicBezTo>
                      <a:pt x="569" y="255"/>
                      <a:pt x="571" y="254"/>
                      <a:pt x="570" y="255"/>
                    </a:cubicBezTo>
                    <a:cubicBezTo>
                      <a:pt x="554" y="176"/>
                      <a:pt x="503" y="105"/>
                      <a:pt x="426" y="66"/>
                    </a:cubicBezTo>
                    <a:cubicBezTo>
                      <a:pt x="293" y="0"/>
                      <a:pt x="132" y="54"/>
                      <a:pt x="66" y="186"/>
                    </a:cubicBezTo>
                    <a:cubicBezTo>
                      <a:pt x="0" y="319"/>
                      <a:pt x="54" y="480"/>
                      <a:pt x="186" y="546"/>
                    </a:cubicBezTo>
                    <a:cubicBezTo>
                      <a:pt x="275" y="590"/>
                      <a:pt x="377" y="581"/>
                      <a:pt x="454" y="529"/>
                    </a:cubicBezTo>
                    <a:cubicBezTo>
                      <a:pt x="442" y="569"/>
                      <a:pt x="425" y="607"/>
                      <a:pt x="402" y="642"/>
                    </a:cubicBezTo>
                    <a:cubicBezTo>
                      <a:pt x="383" y="630"/>
                      <a:pt x="365" y="617"/>
                      <a:pt x="346" y="605"/>
                    </a:cubicBezTo>
                    <a:cubicBezTo>
                      <a:pt x="343" y="678"/>
                      <a:pt x="316" y="759"/>
                      <a:pt x="256" y="831"/>
                    </a:cubicBezTo>
                    <a:cubicBezTo>
                      <a:pt x="350" y="825"/>
                      <a:pt x="446" y="791"/>
                      <a:pt x="532" y="727"/>
                    </a:cubicBezTo>
                    <a:cubicBezTo>
                      <a:pt x="514" y="715"/>
                      <a:pt x="495" y="702"/>
                      <a:pt x="477" y="69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318921" y="2519887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5" name="AutoShape 24"/>
            <p:cNvSpPr/>
            <p:nvPr/>
          </p:nvSpPr>
          <p:spPr bwMode="auto">
            <a:xfrm>
              <a:off x="4943243" y="2987043"/>
              <a:ext cx="281119" cy="280917"/>
            </a:xfrm>
            <a:custGeom>
              <a:avLst/>
              <a:gdLst>
                <a:gd name="T0" fmla="*/ 16823 w 19689"/>
                <a:gd name="T1" fmla="*/ 2867 h 19689"/>
                <a:gd name="T2" fmla="*/ 2867 w 19689"/>
                <a:gd name="T3" fmla="*/ 2867 h 19689"/>
                <a:gd name="T4" fmla="*/ 2867 w 19689"/>
                <a:gd name="T5" fmla="*/ 16823 h 19689"/>
                <a:gd name="T6" fmla="*/ 16823 w 19689"/>
                <a:gd name="T7" fmla="*/ 16823 h 19689"/>
                <a:gd name="T8" fmla="*/ 16823 w 19689"/>
                <a:gd name="T9" fmla="*/ 2867 h 19689"/>
                <a:gd name="T10" fmla="*/ 11507 w 19689"/>
                <a:gd name="T11" fmla="*/ 12670 h 19689"/>
                <a:gd name="T12" fmla="*/ 6522 w 19689"/>
                <a:gd name="T13" fmla="*/ 15494 h 19689"/>
                <a:gd name="T14" fmla="*/ 6522 w 19689"/>
                <a:gd name="T15" fmla="*/ 9845 h 19689"/>
                <a:gd name="T16" fmla="*/ 6522 w 19689"/>
                <a:gd name="T17" fmla="*/ 4030 h 19689"/>
                <a:gd name="T18" fmla="*/ 11507 w 19689"/>
                <a:gd name="T19" fmla="*/ 7020 h 19689"/>
                <a:gd name="T20" fmla="*/ 16325 w 19689"/>
                <a:gd name="T21" fmla="*/ 9845 h 19689"/>
                <a:gd name="T22" fmla="*/ 11507 w 19689"/>
                <a:gd name="T23" fmla="*/ 12670 h 19689"/>
                <a:gd name="T24" fmla="*/ 11507 w 19689"/>
                <a:gd name="T25" fmla="*/ 12670 h 19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689" h="19689">
                  <a:moveTo>
                    <a:pt x="16823" y="2867"/>
                  </a:moveTo>
                  <a:cubicBezTo>
                    <a:pt x="12836" y="-955"/>
                    <a:pt x="6688" y="-955"/>
                    <a:pt x="2867" y="2867"/>
                  </a:cubicBezTo>
                  <a:cubicBezTo>
                    <a:pt x="-955" y="6688"/>
                    <a:pt x="-955" y="13002"/>
                    <a:pt x="2867" y="16823"/>
                  </a:cubicBezTo>
                  <a:cubicBezTo>
                    <a:pt x="6688" y="20645"/>
                    <a:pt x="12836" y="20645"/>
                    <a:pt x="16823" y="16823"/>
                  </a:cubicBezTo>
                  <a:cubicBezTo>
                    <a:pt x="20645" y="13002"/>
                    <a:pt x="20645" y="6688"/>
                    <a:pt x="16823" y="2867"/>
                  </a:cubicBezTo>
                  <a:close/>
                  <a:moveTo>
                    <a:pt x="11507" y="12670"/>
                  </a:moveTo>
                  <a:cubicBezTo>
                    <a:pt x="6522" y="15494"/>
                    <a:pt x="6522" y="15494"/>
                    <a:pt x="6522" y="15494"/>
                  </a:cubicBezTo>
                  <a:cubicBezTo>
                    <a:pt x="6522" y="9845"/>
                    <a:pt x="6522" y="9845"/>
                    <a:pt x="6522" y="9845"/>
                  </a:cubicBezTo>
                  <a:cubicBezTo>
                    <a:pt x="6522" y="4030"/>
                    <a:pt x="6522" y="4030"/>
                    <a:pt x="6522" y="4030"/>
                  </a:cubicBezTo>
                  <a:cubicBezTo>
                    <a:pt x="11507" y="7020"/>
                    <a:pt x="11507" y="7020"/>
                    <a:pt x="11507" y="7020"/>
                  </a:cubicBezTo>
                  <a:cubicBezTo>
                    <a:pt x="16325" y="9845"/>
                    <a:pt x="16325" y="9845"/>
                    <a:pt x="16325" y="9845"/>
                  </a:cubicBezTo>
                  <a:lnTo>
                    <a:pt x="11507" y="12670"/>
                  </a:lnTo>
                  <a:close/>
                  <a:moveTo>
                    <a:pt x="11507" y="1267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45393" y="2518880"/>
            <a:ext cx="1608287" cy="1135076"/>
            <a:chOff x="5068168" y="1824270"/>
            <a:chExt cx="1524978" cy="1076279"/>
          </a:xfrm>
        </p:grpSpPr>
        <p:grpSp>
          <p:nvGrpSpPr>
            <p:cNvPr id="29" name="Group 28"/>
            <p:cNvGrpSpPr/>
            <p:nvPr/>
          </p:nvGrpSpPr>
          <p:grpSpPr>
            <a:xfrm flipH="1">
              <a:off x="5068168" y="1824270"/>
              <a:ext cx="1524978" cy="1076279"/>
              <a:chOff x="4085174" y="1492251"/>
              <a:chExt cx="1524978" cy="1076279"/>
            </a:xfrm>
          </p:grpSpPr>
          <p:sp>
            <p:nvSpPr>
              <p:cNvPr id="30" name="Freeform 23"/>
              <p:cNvSpPr/>
              <p:nvPr/>
            </p:nvSpPr>
            <p:spPr bwMode="auto">
              <a:xfrm>
                <a:off x="4085174" y="1492251"/>
                <a:ext cx="1524978" cy="1076279"/>
              </a:xfrm>
              <a:custGeom>
                <a:avLst/>
                <a:gdLst>
                  <a:gd name="T0" fmla="*/ 714 w 811"/>
                  <a:gd name="T1" fmla="*/ 209 h 573"/>
                  <a:gd name="T2" fmla="*/ 318 w 811"/>
                  <a:gd name="T3" fmla="*/ 6 h 573"/>
                  <a:gd name="T4" fmla="*/ 318 w 811"/>
                  <a:gd name="T5" fmla="*/ 6 h 573"/>
                  <a:gd name="T6" fmla="*/ 98 w 811"/>
                  <a:gd name="T7" fmla="*/ 97 h 573"/>
                  <a:gd name="T8" fmla="*/ 121 w 811"/>
                  <a:gd name="T9" fmla="*/ 475 h 573"/>
                  <a:gd name="T10" fmla="*/ 500 w 811"/>
                  <a:gd name="T11" fmla="*/ 452 h 573"/>
                  <a:gd name="T12" fmla="*/ 553 w 811"/>
                  <a:gd name="T13" fmla="*/ 189 h 573"/>
                  <a:gd name="T14" fmla="*/ 648 w 811"/>
                  <a:gd name="T15" fmla="*/ 268 h 573"/>
                  <a:gd name="T16" fmla="*/ 598 w 811"/>
                  <a:gd name="T17" fmla="*/ 313 h 573"/>
                  <a:gd name="T18" fmla="*/ 793 w 811"/>
                  <a:gd name="T19" fmla="*/ 458 h 573"/>
                  <a:gd name="T20" fmla="*/ 764 w 811"/>
                  <a:gd name="T21" fmla="*/ 164 h 573"/>
                  <a:gd name="T22" fmla="*/ 714 w 811"/>
                  <a:gd name="T23" fmla="*/ 209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11" h="573">
                    <a:moveTo>
                      <a:pt x="714" y="209"/>
                    </a:moveTo>
                    <a:cubicBezTo>
                      <a:pt x="625" y="109"/>
                      <a:pt x="458" y="16"/>
                      <a:pt x="318" y="6"/>
                    </a:cubicBezTo>
                    <a:cubicBezTo>
                      <a:pt x="317" y="7"/>
                      <a:pt x="318" y="5"/>
                      <a:pt x="318" y="6"/>
                    </a:cubicBezTo>
                    <a:cubicBezTo>
                      <a:pt x="237" y="0"/>
                      <a:pt x="156" y="32"/>
                      <a:pt x="98" y="97"/>
                    </a:cubicBezTo>
                    <a:cubicBezTo>
                      <a:pt x="0" y="207"/>
                      <a:pt x="10" y="377"/>
                      <a:pt x="121" y="475"/>
                    </a:cubicBezTo>
                    <a:cubicBezTo>
                      <a:pt x="232" y="573"/>
                      <a:pt x="401" y="563"/>
                      <a:pt x="500" y="452"/>
                    </a:cubicBezTo>
                    <a:cubicBezTo>
                      <a:pt x="566" y="378"/>
                      <a:pt x="583" y="277"/>
                      <a:pt x="553" y="189"/>
                    </a:cubicBezTo>
                    <a:cubicBezTo>
                      <a:pt x="588" y="211"/>
                      <a:pt x="620" y="237"/>
                      <a:pt x="648" y="268"/>
                    </a:cubicBezTo>
                    <a:cubicBezTo>
                      <a:pt x="631" y="283"/>
                      <a:pt x="615" y="298"/>
                      <a:pt x="598" y="313"/>
                    </a:cubicBezTo>
                    <a:cubicBezTo>
                      <a:pt x="668" y="335"/>
                      <a:pt x="738" y="382"/>
                      <a:pt x="793" y="458"/>
                    </a:cubicBezTo>
                    <a:cubicBezTo>
                      <a:pt x="811" y="367"/>
                      <a:pt x="803" y="264"/>
                      <a:pt x="764" y="164"/>
                    </a:cubicBezTo>
                    <a:cubicBezTo>
                      <a:pt x="747" y="179"/>
                      <a:pt x="731" y="194"/>
                      <a:pt x="714" y="20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366880" y="1741826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7" name="Shape 819"/>
            <p:cNvSpPr/>
            <p:nvPr/>
          </p:nvSpPr>
          <p:spPr>
            <a:xfrm>
              <a:off x="5903979" y="2201089"/>
              <a:ext cx="263729" cy="29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37343" y="3009383"/>
            <a:ext cx="1241980" cy="1550118"/>
            <a:chOff x="6482835" y="2289366"/>
            <a:chExt cx="1177646" cy="1469822"/>
          </a:xfrm>
        </p:grpSpPr>
        <p:grpSp>
          <p:nvGrpSpPr>
            <p:cNvPr id="36" name="Group 35"/>
            <p:cNvGrpSpPr/>
            <p:nvPr/>
          </p:nvGrpSpPr>
          <p:grpSpPr>
            <a:xfrm flipH="1">
              <a:off x="6482835" y="2289366"/>
              <a:ext cx="1177646" cy="1469822"/>
              <a:chOff x="3017839" y="1957347"/>
              <a:chExt cx="1177646" cy="1469822"/>
            </a:xfrm>
          </p:grpSpPr>
          <p:sp>
            <p:nvSpPr>
              <p:cNvPr id="37" name="Freeform 19"/>
              <p:cNvSpPr/>
              <p:nvPr/>
            </p:nvSpPr>
            <p:spPr bwMode="auto">
              <a:xfrm>
                <a:off x="3017839" y="1957347"/>
                <a:ext cx="1177646" cy="1469822"/>
              </a:xfrm>
              <a:custGeom>
                <a:avLst/>
                <a:gdLst>
                  <a:gd name="T0" fmla="*/ 365 w 626"/>
                  <a:gd name="T1" fmla="*/ 64 h 781"/>
                  <a:gd name="T2" fmla="*/ 34 w 626"/>
                  <a:gd name="T3" fmla="*/ 362 h 781"/>
                  <a:gd name="T4" fmla="*/ 34 w 626"/>
                  <a:gd name="T5" fmla="*/ 362 h 781"/>
                  <a:gd name="T6" fmla="*/ 40 w 626"/>
                  <a:gd name="T7" fmla="*/ 599 h 781"/>
                  <a:gd name="T8" fmla="*/ 401 w 626"/>
                  <a:gd name="T9" fmla="*/ 713 h 781"/>
                  <a:gd name="T10" fmla="*/ 515 w 626"/>
                  <a:gd name="T11" fmla="*/ 351 h 781"/>
                  <a:gd name="T12" fmla="*/ 288 w 626"/>
                  <a:gd name="T13" fmla="*/ 207 h 781"/>
                  <a:gd name="T14" fmla="*/ 397 w 626"/>
                  <a:gd name="T15" fmla="*/ 147 h 781"/>
                  <a:gd name="T16" fmla="*/ 421 w 626"/>
                  <a:gd name="T17" fmla="*/ 209 h 781"/>
                  <a:gd name="T18" fmla="*/ 626 w 626"/>
                  <a:gd name="T19" fmla="*/ 79 h 781"/>
                  <a:gd name="T20" fmla="*/ 341 w 626"/>
                  <a:gd name="T21" fmla="*/ 2 h 781"/>
                  <a:gd name="T22" fmla="*/ 365 w 626"/>
                  <a:gd name="T23" fmla="*/ 6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6" h="781">
                    <a:moveTo>
                      <a:pt x="365" y="64"/>
                    </a:moveTo>
                    <a:cubicBezTo>
                      <a:pt x="240" y="112"/>
                      <a:pt x="93" y="235"/>
                      <a:pt x="34" y="362"/>
                    </a:cubicBezTo>
                    <a:cubicBezTo>
                      <a:pt x="34" y="362"/>
                      <a:pt x="33" y="362"/>
                      <a:pt x="34" y="362"/>
                    </a:cubicBezTo>
                    <a:cubicBezTo>
                      <a:pt x="0" y="435"/>
                      <a:pt x="0" y="522"/>
                      <a:pt x="40" y="599"/>
                    </a:cubicBezTo>
                    <a:cubicBezTo>
                      <a:pt x="108" y="730"/>
                      <a:pt x="270" y="781"/>
                      <a:pt x="401" y="713"/>
                    </a:cubicBezTo>
                    <a:cubicBezTo>
                      <a:pt x="533" y="645"/>
                      <a:pt x="584" y="483"/>
                      <a:pt x="515" y="351"/>
                    </a:cubicBezTo>
                    <a:cubicBezTo>
                      <a:pt x="469" y="263"/>
                      <a:pt x="381" y="211"/>
                      <a:pt x="288" y="207"/>
                    </a:cubicBezTo>
                    <a:cubicBezTo>
                      <a:pt x="321" y="182"/>
                      <a:pt x="358" y="162"/>
                      <a:pt x="397" y="147"/>
                    </a:cubicBezTo>
                    <a:cubicBezTo>
                      <a:pt x="405" y="168"/>
                      <a:pt x="413" y="189"/>
                      <a:pt x="421" y="209"/>
                    </a:cubicBezTo>
                    <a:cubicBezTo>
                      <a:pt x="466" y="152"/>
                      <a:pt x="535" y="103"/>
                      <a:pt x="626" y="79"/>
                    </a:cubicBezTo>
                    <a:cubicBezTo>
                      <a:pt x="547" y="30"/>
                      <a:pt x="448" y="0"/>
                      <a:pt x="341" y="2"/>
                    </a:cubicBezTo>
                    <a:cubicBezTo>
                      <a:pt x="349" y="22"/>
                      <a:pt x="357" y="43"/>
                      <a:pt x="365" y="6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262699" y="2568530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9" name="Shape 617"/>
            <p:cNvSpPr/>
            <p:nvPr/>
          </p:nvSpPr>
          <p:spPr>
            <a:xfrm>
              <a:off x="7049343" y="3024277"/>
              <a:ext cx="181363" cy="29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67" y="10800"/>
                  </a:moveTo>
                  <a:cubicBezTo>
                    <a:pt x="11767" y="12089"/>
                    <a:pt x="13688" y="12918"/>
                    <a:pt x="15722" y="14025"/>
                  </a:cubicBezTo>
                  <a:cubicBezTo>
                    <a:pt x="17208" y="14834"/>
                    <a:pt x="19243" y="15942"/>
                    <a:pt x="19243" y="16656"/>
                  </a:cubicBezTo>
                  <a:lnTo>
                    <a:pt x="19243" y="18090"/>
                  </a:lnTo>
                  <a:cubicBezTo>
                    <a:pt x="17373" y="17569"/>
                    <a:pt x="11777" y="17058"/>
                    <a:pt x="11777" y="15387"/>
                  </a:cubicBezTo>
                  <a:cubicBezTo>
                    <a:pt x="11777" y="14540"/>
                    <a:pt x="9823" y="14540"/>
                    <a:pt x="9823" y="15387"/>
                  </a:cubicBezTo>
                  <a:cubicBezTo>
                    <a:pt x="9823" y="17058"/>
                    <a:pt x="4224" y="17569"/>
                    <a:pt x="2357" y="18090"/>
                  </a:cubicBezTo>
                  <a:lnTo>
                    <a:pt x="2357" y="16656"/>
                  </a:lnTo>
                  <a:cubicBezTo>
                    <a:pt x="2357" y="15942"/>
                    <a:pt x="4392" y="14834"/>
                    <a:pt x="5878" y="14025"/>
                  </a:cubicBezTo>
                  <a:cubicBezTo>
                    <a:pt x="7912" y="12918"/>
                    <a:pt x="9833" y="12089"/>
                    <a:pt x="9833" y="10800"/>
                  </a:cubicBezTo>
                  <a:cubicBezTo>
                    <a:pt x="9833" y="9511"/>
                    <a:pt x="7912" y="8682"/>
                    <a:pt x="5878" y="7575"/>
                  </a:cubicBezTo>
                  <a:cubicBezTo>
                    <a:pt x="4392" y="6766"/>
                    <a:pt x="2357" y="5658"/>
                    <a:pt x="2357" y="4944"/>
                  </a:cubicBezTo>
                  <a:lnTo>
                    <a:pt x="2264" y="3865"/>
                  </a:lnTo>
                  <a:cubicBezTo>
                    <a:pt x="4243" y="4462"/>
                    <a:pt x="7380" y="5030"/>
                    <a:pt x="10799" y="5030"/>
                  </a:cubicBezTo>
                  <a:cubicBezTo>
                    <a:pt x="14220" y="5030"/>
                    <a:pt x="17371" y="4462"/>
                    <a:pt x="19350" y="3865"/>
                  </a:cubicBezTo>
                  <a:lnTo>
                    <a:pt x="19243" y="4944"/>
                  </a:lnTo>
                  <a:cubicBezTo>
                    <a:pt x="19243" y="5658"/>
                    <a:pt x="17208" y="6766"/>
                    <a:pt x="15722" y="7575"/>
                  </a:cubicBezTo>
                  <a:cubicBezTo>
                    <a:pt x="13688" y="8682"/>
                    <a:pt x="11767" y="9511"/>
                    <a:pt x="11767" y="10800"/>
                  </a:cubicBezTo>
                  <a:close/>
                  <a:moveTo>
                    <a:pt x="2970" y="2515"/>
                  </a:moveTo>
                  <a:cubicBezTo>
                    <a:pt x="4313" y="2042"/>
                    <a:pt x="6830" y="1346"/>
                    <a:pt x="10906" y="1346"/>
                  </a:cubicBezTo>
                  <a:cubicBezTo>
                    <a:pt x="14981" y="1346"/>
                    <a:pt x="18632" y="2515"/>
                    <a:pt x="18632" y="2515"/>
                  </a:cubicBezTo>
                  <a:cubicBezTo>
                    <a:pt x="18904" y="2609"/>
                    <a:pt x="19979" y="2930"/>
                    <a:pt x="19243" y="3173"/>
                  </a:cubicBezTo>
                  <a:cubicBezTo>
                    <a:pt x="17626" y="3709"/>
                    <a:pt x="14463" y="4274"/>
                    <a:pt x="10799" y="4274"/>
                  </a:cubicBezTo>
                  <a:cubicBezTo>
                    <a:pt x="7137" y="4274"/>
                    <a:pt x="4080" y="3652"/>
                    <a:pt x="2462" y="3115"/>
                  </a:cubicBezTo>
                  <a:cubicBezTo>
                    <a:pt x="1728" y="2871"/>
                    <a:pt x="2970" y="2515"/>
                    <a:pt x="2970" y="2515"/>
                  </a:cubicBezTo>
                  <a:close/>
                  <a:moveTo>
                    <a:pt x="21600" y="4944"/>
                  </a:moveTo>
                  <a:cubicBezTo>
                    <a:pt x="21600" y="2633"/>
                    <a:pt x="21600" y="2407"/>
                    <a:pt x="21600" y="2407"/>
                  </a:cubicBezTo>
                  <a:cubicBezTo>
                    <a:pt x="21600" y="1555"/>
                    <a:pt x="16765" y="0"/>
                    <a:pt x="10799" y="0"/>
                  </a:cubicBezTo>
                  <a:cubicBezTo>
                    <a:pt x="4835" y="0"/>
                    <a:pt x="0" y="1555"/>
                    <a:pt x="0" y="2407"/>
                  </a:cubicBezTo>
                  <a:cubicBezTo>
                    <a:pt x="0" y="2407"/>
                    <a:pt x="0" y="2633"/>
                    <a:pt x="0" y="4944"/>
                  </a:cubicBezTo>
                  <a:cubicBezTo>
                    <a:pt x="0" y="7255"/>
                    <a:pt x="7476" y="9164"/>
                    <a:pt x="7476" y="10800"/>
                  </a:cubicBezTo>
                  <a:cubicBezTo>
                    <a:pt x="7476" y="12436"/>
                    <a:pt x="0" y="14345"/>
                    <a:pt x="0" y="16656"/>
                  </a:cubicBezTo>
                  <a:cubicBezTo>
                    <a:pt x="0" y="18967"/>
                    <a:pt x="0" y="19193"/>
                    <a:pt x="0" y="19193"/>
                  </a:cubicBezTo>
                  <a:cubicBezTo>
                    <a:pt x="0" y="20045"/>
                    <a:pt x="4835" y="21600"/>
                    <a:pt x="10799" y="21600"/>
                  </a:cubicBezTo>
                  <a:cubicBezTo>
                    <a:pt x="16765" y="21600"/>
                    <a:pt x="21600" y="20045"/>
                    <a:pt x="21600" y="19193"/>
                  </a:cubicBezTo>
                  <a:cubicBezTo>
                    <a:pt x="21600" y="19193"/>
                    <a:pt x="21600" y="18967"/>
                    <a:pt x="21600" y="16656"/>
                  </a:cubicBezTo>
                  <a:cubicBezTo>
                    <a:pt x="21600" y="14345"/>
                    <a:pt x="14122" y="12436"/>
                    <a:pt x="14122" y="10800"/>
                  </a:cubicBezTo>
                  <a:cubicBezTo>
                    <a:pt x="14122" y="9164"/>
                    <a:pt x="21600" y="7255"/>
                    <a:pt x="21600" y="49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 Placeholder 8"/>
          <p:cNvSpPr txBox="1"/>
          <p:nvPr/>
        </p:nvSpPr>
        <p:spPr>
          <a:xfrm>
            <a:off x="2070909" y="2573548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9"/>
          <p:cNvSpPr txBox="1"/>
          <p:nvPr/>
        </p:nvSpPr>
        <p:spPr>
          <a:xfrm>
            <a:off x="2070909" y="2869703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 Placeholder 8"/>
          <p:cNvSpPr txBox="1"/>
          <p:nvPr/>
        </p:nvSpPr>
        <p:spPr>
          <a:xfrm>
            <a:off x="2070909" y="3800686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 Placeholder 9"/>
          <p:cNvSpPr txBox="1"/>
          <p:nvPr/>
        </p:nvSpPr>
        <p:spPr>
          <a:xfrm>
            <a:off x="2070909" y="4098428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 Placeholder 8"/>
          <p:cNvSpPr txBox="1"/>
          <p:nvPr/>
        </p:nvSpPr>
        <p:spPr>
          <a:xfrm>
            <a:off x="2070909" y="4967498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ext Placeholder 9"/>
          <p:cNvSpPr txBox="1"/>
          <p:nvPr/>
        </p:nvSpPr>
        <p:spPr>
          <a:xfrm>
            <a:off x="2070909" y="5265241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 Placeholder 8"/>
          <p:cNvSpPr txBox="1"/>
          <p:nvPr/>
        </p:nvSpPr>
        <p:spPr>
          <a:xfrm>
            <a:off x="8475474" y="2552911"/>
            <a:ext cx="2043112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 Placeholder 9"/>
          <p:cNvSpPr txBox="1"/>
          <p:nvPr/>
        </p:nvSpPr>
        <p:spPr>
          <a:xfrm>
            <a:off x="8475473" y="2850652"/>
            <a:ext cx="23167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8"/>
          <p:cNvSpPr txBox="1"/>
          <p:nvPr/>
        </p:nvSpPr>
        <p:spPr>
          <a:xfrm>
            <a:off x="8475474" y="3780048"/>
            <a:ext cx="2043112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 Placeholder 9"/>
          <p:cNvSpPr txBox="1"/>
          <p:nvPr/>
        </p:nvSpPr>
        <p:spPr>
          <a:xfrm>
            <a:off x="8475473" y="4077790"/>
            <a:ext cx="23167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3" grpId="0" build="p"/>
      <p:bldP spid="34" grpId="0" build="p"/>
      <p:bldP spid="35" grpId="0" build="p"/>
      <p:bldP spid="39" grpId="0" build="p"/>
      <p:bldP spid="40" grpId="0" build="p"/>
      <p:bldP spid="41" grpId="0" build="p"/>
      <p:bldP spid="42" grpId="0" build="p"/>
      <p:bldP spid="51" grpId="0" build="p"/>
      <p:bldP spid="5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/>
          <p:nvPr/>
        </p:nvGrpSpPr>
        <p:grpSpPr>
          <a:xfrm>
            <a:off x="5082931" y="5776565"/>
            <a:ext cx="2743123" cy="2743123"/>
            <a:chOff x="3614476" y="3221164"/>
            <a:chExt cx="1950772" cy="1950772"/>
          </a:xfrm>
        </p:grpSpPr>
        <p:sp>
          <p:nvSpPr>
            <p:cNvPr id="49" name="Chord 48"/>
            <p:cNvSpPr/>
            <p:nvPr/>
          </p:nvSpPr>
          <p:spPr>
            <a:xfrm rot="6300000">
              <a:off x="3614476" y="3221164"/>
              <a:ext cx="1950772" cy="1950772"/>
            </a:xfrm>
            <a:prstGeom prst="chord">
              <a:avLst>
                <a:gd name="adj1" fmla="val 4234771"/>
                <a:gd name="adj2" fmla="val 1553198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153"/>
            <p:cNvSpPr>
              <a:spLocks noEditPoints="1"/>
            </p:cNvSpPr>
            <p:nvPr/>
          </p:nvSpPr>
          <p:spPr bwMode="auto">
            <a:xfrm>
              <a:off x="4312763" y="3528584"/>
              <a:ext cx="554198" cy="56186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118" y="59"/>
                </a:cxn>
                <a:cxn ang="0">
                  <a:pos x="111" y="57"/>
                </a:cxn>
                <a:cxn ang="0">
                  <a:pos x="83" y="33"/>
                </a:cxn>
                <a:cxn ang="0">
                  <a:pos x="111" y="57"/>
                </a:cxn>
                <a:cxn ang="0">
                  <a:pos x="41" y="91"/>
                </a:cxn>
                <a:cxn ang="0">
                  <a:pos x="57" y="111"/>
                </a:cxn>
                <a:cxn ang="0">
                  <a:pos x="61" y="8"/>
                </a:cxn>
                <a:cxn ang="0">
                  <a:pos x="61" y="34"/>
                </a:cxn>
                <a:cxn ang="0">
                  <a:pos x="61" y="8"/>
                </a:cxn>
                <a:cxn ang="0">
                  <a:pos x="95" y="22"/>
                </a:cxn>
                <a:cxn ang="0">
                  <a:pos x="67" y="8"/>
                </a:cxn>
                <a:cxn ang="0">
                  <a:pos x="57" y="34"/>
                </a:cxn>
                <a:cxn ang="0">
                  <a:pos x="57" y="8"/>
                </a:cxn>
                <a:cxn ang="0">
                  <a:pos x="36" y="30"/>
                </a:cxn>
                <a:cxn ang="0">
                  <a:pos x="50" y="8"/>
                </a:cxn>
                <a:cxn ang="0">
                  <a:pos x="38" y="35"/>
                </a:cxn>
                <a:cxn ang="0">
                  <a:pos x="57" y="57"/>
                </a:cxn>
                <a:cxn ang="0">
                  <a:pos x="38" y="35"/>
                </a:cxn>
                <a:cxn ang="0">
                  <a:pos x="57" y="84"/>
                </a:cxn>
                <a:cxn ang="0">
                  <a:pos x="34" y="61"/>
                </a:cxn>
                <a:cxn ang="0">
                  <a:pos x="50" y="110"/>
                </a:cxn>
                <a:cxn ang="0">
                  <a:pos x="38" y="92"/>
                </a:cxn>
                <a:cxn ang="0">
                  <a:pos x="61" y="111"/>
                </a:cxn>
                <a:cxn ang="0">
                  <a:pos x="77" y="91"/>
                </a:cxn>
                <a:cxn ang="0">
                  <a:pos x="61" y="111"/>
                </a:cxn>
                <a:cxn ang="0">
                  <a:pos x="93" y="99"/>
                </a:cxn>
                <a:cxn ang="0">
                  <a:pos x="80" y="92"/>
                </a:cxn>
                <a:cxn ang="0">
                  <a:pos x="61" y="84"/>
                </a:cxn>
                <a:cxn ang="0">
                  <a:pos x="84" y="61"/>
                </a:cxn>
                <a:cxn ang="0">
                  <a:pos x="61" y="57"/>
                </a:cxn>
                <a:cxn ang="0">
                  <a:pos x="80" y="35"/>
                </a:cxn>
                <a:cxn ang="0">
                  <a:pos x="61" y="57"/>
                </a:cxn>
                <a:cxn ang="0">
                  <a:pos x="35" y="33"/>
                </a:cxn>
                <a:cxn ang="0">
                  <a:pos x="7" y="57"/>
                </a:cxn>
                <a:cxn ang="0">
                  <a:pos x="7" y="61"/>
                </a:cxn>
                <a:cxn ang="0">
                  <a:pos x="36" y="89"/>
                </a:cxn>
                <a:cxn ang="0">
                  <a:pos x="7" y="61"/>
                </a:cxn>
                <a:cxn ang="0">
                  <a:pos x="82" y="89"/>
                </a:cxn>
                <a:cxn ang="0">
                  <a:pos x="111" y="61"/>
                </a:cxn>
                <a:cxn ang="0">
                  <a:pos x="95" y="96"/>
                </a:cxn>
              </a:cxnLst>
              <a:rect l="0" t="0" r="r" b="b"/>
              <a:pathLst>
                <a:path w="118" h="119">
                  <a:moveTo>
                    <a:pt x="59" y="0"/>
                  </a:moveTo>
                  <a:cubicBezTo>
                    <a:pt x="26" y="0"/>
                    <a:pt x="0" y="27"/>
                    <a:pt x="0" y="59"/>
                  </a:cubicBezTo>
                  <a:cubicBezTo>
                    <a:pt x="0" y="92"/>
                    <a:pt x="26" y="119"/>
                    <a:pt x="59" y="119"/>
                  </a:cubicBezTo>
                  <a:cubicBezTo>
                    <a:pt x="92" y="119"/>
                    <a:pt x="118" y="92"/>
                    <a:pt x="118" y="59"/>
                  </a:cubicBezTo>
                  <a:cubicBezTo>
                    <a:pt x="118" y="27"/>
                    <a:pt x="92" y="0"/>
                    <a:pt x="59" y="0"/>
                  </a:cubicBezTo>
                  <a:close/>
                  <a:moveTo>
                    <a:pt x="111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7" y="49"/>
                    <a:pt x="86" y="41"/>
                    <a:pt x="83" y="33"/>
                  </a:cubicBezTo>
                  <a:cubicBezTo>
                    <a:pt x="88" y="31"/>
                    <a:pt x="93" y="28"/>
                    <a:pt x="98" y="25"/>
                  </a:cubicBezTo>
                  <a:cubicBezTo>
                    <a:pt x="105" y="34"/>
                    <a:pt x="110" y="45"/>
                    <a:pt x="111" y="57"/>
                  </a:cubicBezTo>
                  <a:close/>
                  <a:moveTo>
                    <a:pt x="57" y="111"/>
                  </a:moveTo>
                  <a:cubicBezTo>
                    <a:pt x="50" y="106"/>
                    <a:pt x="45" y="99"/>
                    <a:pt x="41" y="91"/>
                  </a:cubicBezTo>
                  <a:cubicBezTo>
                    <a:pt x="46" y="89"/>
                    <a:pt x="52" y="88"/>
                    <a:pt x="57" y="88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1"/>
                    <a:pt x="57" y="111"/>
                    <a:pt x="57" y="111"/>
                  </a:cubicBezTo>
                  <a:close/>
                  <a:moveTo>
                    <a:pt x="61" y="8"/>
                  </a:moveTo>
                  <a:cubicBezTo>
                    <a:pt x="68" y="14"/>
                    <a:pt x="74" y="22"/>
                    <a:pt x="78" y="31"/>
                  </a:cubicBezTo>
                  <a:cubicBezTo>
                    <a:pt x="73" y="33"/>
                    <a:pt x="67" y="34"/>
                    <a:pt x="61" y="34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1" y="8"/>
                    <a:pt x="61" y="8"/>
                    <a:pt x="61" y="8"/>
                  </a:cubicBezTo>
                  <a:close/>
                  <a:moveTo>
                    <a:pt x="67" y="8"/>
                  </a:moveTo>
                  <a:cubicBezTo>
                    <a:pt x="78" y="10"/>
                    <a:pt x="88" y="15"/>
                    <a:pt x="95" y="22"/>
                  </a:cubicBezTo>
                  <a:cubicBezTo>
                    <a:pt x="91" y="25"/>
                    <a:pt x="87" y="28"/>
                    <a:pt x="82" y="30"/>
                  </a:cubicBezTo>
                  <a:cubicBezTo>
                    <a:pt x="78" y="22"/>
                    <a:pt x="73" y="14"/>
                    <a:pt x="67" y="8"/>
                  </a:cubicBezTo>
                  <a:close/>
                  <a:moveTo>
                    <a:pt x="57" y="8"/>
                  </a:moveTo>
                  <a:cubicBezTo>
                    <a:pt x="57" y="34"/>
                    <a:pt x="57" y="34"/>
                    <a:pt x="57" y="34"/>
                  </a:cubicBezTo>
                  <a:cubicBezTo>
                    <a:pt x="51" y="34"/>
                    <a:pt x="45" y="33"/>
                    <a:pt x="40" y="31"/>
                  </a:cubicBezTo>
                  <a:cubicBezTo>
                    <a:pt x="44" y="22"/>
                    <a:pt x="50" y="14"/>
                    <a:pt x="57" y="8"/>
                  </a:cubicBezTo>
                  <a:cubicBezTo>
                    <a:pt x="57" y="8"/>
                    <a:pt x="57" y="8"/>
                    <a:pt x="57" y="8"/>
                  </a:cubicBezTo>
                  <a:close/>
                  <a:moveTo>
                    <a:pt x="36" y="30"/>
                  </a:moveTo>
                  <a:cubicBezTo>
                    <a:pt x="31" y="28"/>
                    <a:pt x="27" y="25"/>
                    <a:pt x="23" y="22"/>
                  </a:cubicBezTo>
                  <a:cubicBezTo>
                    <a:pt x="30" y="15"/>
                    <a:pt x="40" y="10"/>
                    <a:pt x="50" y="8"/>
                  </a:cubicBezTo>
                  <a:cubicBezTo>
                    <a:pt x="45" y="14"/>
                    <a:pt x="40" y="22"/>
                    <a:pt x="36" y="30"/>
                  </a:cubicBezTo>
                  <a:close/>
                  <a:moveTo>
                    <a:pt x="38" y="35"/>
                  </a:moveTo>
                  <a:cubicBezTo>
                    <a:pt x="44" y="37"/>
                    <a:pt x="50" y="38"/>
                    <a:pt x="57" y="38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49"/>
                    <a:pt x="36" y="42"/>
                    <a:pt x="38" y="35"/>
                  </a:cubicBezTo>
                  <a:close/>
                  <a:moveTo>
                    <a:pt x="57" y="61"/>
                  </a:moveTo>
                  <a:cubicBezTo>
                    <a:pt x="57" y="84"/>
                    <a:pt x="57" y="84"/>
                    <a:pt x="57" y="84"/>
                  </a:cubicBezTo>
                  <a:cubicBezTo>
                    <a:pt x="51" y="85"/>
                    <a:pt x="45" y="86"/>
                    <a:pt x="40" y="87"/>
                  </a:cubicBezTo>
                  <a:cubicBezTo>
                    <a:pt x="36" y="79"/>
                    <a:pt x="34" y="71"/>
                    <a:pt x="34" y="61"/>
                  </a:cubicBezTo>
                  <a:lnTo>
                    <a:pt x="57" y="61"/>
                  </a:lnTo>
                  <a:close/>
                  <a:moveTo>
                    <a:pt x="50" y="110"/>
                  </a:moveTo>
                  <a:cubicBezTo>
                    <a:pt x="41" y="109"/>
                    <a:pt x="32" y="105"/>
                    <a:pt x="25" y="99"/>
                  </a:cubicBezTo>
                  <a:cubicBezTo>
                    <a:pt x="29" y="96"/>
                    <a:pt x="33" y="94"/>
                    <a:pt x="38" y="92"/>
                  </a:cubicBezTo>
                  <a:cubicBezTo>
                    <a:pt x="41" y="99"/>
                    <a:pt x="45" y="105"/>
                    <a:pt x="50" y="110"/>
                  </a:cubicBezTo>
                  <a:close/>
                  <a:moveTo>
                    <a:pt x="61" y="111"/>
                  </a:moveTo>
                  <a:cubicBezTo>
                    <a:pt x="61" y="88"/>
                    <a:pt x="61" y="88"/>
                    <a:pt x="61" y="88"/>
                  </a:cubicBezTo>
                  <a:cubicBezTo>
                    <a:pt x="66" y="88"/>
                    <a:pt x="72" y="89"/>
                    <a:pt x="77" y="91"/>
                  </a:cubicBezTo>
                  <a:cubicBezTo>
                    <a:pt x="73" y="99"/>
                    <a:pt x="67" y="106"/>
                    <a:pt x="61" y="111"/>
                  </a:cubicBezTo>
                  <a:cubicBezTo>
                    <a:pt x="61" y="111"/>
                    <a:pt x="61" y="111"/>
                    <a:pt x="61" y="111"/>
                  </a:cubicBezTo>
                  <a:close/>
                  <a:moveTo>
                    <a:pt x="80" y="92"/>
                  </a:moveTo>
                  <a:cubicBezTo>
                    <a:pt x="85" y="94"/>
                    <a:pt x="89" y="96"/>
                    <a:pt x="93" y="99"/>
                  </a:cubicBezTo>
                  <a:cubicBezTo>
                    <a:pt x="86" y="105"/>
                    <a:pt x="77" y="109"/>
                    <a:pt x="67" y="110"/>
                  </a:cubicBezTo>
                  <a:cubicBezTo>
                    <a:pt x="73" y="105"/>
                    <a:pt x="77" y="99"/>
                    <a:pt x="80" y="92"/>
                  </a:cubicBezTo>
                  <a:close/>
                  <a:moveTo>
                    <a:pt x="78" y="87"/>
                  </a:moveTo>
                  <a:cubicBezTo>
                    <a:pt x="73" y="86"/>
                    <a:pt x="67" y="85"/>
                    <a:pt x="61" y="84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71"/>
                    <a:pt x="82" y="79"/>
                    <a:pt x="78" y="87"/>
                  </a:cubicBezTo>
                  <a:close/>
                  <a:moveTo>
                    <a:pt x="61" y="57"/>
                  </a:moveTo>
                  <a:cubicBezTo>
                    <a:pt x="61" y="38"/>
                    <a:pt x="61" y="38"/>
                    <a:pt x="61" y="38"/>
                  </a:cubicBezTo>
                  <a:cubicBezTo>
                    <a:pt x="67" y="38"/>
                    <a:pt x="74" y="37"/>
                    <a:pt x="80" y="35"/>
                  </a:cubicBezTo>
                  <a:cubicBezTo>
                    <a:pt x="82" y="42"/>
                    <a:pt x="84" y="49"/>
                    <a:pt x="84" y="57"/>
                  </a:cubicBezTo>
                  <a:lnTo>
                    <a:pt x="61" y="57"/>
                  </a:lnTo>
                  <a:close/>
                  <a:moveTo>
                    <a:pt x="20" y="25"/>
                  </a:moveTo>
                  <a:cubicBezTo>
                    <a:pt x="25" y="28"/>
                    <a:pt x="30" y="31"/>
                    <a:pt x="35" y="33"/>
                  </a:cubicBezTo>
                  <a:cubicBezTo>
                    <a:pt x="32" y="41"/>
                    <a:pt x="30" y="49"/>
                    <a:pt x="30" y="57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8" y="45"/>
                    <a:pt x="13" y="34"/>
                    <a:pt x="20" y="25"/>
                  </a:cubicBezTo>
                  <a:close/>
                  <a:moveTo>
                    <a:pt x="7" y="61"/>
                  </a:moveTo>
                  <a:cubicBezTo>
                    <a:pt x="30" y="61"/>
                    <a:pt x="30" y="61"/>
                    <a:pt x="30" y="61"/>
                  </a:cubicBezTo>
                  <a:cubicBezTo>
                    <a:pt x="31" y="71"/>
                    <a:pt x="33" y="80"/>
                    <a:pt x="36" y="89"/>
                  </a:cubicBezTo>
                  <a:cubicBezTo>
                    <a:pt x="31" y="91"/>
                    <a:pt x="27" y="93"/>
                    <a:pt x="22" y="96"/>
                  </a:cubicBezTo>
                  <a:cubicBezTo>
                    <a:pt x="13" y="87"/>
                    <a:pt x="8" y="75"/>
                    <a:pt x="7" y="61"/>
                  </a:cubicBezTo>
                  <a:close/>
                  <a:moveTo>
                    <a:pt x="95" y="96"/>
                  </a:moveTo>
                  <a:cubicBezTo>
                    <a:pt x="91" y="93"/>
                    <a:pt x="87" y="91"/>
                    <a:pt x="82" y="89"/>
                  </a:cubicBezTo>
                  <a:cubicBezTo>
                    <a:pt x="85" y="80"/>
                    <a:pt x="87" y="71"/>
                    <a:pt x="88" y="61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110" y="75"/>
                    <a:pt x="104" y="87"/>
                    <a:pt x="95" y="96"/>
                  </a:cubicBezTo>
                  <a:close/>
                  <a:moveTo>
                    <a:pt x="95" y="96"/>
                  </a:moveTo>
                  <a:cubicBezTo>
                    <a:pt x="95" y="96"/>
                    <a:pt x="95" y="96"/>
                    <a:pt x="95" y="96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4" name="Arc 43"/>
          <p:cNvSpPr/>
          <p:nvPr/>
        </p:nvSpPr>
        <p:spPr>
          <a:xfrm>
            <a:off x="3971615" y="4729244"/>
            <a:ext cx="4915523" cy="4915523"/>
          </a:xfrm>
          <a:prstGeom prst="arc">
            <a:avLst>
              <a:gd name="adj1" fmla="val 10769273"/>
              <a:gd name="adj2" fmla="val 0"/>
            </a:avLst>
          </a:prstGeom>
          <a:ln w="57150" cap="rnd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889" y="6998206"/>
            <a:ext cx="321451" cy="3214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726412" y="6998206"/>
            <a:ext cx="321451" cy="32145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269971" y="4567386"/>
            <a:ext cx="321451" cy="32145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023237" y="5306869"/>
            <a:ext cx="321451" cy="3214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20196" y="5306869"/>
            <a:ext cx="321451" cy="3214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ardrop 12"/>
          <p:cNvSpPr/>
          <p:nvPr/>
        </p:nvSpPr>
        <p:spPr>
          <a:xfrm rot="5400000">
            <a:off x="2665718" y="5853036"/>
            <a:ext cx="1145170" cy="1145170"/>
          </a:xfrm>
          <a:prstGeom prst="teardrop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ardrop 13"/>
          <p:cNvSpPr/>
          <p:nvPr/>
        </p:nvSpPr>
        <p:spPr>
          <a:xfrm rot="5400000">
            <a:off x="3355498" y="4165571"/>
            <a:ext cx="1145170" cy="1145170"/>
          </a:xfrm>
          <a:prstGeom prst="teardrop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ardrop 14"/>
          <p:cNvSpPr/>
          <p:nvPr/>
        </p:nvSpPr>
        <p:spPr>
          <a:xfrm rot="16200000" flipH="1">
            <a:off x="8381521" y="4165572"/>
            <a:ext cx="1145170" cy="1145170"/>
          </a:xfrm>
          <a:prstGeom prst="teardrop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ardrop 15"/>
          <p:cNvSpPr/>
          <p:nvPr/>
        </p:nvSpPr>
        <p:spPr>
          <a:xfrm rot="16200000" flipH="1">
            <a:off x="9141618" y="5853036"/>
            <a:ext cx="1145170" cy="1145170"/>
          </a:xfrm>
          <a:prstGeom prst="teardrop">
            <a:avLst/>
          </a:prstGeom>
          <a:solidFill>
            <a:schemeClr val="accent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ardrop 16"/>
          <p:cNvSpPr/>
          <p:nvPr/>
        </p:nvSpPr>
        <p:spPr>
          <a:xfrm rot="13500000" flipH="1">
            <a:off x="5858111" y="3118073"/>
            <a:ext cx="1145170" cy="1145170"/>
          </a:xfrm>
          <a:prstGeom prst="teardrop">
            <a:avLst/>
          </a:prstGeom>
          <a:solidFill>
            <a:schemeClr val="accent3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Freeform 127"/>
          <p:cNvSpPr/>
          <p:nvPr/>
        </p:nvSpPr>
        <p:spPr bwMode="auto">
          <a:xfrm>
            <a:off x="6193757" y="3483115"/>
            <a:ext cx="473879" cy="522147"/>
          </a:xfrm>
          <a:custGeom>
            <a:avLst/>
            <a:gdLst/>
            <a:ahLst/>
            <a:cxnLst>
              <a:cxn ang="0">
                <a:pos x="40" y="55"/>
              </a:cxn>
              <a:cxn ang="0">
                <a:pos x="32" y="51"/>
              </a:cxn>
              <a:cxn ang="0">
                <a:pos x="4" y="24"/>
              </a:cxn>
              <a:cxn ang="0">
                <a:pos x="0" y="14"/>
              </a:cxn>
              <a:cxn ang="0">
                <a:pos x="13" y="0"/>
              </a:cxn>
              <a:cxn ang="0">
                <a:pos x="23" y="5"/>
              </a:cxn>
              <a:cxn ang="0">
                <a:pos x="45" y="26"/>
              </a:cxn>
              <a:cxn ang="0">
                <a:pos x="45" y="27"/>
              </a:cxn>
              <a:cxn ang="0">
                <a:pos x="42" y="30"/>
              </a:cxn>
              <a:cxn ang="0">
                <a:pos x="42" y="29"/>
              </a:cxn>
              <a:cxn ang="0">
                <a:pos x="20" y="8"/>
              </a:cxn>
              <a:cxn ang="0">
                <a:pos x="13" y="5"/>
              </a:cxn>
              <a:cxn ang="0">
                <a:pos x="4" y="14"/>
              </a:cxn>
              <a:cxn ang="0">
                <a:pos x="7" y="21"/>
              </a:cxn>
              <a:cxn ang="0">
                <a:pos x="35" y="48"/>
              </a:cxn>
              <a:cxn ang="0">
                <a:pos x="40" y="50"/>
              </a:cxn>
              <a:cxn ang="0">
                <a:pos x="45" y="45"/>
              </a:cxn>
              <a:cxn ang="0">
                <a:pos x="43" y="40"/>
              </a:cxn>
              <a:cxn ang="0">
                <a:pos x="22" y="19"/>
              </a:cxn>
              <a:cxn ang="0">
                <a:pos x="20" y="18"/>
              </a:cxn>
              <a:cxn ang="0">
                <a:pos x="18" y="21"/>
              </a:cxn>
              <a:cxn ang="0">
                <a:pos x="19" y="23"/>
              </a:cxn>
              <a:cxn ang="0">
                <a:pos x="33" y="38"/>
              </a:cxn>
              <a:cxn ang="0">
                <a:pos x="34" y="38"/>
              </a:cxn>
              <a:cxn ang="0">
                <a:pos x="31" y="41"/>
              </a:cxn>
              <a:cxn ang="0">
                <a:pos x="30" y="41"/>
              </a:cxn>
              <a:cxn ang="0">
                <a:pos x="16" y="26"/>
              </a:cxn>
              <a:cxn ang="0">
                <a:pos x="13" y="21"/>
              </a:cxn>
              <a:cxn ang="0">
                <a:pos x="20" y="14"/>
              </a:cxn>
              <a:cxn ang="0">
                <a:pos x="26" y="16"/>
              </a:cxn>
              <a:cxn ang="0">
                <a:pos x="46" y="37"/>
              </a:cxn>
              <a:cxn ang="0">
                <a:pos x="50" y="45"/>
              </a:cxn>
              <a:cxn ang="0">
                <a:pos x="40" y="55"/>
              </a:cxn>
            </a:cxnLst>
            <a:rect l="0" t="0" r="r" b="b"/>
            <a:pathLst>
              <a:path w="50" h="55">
                <a:moveTo>
                  <a:pt x="40" y="55"/>
                </a:moveTo>
                <a:cubicBezTo>
                  <a:pt x="37" y="55"/>
                  <a:pt x="34" y="54"/>
                  <a:pt x="32" y="51"/>
                </a:cubicBezTo>
                <a:cubicBezTo>
                  <a:pt x="4" y="24"/>
                  <a:pt x="4" y="24"/>
                  <a:pt x="4" y="24"/>
                </a:cubicBezTo>
                <a:cubicBezTo>
                  <a:pt x="1" y="21"/>
                  <a:pt x="0" y="18"/>
                  <a:pt x="0" y="14"/>
                </a:cubicBezTo>
                <a:cubicBezTo>
                  <a:pt x="0" y="7"/>
                  <a:pt x="6" y="0"/>
                  <a:pt x="13" y="0"/>
                </a:cubicBezTo>
                <a:cubicBezTo>
                  <a:pt x="17" y="0"/>
                  <a:pt x="21" y="2"/>
                  <a:pt x="23" y="5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7"/>
                  <a:pt x="45" y="27"/>
                </a:cubicBezTo>
                <a:cubicBezTo>
                  <a:pt x="45" y="28"/>
                  <a:pt x="43" y="30"/>
                  <a:pt x="42" y="30"/>
                </a:cubicBezTo>
                <a:cubicBezTo>
                  <a:pt x="42" y="30"/>
                  <a:pt x="42" y="30"/>
                  <a:pt x="42" y="29"/>
                </a:cubicBezTo>
                <a:cubicBezTo>
                  <a:pt x="20" y="8"/>
                  <a:pt x="20" y="8"/>
                  <a:pt x="20" y="8"/>
                </a:cubicBezTo>
                <a:cubicBezTo>
                  <a:pt x="18" y="6"/>
                  <a:pt x="16" y="5"/>
                  <a:pt x="13" y="5"/>
                </a:cubicBezTo>
                <a:cubicBezTo>
                  <a:pt x="8" y="5"/>
                  <a:pt x="4" y="9"/>
                  <a:pt x="4" y="14"/>
                </a:cubicBezTo>
                <a:cubicBezTo>
                  <a:pt x="4" y="16"/>
                  <a:pt x="5" y="19"/>
                  <a:pt x="7" y="21"/>
                </a:cubicBezTo>
                <a:cubicBezTo>
                  <a:pt x="35" y="48"/>
                  <a:pt x="35" y="48"/>
                  <a:pt x="35" y="48"/>
                </a:cubicBezTo>
                <a:cubicBezTo>
                  <a:pt x="36" y="50"/>
                  <a:pt x="38" y="50"/>
                  <a:pt x="40" y="50"/>
                </a:cubicBezTo>
                <a:cubicBezTo>
                  <a:pt x="43" y="50"/>
                  <a:pt x="45" y="48"/>
                  <a:pt x="45" y="45"/>
                </a:cubicBezTo>
                <a:cubicBezTo>
                  <a:pt x="45" y="43"/>
                  <a:pt x="44" y="41"/>
                  <a:pt x="43" y="40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1" y="18"/>
                  <a:pt x="20" y="18"/>
                </a:cubicBezTo>
                <a:cubicBezTo>
                  <a:pt x="19" y="18"/>
                  <a:pt x="18" y="19"/>
                  <a:pt x="18" y="21"/>
                </a:cubicBezTo>
                <a:cubicBezTo>
                  <a:pt x="18" y="22"/>
                  <a:pt x="18" y="22"/>
                  <a:pt x="19" y="23"/>
                </a:cubicBezTo>
                <a:cubicBezTo>
                  <a:pt x="33" y="38"/>
                  <a:pt x="33" y="38"/>
                  <a:pt x="33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9"/>
                  <a:pt x="32" y="41"/>
                  <a:pt x="31" y="41"/>
                </a:cubicBezTo>
                <a:cubicBezTo>
                  <a:pt x="31" y="41"/>
                  <a:pt x="30" y="41"/>
                  <a:pt x="30" y="41"/>
                </a:cubicBezTo>
                <a:cubicBezTo>
                  <a:pt x="16" y="26"/>
                  <a:pt x="16" y="26"/>
                  <a:pt x="16" y="26"/>
                </a:cubicBezTo>
                <a:cubicBezTo>
                  <a:pt x="14" y="25"/>
                  <a:pt x="13" y="23"/>
                  <a:pt x="13" y="21"/>
                </a:cubicBezTo>
                <a:cubicBezTo>
                  <a:pt x="13" y="17"/>
                  <a:pt x="16" y="14"/>
                  <a:pt x="20" y="14"/>
                </a:cubicBezTo>
                <a:cubicBezTo>
                  <a:pt x="22" y="14"/>
                  <a:pt x="24" y="15"/>
                  <a:pt x="26" y="16"/>
                </a:cubicBezTo>
                <a:cubicBezTo>
                  <a:pt x="46" y="37"/>
                  <a:pt x="46" y="37"/>
                  <a:pt x="46" y="37"/>
                </a:cubicBezTo>
                <a:cubicBezTo>
                  <a:pt x="49" y="39"/>
                  <a:pt x="50" y="42"/>
                  <a:pt x="50" y="45"/>
                </a:cubicBezTo>
                <a:cubicBezTo>
                  <a:pt x="50" y="51"/>
                  <a:pt x="46" y="55"/>
                  <a:pt x="40" y="5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137"/>
          <p:cNvSpPr>
            <a:spLocks noEditPoints="1"/>
          </p:cNvSpPr>
          <p:nvPr/>
        </p:nvSpPr>
        <p:spPr bwMode="auto">
          <a:xfrm>
            <a:off x="9486510" y="6307663"/>
            <a:ext cx="417633" cy="427655"/>
          </a:xfrm>
          <a:custGeom>
            <a:avLst/>
            <a:gdLst/>
            <a:ahLst/>
            <a:cxnLst>
              <a:cxn ang="0">
                <a:pos x="46" y="30"/>
              </a:cxn>
              <a:cxn ang="0">
                <a:pos x="39" y="36"/>
              </a:cxn>
              <a:cxn ang="0">
                <a:pos x="39" y="50"/>
              </a:cxn>
              <a:cxn ang="0">
                <a:pos x="38" y="50"/>
              </a:cxn>
              <a:cxn ang="0">
                <a:pos x="24" y="58"/>
              </a:cxn>
              <a:cxn ang="0">
                <a:pos x="24" y="59"/>
              </a:cxn>
              <a:cxn ang="0">
                <a:pos x="23" y="58"/>
              </a:cxn>
              <a:cxn ang="0">
                <a:pos x="21" y="56"/>
              </a:cxn>
              <a:cxn ang="0">
                <a:pos x="21" y="55"/>
              </a:cxn>
              <a:cxn ang="0">
                <a:pos x="24" y="45"/>
              </a:cxn>
              <a:cxn ang="0">
                <a:pos x="14" y="35"/>
              </a:cxn>
              <a:cxn ang="0">
                <a:pos x="4" y="38"/>
              </a:cxn>
              <a:cxn ang="0">
                <a:pos x="3" y="38"/>
              </a:cxn>
              <a:cxn ang="0">
                <a:pos x="3" y="38"/>
              </a:cxn>
              <a:cxn ang="0">
                <a:pos x="0" y="35"/>
              </a:cxn>
              <a:cxn ang="0">
                <a:pos x="0" y="34"/>
              </a:cxn>
              <a:cxn ang="0">
                <a:pos x="8" y="20"/>
              </a:cxn>
              <a:cxn ang="0">
                <a:pos x="9" y="20"/>
              </a:cxn>
              <a:cxn ang="0">
                <a:pos x="23" y="19"/>
              </a:cxn>
              <a:cxn ang="0">
                <a:pos x="29" y="12"/>
              </a:cxn>
              <a:cxn ang="0">
                <a:pos x="57" y="0"/>
              </a:cxn>
              <a:cxn ang="0">
                <a:pos x="58" y="1"/>
              </a:cxn>
              <a:cxn ang="0">
                <a:pos x="46" y="30"/>
              </a:cxn>
              <a:cxn ang="0">
                <a:pos x="47" y="8"/>
              </a:cxn>
              <a:cxn ang="0">
                <a:pos x="43" y="12"/>
              </a:cxn>
              <a:cxn ang="0">
                <a:pos x="47" y="15"/>
              </a:cxn>
              <a:cxn ang="0">
                <a:pos x="50" y="12"/>
              </a:cxn>
              <a:cxn ang="0">
                <a:pos x="47" y="8"/>
              </a:cxn>
            </a:cxnLst>
            <a:rect l="0" t="0" r="r" b="b"/>
            <a:pathLst>
              <a:path w="58" h="59">
                <a:moveTo>
                  <a:pt x="46" y="30"/>
                </a:moveTo>
                <a:cubicBezTo>
                  <a:pt x="44" y="32"/>
                  <a:pt x="42" y="34"/>
                  <a:pt x="39" y="36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50"/>
                  <a:pt x="39" y="50"/>
                  <a:pt x="38" y="50"/>
                </a:cubicBez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59"/>
                  <a:pt x="23" y="58"/>
                  <a:pt x="23" y="58"/>
                </a:cubicBezTo>
                <a:cubicBezTo>
                  <a:pt x="21" y="56"/>
                  <a:pt x="21" y="56"/>
                  <a:pt x="21" y="56"/>
                </a:cubicBezTo>
                <a:cubicBezTo>
                  <a:pt x="21" y="56"/>
                  <a:pt x="20" y="55"/>
                  <a:pt x="21" y="55"/>
                </a:cubicBezTo>
                <a:cubicBezTo>
                  <a:pt x="24" y="45"/>
                  <a:pt x="24" y="45"/>
                  <a:pt x="24" y="45"/>
                </a:cubicBezTo>
                <a:cubicBezTo>
                  <a:pt x="14" y="35"/>
                  <a:pt x="14" y="35"/>
                  <a:pt x="14" y="35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3" y="38"/>
                  <a:pt x="3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4"/>
                  <a:pt x="0" y="34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9" y="20"/>
                  <a:pt x="9" y="20"/>
                </a:cubicBezTo>
                <a:cubicBezTo>
                  <a:pt x="23" y="19"/>
                  <a:pt x="23" y="19"/>
                  <a:pt x="23" y="19"/>
                </a:cubicBezTo>
                <a:cubicBezTo>
                  <a:pt x="25" y="17"/>
                  <a:pt x="27" y="14"/>
                  <a:pt x="29" y="12"/>
                </a:cubicBezTo>
                <a:cubicBezTo>
                  <a:pt x="38" y="3"/>
                  <a:pt x="45" y="0"/>
                  <a:pt x="57" y="0"/>
                </a:cubicBezTo>
                <a:cubicBezTo>
                  <a:pt x="58" y="0"/>
                  <a:pt x="58" y="1"/>
                  <a:pt x="58" y="1"/>
                </a:cubicBezTo>
                <a:cubicBezTo>
                  <a:pt x="58" y="13"/>
                  <a:pt x="55" y="21"/>
                  <a:pt x="46" y="30"/>
                </a:cubicBezTo>
                <a:close/>
                <a:moveTo>
                  <a:pt x="47" y="8"/>
                </a:moveTo>
                <a:cubicBezTo>
                  <a:pt x="45" y="8"/>
                  <a:pt x="43" y="10"/>
                  <a:pt x="43" y="12"/>
                </a:cubicBezTo>
                <a:cubicBezTo>
                  <a:pt x="43" y="14"/>
                  <a:pt x="45" y="15"/>
                  <a:pt x="47" y="15"/>
                </a:cubicBezTo>
                <a:cubicBezTo>
                  <a:pt x="49" y="15"/>
                  <a:pt x="50" y="14"/>
                  <a:pt x="50" y="12"/>
                </a:cubicBezTo>
                <a:cubicBezTo>
                  <a:pt x="50" y="10"/>
                  <a:pt x="49" y="8"/>
                  <a:pt x="47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145"/>
          <p:cNvSpPr/>
          <p:nvPr/>
        </p:nvSpPr>
        <p:spPr bwMode="auto">
          <a:xfrm>
            <a:off x="3698063" y="4539363"/>
            <a:ext cx="461064" cy="397586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Freeform 146"/>
          <p:cNvSpPr>
            <a:spLocks noEditPoints="1"/>
          </p:cNvSpPr>
          <p:nvPr/>
        </p:nvSpPr>
        <p:spPr bwMode="auto">
          <a:xfrm>
            <a:off x="3023712" y="6269240"/>
            <a:ext cx="461064" cy="504500"/>
          </a:xfrm>
          <a:custGeom>
            <a:avLst/>
            <a:gdLst/>
            <a:ahLst/>
            <a:cxnLst>
              <a:cxn ang="0">
                <a:pos x="49" y="42"/>
              </a:cxn>
              <a:cxn ang="0">
                <a:pos x="33" y="58"/>
              </a:cxn>
              <a:cxn ang="0">
                <a:pos x="33" y="46"/>
              </a:cxn>
              <a:cxn ang="0">
                <a:pos x="31" y="45"/>
              </a:cxn>
              <a:cxn ang="0">
                <a:pos x="31" y="58"/>
              </a:cxn>
              <a:cxn ang="0">
                <a:pos x="14" y="42"/>
              </a:cxn>
              <a:cxn ang="0">
                <a:pos x="1" y="33"/>
              </a:cxn>
              <a:cxn ang="0">
                <a:pos x="3" y="31"/>
              </a:cxn>
              <a:cxn ang="0">
                <a:pos x="4" y="31"/>
              </a:cxn>
              <a:cxn ang="0">
                <a:pos x="4" y="7"/>
              </a:cxn>
              <a:cxn ang="0">
                <a:pos x="9" y="0"/>
              </a:cxn>
              <a:cxn ang="0">
                <a:pos x="54" y="0"/>
              </a:cxn>
              <a:cxn ang="0">
                <a:pos x="60" y="7"/>
              </a:cxn>
              <a:cxn ang="0">
                <a:pos x="60" y="31"/>
              </a:cxn>
              <a:cxn ang="0">
                <a:pos x="61" y="31"/>
              </a:cxn>
              <a:cxn ang="0">
                <a:pos x="63" y="33"/>
              </a:cxn>
              <a:cxn ang="0">
                <a:pos x="49" y="42"/>
              </a:cxn>
              <a:cxn ang="0">
                <a:pos x="57" y="9"/>
              </a:cxn>
              <a:cxn ang="0">
                <a:pos x="52" y="4"/>
              </a:cxn>
              <a:cxn ang="0">
                <a:pos x="12" y="4"/>
              </a:cxn>
              <a:cxn ang="0">
                <a:pos x="7" y="9"/>
              </a:cxn>
              <a:cxn ang="0">
                <a:pos x="7" y="33"/>
              </a:cxn>
              <a:cxn ang="0">
                <a:pos x="27" y="37"/>
              </a:cxn>
              <a:cxn ang="0">
                <a:pos x="30" y="38"/>
              </a:cxn>
              <a:cxn ang="0">
                <a:pos x="30" y="38"/>
              </a:cxn>
              <a:cxn ang="0">
                <a:pos x="33" y="40"/>
              </a:cxn>
              <a:cxn ang="0">
                <a:pos x="37" y="37"/>
              </a:cxn>
              <a:cxn ang="0">
                <a:pos x="57" y="33"/>
              </a:cxn>
              <a:cxn ang="0">
                <a:pos x="57" y="9"/>
              </a:cxn>
              <a:cxn ang="0">
                <a:pos x="23" y="34"/>
              </a:cxn>
              <a:cxn ang="0">
                <a:pos x="16" y="27"/>
              </a:cxn>
              <a:cxn ang="0">
                <a:pos x="23" y="20"/>
              </a:cxn>
              <a:cxn ang="0">
                <a:pos x="31" y="27"/>
              </a:cxn>
              <a:cxn ang="0">
                <a:pos x="23" y="34"/>
              </a:cxn>
              <a:cxn ang="0">
                <a:pos x="41" y="34"/>
              </a:cxn>
              <a:cxn ang="0">
                <a:pos x="33" y="27"/>
              </a:cxn>
              <a:cxn ang="0">
                <a:pos x="41" y="20"/>
              </a:cxn>
              <a:cxn ang="0">
                <a:pos x="49" y="27"/>
              </a:cxn>
              <a:cxn ang="0">
                <a:pos x="41" y="34"/>
              </a:cxn>
            </a:cxnLst>
            <a:rect l="0" t="0" r="r" b="b"/>
            <a:pathLst>
              <a:path w="64" h="70">
                <a:moveTo>
                  <a:pt x="49" y="42"/>
                </a:moveTo>
                <a:cubicBezTo>
                  <a:pt x="56" y="66"/>
                  <a:pt x="32" y="70"/>
                  <a:pt x="33" y="58"/>
                </a:cubicBezTo>
                <a:cubicBezTo>
                  <a:pt x="33" y="58"/>
                  <a:pt x="33" y="51"/>
                  <a:pt x="33" y="46"/>
                </a:cubicBezTo>
                <a:cubicBezTo>
                  <a:pt x="32" y="46"/>
                  <a:pt x="32" y="46"/>
                  <a:pt x="31" y="45"/>
                </a:cubicBezTo>
                <a:cubicBezTo>
                  <a:pt x="31" y="51"/>
                  <a:pt x="31" y="58"/>
                  <a:pt x="31" y="58"/>
                </a:cubicBezTo>
                <a:cubicBezTo>
                  <a:pt x="31" y="70"/>
                  <a:pt x="7" y="66"/>
                  <a:pt x="14" y="42"/>
                </a:cubicBezTo>
                <a:cubicBezTo>
                  <a:pt x="7" y="39"/>
                  <a:pt x="3" y="36"/>
                  <a:pt x="1" y="33"/>
                </a:cubicBezTo>
                <a:cubicBezTo>
                  <a:pt x="0" y="31"/>
                  <a:pt x="1" y="29"/>
                  <a:pt x="3" y="31"/>
                </a:cubicBezTo>
                <a:cubicBezTo>
                  <a:pt x="3" y="31"/>
                  <a:pt x="3" y="31"/>
                  <a:pt x="4" y="31"/>
                </a:cubicBezTo>
                <a:cubicBezTo>
                  <a:pt x="4" y="7"/>
                  <a:pt x="4" y="7"/>
                  <a:pt x="4" y="7"/>
                </a:cubicBezTo>
                <a:cubicBezTo>
                  <a:pt x="4" y="3"/>
                  <a:pt x="6" y="0"/>
                  <a:pt x="9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7" y="0"/>
                  <a:pt x="60" y="3"/>
                  <a:pt x="60" y="7"/>
                </a:cubicBezTo>
                <a:cubicBezTo>
                  <a:pt x="60" y="31"/>
                  <a:pt x="60" y="31"/>
                  <a:pt x="60" y="31"/>
                </a:cubicBezTo>
                <a:cubicBezTo>
                  <a:pt x="60" y="31"/>
                  <a:pt x="60" y="31"/>
                  <a:pt x="61" y="31"/>
                </a:cubicBezTo>
                <a:cubicBezTo>
                  <a:pt x="63" y="29"/>
                  <a:pt x="64" y="31"/>
                  <a:pt x="63" y="33"/>
                </a:cubicBezTo>
                <a:cubicBezTo>
                  <a:pt x="60" y="36"/>
                  <a:pt x="56" y="39"/>
                  <a:pt x="49" y="42"/>
                </a:cubicBezTo>
                <a:close/>
                <a:moveTo>
                  <a:pt x="57" y="9"/>
                </a:moveTo>
                <a:cubicBezTo>
                  <a:pt x="57" y="5"/>
                  <a:pt x="56" y="4"/>
                  <a:pt x="5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8" y="4"/>
                  <a:pt x="7" y="5"/>
                  <a:pt x="7" y="9"/>
                </a:cubicBezTo>
                <a:cubicBezTo>
                  <a:pt x="7" y="33"/>
                  <a:pt x="7" y="33"/>
                  <a:pt x="7" y="33"/>
                </a:cubicBezTo>
                <a:cubicBezTo>
                  <a:pt x="15" y="38"/>
                  <a:pt x="23" y="37"/>
                  <a:pt x="27" y="37"/>
                </a:cubicBezTo>
                <a:cubicBezTo>
                  <a:pt x="28" y="37"/>
                  <a:pt x="29" y="37"/>
                  <a:pt x="30" y="38"/>
                </a:cubicBezTo>
                <a:cubicBezTo>
                  <a:pt x="30" y="38"/>
                  <a:pt x="30" y="38"/>
                  <a:pt x="30" y="38"/>
                </a:cubicBezTo>
                <a:cubicBezTo>
                  <a:pt x="31" y="39"/>
                  <a:pt x="32" y="39"/>
                  <a:pt x="33" y="40"/>
                </a:cubicBezTo>
                <a:cubicBezTo>
                  <a:pt x="33" y="38"/>
                  <a:pt x="34" y="37"/>
                  <a:pt x="37" y="37"/>
                </a:cubicBezTo>
                <a:cubicBezTo>
                  <a:pt x="41" y="37"/>
                  <a:pt x="48" y="38"/>
                  <a:pt x="57" y="33"/>
                </a:cubicBezTo>
                <a:lnTo>
                  <a:pt x="57" y="9"/>
                </a:lnTo>
                <a:close/>
                <a:moveTo>
                  <a:pt x="23" y="34"/>
                </a:moveTo>
                <a:cubicBezTo>
                  <a:pt x="19" y="34"/>
                  <a:pt x="16" y="31"/>
                  <a:pt x="16" y="27"/>
                </a:cubicBezTo>
                <a:cubicBezTo>
                  <a:pt x="16" y="23"/>
                  <a:pt x="19" y="20"/>
                  <a:pt x="23" y="20"/>
                </a:cubicBezTo>
                <a:cubicBezTo>
                  <a:pt x="27" y="20"/>
                  <a:pt x="31" y="23"/>
                  <a:pt x="31" y="27"/>
                </a:cubicBezTo>
                <a:cubicBezTo>
                  <a:pt x="31" y="31"/>
                  <a:pt x="27" y="34"/>
                  <a:pt x="23" y="34"/>
                </a:cubicBezTo>
                <a:close/>
                <a:moveTo>
                  <a:pt x="41" y="34"/>
                </a:moveTo>
                <a:cubicBezTo>
                  <a:pt x="37" y="34"/>
                  <a:pt x="33" y="31"/>
                  <a:pt x="33" y="27"/>
                </a:cubicBezTo>
                <a:cubicBezTo>
                  <a:pt x="33" y="23"/>
                  <a:pt x="37" y="20"/>
                  <a:pt x="41" y="20"/>
                </a:cubicBezTo>
                <a:cubicBezTo>
                  <a:pt x="45" y="20"/>
                  <a:pt x="49" y="23"/>
                  <a:pt x="49" y="27"/>
                </a:cubicBezTo>
                <a:cubicBezTo>
                  <a:pt x="49" y="31"/>
                  <a:pt x="45" y="34"/>
                  <a:pt x="41" y="3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Freeform 175"/>
          <p:cNvSpPr>
            <a:spLocks noEditPoints="1"/>
          </p:cNvSpPr>
          <p:nvPr/>
        </p:nvSpPr>
        <p:spPr bwMode="auto">
          <a:xfrm>
            <a:off x="8753200" y="4527670"/>
            <a:ext cx="417633" cy="420973"/>
          </a:xfrm>
          <a:custGeom>
            <a:avLst/>
            <a:gdLst/>
            <a:ahLst/>
            <a:cxnLst>
              <a:cxn ang="0">
                <a:pos x="11" y="57"/>
              </a:cxn>
              <a:cxn ang="0">
                <a:pos x="8" y="58"/>
              </a:cxn>
              <a:cxn ang="0">
                <a:pos x="5" y="57"/>
              </a:cxn>
              <a:cxn ang="0">
                <a:pos x="1" y="53"/>
              </a:cxn>
              <a:cxn ang="0">
                <a:pos x="0" y="50"/>
              </a:cxn>
              <a:cxn ang="0">
                <a:pos x="1" y="47"/>
              </a:cxn>
              <a:cxn ang="0">
                <a:pos x="25" y="22"/>
              </a:cxn>
              <a:cxn ang="0">
                <a:pos x="35" y="33"/>
              </a:cxn>
              <a:cxn ang="0">
                <a:pos x="11" y="57"/>
              </a:cxn>
              <a:cxn ang="0">
                <a:pos x="10" y="45"/>
              </a:cxn>
              <a:cxn ang="0">
                <a:pos x="8" y="48"/>
              </a:cxn>
              <a:cxn ang="0">
                <a:pos x="10" y="50"/>
              </a:cxn>
              <a:cxn ang="0">
                <a:pos x="12" y="48"/>
              </a:cxn>
              <a:cxn ang="0">
                <a:pos x="10" y="45"/>
              </a:cxn>
              <a:cxn ang="0">
                <a:pos x="57" y="21"/>
              </a:cxn>
              <a:cxn ang="0">
                <a:pos x="42" y="32"/>
              </a:cxn>
              <a:cxn ang="0">
                <a:pos x="26" y="16"/>
              </a:cxn>
              <a:cxn ang="0">
                <a:pos x="42" y="0"/>
              </a:cxn>
              <a:cxn ang="0">
                <a:pos x="50" y="2"/>
              </a:cxn>
              <a:cxn ang="0">
                <a:pos x="51" y="3"/>
              </a:cxn>
              <a:cxn ang="0">
                <a:pos x="50" y="4"/>
              </a:cxn>
              <a:cxn ang="0">
                <a:pos x="40" y="10"/>
              </a:cxn>
              <a:cxn ang="0">
                <a:pos x="40" y="18"/>
              </a:cxn>
              <a:cxn ang="0">
                <a:pos x="47" y="22"/>
              </a:cxn>
              <a:cxn ang="0">
                <a:pos x="57" y="16"/>
              </a:cxn>
              <a:cxn ang="0">
                <a:pos x="58" y="17"/>
              </a:cxn>
              <a:cxn ang="0">
                <a:pos x="57" y="21"/>
              </a:cxn>
            </a:cxnLst>
            <a:rect l="0" t="0" r="r" b="b"/>
            <a:pathLst>
              <a:path w="58" h="58">
                <a:moveTo>
                  <a:pt x="11" y="57"/>
                </a:moveTo>
                <a:cubicBezTo>
                  <a:pt x="10" y="58"/>
                  <a:pt x="9" y="58"/>
                  <a:pt x="8" y="58"/>
                </a:cubicBezTo>
                <a:cubicBezTo>
                  <a:pt x="7" y="58"/>
                  <a:pt x="6" y="58"/>
                  <a:pt x="5" y="57"/>
                </a:cubicBezTo>
                <a:cubicBezTo>
                  <a:pt x="1" y="53"/>
                  <a:pt x="1" y="53"/>
                  <a:pt x="1" y="53"/>
                </a:cubicBezTo>
                <a:cubicBezTo>
                  <a:pt x="0" y="52"/>
                  <a:pt x="0" y="51"/>
                  <a:pt x="0" y="50"/>
                </a:cubicBezTo>
                <a:cubicBezTo>
                  <a:pt x="0" y="49"/>
                  <a:pt x="0" y="47"/>
                  <a:pt x="1" y="47"/>
                </a:cubicBezTo>
                <a:cubicBezTo>
                  <a:pt x="25" y="22"/>
                  <a:pt x="25" y="22"/>
                  <a:pt x="25" y="22"/>
                </a:cubicBezTo>
                <a:cubicBezTo>
                  <a:pt x="27" y="27"/>
                  <a:pt x="31" y="31"/>
                  <a:pt x="35" y="33"/>
                </a:cubicBezTo>
                <a:lnTo>
                  <a:pt x="11" y="57"/>
                </a:lnTo>
                <a:close/>
                <a:moveTo>
                  <a:pt x="10" y="45"/>
                </a:moveTo>
                <a:cubicBezTo>
                  <a:pt x="9" y="45"/>
                  <a:pt x="8" y="46"/>
                  <a:pt x="8" y="48"/>
                </a:cubicBezTo>
                <a:cubicBezTo>
                  <a:pt x="8" y="49"/>
                  <a:pt x="9" y="50"/>
                  <a:pt x="10" y="50"/>
                </a:cubicBezTo>
                <a:cubicBezTo>
                  <a:pt x="11" y="50"/>
                  <a:pt x="12" y="49"/>
                  <a:pt x="12" y="48"/>
                </a:cubicBezTo>
                <a:cubicBezTo>
                  <a:pt x="12" y="46"/>
                  <a:pt x="11" y="45"/>
                  <a:pt x="10" y="45"/>
                </a:cubicBezTo>
                <a:close/>
                <a:moveTo>
                  <a:pt x="57" y="21"/>
                </a:moveTo>
                <a:cubicBezTo>
                  <a:pt x="55" y="27"/>
                  <a:pt x="49" y="32"/>
                  <a:pt x="42" y="32"/>
                </a:cubicBezTo>
                <a:cubicBezTo>
                  <a:pt x="33" y="32"/>
                  <a:pt x="26" y="24"/>
                  <a:pt x="26" y="16"/>
                </a:cubicBezTo>
                <a:cubicBezTo>
                  <a:pt x="26" y="7"/>
                  <a:pt x="33" y="0"/>
                  <a:pt x="42" y="0"/>
                </a:cubicBezTo>
                <a:cubicBezTo>
                  <a:pt x="45" y="0"/>
                  <a:pt x="48" y="0"/>
                  <a:pt x="50" y="2"/>
                </a:cubicBezTo>
                <a:cubicBezTo>
                  <a:pt x="51" y="2"/>
                  <a:pt x="51" y="2"/>
                  <a:pt x="51" y="3"/>
                </a:cubicBezTo>
                <a:cubicBezTo>
                  <a:pt x="51" y="3"/>
                  <a:pt x="51" y="4"/>
                  <a:pt x="50" y="4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8"/>
                  <a:pt x="40" y="18"/>
                  <a:pt x="40" y="18"/>
                </a:cubicBezTo>
                <a:cubicBezTo>
                  <a:pt x="47" y="22"/>
                  <a:pt x="47" y="22"/>
                  <a:pt x="47" y="22"/>
                </a:cubicBezTo>
                <a:cubicBezTo>
                  <a:pt x="48" y="21"/>
                  <a:pt x="56" y="16"/>
                  <a:pt x="57" y="16"/>
                </a:cubicBezTo>
                <a:cubicBezTo>
                  <a:pt x="58" y="16"/>
                  <a:pt x="58" y="16"/>
                  <a:pt x="58" y="17"/>
                </a:cubicBezTo>
                <a:cubicBezTo>
                  <a:pt x="58" y="18"/>
                  <a:pt x="58" y="20"/>
                  <a:pt x="57" y="2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23"/>
          <p:cNvSpPr txBox="1"/>
          <p:nvPr/>
        </p:nvSpPr>
        <p:spPr>
          <a:xfrm>
            <a:off x="1244799" y="5176825"/>
            <a:ext cx="176915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24"/>
          <p:cNvSpPr txBox="1"/>
          <p:nvPr/>
        </p:nvSpPr>
        <p:spPr>
          <a:xfrm>
            <a:off x="1757203" y="4903577"/>
            <a:ext cx="125675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23"/>
          <p:cNvSpPr txBox="1"/>
          <p:nvPr/>
        </p:nvSpPr>
        <p:spPr>
          <a:xfrm>
            <a:off x="1757202" y="3631153"/>
            <a:ext cx="1792645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Box 24"/>
          <p:cNvSpPr txBox="1"/>
          <p:nvPr/>
        </p:nvSpPr>
        <p:spPr>
          <a:xfrm>
            <a:off x="2293094" y="3357905"/>
            <a:ext cx="125675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23"/>
          <p:cNvSpPr txBox="1"/>
          <p:nvPr/>
        </p:nvSpPr>
        <p:spPr>
          <a:xfrm>
            <a:off x="5496765" y="2206552"/>
            <a:ext cx="1867862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Box 24"/>
          <p:cNvSpPr txBox="1"/>
          <p:nvPr/>
        </p:nvSpPr>
        <p:spPr>
          <a:xfrm>
            <a:off x="5802319" y="1933304"/>
            <a:ext cx="125675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23"/>
          <p:cNvSpPr txBox="1"/>
          <p:nvPr/>
        </p:nvSpPr>
        <p:spPr>
          <a:xfrm>
            <a:off x="8887138" y="3326010"/>
            <a:ext cx="186271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TextBox 24"/>
          <p:cNvSpPr txBox="1"/>
          <p:nvPr/>
        </p:nvSpPr>
        <p:spPr>
          <a:xfrm>
            <a:off x="8887138" y="3052762"/>
            <a:ext cx="125675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23"/>
          <p:cNvSpPr txBox="1"/>
          <p:nvPr/>
        </p:nvSpPr>
        <p:spPr>
          <a:xfrm>
            <a:off x="9885837" y="5260398"/>
            <a:ext cx="1788343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Box 24"/>
          <p:cNvSpPr txBox="1"/>
          <p:nvPr/>
        </p:nvSpPr>
        <p:spPr>
          <a:xfrm>
            <a:off x="9885837" y="4987150"/>
            <a:ext cx="125675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500"/>
                            </p:stCondLst>
                            <p:childTnLst>
                              <p:par>
                                <p:cTn id="1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562248"/>
            <a:ext cx="12858750" cy="1371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6E1940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5775350" y="2463929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5350" y="2008535"/>
            <a:ext cx="130805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600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</a:t>
            </a:r>
            <a:r>
              <a:rPr lang="en-US" altLang="zh-CN" sz="3600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lang="zh-CN" altLang="en-US" sz="3600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zh-CN" altLang="en-US" sz="3600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节</a:t>
            </a:r>
            <a:endParaRPr lang="zh-CN" altLang="en-US" sz="36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1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32647" y="3422116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5" dirty="0" smtClean="0">
                <a:solidFill>
                  <a:srgbClr val="B8306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10125" dirty="0">
              <a:solidFill>
                <a:srgbClr val="B8306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标题 5"/>
          <p:cNvSpPr txBox="1"/>
          <p:nvPr>
            <p:custDataLst>
              <p:tags r:id="rId4"/>
            </p:custDataLst>
          </p:nvPr>
        </p:nvSpPr>
        <p:spPr>
          <a:xfrm>
            <a:off x="5775350" y="3891781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>
                <a:solidFill>
                  <a:srgbClr val="B8306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zh-CN" altLang="en-US" kern="0" dirty="0">
              <a:solidFill>
                <a:srgbClr val="B8306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6"/>
          <p:cNvSpPr txBox="1"/>
          <p:nvPr>
            <p:custDataLst>
              <p:tags r:id="rId5"/>
            </p:custDataLst>
          </p:nvPr>
        </p:nvSpPr>
        <p:spPr>
          <a:xfrm>
            <a:off x="5775350" y="4468986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rgbClr val="B8306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rgbClr val="B8306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2052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77830" y="1336677"/>
            <a:ext cx="8280920" cy="5175457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2800" y="1328566"/>
            <a:ext cx="5245872" cy="1711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12799" y="4482475"/>
            <a:ext cx="3384327" cy="4987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 txBox="1"/>
          <p:nvPr/>
        </p:nvSpPr>
        <p:spPr>
          <a:xfrm>
            <a:off x="812799" y="5034806"/>
            <a:ext cx="3384328" cy="12926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1162176" y="1630415"/>
            <a:ext cx="4608512" cy="92333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/>
      <p:bldP spid="12" grpId="0"/>
    </p:bld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0.xml><?xml version="1.0" encoding="utf-8"?>
<p:tagLst xmlns:p="http://schemas.openxmlformats.org/presentationml/2006/main">
  <p:tag name="MH" val="20161022192605"/>
  <p:tag name="MH_LIBRARY" val="GRAPHIC"/>
  <p:tag name="MH_TYPE" val="Text"/>
  <p:tag name="MH_ORDER" val="4"/>
</p:tagLst>
</file>

<file path=ppt/tags/tag11.xml><?xml version="1.0" encoding="utf-8"?>
<p:tagLst xmlns:p="http://schemas.openxmlformats.org/presentationml/2006/main">
  <p:tag name="MH_TYPE" val="#NeiR#"/>
  <p:tag name="MH_NUMBER" val="4"/>
  <p:tag name="MH_CATEGORY" val="#BingLLB#"/>
  <p:tag name="MH_LAYOUT" val="SubTitle"/>
  <p:tag name="MH" val="20161022203400"/>
  <p:tag name="MH_LIBRARY" val="GRAPHIC"/>
</p:tagLst>
</file>

<file path=ppt/tags/tag12.xml><?xml version="1.0" encoding="utf-8"?>
<p:tagLst xmlns:p="http://schemas.openxmlformats.org/presentationml/2006/main">
  <p:tag name="MH" val="20161022204303"/>
  <p:tag name="MH_LIBRARY" val="GRAPHIC"/>
  <p:tag name="MH_ORDER" val="TextBox 11"/>
</p:tagLst>
</file>

<file path=ppt/tags/tag13.xml><?xml version="1.0" encoding="utf-8"?>
<p:tagLst xmlns:p="http://schemas.openxmlformats.org/presentationml/2006/main">
  <p:tag name="MH" val="20161022204303"/>
  <p:tag name="MH_LIBRARY" val="GRAPHIC"/>
  <p:tag name="MH_ORDER" val="文本框 13"/>
</p:tagLst>
</file>

<file path=ppt/tags/tag14.xml><?xml version="1.0" encoding="utf-8"?>
<p:tagLst xmlns:p="http://schemas.openxmlformats.org/presentationml/2006/main">
  <p:tag name="MH" val="20161022204303"/>
  <p:tag name="MH_LIBRARY" val="GRAPHIC"/>
  <p:tag name="MH_ORDER" val="文本框 14"/>
</p:tagLst>
</file>

<file path=ppt/tags/tag15.xml><?xml version="1.0" encoding="utf-8"?>
<p:tagLst xmlns:p="http://schemas.openxmlformats.org/presentationml/2006/main">
  <p:tag name="MH" val="20161022204343"/>
  <p:tag name="MH_LIBRARY" val="GRAPHIC"/>
  <p:tag name="MH_ORDER" val="标题 5"/>
</p:tagLst>
</file>

<file path=ppt/tags/tag16.xml><?xml version="1.0" encoding="utf-8"?>
<p:tagLst xmlns:p="http://schemas.openxmlformats.org/presentationml/2006/main">
  <p:tag name="MH" val="20161022204343"/>
  <p:tag name="MH_LIBRARY" val="GRAPHIC"/>
  <p:tag name="MH_ORDER" val="文本占位符 6"/>
</p:tagLst>
</file>

<file path=ppt/tags/tag17.xml><?xml version="1.0" encoding="utf-8"?>
<p:tagLst xmlns:p="http://schemas.openxmlformats.org/presentationml/2006/main">
  <p:tag name="MH" val="20161022204303"/>
  <p:tag name="MH_LIBRARY" val="GRAPHIC"/>
</p:tagLst>
</file>

<file path=ppt/tags/tag18.xml><?xml version="1.0" encoding="utf-8"?>
<p:tagLst xmlns:p="http://schemas.openxmlformats.org/presentationml/2006/main">
  <p:tag name="MH" val="20161022204303"/>
  <p:tag name="MH_LIBRARY" val="GRAPHIC"/>
  <p:tag name="MH_ORDER" val="TextBox 11"/>
</p:tagLst>
</file>

<file path=ppt/tags/tag19.xml><?xml version="1.0" encoding="utf-8"?>
<p:tagLst xmlns:p="http://schemas.openxmlformats.org/presentationml/2006/main">
  <p:tag name="MH" val="20161022204303"/>
  <p:tag name="MH_LIBRARY" val="GRAPHIC"/>
  <p:tag name="MH_ORDER" val="文本框 13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20.xml><?xml version="1.0" encoding="utf-8"?>
<p:tagLst xmlns:p="http://schemas.openxmlformats.org/presentationml/2006/main">
  <p:tag name="MH" val="20161022204303"/>
  <p:tag name="MH_LIBRARY" val="GRAPHIC"/>
  <p:tag name="MH_ORDER" val="文本框 14"/>
</p:tagLst>
</file>

<file path=ppt/tags/tag21.xml><?xml version="1.0" encoding="utf-8"?>
<p:tagLst xmlns:p="http://schemas.openxmlformats.org/presentationml/2006/main">
  <p:tag name="MH" val="20161022204343"/>
  <p:tag name="MH_LIBRARY" val="GRAPHIC"/>
  <p:tag name="MH_ORDER" val="标题 5"/>
</p:tagLst>
</file>

<file path=ppt/tags/tag22.xml><?xml version="1.0" encoding="utf-8"?>
<p:tagLst xmlns:p="http://schemas.openxmlformats.org/presentationml/2006/main">
  <p:tag name="MH" val="20161022204343"/>
  <p:tag name="MH_LIBRARY" val="GRAPHIC"/>
  <p:tag name="MH_ORDER" val="文本占位符 6"/>
</p:tagLst>
</file>

<file path=ppt/tags/tag23.xml><?xml version="1.0" encoding="utf-8"?>
<p:tagLst xmlns:p="http://schemas.openxmlformats.org/presentationml/2006/main">
  <p:tag name="MH" val="20161022204303"/>
  <p:tag name="MH_LIBRARY" val="GRAPHIC"/>
</p:tagLst>
</file>

<file path=ppt/tags/tag24.xml><?xml version="1.0" encoding="utf-8"?>
<p:tagLst xmlns:p="http://schemas.openxmlformats.org/presentationml/2006/main">
  <p:tag name="MH" val="20161022204303"/>
  <p:tag name="MH_LIBRARY" val="GRAPHIC"/>
  <p:tag name="MH_ORDER" val="TextBox 11"/>
</p:tagLst>
</file>

<file path=ppt/tags/tag25.xml><?xml version="1.0" encoding="utf-8"?>
<p:tagLst xmlns:p="http://schemas.openxmlformats.org/presentationml/2006/main">
  <p:tag name="MH" val="20161022204303"/>
  <p:tag name="MH_LIBRARY" val="GRAPHIC"/>
  <p:tag name="MH_ORDER" val="文本框 13"/>
</p:tagLst>
</file>

<file path=ppt/tags/tag26.xml><?xml version="1.0" encoding="utf-8"?>
<p:tagLst xmlns:p="http://schemas.openxmlformats.org/presentationml/2006/main">
  <p:tag name="MH" val="20161022204303"/>
  <p:tag name="MH_LIBRARY" val="GRAPHIC"/>
  <p:tag name="MH_ORDER" val="文本框 14"/>
</p:tagLst>
</file>

<file path=ppt/tags/tag27.xml><?xml version="1.0" encoding="utf-8"?>
<p:tagLst xmlns:p="http://schemas.openxmlformats.org/presentationml/2006/main">
  <p:tag name="MH" val="20161022204343"/>
  <p:tag name="MH_LIBRARY" val="GRAPHIC"/>
  <p:tag name="MH_ORDER" val="标题 5"/>
</p:tagLst>
</file>

<file path=ppt/tags/tag28.xml><?xml version="1.0" encoding="utf-8"?>
<p:tagLst xmlns:p="http://schemas.openxmlformats.org/presentationml/2006/main">
  <p:tag name="MH" val="20161022204343"/>
  <p:tag name="MH_LIBRARY" val="GRAPHIC"/>
  <p:tag name="MH_ORDER" val="文本占位符 6"/>
</p:tagLst>
</file>

<file path=ppt/tags/tag29.xml><?xml version="1.0" encoding="utf-8"?>
<p:tagLst xmlns:p="http://schemas.openxmlformats.org/presentationml/2006/main">
  <p:tag name="MH" val="20161022204303"/>
  <p:tag name="MH_LIBRARY" val="GRAPHIC"/>
</p:tagLst>
</file>

<file path=ppt/tags/tag3.xml><?xml version="1.0" encoding="utf-8"?>
<p:tagLst xmlns:p="http://schemas.openxmlformats.org/presentationml/2006/main">
  <p:tag name="MH" val="20161022203400"/>
  <p:tag name="MH_LIBRARY" val="GRAPHIC"/>
  <p:tag name="MH_TYPE" val="Other"/>
  <p:tag name="MH_ORDER" val="1"/>
</p:tagLst>
</file>

<file path=ppt/tags/tag30.xml><?xml version="1.0" encoding="utf-8"?>
<p:tagLst xmlns:p="http://schemas.openxmlformats.org/presentationml/2006/main">
  <p:tag name="MH" val="20161022204303"/>
  <p:tag name="MH_LIBRARY" val="GRAPHIC"/>
  <p:tag name="MH_ORDER" val="TextBox 11"/>
</p:tagLst>
</file>

<file path=ppt/tags/tag31.xml><?xml version="1.0" encoding="utf-8"?>
<p:tagLst xmlns:p="http://schemas.openxmlformats.org/presentationml/2006/main">
  <p:tag name="MH" val="20161022204303"/>
  <p:tag name="MH_LIBRARY" val="GRAPHIC"/>
  <p:tag name="MH_ORDER" val="文本框 13"/>
</p:tagLst>
</file>

<file path=ppt/tags/tag32.xml><?xml version="1.0" encoding="utf-8"?>
<p:tagLst xmlns:p="http://schemas.openxmlformats.org/presentationml/2006/main">
  <p:tag name="MH" val="20161022204303"/>
  <p:tag name="MH_LIBRARY" val="GRAPHIC"/>
  <p:tag name="MH_ORDER" val="文本框 14"/>
</p:tagLst>
</file>

<file path=ppt/tags/tag33.xml><?xml version="1.0" encoding="utf-8"?>
<p:tagLst xmlns:p="http://schemas.openxmlformats.org/presentationml/2006/main">
  <p:tag name="MH" val="20161022204343"/>
  <p:tag name="MH_LIBRARY" val="GRAPHIC"/>
  <p:tag name="MH_ORDER" val="标题 5"/>
</p:tagLst>
</file>

<file path=ppt/tags/tag34.xml><?xml version="1.0" encoding="utf-8"?>
<p:tagLst xmlns:p="http://schemas.openxmlformats.org/presentationml/2006/main">
  <p:tag name="MH" val="20161022204343"/>
  <p:tag name="MH_LIBRARY" val="GRAPHIC"/>
  <p:tag name="MH_ORDER" val="文本占位符 6"/>
</p:tagLst>
</file>

<file path=ppt/tags/tag35.xml><?xml version="1.0" encoding="utf-8"?>
<p:tagLst xmlns:p="http://schemas.openxmlformats.org/presentationml/2006/main">
  <p:tag name="MH" val="20161022204303"/>
  <p:tag name="MH_LIBRARY" val="GRAPHIC"/>
</p:tagLst>
</file>

<file path=ppt/tags/tag36.xml><?xml version="1.0" encoding="utf-8"?>
<p:tagLst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UUID" val="{C1A8F295-47DC-48FB-81BD-666766343352}"/>
  <p:tag name="ISPRING_RESOURCE_FOLDER" val="E:\素材\正版图-卖\PPT\0变色龙\0包图网\bt369\ppt\bt369\"/>
  <p:tag name="ISPRING_PRESENTATION_PATH" val="E:\素材\正版图-卖\PPT\0变色龙\0包图网\bt369\ppt\bt369.pptx"/>
  <p:tag name="ISPRING_PROJECT_FOLDER_UPDATED" val="1"/>
  <p:tag name="ISPRING_SCREEN_RECS_UPDATED" val="E:\素材\正版图-卖\PPT\0变色龙\0包图网\bt369\ppt\bt369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389"/>
</p:tagLst>
</file>

<file path=ppt/tags/tag4.xml><?xml version="1.0" encoding="utf-8"?>
<p:tagLst xmlns:p="http://schemas.openxmlformats.org/presentationml/2006/main">
  <p:tag name="MH" val="20161022203400"/>
  <p:tag name="MH_LIBRARY" val="GRAPHIC"/>
  <p:tag name="MH_TYPE" val="Other"/>
  <p:tag name="MH_ORDER" val="2"/>
</p:tagLst>
</file>

<file path=ppt/tags/tag5.xml><?xml version="1.0" encoding="utf-8"?>
<p:tagLst xmlns:p="http://schemas.openxmlformats.org/presentationml/2006/main">
  <p:tag name="MH" val="20161022203400"/>
  <p:tag name="MH_LIBRARY" val="GRAPHIC"/>
  <p:tag name="MH_TYPE" val="Other"/>
  <p:tag name="MH_ORDER" val="3"/>
</p:tagLst>
</file>

<file path=ppt/tags/tag6.xml><?xml version="1.0" encoding="utf-8"?>
<p:tagLst xmlns:p="http://schemas.openxmlformats.org/presentationml/2006/main">
  <p:tag name="MH" val="20161022203400"/>
  <p:tag name="MH_LIBRARY" val="GRAPHIC"/>
  <p:tag name="MH_TYPE" val="Other"/>
  <p:tag name="MH_ORDER" val="4"/>
</p:tagLst>
</file>

<file path=ppt/tags/tag7.xml><?xml version="1.0" encoding="utf-8"?>
<p:tagLst xmlns:p="http://schemas.openxmlformats.org/presentationml/2006/main">
  <p:tag name="MH" val="20161022192605"/>
  <p:tag name="MH_LIBRARY" val="GRAPHIC"/>
  <p:tag name="MH_TYPE" val="Text"/>
  <p:tag name="MH_ORDER" val="1"/>
</p:tagLst>
</file>

<file path=ppt/tags/tag8.xml><?xml version="1.0" encoding="utf-8"?>
<p:tagLst xmlns:p="http://schemas.openxmlformats.org/presentationml/2006/main">
  <p:tag name="MH" val="20161022192605"/>
  <p:tag name="MH_LIBRARY" val="GRAPHIC"/>
  <p:tag name="MH_TYPE" val="Text"/>
  <p:tag name="MH_ORDER" val="2"/>
</p:tagLst>
</file>

<file path=ppt/tags/tag9.xml><?xml version="1.0" encoding="utf-8"?>
<p:tagLst xmlns:p="http://schemas.openxmlformats.org/presentationml/2006/main">
  <p:tag name="MH" val="20161022192605"/>
  <p:tag name="MH_LIBRARY" val="GRAPHIC"/>
  <p:tag name="MH_TYPE" val="Text"/>
  <p:tag name="MH_ORDER" val="3"/>
</p:tagLst>
</file>

<file path=ppt/theme/theme1.xml><?xml version="1.0" encoding="utf-8"?>
<a:theme xmlns:a="http://schemas.openxmlformats.org/drawingml/2006/main" name="ppt ">
  <a:themeElements>
    <a:clrScheme name="自定义 26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E1940"/>
      </a:accent1>
      <a:accent2>
        <a:srgbClr val="D92C86"/>
      </a:accent2>
      <a:accent3>
        <a:srgbClr val="6E1940"/>
      </a:accent3>
      <a:accent4>
        <a:srgbClr val="D92C86"/>
      </a:accent4>
      <a:accent5>
        <a:srgbClr val="6E1940"/>
      </a:accent5>
      <a:accent6>
        <a:srgbClr val="D92C86"/>
      </a:accent6>
      <a:hlink>
        <a:srgbClr val="6E1940"/>
      </a:hlink>
      <a:folHlink>
        <a:srgbClr val="D92C86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12124</Words>
  <Application>WPS 演示</Application>
  <PresentationFormat>自定义</PresentationFormat>
  <Paragraphs>555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45" baseType="lpstr">
      <vt:lpstr>Arial</vt:lpstr>
      <vt:lpstr>宋体</vt:lpstr>
      <vt:lpstr>Wingdings</vt:lpstr>
      <vt:lpstr>Calibri</vt:lpstr>
      <vt:lpstr>微软雅黑</vt:lpstr>
      <vt:lpstr>Calibri</vt:lpstr>
      <vt:lpstr>Arial Narrow</vt:lpstr>
      <vt:lpstr>Helvetica Light</vt:lpstr>
      <vt:lpstr>Kontrapunkt Bob Bold</vt:lpstr>
      <vt:lpstr>Arial</vt:lpstr>
      <vt:lpstr>STIXGeneral-Bold</vt:lpstr>
      <vt:lpstr>Arial Unicode MS</vt:lpstr>
      <vt:lpstr>Calibri Light</vt:lpstr>
      <vt:lpstr>League Gothic Regular</vt:lpstr>
      <vt:lpstr>Lato Regular</vt:lpstr>
      <vt:lpstr>Neris Thin</vt:lpstr>
      <vt:lpstr>Gill Sans</vt:lpstr>
      <vt:lpstr>FontAwesome</vt:lpstr>
      <vt:lpstr>STIXGeneral-Regular</vt:lpstr>
      <vt:lpstr>Gill Sans</vt:lpstr>
      <vt:lpstr>MS PGothic</vt:lpstr>
      <vt:lpstr>Segoe Print</vt:lpstr>
      <vt:lpstr>ppt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cp:lastModifiedBy> </cp:lastModifiedBy>
  <cp:revision>2</cp:revision>
  <dcterms:created xsi:type="dcterms:W3CDTF">2016-12-22T11:23:00Z</dcterms:created>
  <dcterms:modified xsi:type="dcterms:W3CDTF">2019-09-26T07:43:00Z</dcterms:modified>
  <cp:category/>
  <dc:description/>
  <cp:contentStatus/>
  <dc:identifier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