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4"/>
  </p:handoutMasterIdLst>
  <p:sldIdLst>
    <p:sldId id="4712" r:id="rId3"/>
    <p:sldId id="4714" r:id="rId5"/>
    <p:sldId id="4715" r:id="rId6"/>
    <p:sldId id="4737" r:id="rId7"/>
    <p:sldId id="4732" r:id="rId8"/>
    <p:sldId id="4734" r:id="rId9"/>
    <p:sldId id="4716" r:id="rId10"/>
    <p:sldId id="4723" r:id="rId11"/>
    <p:sldId id="4724" r:id="rId12"/>
    <p:sldId id="4738" r:id="rId13"/>
    <p:sldId id="4725" r:id="rId14"/>
    <p:sldId id="4731" r:id="rId15"/>
    <p:sldId id="4717" r:id="rId16"/>
    <p:sldId id="4726" r:id="rId17"/>
    <p:sldId id="4730" r:id="rId18"/>
    <p:sldId id="4733" r:id="rId19"/>
    <p:sldId id="4718" r:id="rId20"/>
    <p:sldId id="4727" r:id="rId21"/>
    <p:sldId id="4722" r:id="rId22"/>
    <p:sldId id="4719" r:id="rId23"/>
  </p:sldIdLst>
  <p:sldSz cx="12858750" cy="723265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8151"/>
    <a:srgbClr val="258F50"/>
    <a:srgbClr val="78BA40"/>
    <a:srgbClr val="D32C49"/>
    <a:srgbClr val="1E4D1D"/>
    <a:srgbClr val="E09090"/>
    <a:srgbClr val="B58FE6"/>
    <a:srgbClr val="A9C14C"/>
    <a:srgbClr val="7D4698"/>
    <a:srgbClr val="AF4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autoAdjust="0"/>
    <p:restoredTop sz="95394" autoAdjust="0"/>
  </p:normalViewPr>
  <p:slideViewPr>
    <p:cSldViewPr>
      <p:cViewPr varScale="1">
        <p:scale>
          <a:sx n="57" d="100"/>
          <a:sy n="57" d="100"/>
        </p:scale>
        <p:origin x="-102" y="-1536"/>
      </p:cViewPr>
      <p:guideLst>
        <p:guide orient="horz" pos="328"/>
        <p:guide orient="horz" pos="4183"/>
        <p:guide pos="4050"/>
        <p:guide pos="557"/>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7.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719848"/>
          <c:y val="0.0543274"/>
          <c:w val="0.906032"/>
          <c:h val="0.854042"/>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dLbls>
            <c:delete val="1"/>
          </c:dLbls>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dLbls>
            <c:delete val="1"/>
          </c:dLbls>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dLbls>
            <c:delete val="1"/>
          </c:dLbls>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dLbls>
            <c:delete val="1"/>
          </c:dLbls>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dLbls>
          <c:showLegendKey val="0"/>
          <c:showVal val="0"/>
          <c:showCatName val="0"/>
          <c:showSerName val="0"/>
          <c:showPercent val="0"/>
          <c:showBubbleSize val="0"/>
        </c:dLbls>
        <c:marker val="1"/>
        <c:smooth val="0"/>
        <c:axId val="229597184"/>
        <c:axId val="229599488"/>
      </c:lineChart>
      <c:catAx>
        <c:axId val="229597184"/>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229599488"/>
        <c:crosses val="autoZero"/>
        <c:auto val="1"/>
        <c:lblAlgn val="ctr"/>
        <c:lblOffset val="100"/>
        <c:noMultiLvlLbl val="1"/>
      </c:catAx>
      <c:valAx>
        <c:axId val="229599488"/>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229597184"/>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42938" y="1687619"/>
            <a:ext cx="11572875" cy="477321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矩形 4"/>
          <p:cNvSpPr/>
          <p:nvPr userDrawn="1"/>
        </p:nvSpPr>
        <p:spPr>
          <a:xfrm>
            <a:off x="2180903" y="6791646"/>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圆角矩形 1"/>
          <p:cNvSpPr/>
          <p:nvPr userDrawn="1"/>
        </p:nvSpPr>
        <p:spPr>
          <a:xfrm>
            <a:off x="596727" y="144016"/>
            <a:ext cx="12097344" cy="7000701"/>
          </a:xfrm>
          <a:prstGeom prst="roundRect">
            <a:avLst>
              <a:gd name="adj" fmla="val 3605"/>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858750" cy="723265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1001341" y="2824237"/>
            <a:ext cx="74442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i="1" dirty="0">
                <a:solidFill>
                  <a:schemeClr val="accent4"/>
                </a:solidFill>
                <a:cs typeface="Arial" panose="020B0604020202020204" pitchFamily="34" charset="0"/>
              </a:rPr>
              <a:t>清</a:t>
            </a:r>
            <a:r>
              <a:rPr lang="zh-CN" altLang="en-US" sz="6600" b="1" i="1" dirty="0" smtClean="0">
                <a:solidFill>
                  <a:schemeClr val="accent4"/>
                </a:solidFill>
                <a:cs typeface="Arial" panose="020B0604020202020204" pitchFamily="34" charset="0"/>
              </a:rPr>
              <a:t>新绿色工作计划</a:t>
            </a:r>
            <a:endParaRPr lang="zh-CN" altLang="en-US" sz="6600" b="1" i="1" dirty="0">
              <a:solidFill>
                <a:schemeClr val="accent4"/>
              </a:solidFill>
              <a:cs typeface="Arial" panose="020B0604020202020204" pitchFamily="34" charset="0"/>
            </a:endParaRPr>
          </a:p>
        </p:txBody>
      </p:sp>
      <p:sp>
        <p:nvSpPr>
          <p:cNvPr id="12" name="矩形 259"/>
          <p:cNvSpPr>
            <a:spLocks noChangeArrowheads="1"/>
          </p:cNvSpPr>
          <p:nvPr/>
        </p:nvSpPr>
        <p:spPr bwMode="auto">
          <a:xfrm>
            <a:off x="1463832" y="4094425"/>
            <a:ext cx="1963100" cy="240030"/>
          </a:xfrm>
          <a:prstGeom prst="rect">
            <a:avLst/>
          </a:prstGeom>
          <a:noFill/>
          <a:ln w="9525">
            <a:solidFill>
              <a:schemeClr val="accent4"/>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accent4"/>
                </a:solidFill>
                <a:latin typeface="Arial" panose="020B0604020202020204" pitchFamily="34" charset="0"/>
                <a:cs typeface="Arial" panose="020B0604020202020204" pitchFamily="34" charset="0"/>
                <a:sym typeface="Arial" panose="020B0604020202020204" pitchFamily="34" charset="0"/>
              </a:rPr>
              <a:t>汇报</a:t>
            </a:r>
            <a:r>
              <a:rPr lang="en-US" altLang="zh-CN"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a:t>
            </a:r>
            <a:r>
              <a:rPr lang="en-US"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xxx</a:t>
            </a:r>
            <a:endParaRPr lang="en-US" sz="1100" dirty="0">
              <a:solidFill>
                <a:schemeClr val="accent4"/>
              </a:solidFill>
              <a:latin typeface="Arial" panose="020B0604020202020204" pitchFamily="34" charset="0"/>
              <a:cs typeface="Arial" panose="020B0604020202020204" pitchFamily="34" charset="0"/>
              <a:sym typeface="Arial" panose="020B0604020202020204" pitchFamily="34" charset="0"/>
            </a:endParaRPr>
          </a:p>
        </p:txBody>
      </p:sp>
      <p:sp>
        <p:nvSpPr>
          <p:cNvPr id="13" name="矩形 259"/>
          <p:cNvSpPr>
            <a:spLocks noChangeArrowheads="1"/>
          </p:cNvSpPr>
          <p:nvPr/>
        </p:nvSpPr>
        <p:spPr bwMode="auto">
          <a:xfrm>
            <a:off x="3981103" y="4094425"/>
            <a:ext cx="2093933" cy="240030"/>
          </a:xfrm>
          <a:prstGeom prst="rect">
            <a:avLst/>
          </a:prstGeom>
          <a:noFill/>
          <a:ln w="9525">
            <a:solidFill>
              <a:schemeClr val="accent4"/>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100" dirty="0">
                <a:solidFill>
                  <a:schemeClr val="accent4"/>
                </a:solidFill>
                <a:latin typeface="Arial" panose="020B0604020202020204" pitchFamily="34" charset="0"/>
                <a:cs typeface="Arial" panose="020B0604020202020204" pitchFamily="34" charset="0"/>
                <a:sym typeface="Arial" panose="020B0604020202020204" pitchFamily="34" charset="0"/>
              </a:rPr>
              <a:t>Report: </a:t>
            </a:r>
            <a:r>
              <a:rPr lang="en-US" altLang="zh-CN"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xxx</a:t>
            </a:r>
            <a:endParaRPr lang="en-US" altLang="zh-CN" sz="1100" dirty="0">
              <a:solidFill>
                <a:schemeClr val="accent4"/>
              </a:solidFill>
              <a:latin typeface="Arial" panose="020B0604020202020204" pitchFamily="34" charset="0"/>
              <a:cs typeface="Arial" panose="020B0604020202020204" pitchFamily="34" charset="0"/>
              <a:sym typeface="Arial" panose="020B0604020202020204" pitchFamily="34" charset="0"/>
            </a:endParaRPr>
          </a:p>
        </p:txBody>
      </p:sp>
      <p:sp>
        <p:nvSpPr>
          <p:cNvPr id="14" name="矩形 259"/>
          <p:cNvSpPr>
            <a:spLocks noChangeArrowheads="1"/>
          </p:cNvSpPr>
          <p:nvPr/>
        </p:nvSpPr>
        <p:spPr bwMode="auto">
          <a:xfrm>
            <a:off x="1172791" y="2320181"/>
            <a:ext cx="6868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i="1" dirty="0">
                <a:solidFill>
                  <a:schemeClr val="accent4"/>
                </a:solidFill>
                <a:cs typeface="Arial" panose="020B0604020202020204" pitchFamily="34" charset="0"/>
              </a:rPr>
              <a:t>The enterprise annual work plan for the new year</a:t>
            </a:r>
            <a:endParaRPr lang="en-US" altLang="zh-CN" sz="2000" i="1" dirty="0">
              <a:solidFill>
                <a:schemeClr val="accent4"/>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334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38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46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par>
                          <p:cTn id="32" fill="hold">
                            <p:stCondLst>
                              <p:cond delay="5199"/>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5699"/>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P spid="12" grpId="0" bldLvl="0" animBg="1"/>
      <p:bldP spid="13" grpId="0" bldLvl="0" animBg="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429375" y="2035086"/>
            <a:ext cx="0" cy="418742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6923" y="2550851"/>
            <a:ext cx="2135509"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3996923" y="4080105"/>
            <a:ext cx="2135509"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3996923" y="5673875"/>
            <a:ext cx="2135509"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6"/>
          <p:cNvSpPr/>
          <p:nvPr/>
        </p:nvSpPr>
        <p:spPr bwMode="auto">
          <a:xfrm>
            <a:off x="4828813" y="3496584"/>
            <a:ext cx="471729" cy="495715"/>
          </a:xfrm>
          <a:custGeom>
            <a:avLst/>
            <a:gdLst>
              <a:gd name="T0" fmla="*/ 218 w 260"/>
              <a:gd name="T1" fmla="*/ 189 h 274"/>
              <a:gd name="T2" fmla="*/ 185 w 260"/>
              <a:gd name="T3" fmla="*/ 203 h 274"/>
              <a:gd name="T4" fmla="*/ 84 w 260"/>
              <a:gd name="T5" fmla="*/ 149 h 274"/>
              <a:gd name="T6" fmla="*/ 85 w 260"/>
              <a:gd name="T7" fmla="*/ 137 h 274"/>
              <a:gd name="T8" fmla="*/ 84 w 260"/>
              <a:gd name="T9" fmla="*/ 125 h 274"/>
              <a:gd name="T10" fmla="*/ 185 w 260"/>
              <a:gd name="T11" fmla="*/ 71 h 274"/>
              <a:gd name="T12" fmla="*/ 218 w 260"/>
              <a:gd name="T13" fmla="*/ 85 h 274"/>
              <a:gd name="T14" fmla="*/ 260 w 260"/>
              <a:gd name="T15" fmla="*/ 43 h 274"/>
              <a:gd name="T16" fmla="*/ 218 w 260"/>
              <a:gd name="T17" fmla="*/ 0 h 274"/>
              <a:gd name="T18" fmla="*/ 175 w 260"/>
              <a:gd name="T19" fmla="*/ 43 h 274"/>
              <a:gd name="T20" fmla="*/ 177 w 260"/>
              <a:gd name="T21" fmla="*/ 54 h 274"/>
              <a:gd name="T22" fmla="*/ 75 w 260"/>
              <a:gd name="T23" fmla="*/ 109 h 274"/>
              <a:gd name="T24" fmla="*/ 42 w 260"/>
              <a:gd name="T25" fmla="*/ 94 h 274"/>
              <a:gd name="T26" fmla="*/ 0 w 260"/>
              <a:gd name="T27" fmla="*/ 137 h 274"/>
              <a:gd name="T28" fmla="*/ 42 w 260"/>
              <a:gd name="T29" fmla="*/ 180 h 274"/>
              <a:gd name="T30" fmla="*/ 75 w 260"/>
              <a:gd name="T31" fmla="*/ 165 h 274"/>
              <a:gd name="T32" fmla="*/ 177 w 260"/>
              <a:gd name="T33" fmla="*/ 220 h 274"/>
              <a:gd name="T34" fmla="*/ 175 w 260"/>
              <a:gd name="T35" fmla="*/ 231 h 274"/>
              <a:gd name="T36" fmla="*/ 218 w 260"/>
              <a:gd name="T37" fmla="*/ 274 h 274"/>
              <a:gd name="T38" fmla="*/ 260 w 260"/>
              <a:gd name="T39" fmla="*/ 231 h 274"/>
              <a:gd name="T40" fmla="*/ 218 w 260"/>
              <a:gd name="T41" fmla="*/ 18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74">
                <a:moveTo>
                  <a:pt x="218" y="189"/>
                </a:moveTo>
                <a:cubicBezTo>
                  <a:pt x="205" y="189"/>
                  <a:pt x="193" y="194"/>
                  <a:pt x="185" y="203"/>
                </a:cubicBezTo>
                <a:cubicBezTo>
                  <a:pt x="84" y="149"/>
                  <a:pt x="84" y="149"/>
                  <a:pt x="84" y="149"/>
                </a:cubicBezTo>
                <a:cubicBezTo>
                  <a:pt x="85" y="145"/>
                  <a:pt x="85" y="141"/>
                  <a:pt x="85" y="137"/>
                </a:cubicBezTo>
                <a:cubicBezTo>
                  <a:pt x="85" y="133"/>
                  <a:pt x="85" y="129"/>
                  <a:pt x="84" y="125"/>
                </a:cubicBezTo>
                <a:cubicBezTo>
                  <a:pt x="185" y="71"/>
                  <a:pt x="185" y="71"/>
                  <a:pt x="185" y="71"/>
                </a:cubicBezTo>
                <a:cubicBezTo>
                  <a:pt x="193" y="80"/>
                  <a:pt x="205" y="85"/>
                  <a:pt x="218" y="85"/>
                </a:cubicBezTo>
                <a:cubicBezTo>
                  <a:pt x="241" y="85"/>
                  <a:pt x="260" y="66"/>
                  <a:pt x="260" y="43"/>
                </a:cubicBezTo>
                <a:cubicBezTo>
                  <a:pt x="260" y="19"/>
                  <a:pt x="241" y="0"/>
                  <a:pt x="218" y="0"/>
                </a:cubicBezTo>
                <a:cubicBezTo>
                  <a:pt x="194" y="0"/>
                  <a:pt x="175" y="19"/>
                  <a:pt x="175" y="43"/>
                </a:cubicBezTo>
                <a:cubicBezTo>
                  <a:pt x="175" y="47"/>
                  <a:pt x="175" y="51"/>
                  <a:pt x="177" y="54"/>
                </a:cubicBezTo>
                <a:cubicBezTo>
                  <a:pt x="75" y="109"/>
                  <a:pt x="75" y="109"/>
                  <a:pt x="75" y="109"/>
                </a:cubicBezTo>
                <a:cubicBezTo>
                  <a:pt x="67" y="100"/>
                  <a:pt x="55" y="94"/>
                  <a:pt x="42" y="94"/>
                </a:cubicBezTo>
                <a:cubicBezTo>
                  <a:pt x="19" y="94"/>
                  <a:pt x="0" y="113"/>
                  <a:pt x="0" y="137"/>
                </a:cubicBezTo>
                <a:cubicBezTo>
                  <a:pt x="0" y="161"/>
                  <a:pt x="19" y="180"/>
                  <a:pt x="42" y="180"/>
                </a:cubicBezTo>
                <a:cubicBezTo>
                  <a:pt x="55" y="180"/>
                  <a:pt x="67" y="174"/>
                  <a:pt x="75" y="165"/>
                </a:cubicBezTo>
                <a:cubicBezTo>
                  <a:pt x="177" y="220"/>
                  <a:pt x="177" y="220"/>
                  <a:pt x="177" y="220"/>
                </a:cubicBezTo>
                <a:cubicBezTo>
                  <a:pt x="175" y="223"/>
                  <a:pt x="175" y="227"/>
                  <a:pt x="175" y="231"/>
                </a:cubicBezTo>
                <a:cubicBezTo>
                  <a:pt x="175" y="255"/>
                  <a:pt x="194" y="274"/>
                  <a:pt x="218" y="274"/>
                </a:cubicBezTo>
                <a:cubicBezTo>
                  <a:pt x="241" y="274"/>
                  <a:pt x="260" y="255"/>
                  <a:pt x="260" y="231"/>
                </a:cubicBezTo>
                <a:cubicBezTo>
                  <a:pt x="260" y="208"/>
                  <a:pt x="241" y="189"/>
                  <a:pt x="218" y="189"/>
                </a:cubicBezTo>
                <a:close/>
              </a:path>
            </a:pathLst>
          </a:custGeom>
          <a:solidFill>
            <a:schemeClr val="accent2"/>
          </a:solidFill>
          <a:ln>
            <a:noFill/>
          </a:ln>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nvGrpSpPr>
          <p:cNvPr id="51" name="Group 50"/>
          <p:cNvGrpSpPr/>
          <p:nvPr/>
        </p:nvGrpSpPr>
        <p:grpSpPr>
          <a:xfrm>
            <a:off x="4788240" y="4971958"/>
            <a:ext cx="552875" cy="552875"/>
            <a:chOff x="2443163" y="3615531"/>
            <a:chExt cx="320675" cy="319088"/>
          </a:xfrm>
          <a:solidFill>
            <a:schemeClr val="accent3"/>
          </a:solidFill>
        </p:grpSpPr>
        <p:sp>
          <p:nvSpPr>
            <p:cNvPr id="54" name="Freeform 112"/>
            <p:cNvSpPr/>
            <p:nvPr/>
          </p:nvSpPr>
          <p:spPr bwMode="auto">
            <a:xfrm>
              <a:off x="2552700" y="3699668"/>
              <a:ext cx="133350" cy="153988"/>
            </a:xfrm>
            <a:custGeom>
              <a:avLst/>
              <a:gdLst>
                <a:gd name="T0" fmla="*/ 0 w 84"/>
                <a:gd name="T1" fmla="*/ 0 h 97"/>
                <a:gd name="T2" fmla="*/ 0 w 84"/>
                <a:gd name="T3" fmla="*/ 97 h 97"/>
                <a:gd name="T4" fmla="*/ 84 w 84"/>
                <a:gd name="T5" fmla="*/ 48 h 97"/>
                <a:gd name="T6" fmla="*/ 0 w 84"/>
                <a:gd name="T7" fmla="*/ 0 h 97"/>
              </a:gdLst>
              <a:ahLst/>
              <a:cxnLst>
                <a:cxn ang="0">
                  <a:pos x="T0" y="T1"/>
                </a:cxn>
                <a:cxn ang="0">
                  <a:pos x="T2" y="T3"/>
                </a:cxn>
                <a:cxn ang="0">
                  <a:pos x="T4" y="T5"/>
                </a:cxn>
                <a:cxn ang="0">
                  <a:pos x="T6" y="T7"/>
                </a:cxn>
              </a:cxnLst>
              <a:rect l="0" t="0" r="r" b="b"/>
              <a:pathLst>
                <a:path w="84" h="97">
                  <a:moveTo>
                    <a:pt x="0" y="0"/>
                  </a:moveTo>
                  <a:lnTo>
                    <a:pt x="0" y="97"/>
                  </a:lnTo>
                  <a:lnTo>
                    <a:pt x="84" y="4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13"/>
            <p:cNvSpPr>
              <a:spLocks noEditPoints="1"/>
            </p:cNvSpPr>
            <p:nvPr/>
          </p:nvSpPr>
          <p:spPr bwMode="auto">
            <a:xfrm>
              <a:off x="2443163" y="3615531"/>
              <a:ext cx="320675" cy="319088"/>
            </a:xfrm>
            <a:custGeom>
              <a:avLst/>
              <a:gdLst>
                <a:gd name="T0" fmla="*/ 148 w 296"/>
                <a:gd name="T1" fmla="*/ 0 h 296"/>
                <a:gd name="T2" fmla="*/ 0 w 296"/>
                <a:gd name="T3" fmla="*/ 148 h 296"/>
                <a:gd name="T4" fmla="*/ 148 w 296"/>
                <a:gd name="T5" fmla="*/ 296 h 296"/>
                <a:gd name="T6" fmla="*/ 296 w 296"/>
                <a:gd name="T7" fmla="*/ 148 h 296"/>
                <a:gd name="T8" fmla="*/ 148 w 296"/>
                <a:gd name="T9" fmla="*/ 0 h 296"/>
                <a:gd name="T10" fmla="*/ 148 w 296"/>
                <a:gd name="T11" fmla="*/ 281 h 296"/>
                <a:gd name="T12" fmla="*/ 15 w 296"/>
                <a:gd name="T13" fmla="*/ 148 h 296"/>
                <a:gd name="T14" fmla="*/ 148 w 296"/>
                <a:gd name="T15" fmla="*/ 15 h 296"/>
                <a:gd name="T16" fmla="*/ 281 w 296"/>
                <a:gd name="T17" fmla="*/ 148 h 296"/>
                <a:gd name="T18" fmla="*/ 148 w 296"/>
                <a:gd name="T19" fmla="*/ 2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0"/>
                  </a:moveTo>
                  <a:cubicBezTo>
                    <a:pt x="66" y="0"/>
                    <a:pt x="0" y="66"/>
                    <a:pt x="0" y="148"/>
                  </a:cubicBezTo>
                  <a:cubicBezTo>
                    <a:pt x="0" y="230"/>
                    <a:pt x="66" y="296"/>
                    <a:pt x="148" y="296"/>
                  </a:cubicBezTo>
                  <a:cubicBezTo>
                    <a:pt x="230" y="296"/>
                    <a:pt x="296" y="230"/>
                    <a:pt x="296" y="148"/>
                  </a:cubicBezTo>
                  <a:cubicBezTo>
                    <a:pt x="296" y="66"/>
                    <a:pt x="230" y="0"/>
                    <a:pt x="148" y="0"/>
                  </a:cubicBezTo>
                  <a:close/>
                  <a:moveTo>
                    <a:pt x="148" y="281"/>
                  </a:moveTo>
                  <a:cubicBezTo>
                    <a:pt x="75" y="281"/>
                    <a:pt x="15" y="221"/>
                    <a:pt x="15" y="148"/>
                  </a:cubicBezTo>
                  <a:cubicBezTo>
                    <a:pt x="15" y="75"/>
                    <a:pt x="75" y="15"/>
                    <a:pt x="148" y="15"/>
                  </a:cubicBezTo>
                  <a:cubicBezTo>
                    <a:pt x="221" y="15"/>
                    <a:pt x="281" y="75"/>
                    <a:pt x="281" y="148"/>
                  </a:cubicBezTo>
                  <a:cubicBezTo>
                    <a:pt x="281" y="221"/>
                    <a:pt x="221" y="281"/>
                    <a:pt x="148"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4769819" y="1904750"/>
            <a:ext cx="589716" cy="503649"/>
            <a:chOff x="2875829" y="825500"/>
            <a:chExt cx="587375" cy="501650"/>
          </a:xfrm>
          <a:solidFill>
            <a:schemeClr val="accent1"/>
          </a:solidFill>
        </p:grpSpPr>
        <p:sp>
          <p:nvSpPr>
            <p:cNvPr id="8" name="Freeform 6"/>
            <p:cNvSpPr>
              <a:spLocks noEditPoints="1"/>
            </p:cNvSpPr>
            <p:nvPr/>
          </p:nvSpPr>
          <p:spPr bwMode="auto">
            <a:xfrm>
              <a:off x="2926629" y="869950"/>
              <a:ext cx="536575" cy="292100"/>
            </a:xfrm>
            <a:custGeom>
              <a:avLst/>
              <a:gdLst>
                <a:gd name="T0" fmla="*/ 77 w 84"/>
                <a:gd name="T1" fmla="*/ 37 h 46"/>
                <a:gd name="T2" fmla="*/ 73 w 84"/>
                <a:gd name="T3" fmla="*/ 40 h 46"/>
                <a:gd name="T4" fmla="*/ 26 w 84"/>
                <a:gd name="T5" fmla="*/ 42 h 46"/>
                <a:gd name="T6" fmla="*/ 18 w 84"/>
                <a:gd name="T7" fmla="*/ 37 h 46"/>
                <a:gd name="T8" fmla="*/ 5 w 84"/>
                <a:gd name="T9" fmla="*/ 5 h 46"/>
                <a:gd name="T10" fmla="*/ 80 w 84"/>
                <a:gd name="T11" fmla="*/ 10 h 46"/>
                <a:gd name="T12" fmla="*/ 77 w 84"/>
                <a:gd name="T13" fmla="*/ 37 h 46"/>
                <a:gd name="T14" fmla="*/ 83 w 84"/>
                <a:gd name="T15" fmla="*/ 6 h 46"/>
                <a:gd name="T16" fmla="*/ 82 w 84"/>
                <a:gd name="T17" fmla="*/ 5 h 46"/>
                <a:gd name="T18" fmla="*/ 2 w 84"/>
                <a:gd name="T19" fmla="*/ 0 h 46"/>
                <a:gd name="T20" fmla="*/ 0 w 84"/>
                <a:gd name="T21" fmla="*/ 1 h 46"/>
                <a:gd name="T22" fmla="*/ 0 w 84"/>
                <a:gd name="T23" fmla="*/ 3 h 46"/>
                <a:gd name="T24" fmla="*/ 15 w 84"/>
                <a:gd name="T25" fmla="*/ 38 h 46"/>
                <a:gd name="T26" fmla="*/ 26 w 84"/>
                <a:gd name="T27" fmla="*/ 46 h 46"/>
                <a:gd name="T28" fmla="*/ 73 w 84"/>
                <a:gd name="T29" fmla="*/ 43 h 46"/>
                <a:gd name="T30" fmla="*/ 81 w 84"/>
                <a:gd name="T31" fmla="*/ 37 h 46"/>
                <a:gd name="T32" fmla="*/ 84 w 84"/>
                <a:gd name="T33" fmla="*/ 7 h 46"/>
                <a:gd name="T34" fmla="*/ 83 w 84"/>
                <a:gd name="T3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6">
                  <a:moveTo>
                    <a:pt x="77" y="37"/>
                  </a:moveTo>
                  <a:cubicBezTo>
                    <a:pt x="77" y="38"/>
                    <a:pt x="75" y="40"/>
                    <a:pt x="73" y="40"/>
                  </a:cubicBezTo>
                  <a:cubicBezTo>
                    <a:pt x="72" y="40"/>
                    <a:pt x="28" y="42"/>
                    <a:pt x="26" y="42"/>
                  </a:cubicBezTo>
                  <a:cubicBezTo>
                    <a:pt x="23" y="42"/>
                    <a:pt x="20" y="41"/>
                    <a:pt x="18" y="37"/>
                  </a:cubicBezTo>
                  <a:cubicBezTo>
                    <a:pt x="5" y="5"/>
                    <a:pt x="5" y="5"/>
                    <a:pt x="5" y="5"/>
                  </a:cubicBezTo>
                  <a:cubicBezTo>
                    <a:pt x="80" y="10"/>
                    <a:pt x="80" y="10"/>
                    <a:pt x="80" y="10"/>
                  </a:cubicBezTo>
                  <a:cubicBezTo>
                    <a:pt x="79" y="17"/>
                    <a:pt x="77" y="35"/>
                    <a:pt x="77" y="37"/>
                  </a:cubicBezTo>
                  <a:close/>
                  <a:moveTo>
                    <a:pt x="83" y="6"/>
                  </a:moveTo>
                  <a:cubicBezTo>
                    <a:pt x="83" y="5"/>
                    <a:pt x="83" y="5"/>
                    <a:pt x="82" y="5"/>
                  </a:cubicBezTo>
                  <a:cubicBezTo>
                    <a:pt x="2" y="0"/>
                    <a:pt x="2" y="0"/>
                    <a:pt x="2" y="0"/>
                  </a:cubicBezTo>
                  <a:cubicBezTo>
                    <a:pt x="1" y="0"/>
                    <a:pt x="1" y="0"/>
                    <a:pt x="0" y="1"/>
                  </a:cubicBezTo>
                  <a:cubicBezTo>
                    <a:pt x="0" y="1"/>
                    <a:pt x="0" y="2"/>
                    <a:pt x="0" y="3"/>
                  </a:cubicBezTo>
                  <a:cubicBezTo>
                    <a:pt x="15" y="38"/>
                    <a:pt x="15" y="38"/>
                    <a:pt x="15" y="38"/>
                  </a:cubicBezTo>
                  <a:cubicBezTo>
                    <a:pt x="17" y="43"/>
                    <a:pt x="21" y="46"/>
                    <a:pt x="26" y="46"/>
                  </a:cubicBezTo>
                  <a:cubicBezTo>
                    <a:pt x="28" y="46"/>
                    <a:pt x="71" y="44"/>
                    <a:pt x="73" y="43"/>
                  </a:cubicBezTo>
                  <a:cubicBezTo>
                    <a:pt x="77" y="43"/>
                    <a:pt x="80" y="41"/>
                    <a:pt x="81" y="37"/>
                  </a:cubicBezTo>
                  <a:cubicBezTo>
                    <a:pt x="81" y="35"/>
                    <a:pt x="84" y="8"/>
                    <a:pt x="84" y="7"/>
                  </a:cubicBezTo>
                  <a:cubicBezTo>
                    <a:pt x="84" y="7"/>
                    <a:pt x="84" y="6"/>
                    <a:pt x="8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a:off x="2996479" y="895350"/>
              <a:ext cx="134938" cy="247650"/>
            </a:xfrm>
            <a:custGeom>
              <a:avLst/>
              <a:gdLst>
                <a:gd name="T0" fmla="*/ 69 w 85"/>
                <a:gd name="T1" fmla="*/ 156 h 156"/>
                <a:gd name="T2" fmla="*/ 0 w 85"/>
                <a:gd name="T3" fmla="*/ 0 h 156"/>
                <a:gd name="T4" fmla="*/ 21 w 85"/>
                <a:gd name="T5" fmla="*/ 0 h 156"/>
                <a:gd name="T6" fmla="*/ 85 w 85"/>
                <a:gd name="T7" fmla="*/ 156 h 156"/>
                <a:gd name="T8" fmla="*/ 69 w 85"/>
                <a:gd name="T9" fmla="*/ 156 h 156"/>
              </a:gdLst>
              <a:ahLst/>
              <a:cxnLst>
                <a:cxn ang="0">
                  <a:pos x="T0" y="T1"/>
                </a:cxn>
                <a:cxn ang="0">
                  <a:pos x="T2" y="T3"/>
                </a:cxn>
                <a:cxn ang="0">
                  <a:pos x="T4" y="T5"/>
                </a:cxn>
                <a:cxn ang="0">
                  <a:pos x="T6" y="T7"/>
                </a:cxn>
                <a:cxn ang="0">
                  <a:pos x="T8" y="T9"/>
                </a:cxn>
              </a:cxnLst>
              <a:rect l="0" t="0" r="r" b="b"/>
              <a:pathLst>
                <a:path w="85" h="156">
                  <a:moveTo>
                    <a:pt x="69" y="156"/>
                  </a:moveTo>
                  <a:lnTo>
                    <a:pt x="0" y="0"/>
                  </a:lnTo>
                  <a:lnTo>
                    <a:pt x="21" y="0"/>
                  </a:lnTo>
                  <a:lnTo>
                    <a:pt x="85" y="156"/>
                  </a:lnTo>
                  <a:lnTo>
                    <a:pt x="6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8"/>
            <p:cNvSpPr/>
            <p:nvPr/>
          </p:nvSpPr>
          <p:spPr bwMode="auto">
            <a:xfrm>
              <a:off x="3002829" y="901700"/>
              <a:ext cx="122238" cy="241300"/>
            </a:xfrm>
            <a:custGeom>
              <a:avLst/>
              <a:gdLst>
                <a:gd name="T0" fmla="*/ 77 w 77"/>
                <a:gd name="T1" fmla="*/ 152 h 152"/>
                <a:gd name="T2" fmla="*/ 17 w 77"/>
                <a:gd name="T3" fmla="*/ 0 h 152"/>
                <a:gd name="T4" fmla="*/ 0 w 77"/>
                <a:gd name="T5" fmla="*/ 0 h 152"/>
                <a:gd name="T6" fmla="*/ 65 w 77"/>
                <a:gd name="T7" fmla="*/ 152 h 152"/>
                <a:gd name="T8" fmla="*/ 77 w 77"/>
                <a:gd name="T9" fmla="*/ 152 h 152"/>
              </a:gdLst>
              <a:ahLst/>
              <a:cxnLst>
                <a:cxn ang="0">
                  <a:pos x="T0" y="T1"/>
                </a:cxn>
                <a:cxn ang="0">
                  <a:pos x="T2" y="T3"/>
                </a:cxn>
                <a:cxn ang="0">
                  <a:pos x="T4" y="T5"/>
                </a:cxn>
                <a:cxn ang="0">
                  <a:pos x="T6" y="T7"/>
                </a:cxn>
                <a:cxn ang="0">
                  <a:pos x="T8" y="T9"/>
                </a:cxn>
              </a:cxnLst>
              <a:rect l="0" t="0" r="r" b="b"/>
              <a:pathLst>
                <a:path w="77" h="152">
                  <a:moveTo>
                    <a:pt x="77" y="152"/>
                  </a:moveTo>
                  <a:lnTo>
                    <a:pt x="17" y="0"/>
                  </a:lnTo>
                  <a:lnTo>
                    <a:pt x="0" y="0"/>
                  </a:lnTo>
                  <a:lnTo>
                    <a:pt x="65" y="152"/>
                  </a:lnTo>
                  <a:lnTo>
                    <a:pt x="77"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p:cNvSpPr/>
            <p:nvPr/>
          </p:nvSpPr>
          <p:spPr bwMode="auto">
            <a:xfrm>
              <a:off x="3067917" y="895350"/>
              <a:ext cx="133350" cy="247650"/>
            </a:xfrm>
            <a:custGeom>
              <a:avLst/>
              <a:gdLst>
                <a:gd name="T0" fmla="*/ 64 w 84"/>
                <a:gd name="T1" fmla="*/ 156 h 156"/>
                <a:gd name="T2" fmla="*/ 0 w 84"/>
                <a:gd name="T3" fmla="*/ 0 h 156"/>
                <a:gd name="T4" fmla="*/ 20 w 84"/>
                <a:gd name="T5" fmla="*/ 0 h 156"/>
                <a:gd name="T6" fmla="*/ 84 w 84"/>
                <a:gd name="T7" fmla="*/ 156 h 156"/>
                <a:gd name="T8" fmla="*/ 64 w 84"/>
                <a:gd name="T9" fmla="*/ 156 h 156"/>
              </a:gdLst>
              <a:ahLst/>
              <a:cxnLst>
                <a:cxn ang="0">
                  <a:pos x="T0" y="T1"/>
                </a:cxn>
                <a:cxn ang="0">
                  <a:pos x="T2" y="T3"/>
                </a:cxn>
                <a:cxn ang="0">
                  <a:pos x="T4" y="T5"/>
                </a:cxn>
                <a:cxn ang="0">
                  <a:pos x="T6" y="T7"/>
                </a:cxn>
                <a:cxn ang="0">
                  <a:pos x="T8" y="T9"/>
                </a:cxn>
              </a:cxnLst>
              <a:rect l="0" t="0" r="r" b="b"/>
              <a:pathLst>
                <a:path w="84" h="156">
                  <a:moveTo>
                    <a:pt x="64" y="156"/>
                  </a:moveTo>
                  <a:lnTo>
                    <a:pt x="0" y="0"/>
                  </a:lnTo>
                  <a:lnTo>
                    <a:pt x="20" y="0"/>
                  </a:lnTo>
                  <a:lnTo>
                    <a:pt x="84" y="156"/>
                  </a:lnTo>
                  <a:lnTo>
                    <a:pt x="64"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
            <p:cNvSpPr/>
            <p:nvPr/>
          </p:nvSpPr>
          <p:spPr bwMode="auto">
            <a:xfrm>
              <a:off x="3074267" y="901700"/>
              <a:ext cx="120650" cy="241300"/>
            </a:xfrm>
            <a:custGeom>
              <a:avLst/>
              <a:gdLst>
                <a:gd name="T0" fmla="*/ 76 w 76"/>
                <a:gd name="T1" fmla="*/ 152 h 152"/>
                <a:gd name="T2" fmla="*/ 12 w 76"/>
                <a:gd name="T3" fmla="*/ 0 h 152"/>
                <a:gd name="T4" fmla="*/ 0 w 76"/>
                <a:gd name="T5" fmla="*/ 0 h 152"/>
                <a:gd name="T6" fmla="*/ 64 w 76"/>
                <a:gd name="T7" fmla="*/ 152 h 152"/>
                <a:gd name="T8" fmla="*/ 76 w 76"/>
                <a:gd name="T9" fmla="*/ 152 h 152"/>
              </a:gdLst>
              <a:ahLst/>
              <a:cxnLst>
                <a:cxn ang="0">
                  <a:pos x="T0" y="T1"/>
                </a:cxn>
                <a:cxn ang="0">
                  <a:pos x="T2" y="T3"/>
                </a:cxn>
                <a:cxn ang="0">
                  <a:pos x="T4" y="T5"/>
                </a:cxn>
                <a:cxn ang="0">
                  <a:pos x="T6" y="T7"/>
                </a:cxn>
                <a:cxn ang="0">
                  <a:pos x="T8" y="T9"/>
                </a:cxn>
              </a:cxnLst>
              <a:rect l="0" t="0" r="r" b="b"/>
              <a:pathLst>
                <a:path w="76" h="152">
                  <a:moveTo>
                    <a:pt x="76" y="152"/>
                  </a:moveTo>
                  <a:lnTo>
                    <a:pt x="12" y="0"/>
                  </a:lnTo>
                  <a:lnTo>
                    <a:pt x="0" y="0"/>
                  </a:lnTo>
                  <a:lnTo>
                    <a:pt x="64" y="152"/>
                  </a:lnTo>
                  <a:lnTo>
                    <a:pt x="76"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
            <p:cNvSpPr/>
            <p:nvPr/>
          </p:nvSpPr>
          <p:spPr bwMode="auto">
            <a:xfrm>
              <a:off x="3137767" y="895350"/>
              <a:ext cx="133350" cy="247650"/>
            </a:xfrm>
            <a:custGeom>
              <a:avLst/>
              <a:gdLst>
                <a:gd name="T0" fmla="*/ 64 w 84"/>
                <a:gd name="T1" fmla="*/ 156 h 156"/>
                <a:gd name="T2" fmla="*/ 0 w 84"/>
                <a:gd name="T3" fmla="*/ 0 h 156"/>
                <a:gd name="T4" fmla="*/ 16 w 84"/>
                <a:gd name="T5" fmla="*/ 0 h 156"/>
                <a:gd name="T6" fmla="*/ 84 w 84"/>
                <a:gd name="T7" fmla="*/ 156 h 156"/>
                <a:gd name="T8" fmla="*/ 64 w 84"/>
                <a:gd name="T9" fmla="*/ 156 h 156"/>
              </a:gdLst>
              <a:ahLst/>
              <a:cxnLst>
                <a:cxn ang="0">
                  <a:pos x="T0" y="T1"/>
                </a:cxn>
                <a:cxn ang="0">
                  <a:pos x="T2" y="T3"/>
                </a:cxn>
                <a:cxn ang="0">
                  <a:pos x="T4" y="T5"/>
                </a:cxn>
                <a:cxn ang="0">
                  <a:pos x="T6" y="T7"/>
                </a:cxn>
                <a:cxn ang="0">
                  <a:pos x="T8" y="T9"/>
                </a:cxn>
              </a:cxnLst>
              <a:rect l="0" t="0" r="r" b="b"/>
              <a:pathLst>
                <a:path w="84" h="156">
                  <a:moveTo>
                    <a:pt x="64" y="156"/>
                  </a:moveTo>
                  <a:lnTo>
                    <a:pt x="0" y="0"/>
                  </a:lnTo>
                  <a:lnTo>
                    <a:pt x="16" y="0"/>
                  </a:lnTo>
                  <a:lnTo>
                    <a:pt x="84" y="156"/>
                  </a:lnTo>
                  <a:lnTo>
                    <a:pt x="64"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2"/>
            <p:cNvSpPr/>
            <p:nvPr/>
          </p:nvSpPr>
          <p:spPr bwMode="auto">
            <a:xfrm>
              <a:off x="3137767" y="901700"/>
              <a:ext cx="127000" cy="241300"/>
            </a:xfrm>
            <a:custGeom>
              <a:avLst/>
              <a:gdLst>
                <a:gd name="T0" fmla="*/ 80 w 80"/>
                <a:gd name="T1" fmla="*/ 152 h 152"/>
                <a:gd name="T2" fmla="*/ 16 w 80"/>
                <a:gd name="T3" fmla="*/ 0 h 152"/>
                <a:gd name="T4" fmla="*/ 0 w 80"/>
                <a:gd name="T5" fmla="*/ 0 h 152"/>
                <a:gd name="T6" fmla="*/ 64 w 80"/>
                <a:gd name="T7" fmla="*/ 152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16" y="0"/>
                  </a:lnTo>
                  <a:lnTo>
                    <a:pt x="0" y="0"/>
                  </a:lnTo>
                  <a:lnTo>
                    <a:pt x="64" y="152"/>
                  </a:lnTo>
                  <a:lnTo>
                    <a:pt x="80"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3"/>
            <p:cNvSpPr/>
            <p:nvPr/>
          </p:nvSpPr>
          <p:spPr bwMode="auto">
            <a:xfrm>
              <a:off x="3201267" y="895350"/>
              <a:ext cx="134938" cy="247650"/>
            </a:xfrm>
            <a:custGeom>
              <a:avLst/>
              <a:gdLst>
                <a:gd name="T0" fmla="*/ 68 w 85"/>
                <a:gd name="T1" fmla="*/ 156 h 156"/>
                <a:gd name="T2" fmla="*/ 0 w 85"/>
                <a:gd name="T3" fmla="*/ 0 h 156"/>
                <a:gd name="T4" fmla="*/ 20 w 85"/>
                <a:gd name="T5" fmla="*/ 0 h 156"/>
                <a:gd name="T6" fmla="*/ 85 w 85"/>
                <a:gd name="T7" fmla="*/ 156 h 156"/>
                <a:gd name="T8" fmla="*/ 68 w 85"/>
                <a:gd name="T9" fmla="*/ 156 h 156"/>
              </a:gdLst>
              <a:ahLst/>
              <a:cxnLst>
                <a:cxn ang="0">
                  <a:pos x="T0" y="T1"/>
                </a:cxn>
                <a:cxn ang="0">
                  <a:pos x="T2" y="T3"/>
                </a:cxn>
                <a:cxn ang="0">
                  <a:pos x="T4" y="T5"/>
                </a:cxn>
                <a:cxn ang="0">
                  <a:pos x="T6" y="T7"/>
                </a:cxn>
                <a:cxn ang="0">
                  <a:pos x="T8" y="T9"/>
                </a:cxn>
              </a:cxnLst>
              <a:rect l="0" t="0" r="r" b="b"/>
              <a:pathLst>
                <a:path w="85" h="156">
                  <a:moveTo>
                    <a:pt x="68" y="156"/>
                  </a:moveTo>
                  <a:lnTo>
                    <a:pt x="0" y="0"/>
                  </a:lnTo>
                  <a:lnTo>
                    <a:pt x="20" y="0"/>
                  </a:lnTo>
                  <a:lnTo>
                    <a:pt x="85" y="156"/>
                  </a:lnTo>
                  <a:lnTo>
                    <a:pt x="6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4"/>
            <p:cNvSpPr/>
            <p:nvPr/>
          </p:nvSpPr>
          <p:spPr bwMode="auto">
            <a:xfrm>
              <a:off x="3207617" y="901700"/>
              <a:ext cx="128588" cy="241300"/>
            </a:xfrm>
            <a:custGeom>
              <a:avLst/>
              <a:gdLst>
                <a:gd name="T0" fmla="*/ 81 w 81"/>
                <a:gd name="T1" fmla="*/ 152 h 152"/>
                <a:gd name="T2" fmla="*/ 16 w 81"/>
                <a:gd name="T3" fmla="*/ 0 h 152"/>
                <a:gd name="T4" fmla="*/ 0 w 81"/>
                <a:gd name="T5" fmla="*/ 0 h 152"/>
                <a:gd name="T6" fmla="*/ 64 w 81"/>
                <a:gd name="T7" fmla="*/ 152 h 152"/>
                <a:gd name="T8" fmla="*/ 81 w 81"/>
                <a:gd name="T9" fmla="*/ 152 h 152"/>
              </a:gdLst>
              <a:ahLst/>
              <a:cxnLst>
                <a:cxn ang="0">
                  <a:pos x="T0" y="T1"/>
                </a:cxn>
                <a:cxn ang="0">
                  <a:pos x="T2" y="T3"/>
                </a:cxn>
                <a:cxn ang="0">
                  <a:pos x="T4" y="T5"/>
                </a:cxn>
                <a:cxn ang="0">
                  <a:pos x="T6" y="T7"/>
                </a:cxn>
                <a:cxn ang="0">
                  <a:pos x="T8" y="T9"/>
                </a:cxn>
              </a:cxnLst>
              <a:rect l="0" t="0" r="r" b="b"/>
              <a:pathLst>
                <a:path w="81" h="152">
                  <a:moveTo>
                    <a:pt x="81" y="152"/>
                  </a:moveTo>
                  <a:lnTo>
                    <a:pt x="16" y="0"/>
                  </a:lnTo>
                  <a:lnTo>
                    <a:pt x="0" y="0"/>
                  </a:lnTo>
                  <a:lnTo>
                    <a:pt x="64" y="152"/>
                  </a:lnTo>
                  <a:lnTo>
                    <a:pt x="8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5"/>
            <p:cNvSpPr/>
            <p:nvPr/>
          </p:nvSpPr>
          <p:spPr bwMode="auto">
            <a:xfrm>
              <a:off x="3271117" y="895350"/>
              <a:ext cx="134938" cy="247650"/>
            </a:xfrm>
            <a:custGeom>
              <a:avLst/>
              <a:gdLst>
                <a:gd name="T0" fmla="*/ 65 w 85"/>
                <a:gd name="T1" fmla="*/ 156 h 156"/>
                <a:gd name="T2" fmla="*/ 0 w 85"/>
                <a:gd name="T3" fmla="*/ 0 h 156"/>
                <a:gd name="T4" fmla="*/ 20 w 85"/>
                <a:gd name="T5" fmla="*/ 0 h 156"/>
                <a:gd name="T6" fmla="*/ 85 w 85"/>
                <a:gd name="T7" fmla="*/ 156 h 156"/>
                <a:gd name="T8" fmla="*/ 65 w 85"/>
                <a:gd name="T9" fmla="*/ 156 h 156"/>
              </a:gdLst>
              <a:ahLst/>
              <a:cxnLst>
                <a:cxn ang="0">
                  <a:pos x="T0" y="T1"/>
                </a:cxn>
                <a:cxn ang="0">
                  <a:pos x="T2" y="T3"/>
                </a:cxn>
                <a:cxn ang="0">
                  <a:pos x="T4" y="T5"/>
                </a:cxn>
                <a:cxn ang="0">
                  <a:pos x="T6" y="T7"/>
                </a:cxn>
                <a:cxn ang="0">
                  <a:pos x="T8" y="T9"/>
                </a:cxn>
              </a:cxnLst>
              <a:rect l="0" t="0" r="r" b="b"/>
              <a:pathLst>
                <a:path w="85" h="156">
                  <a:moveTo>
                    <a:pt x="65" y="156"/>
                  </a:moveTo>
                  <a:lnTo>
                    <a:pt x="0" y="0"/>
                  </a:lnTo>
                  <a:lnTo>
                    <a:pt x="20" y="0"/>
                  </a:lnTo>
                  <a:lnTo>
                    <a:pt x="85" y="156"/>
                  </a:lnTo>
                  <a:lnTo>
                    <a:pt x="65"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6"/>
            <p:cNvSpPr/>
            <p:nvPr/>
          </p:nvSpPr>
          <p:spPr bwMode="auto">
            <a:xfrm>
              <a:off x="3342554" y="895350"/>
              <a:ext cx="95250" cy="215900"/>
            </a:xfrm>
            <a:custGeom>
              <a:avLst/>
              <a:gdLst>
                <a:gd name="T0" fmla="*/ 0 w 60"/>
                <a:gd name="T1" fmla="*/ 0 h 136"/>
                <a:gd name="T2" fmla="*/ 16 w 60"/>
                <a:gd name="T3" fmla="*/ 0 h 136"/>
                <a:gd name="T4" fmla="*/ 60 w 60"/>
                <a:gd name="T5" fmla="*/ 104 h 136"/>
                <a:gd name="T6" fmla="*/ 56 w 60"/>
                <a:gd name="T7" fmla="*/ 136 h 136"/>
                <a:gd name="T8" fmla="*/ 0 w 60"/>
                <a:gd name="T9" fmla="*/ 0 h 136"/>
              </a:gdLst>
              <a:ahLst/>
              <a:cxnLst>
                <a:cxn ang="0">
                  <a:pos x="T0" y="T1"/>
                </a:cxn>
                <a:cxn ang="0">
                  <a:pos x="T2" y="T3"/>
                </a:cxn>
                <a:cxn ang="0">
                  <a:pos x="T4" y="T5"/>
                </a:cxn>
                <a:cxn ang="0">
                  <a:pos x="T6" y="T7"/>
                </a:cxn>
                <a:cxn ang="0">
                  <a:pos x="T8" y="T9"/>
                </a:cxn>
              </a:cxnLst>
              <a:rect l="0" t="0" r="r" b="b"/>
              <a:pathLst>
                <a:path w="60" h="136">
                  <a:moveTo>
                    <a:pt x="0" y="0"/>
                  </a:moveTo>
                  <a:lnTo>
                    <a:pt x="16" y="0"/>
                  </a:lnTo>
                  <a:lnTo>
                    <a:pt x="60" y="104"/>
                  </a:lnTo>
                  <a:lnTo>
                    <a:pt x="56" y="13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5" name="Oval 17"/>
            <p:cNvSpPr>
              <a:spLocks noChangeArrowheads="1"/>
            </p:cNvSpPr>
            <p:nvPr/>
          </p:nvSpPr>
          <p:spPr bwMode="auto">
            <a:xfrm>
              <a:off x="3017117" y="1250950"/>
              <a:ext cx="825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6" name="Oval 18"/>
            <p:cNvSpPr>
              <a:spLocks noChangeArrowheads="1"/>
            </p:cNvSpPr>
            <p:nvPr/>
          </p:nvSpPr>
          <p:spPr bwMode="auto">
            <a:xfrm>
              <a:off x="3017117" y="1250950"/>
              <a:ext cx="825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7" name="Oval 19"/>
            <p:cNvSpPr>
              <a:spLocks noChangeArrowheads="1"/>
            </p:cNvSpPr>
            <p:nvPr/>
          </p:nvSpPr>
          <p:spPr bwMode="auto">
            <a:xfrm>
              <a:off x="3023467" y="1250950"/>
              <a:ext cx="698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8" name="Oval 20"/>
            <p:cNvSpPr>
              <a:spLocks noChangeArrowheads="1"/>
            </p:cNvSpPr>
            <p:nvPr/>
          </p:nvSpPr>
          <p:spPr bwMode="auto">
            <a:xfrm>
              <a:off x="3023467" y="1250950"/>
              <a:ext cx="698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29" name="Oval 21"/>
            <p:cNvSpPr>
              <a:spLocks noChangeArrowheads="1"/>
            </p:cNvSpPr>
            <p:nvPr/>
          </p:nvSpPr>
          <p:spPr bwMode="auto">
            <a:xfrm>
              <a:off x="3023467" y="1250950"/>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30" name="Oval 22"/>
            <p:cNvSpPr>
              <a:spLocks noChangeArrowheads="1"/>
            </p:cNvSpPr>
            <p:nvPr/>
          </p:nvSpPr>
          <p:spPr bwMode="auto">
            <a:xfrm>
              <a:off x="3023467" y="1250950"/>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31" name="Oval 23"/>
            <p:cNvSpPr>
              <a:spLocks noChangeArrowheads="1"/>
            </p:cNvSpPr>
            <p:nvPr/>
          </p:nvSpPr>
          <p:spPr bwMode="auto">
            <a:xfrm>
              <a:off x="3023467" y="1257300"/>
              <a:ext cx="6985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32" name="Oval 24"/>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5" name="Oval 25"/>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6" name="Oval 26"/>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7" name="Oval 27"/>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8" name="Oval 28"/>
            <p:cNvSpPr>
              <a:spLocks noChangeArrowheads="1"/>
            </p:cNvSpPr>
            <p:nvPr/>
          </p:nvSpPr>
          <p:spPr bwMode="auto">
            <a:xfrm>
              <a:off x="3309217" y="1250950"/>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69" name="Oval 29"/>
            <p:cNvSpPr>
              <a:spLocks noChangeArrowheads="1"/>
            </p:cNvSpPr>
            <p:nvPr/>
          </p:nvSpPr>
          <p:spPr bwMode="auto">
            <a:xfrm>
              <a:off x="3315567" y="1250950"/>
              <a:ext cx="6508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0" name="Oval 30"/>
            <p:cNvSpPr>
              <a:spLocks noChangeArrowheads="1"/>
            </p:cNvSpPr>
            <p:nvPr/>
          </p:nvSpPr>
          <p:spPr bwMode="auto">
            <a:xfrm>
              <a:off x="3315567" y="1257300"/>
              <a:ext cx="65088"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31"/>
            <p:cNvSpPr/>
            <p:nvPr/>
          </p:nvSpPr>
          <p:spPr bwMode="auto">
            <a:xfrm>
              <a:off x="3036167" y="1212850"/>
              <a:ext cx="44450" cy="95250"/>
            </a:xfrm>
            <a:custGeom>
              <a:avLst/>
              <a:gdLst>
                <a:gd name="T0" fmla="*/ 7 w 7"/>
                <a:gd name="T1" fmla="*/ 13 h 15"/>
                <a:gd name="T2" fmla="*/ 4 w 7"/>
                <a:gd name="T3" fmla="*/ 15 h 15"/>
                <a:gd name="T4" fmla="*/ 3 w 7"/>
                <a:gd name="T5" fmla="*/ 15 h 15"/>
                <a:gd name="T6" fmla="*/ 0 w 7"/>
                <a:gd name="T7" fmla="*/ 13 h 15"/>
                <a:gd name="T8" fmla="*/ 0 w 7"/>
                <a:gd name="T9" fmla="*/ 3 h 15"/>
                <a:gd name="T10" fmla="*/ 3 w 7"/>
                <a:gd name="T11" fmla="*/ 0 h 15"/>
                <a:gd name="T12" fmla="*/ 4 w 7"/>
                <a:gd name="T13" fmla="*/ 0 h 15"/>
                <a:gd name="T14" fmla="*/ 7 w 7"/>
                <a:gd name="T15" fmla="*/ 3 h 15"/>
                <a:gd name="T16" fmla="*/ 7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13"/>
                  </a:moveTo>
                  <a:cubicBezTo>
                    <a:pt x="7" y="14"/>
                    <a:pt x="6" y="15"/>
                    <a:pt x="4" y="15"/>
                  </a:cubicBezTo>
                  <a:cubicBezTo>
                    <a:pt x="3" y="15"/>
                    <a:pt x="3" y="15"/>
                    <a:pt x="3" y="15"/>
                  </a:cubicBezTo>
                  <a:cubicBezTo>
                    <a:pt x="1" y="15"/>
                    <a:pt x="0" y="14"/>
                    <a:pt x="0" y="13"/>
                  </a:cubicBezTo>
                  <a:cubicBezTo>
                    <a:pt x="0" y="3"/>
                    <a:pt x="0" y="3"/>
                    <a:pt x="0" y="3"/>
                  </a:cubicBezTo>
                  <a:cubicBezTo>
                    <a:pt x="0" y="1"/>
                    <a:pt x="1" y="0"/>
                    <a:pt x="3" y="0"/>
                  </a:cubicBezTo>
                  <a:cubicBezTo>
                    <a:pt x="4" y="0"/>
                    <a:pt x="4" y="0"/>
                    <a:pt x="4" y="0"/>
                  </a:cubicBezTo>
                  <a:cubicBezTo>
                    <a:pt x="6" y="0"/>
                    <a:pt x="7" y="1"/>
                    <a:pt x="7" y="3"/>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32"/>
            <p:cNvSpPr/>
            <p:nvPr/>
          </p:nvSpPr>
          <p:spPr bwMode="auto">
            <a:xfrm>
              <a:off x="3042517" y="1219200"/>
              <a:ext cx="31750" cy="88900"/>
            </a:xfrm>
            <a:custGeom>
              <a:avLst/>
              <a:gdLst>
                <a:gd name="T0" fmla="*/ 2 w 5"/>
                <a:gd name="T1" fmla="*/ 14 h 14"/>
                <a:gd name="T2" fmla="*/ 0 w 5"/>
                <a:gd name="T3" fmla="*/ 12 h 14"/>
                <a:gd name="T4" fmla="*/ 0 w 5"/>
                <a:gd name="T5" fmla="*/ 2 h 14"/>
                <a:gd name="T6" fmla="*/ 2 w 5"/>
                <a:gd name="T7" fmla="*/ 0 h 14"/>
                <a:gd name="T8" fmla="*/ 3 w 5"/>
                <a:gd name="T9" fmla="*/ 0 h 14"/>
                <a:gd name="T10" fmla="*/ 5 w 5"/>
                <a:gd name="T11" fmla="*/ 2 h 14"/>
                <a:gd name="T12" fmla="*/ 5 w 5"/>
                <a:gd name="T13" fmla="*/ 12 h 14"/>
                <a:gd name="T14" fmla="*/ 3 w 5"/>
                <a:gd name="T15" fmla="*/ 14 h 14"/>
                <a:gd name="T16" fmla="*/ 2 w 5"/>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2" y="14"/>
                  </a:moveTo>
                  <a:cubicBezTo>
                    <a:pt x="0" y="14"/>
                    <a:pt x="0" y="13"/>
                    <a:pt x="0" y="12"/>
                  </a:cubicBezTo>
                  <a:cubicBezTo>
                    <a:pt x="0" y="2"/>
                    <a:pt x="0" y="2"/>
                    <a:pt x="0" y="2"/>
                  </a:cubicBezTo>
                  <a:cubicBezTo>
                    <a:pt x="0" y="1"/>
                    <a:pt x="0" y="0"/>
                    <a:pt x="2" y="0"/>
                  </a:cubicBezTo>
                  <a:cubicBezTo>
                    <a:pt x="3" y="0"/>
                    <a:pt x="3" y="0"/>
                    <a:pt x="3" y="0"/>
                  </a:cubicBezTo>
                  <a:cubicBezTo>
                    <a:pt x="5" y="0"/>
                    <a:pt x="5" y="1"/>
                    <a:pt x="5" y="2"/>
                  </a:cubicBezTo>
                  <a:cubicBezTo>
                    <a:pt x="5" y="12"/>
                    <a:pt x="5" y="12"/>
                    <a:pt x="5" y="12"/>
                  </a:cubicBezTo>
                  <a:cubicBezTo>
                    <a:pt x="5" y="13"/>
                    <a:pt x="5" y="14"/>
                    <a:pt x="3" y="1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33"/>
            <p:cNvSpPr/>
            <p:nvPr/>
          </p:nvSpPr>
          <p:spPr bwMode="auto">
            <a:xfrm>
              <a:off x="3329854" y="1212850"/>
              <a:ext cx="38100" cy="95250"/>
            </a:xfrm>
            <a:custGeom>
              <a:avLst/>
              <a:gdLst>
                <a:gd name="T0" fmla="*/ 6 w 6"/>
                <a:gd name="T1" fmla="*/ 13 h 15"/>
                <a:gd name="T2" fmla="*/ 4 w 6"/>
                <a:gd name="T3" fmla="*/ 15 h 15"/>
                <a:gd name="T4" fmla="*/ 2 w 6"/>
                <a:gd name="T5" fmla="*/ 15 h 15"/>
                <a:gd name="T6" fmla="*/ 0 w 6"/>
                <a:gd name="T7" fmla="*/ 13 h 15"/>
                <a:gd name="T8" fmla="*/ 0 w 6"/>
                <a:gd name="T9" fmla="*/ 3 h 15"/>
                <a:gd name="T10" fmla="*/ 2 w 6"/>
                <a:gd name="T11" fmla="*/ 0 h 15"/>
                <a:gd name="T12" fmla="*/ 4 w 6"/>
                <a:gd name="T13" fmla="*/ 0 h 15"/>
                <a:gd name="T14" fmla="*/ 6 w 6"/>
                <a:gd name="T15" fmla="*/ 3 h 15"/>
                <a:gd name="T16" fmla="*/ 6 w 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3"/>
                  </a:moveTo>
                  <a:cubicBezTo>
                    <a:pt x="6" y="14"/>
                    <a:pt x="5" y="15"/>
                    <a:pt x="4" y="15"/>
                  </a:cubicBezTo>
                  <a:cubicBezTo>
                    <a:pt x="2" y="15"/>
                    <a:pt x="2" y="15"/>
                    <a:pt x="2" y="15"/>
                  </a:cubicBezTo>
                  <a:cubicBezTo>
                    <a:pt x="1" y="15"/>
                    <a:pt x="0" y="14"/>
                    <a:pt x="0" y="13"/>
                  </a:cubicBezTo>
                  <a:cubicBezTo>
                    <a:pt x="0" y="3"/>
                    <a:pt x="0" y="3"/>
                    <a:pt x="0" y="3"/>
                  </a:cubicBezTo>
                  <a:cubicBezTo>
                    <a:pt x="0" y="1"/>
                    <a:pt x="1" y="0"/>
                    <a:pt x="2" y="0"/>
                  </a:cubicBezTo>
                  <a:cubicBezTo>
                    <a:pt x="4" y="0"/>
                    <a:pt x="4" y="0"/>
                    <a:pt x="4" y="0"/>
                  </a:cubicBezTo>
                  <a:cubicBezTo>
                    <a:pt x="5" y="0"/>
                    <a:pt x="6" y="1"/>
                    <a:pt x="6" y="3"/>
                  </a:cubicBezTo>
                  <a:lnTo>
                    <a:pt x="6"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34"/>
            <p:cNvSpPr/>
            <p:nvPr/>
          </p:nvSpPr>
          <p:spPr bwMode="auto">
            <a:xfrm>
              <a:off x="3329854" y="1219200"/>
              <a:ext cx="38100" cy="88900"/>
            </a:xfrm>
            <a:custGeom>
              <a:avLst/>
              <a:gdLst>
                <a:gd name="T0" fmla="*/ 2 w 6"/>
                <a:gd name="T1" fmla="*/ 14 h 14"/>
                <a:gd name="T2" fmla="*/ 0 w 6"/>
                <a:gd name="T3" fmla="*/ 12 h 14"/>
                <a:gd name="T4" fmla="*/ 0 w 6"/>
                <a:gd name="T5" fmla="*/ 2 h 14"/>
                <a:gd name="T6" fmla="*/ 2 w 6"/>
                <a:gd name="T7" fmla="*/ 0 h 14"/>
                <a:gd name="T8" fmla="*/ 4 w 6"/>
                <a:gd name="T9" fmla="*/ 0 h 14"/>
                <a:gd name="T10" fmla="*/ 6 w 6"/>
                <a:gd name="T11" fmla="*/ 2 h 14"/>
                <a:gd name="T12" fmla="*/ 6 w 6"/>
                <a:gd name="T13" fmla="*/ 12 h 14"/>
                <a:gd name="T14" fmla="*/ 4 w 6"/>
                <a:gd name="T15" fmla="*/ 14 h 14"/>
                <a:gd name="T16" fmla="*/ 2 w 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2" y="14"/>
                  </a:moveTo>
                  <a:cubicBezTo>
                    <a:pt x="1" y="14"/>
                    <a:pt x="0" y="13"/>
                    <a:pt x="0" y="12"/>
                  </a:cubicBezTo>
                  <a:cubicBezTo>
                    <a:pt x="0" y="2"/>
                    <a:pt x="0" y="2"/>
                    <a:pt x="0" y="2"/>
                  </a:cubicBezTo>
                  <a:cubicBezTo>
                    <a:pt x="0" y="1"/>
                    <a:pt x="1" y="0"/>
                    <a:pt x="2" y="0"/>
                  </a:cubicBezTo>
                  <a:cubicBezTo>
                    <a:pt x="4" y="0"/>
                    <a:pt x="4" y="0"/>
                    <a:pt x="4" y="0"/>
                  </a:cubicBezTo>
                  <a:cubicBezTo>
                    <a:pt x="5" y="0"/>
                    <a:pt x="6" y="1"/>
                    <a:pt x="6" y="2"/>
                  </a:cubicBezTo>
                  <a:cubicBezTo>
                    <a:pt x="6" y="12"/>
                    <a:pt x="6" y="12"/>
                    <a:pt x="6" y="12"/>
                  </a:cubicBezTo>
                  <a:cubicBezTo>
                    <a:pt x="6" y="13"/>
                    <a:pt x="5" y="14"/>
                    <a:pt x="4" y="1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35"/>
            <p:cNvSpPr>
              <a:spLocks noChangeArrowheads="1"/>
            </p:cNvSpPr>
            <p:nvPr/>
          </p:nvSpPr>
          <p:spPr bwMode="auto">
            <a:xfrm>
              <a:off x="3042517" y="1231900"/>
              <a:ext cx="317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36"/>
            <p:cNvSpPr>
              <a:spLocks noChangeArrowheads="1"/>
            </p:cNvSpPr>
            <p:nvPr/>
          </p:nvSpPr>
          <p:spPr bwMode="auto">
            <a:xfrm>
              <a:off x="3329854" y="1231900"/>
              <a:ext cx="381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37"/>
            <p:cNvSpPr/>
            <p:nvPr/>
          </p:nvSpPr>
          <p:spPr bwMode="auto">
            <a:xfrm>
              <a:off x="2875829" y="825500"/>
              <a:ext cx="542925" cy="412750"/>
            </a:xfrm>
            <a:custGeom>
              <a:avLst/>
              <a:gdLst>
                <a:gd name="T0" fmla="*/ 23 w 85"/>
                <a:gd name="T1" fmla="*/ 61 h 65"/>
                <a:gd name="T2" fmla="*/ 22 w 85"/>
                <a:gd name="T3" fmla="*/ 59 h 65"/>
                <a:gd name="T4" fmla="*/ 25 w 85"/>
                <a:gd name="T5" fmla="*/ 55 h 65"/>
                <a:gd name="T6" fmla="*/ 25 w 85"/>
                <a:gd name="T7" fmla="*/ 51 h 65"/>
                <a:gd name="T8" fmla="*/ 15 w 85"/>
                <a:gd name="T9" fmla="*/ 26 h 65"/>
                <a:gd name="T10" fmla="*/ 5 w 85"/>
                <a:gd name="T11" fmla="*/ 1 h 65"/>
                <a:gd name="T12" fmla="*/ 2 w 85"/>
                <a:gd name="T13" fmla="*/ 0 h 65"/>
                <a:gd name="T14" fmla="*/ 2 w 85"/>
                <a:gd name="T15" fmla="*/ 0 h 65"/>
                <a:gd name="T16" fmla="*/ 1 w 85"/>
                <a:gd name="T17" fmla="*/ 3 h 65"/>
                <a:gd name="T18" fmla="*/ 10 w 85"/>
                <a:gd name="T19" fmla="*/ 27 h 65"/>
                <a:gd name="T20" fmla="*/ 20 w 85"/>
                <a:gd name="T21" fmla="*/ 50 h 65"/>
                <a:gd name="T22" fmla="*/ 20 w 85"/>
                <a:gd name="T23" fmla="*/ 54 h 65"/>
                <a:gd name="T24" fmla="*/ 14 w 85"/>
                <a:gd name="T25" fmla="*/ 63 h 65"/>
                <a:gd name="T26" fmla="*/ 15 w 85"/>
                <a:gd name="T27" fmla="*/ 65 h 65"/>
                <a:gd name="T28" fmla="*/ 49 w 85"/>
                <a:gd name="T29" fmla="*/ 65 h 65"/>
                <a:gd name="T30" fmla="*/ 83 w 85"/>
                <a:gd name="T31" fmla="*/ 65 h 65"/>
                <a:gd name="T32" fmla="*/ 85 w 85"/>
                <a:gd name="T33" fmla="*/ 63 h 65"/>
                <a:gd name="T34" fmla="*/ 83 w 85"/>
                <a:gd name="T35" fmla="*/ 61 h 65"/>
                <a:gd name="T36" fmla="*/ 53 w 85"/>
                <a:gd name="T37" fmla="*/ 61 h 65"/>
                <a:gd name="T38" fmla="*/ 23 w 85"/>
                <a:gd name="T39"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65">
                  <a:moveTo>
                    <a:pt x="23" y="61"/>
                  </a:moveTo>
                  <a:cubicBezTo>
                    <a:pt x="22" y="61"/>
                    <a:pt x="22" y="60"/>
                    <a:pt x="22" y="59"/>
                  </a:cubicBezTo>
                  <a:cubicBezTo>
                    <a:pt x="25" y="55"/>
                    <a:pt x="25" y="55"/>
                    <a:pt x="25" y="55"/>
                  </a:cubicBezTo>
                  <a:cubicBezTo>
                    <a:pt x="25" y="54"/>
                    <a:pt x="25" y="52"/>
                    <a:pt x="25" y="51"/>
                  </a:cubicBezTo>
                  <a:cubicBezTo>
                    <a:pt x="15" y="26"/>
                    <a:pt x="15" y="26"/>
                    <a:pt x="15" y="26"/>
                  </a:cubicBezTo>
                  <a:cubicBezTo>
                    <a:pt x="5" y="1"/>
                    <a:pt x="5" y="1"/>
                    <a:pt x="5" y="1"/>
                  </a:cubicBezTo>
                  <a:cubicBezTo>
                    <a:pt x="4" y="0"/>
                    <a:pt x="3" y="0"/>
                    <a:pt x="2" y="0"/>
                  </a:cubicBezTo>
                  <a:cubicBezTo>
                    <a:pt x="2" y="0"/>
                    <a:pt x="2" y="0"/>
                    <a:pt x="2" y="0"/>
                  </a:cubicBezTo>
                  <a:cubicBezTo>
                    <a:pt x="1" y="1"/>
                    <a:pt x="0" y="2"/>
                    <a:pt x="1" y="3"/>
                  </a:cubicBezTo>
                  <a:cubicBezTo>
                    <a:pt x="10" y="27"/>
                    <a:pt x="10" y="27"/>
                    <a:pt x="10" y="27"/>
                  </a:cubicBezTo>
                  <a:cubicBezTo>
                    <a:pt x="20" y="50"/>
                    <a:pt x="20" y="50"/>
                    <a:pt x="20" y="50"/>
                  </a:cubicBezTo>
                  <a:cubicBezTo>
                    <a:pt x="20" y="51"/>
                    <a:pt x="20" y="53"/>
                    <a:pt x="20" y="54"/>
                  </a:cubicBezTo>
                  <a:cubicBezTo>
                    <a:pt x="14" y="63"/>
                    <a:pt x="14" y="63"/>
                    <a:pt x="14" y="63"/>
                  </a:cubicBezTo>
                  <a:cubicBezTo>
                    <a:pt x="14" y="64"/>
                    <a:pt x="14" y="65"/>
                    <a:pt x="15" y="65"/>
                  </a:cubicBezTo>
                  <a:cubicBezTo>
                    <a:pt x="49" y="65"/>
                    <a:pt x="49" y="65"/>
                    <a:pt x="49" y="65"/>
                  </a:cubicBezTo>
                  <a:cubicBezTo>
                    <a:pt x="83" y="65"/>
                    <a:pt x="83" y="65"/>
                    <a:pt x="83" y="65"/>
                  </a:cubicBezTo>
                  <a:cubicBezTo>
                    <a:pt x="84" y="65"/>
                    <a:pt x="85" y="64"/>
                    <a:pt x="85" y="63"/>
                  </a:cubicBezTo>
                  <a:cubicBezTo>
                    <a:pt x="85" y="62"/>
                    <a:pt x="84" y="61"/>
                    <a:pt x="83" y="61"/>
                  </a:cubicBezTo>
                  <a:cubicBezTo>
                    <a:pt x="53" y="61"/>
                    <a:pt x="53" y="61"/>
                    <a:pt x="53" y="61"/>
                  </a:cubicBez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38"/>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4 w 85"/>
                <a:gd name="T37" fmla="*/ 64 h 65"/>
                <a:gd name="T38" fmla="*/ 14 w 85"/>
                <a:gd name="T39" fmla="*/ 63 h 65"/>
                <a:gd name="T40" fmla="*/ 15 w 85"/>
                <a:gd name="T41" fmla="*/ 62 h 65"/>
                <a:gd name="T42" fmla="*/ 20 w 85"/>
                <a:gd name="T43" fmla="*/ 54 h 65"/>
                <a:gd name="T44" fmla="*/ 20 w 85"/>
                <a:gd name="T45" fmla="*/ 54 h 65"/>
                <a:gd name="T46" fmla="*/ 20 w 85"/>
                <a:gd name="T47" fmla="*/ 50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0"/>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4" y="61"/>
                    <a:pt x="24" y="61"/>
                  </a:cubicBezTo>
                  <a:cubicBezTo>
                    <a:pt x="53" y="61"/>
                    <a:pt x="53" y="61"/>
                    <a:pt x="53" y="61"/>
                  </a:cubicBezTo>
                  <a:cubicBezTo>
                    <a:pt x="82" y="61"/>
                    <a:pt x="82" y="61"/>
                    <a:pt x="82" y="61"/>
                  </a:cubicBezTo>
                  <a:cubicBezTo>
                    <a:pt x="83" y="61"/>
                    <a:pt x="83" y="61"/>
                    <a:pt x="83" y="61"/>
                  </a:cubicBezTo>
                  <a:cubicBezTo>
                    <a:pt x="84" y="61"/>
                    <a:pt x="85" y="62"/>
                    <a:pt x="85" y="63"/>
                  </a:cubicBezTo>
                  <a:cubicBezTo>
                    <a:pt x="85" y="64"/>
                    <a:pt x="84" y="65"/>
                    <a:pt x="83" y="65"/>
                  </a:cubicBezTo>
                  <a:cubicBezTo>
                    <a:pt x="83" y="65"/>
                    <a:pt x="83" y="65"/>
                    <a:pt x="82" y="65"/>
                  </a:cubicBezTo>
                  <a:cubicBezTo>
                    <a:pt x="49" y="65"/>
                    <a:pt x="49" y="65"/>
                    <a:pt x="49" y="65"/>
                  </a:cubicBezTo>
                  <a:cubicBezTo>
                    <a:pt x="16" y="65"/>
                    <a:pt x="16" y="65"/>
                    <a:pt x="16" y="65"/>
                  </a:cubicBezTo>
                  <a:cubicBezTo>
                    <a:pt x="15" y="65"/>
                    <a:pt x="14" y="65"/>
                    <a:pt x="14" y="64"/>
                  </a:cubicBezTo>
                  <a:cubicBezTo>
                    <a:pt x="14" y="64"/>
                    <a:pt x="14" y="64"/>
                    <a:pt x="14" y="63"/>
                  </a:cubicBezTo>
                  <a:cubicBezTo>
                    <a:pt x="14" y="63"/>
                    <a:pt x="15" y="62"/>
                    <a:pt x="15" y="62"/>
                  </a:cubicBezTo>
                  <a:cubicBezTo>
                    <a:pt x="20" y="54"/>
                    <a:pt x="20" y="54"/>
                    <a:pt x="20" y="54"/>
                  </a:cubicBezTo>
                  <a:cubicBezTo>
                    <a:pt x="20" y="54"/>
                    <a:pt x="20" y="54"/>
                    <a:pt x="20" y="54"/>
                  </a:cubicBezTo>
                  <a:cubicBezTo>
                    <a:pt x="20" y="53"/>
                    <a:pt x="20" y="51"/>
                    <a:pt x="20" y="50"/>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39"/>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4 w 85"/>
                <a:gd name="T37" fmla="*/ 64 h 65"/>
                <a:gd name="T38" fmla="*/ 14 w 85"/>
                <a:gd name="T39" fmla="*/ 63 h 65"/>
                <a:gd name="T40" fmla="*/ 15 w 85"/>
                <a:gd name="T41" fmla="*/ 63 h 65"/>
                <a:gd name="T42" fmla="*/ 20 w 85"/>
                <a:gd name="T43" fmla="*/ 55 h 65"/>
                <a:gd name="T44" fmla="*/ 20 w 85"/>
                <a:gd name="T45" fmla="*/ 54 h 65"/>
                <a:gd name="T46" fmla="*/ 20 w 85"/>
                <a:gd name="T47" fmla="*/ 50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0"/>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4" y="61"/>
                    <a:pt x="24" y="61"/>
                  </a:cubicBezTo>
                  <a:cubicBezTo>
                    <a:pt x="53" y="61"/>
                    <a:pt x="53" y="61"/>
                    <a:pt x="53" y="61"/>
                  </a:cubicBezTo>
                  <a:cubicBezTo>
                    <a:pt x="82" y="61"/>
                    <a:pt x="82" y="61"/>
                    <a:pt x="82" y="61"/>
                  </a:cubicBezTo>
                  <a:cubicBezTo>
                    <a:pt x="83"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5" y="65"/>
                    <a:pt x="14" y="65"/>
                    <a:pt x="14" y="64"/>
                  </a:cubicBezTo>
                  <a:cubicBezTo>
                    <a:pt x="14" y="64"/>
                    <a:pt x="14" y="64"/>
                    <a:pt x="14" y="63"/>
                  </a:cubicBezTo>
                  <a:cubicBezTo>
                    <a:pt x="14" y="63"/>
                    <a:pt x="15" y="63"/>
                    <a:pt x="15" y="63"/>
                  </a:cubicBezTo>
                  <a:cubicBezTo>
                    <a:pt x="20" y="55"/>
                    <a:pt x="20" y="55"/>
                    <a:pt x="20" y="55"/>
                  </a:cubicBezTo>
                  <a:cubicBezTo>
                    <a:pt x="20" y="54"/>
                    <a:pt x="20" y="54"/>
                    <a:pt x="20" y="54"/>
                  </a:cubicBezTo>
                  <a:cubicBezTo>
                    <a:pt x="20" y="53"/>
                    <a:pt x="20" y="52"/>
                    <a:pt x="20" y="50"/>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40"/>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5 w 85"/>
                <a:gd name="T37" fmla="*/ 64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3" y="61"/>
                    <a:pt x="24"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6" y="65"/>
                    <a:pt x="15" y="65"/>
                    <a:pt x="15" y="64"/>
                  </a:cubicBezTo>
                  <a:cubicBezTo>
                    <a:pt x="14" y="64"/>
                    <a:pt x="14" y="64"/>
                    <a:pt x="14" y="64"/>
                  </a:cubicBezTo>
                  <a:cubicBezTo>
                    <a:pt x="14" y="64"/>
                    <a:pt x="14" y="63"/>
                    <a:pt x="15" y="63"/>
                  </a:cubicBezTo>
                  <a:cubicBezTo>
                    <a:pt x="20" y="55"/>
                    <a:pt x="20" y="55"/>
                    <a:pt x="20" y="55"/>
                  </a:cubicBezTo>
                  <a:cubicBezTo>
                    <a:pt x="20" y="55"/>
                    <a:pt x="20" y="54"/>
                    <a:pt x="20" y="54"/>
                  </a:cubicBezTo>
                  <a:cubicBezTo>
                    <a:pt x="20" y="53"/>
                    <a:pt x="20" y="52"/>
                    <a:pt x="20" y="51"/>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41"/>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4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5 w 85"/>
                <a:gd name="T37" fmla="*/ 64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5" y="1"/>
                  </a:cubicBezTo>
                  <a:cubicBezTo>
                    <a:pt x="15" y="26"/>
                    <a:pt x="15" y="26"/>
                    <a:pt x="15" y="26"/>
                  </a:cubicBezTo>
                  <a:cubicBezTo>
                    <a:pt x="25" y="51"/>
                    <a:pt x="25" y="51"/>
                    <a:pt x="25" y="51"/>
                  </a:cubicBezTo>
                  <a:cubicBezTo>
                    <a:pt x="25" y="52"/>
                    <a:pt x="25" y="54"/>
                    <a:pt x="24" y="55"/>
                  </a:cubicBezTo>
                  <a:cubicBezTo>
                    <a:pt x="22" y="59"/>
                    <a:pt x="22" y="59"/>
                    <a:pt x="22" y="59"/>
                  </a:cubicBezTo>
                  <a:cubicBezTo>
                    <a:pt x="22" y="59"/>
                    <a:pt x="22" y="60"/>
                    <a:pt x="22" y="60"/>
                  </a:cubicBezTo>
                  <a:cubicBezTo>
                    <a:pt x="22" y="61"/>
                    <a:pt x="22" y="61"/>
                    <a:pt x="23" y="61"/>
                  </a:cubicBezTo>
                  <a:cubicBezTo>
                    <a:pt x="23" y="61"/>
                    <a:pt x="23" y="61"/>
                    <a:pt x="24"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6" y="65"/>
                    <a:pt x="15" y="65"/>
                    <a:pt x="15" y="64"/>
                  </a:cubicBezTo>
                  <a:cubicBezTo>
                    <a:pt x="14" y="64"/>
                    <a:pt x="14" y="64"/>
                    <a:pt x="14" y="64"/>
                  </a:cubicBezTo>
                  <a:cubicBezTo>
                    <a:pt x="14" y="64"/>
                    <a:pt x="14" y="63"/>
                    <a:pt x="15" y="63"/>
                  </a:cubicBezTo>
                  <a:cubicBezTo>
                    <a:pt x="20" y="55"/>
                    <a:pt x="20" y="55"/>
                    <a:pt x="20" y="55"/>
                  </a:cubicBezTo>
                  <a:cubicBezTo>
                    <a:pt x="20" y="55"/>
                    <a:pt x="20" y="54"/>
                    <a:pt x="20" y="54"/>
                  </a:cubicBezTo>
                  <a:cubicBezTo>
                    <a:pt x="20" y="53"/>
                    <a:pt x="21" y="52"/>
                    <a:pt x="20" y="51"/>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42"/>
            <p:cNvSpPr/>
            <p:nvPr/>
          </p:nvSpPr>
          <p:spPr bwMode="auto">
            <a:xfrm>
              <a:off x="2875829" y="825500"/>
              <a:ext cx="542925" cy="412750"/>
            </a:xfrm>
            <a:custGeom>
              <a:avLst/>
              <a:gdLst>
                <a:gd name="T0" fmla="*/ 2 w 85"/>
                <a:gd name="T1" fmla="*/ 0 h 65"/>
                <a:gd name="T2" fmla="*/ 3 w 85"/>
                <a:gd name="T3" fmla="*/ 0 h 65"/>
                <a:gd name="T4" fmla="*/ 4 w 85"/>
                <a:gd name="T5" fmla="*/ 1 h 65"/>
                <a:gd name="T6" fmla="*/ 15 w 85"/>
                <a:gd name="T7" fmla="*/ 26 h 65"/>
                <a:gd name="T8" fmla="*/ 25 w 85"/>
                <a:gd name="T9" fmla="*/ 51 h 65"/>
                <a:gd name="T10" fmla="*/ 24 w 85"/>
                <a:gd name="T11" fmla="*/ 54 h 65"/>
                <a:gd name="T12" fmla="*/ 22 w 85"/>
                <a:gd name="T13" fmla="*/ 59 h 65"/>
                <a:gd name="T14" fmla="*/ 22 w 85"/>
                <a:gd name="T15" fmla="*/ 60 h 65"/>
                <a:gd name="T16" fmla="*/ 23 w 85"/>
                <a:gd name="T17" fmla="*/ 61 h 65"/>
                <a:gd name="T18" fmla="*/ 23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7 w 85"/>
                <a:gd name="T35" fmla="*/ 65 h 65"/>
                <a:gd name="T36" fmla="*/ 15 w 85"/>
                <a:gd name="T37" fmla="*/ 65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1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4" y="1"/>
                  </a:cubicBezTo>
                  <a:cubicBezTo>
                    <a:pt x="15" y="26"/>
                    <a:pt x="15" y="26"/>
                    <a:pt x="15" y="26"/>
                  </a:cubicBezTo>
                  <a:cubicBezTo>
                    <a:pt x="25" y="51"/>
                    <a:pt x="25" y="51"/>
                    <a:pt x="25" y="51"/>
                  </a:cubicBezTo>
                  <a:cubicBezTo>
                    <a:pt x="25" y="52"/>
                    <a:pt x="25" y="54"/>
                    <a:pt x="24" y="54"/>
                  </a:cubicBezTo>
                  <a:cubicBezTo>
                    <a:pt x="22" y="59"/>
                    <a:pt x="22" y="59"/>
                    <a:pt x="22" y="59"/>
                  </a:cubicBezTo>
                  <a:cubicBezTo>
                    <a:pt x="22" y="59"/>
                    <a:pt x="22" y="60"/>
                    <a:pt x="22" y="60"/>
                  </a:cubicBezTo>
                  <a:cubicBezTo>
                    <a:pt x="22" y="61"/>
                    <a:pt x="22" y="61"/>
                    <a:pt x="23" y="61"/>
                  </a:cubicBezTo>
                  <a:cubicBezTo>
                    <a:pt x="23" y="61"/>
                    <a:pt x="23" y="61"/>
                    <a:pt x="23"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7" y="65"/>
                    <a:pt x="17" y="65"/>
                    <a:pt x="17" y="65"/>
                  </a:cubicBezTo>
                  <a:cubicBezTo>
                    <a:pt x="17" y="65"/>
                    <a:pt x="15" y="65"/>
                    <a:pt x="15" y="65"/>
                  </a:cubicBezTo>
                  <a:cubicBezTo>
                    <a:pt x="15" y="65"/>
                    <a:pt x="14" y="64"/>
                    <a:pt x="14" y="64"/>
                  </a:cubicBezTo>
                  <a:cubicBezTo>
                    <a:pt x="14" y="64"/>
                    <a:pt x="14" y="63"/>
                    <a:pt x="15" y="63"/>
                  </a:cubicBezTo>
                  <a:cubicBezTo>
                    <a:pt x="20" y="55"/>
                    <a:pt x="20" y="55"/>
                    <a:pt x="20" y="55"/>
                  </a:cubicBezTo>
                  <a:cubicBezTo>
                    <a:pt x="20" y="55"/>
                    <a:pt x="20" y="54"/>
                    <a:pt x="20" y="54"/>
                  </a:cubicBezTo>
                  <a:cubicBezTo>
                    <a:pt x="20" y="53"/>
                    <a:pt x="21" y="52"/>
                    <a:pt x="20" y="51"/>
                  </a:cubicBezTo>
                  <a:cubicBezTo>
                    <a:pt x="20" y="51"/>
                    <a:pt x="20" y="50"/>
                    <a:pt x="20" y="50"/>
                  </a:cubicBezTo>
                  <a:cubicBezTo>
                    <a:pt x="11" y="27"/>
                    <a:pt x="11" y="27"/>
                    <a:pt x="11"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43"/>
            <p:cNvSpPr/>
            <p:nvPr/>
          </p:nvSpPr>
          <p:spPr bwMode="auto">
            <a:xfrm>
              <a:off x="2875829" y="825500"/>
              <a:ext cx="536575" cy="412750"/>
            </a:xfrm>
            <a:custGeom>
              <a:avLst/>
              <a:gdLst>
                <a:gd name="T0" fmla="*/ 15 w 84"/>
                <a:gd name="T1" fmla="*/ 65 h 65"/>
                <a:gd name="T2" fmla="*/ 14 w 84"/>
                <a:gd name="T3" fmla="*/ 64 h 65"/>
                <a:gd name="T4" fmla="*/ 14 w 84"/>
                <a:gd name="T5" fmla="*/ 63 h 65"/>
                <a:gd name="T6" fmla="*/ 20 w 84"/>
                <a:gd name="T7" fmla="*/ 54 h 65"/>
                <a:gd name="T8" fmla="*/ 20 w 84"/>
                <a:gd name="T9" fmla="*/ 50 h 65"/>
                <a:gd name="T10" fmla="*/ 11 w 84"/>
                <a:gd name="T11" fmla="*/ 26 h 65"/>
                <a:gd name="T12" fmla="*/ 1 w 84"/>
                <a:gd name="T13" fmla="*/ 3 h 65"/>
                <a:gd name="T14" fmla="*/ 2 w 84"/>
                <a:gd name="T15" fmla="*/ 0 h 65"/>
                <a:gd name="T16" fmla="*/ 3 w 84"/>
                <a:gd name="T17" fmla="*/ 0 h 65"/>
                <a:gd name="T18" fmla="*/ 4 w 84"/>
                <a:gd name="T19" fmla="*/ 1 h 65"/>
                <a:gd name="T20" fmla="*/ 15 w 84"/>
                <a:gd name="T21" fmla="*/ 26 h 65"/>
                <a:gd name="T22" fmla="*/ 25 w 84"/>
                <a:gd name="T23" fmla="*/ 51 h 65"/>
                <a:gd name="T24" fmla="*/ 24 w 84"/>
                <a:gd name="T25" fmla="*/ 54 h 65"/>
                <a:gd name="T26" fmla="*/ 22 w 84"/>
                <a:gd name="T27" fmla="*/ 59 h 65"/>
                <a:gd name="T28" fmla="*/ 22 w 84"/>
                <a:gd name="T29" fmla="*/ 60 h 65"/>
                <a:gd name="T30" fmla="*/ 23 w 84"/>
                <a:gd name="T31" fmla="*/ 61 h 65"/>
                <a:gd name="T32" fmla="*/ 53 w 84"/>
                <a:gd name="T33" fmla="*/ 61 h 65"/>
                <a:gd name="T34" fmla="*/ 83 w 84"/>
                <a:gd name="T35" fmla="*/ 61 h 65"/>
                <a:gd name="T36" fmla="*/ 84 w 84"/>
                <a:gd name="T37" fmla="*/ 63 h 65"/>
                <a:gd name="T38" fmla="*/ 83 w 84"/>
                <a:gd name="T39" fmla="*/ 65 h 65"/>
                <a:gd name="T40" fmla="*/ 49 w 84"/>
                <a:gd name="T41" fmla="*/ 65 h 65"/>
                <a:gd name="T42" fmla="*/ 15 w 84"/>
                <a:gd name="T4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5">
                  <a:moveTo>
                    <a:pt x="15" y="65"/>
                  </a:moveTo>
                  <a:cubicBezTo>
                    <a:pt x="15" y="65"/>
                    <a:pt x="14" y="64"/>
                    <a:pt x="14" y="64"/>
                  </a:cubicBezTo>
                  <a:cubicBezTo>
                    <a:pt x="14" y="64"/>
                    <a:pt x="14" y="64"/>
                    <a:pt x="14" y="63"/>
                  </a:cubicBezTo>
                  <a:cubicBezTo>
                    <a:pt x="20" y="54"/>
                    <a:pt x="20" y="54"/>
                    <a:pt x="20" y="54"/>
                  </a:cubicBezTo>
                  <a:cubicBezTo>
                    <a:pt x="21" y="53"/>
                    <a:pt x="21" y="51"/>
                    <a:pt x="20" y="50"/>
                  </a:cubicBezTo>
                  <a:cubicBezTo>
                    <a:pt x="11" y="26"/>
                    <a:pt x="11" y="26"/>
                    <a:pt x="11" y="26"/>
                  </a:cubicBezTo>
                  <a:cubicBezTo>
                    <a:pt x="1" y="3"/>
                    <a:pt x="1" y="3"/>
                    <a:pt x="1" y="3"/>
                  </a:cubicBezTo>
                  <a:cubicBezTo>
                    <a:pt x="0" y="2"/>
                    <a:pt x="1" y="1"/>
                    <a:pt x="2" y="0"/>
                  </a:cubicBezTo>
                  <a:cubicBezTo>
                    <a:pt x="2" y="0"/>
                    <a:pt x="2" y="0"/>
                    <a:pt x="3" y="0"/>
                  </a:cubicBezTo>
                  <a:cubicBezTo>
                    <a:pt x="3" y="0"/>
                    <a:pt x="4" y="1"/>
                    <a:pt x="4" y="1"/>
                  </a:cubicBezTo>
                  <a:cubicBezTo>
                    <a:pt x="15" y="26"/>
                    <a:pt x="15" y="26"/>
                    <a:pt x="15" y="26"/>
                  </a:cubicBezTo>
                  <a:cubicBezTo>
                    <a:pt x="25" y="51"/>
                    <a:pt x="25" y="51"/>
                    <a:pt x="25" y="51"/>
                  </a:cubicBezTo>
                  <a:cubicBezTo>
                    <a:pt x="25" y="52"/>
                    <a:pt x="25" y="53"/>
                    <a:pt x="24" y="54"/>
                  </a:cubicBezTo>
                  <a:cubicBezTo>
                    <a:pt x="22" y="59"/>
                    <a:pt x="22" y="59"/>
                    <a:pt x="22" y="59"/>
                  </a:cubicBezTo>
                  <a:cubicBezTo>
                    <a:pt x="22" y="59"/>
                    <a:pt x="21" y="60"/>
                    <a:pt x="22" y="60"/>
                  </a:cubicBezTo>
                  <a:cubicBezTo>
                    <a:pt x="22" y="61"/>
                    <a:pt x="23" y="61"/>
                    <a:pt x="23" y="61"/>
                  </a:cubicBezTo>
                  <a:cubicBezTo>
                    <a:pt x="53" y="61"/>
                    <a:pt x="53" y="61"/>
                    <a:pt x="53" y="61"/>
                  </a:cubicBezTo>
                  <a:cubicBezTo>
                    <a:pt x="83" y="61"/>
                    <a:pt x="83" y="61"/>
                    <a:pt x="83" y="61"/>
                  </a:cubicBezTo>
                  <a:cubicBezTo>
                    <a:pt x="84" y="61"/>
                    <a:pt x="84" y="62"/>
                    <a:pt x="84" y="63"/>
                  </a:cubicBezTo>
                  <a:cubicBezTo>
                    <a:pt x="84" y="64"/>
                    <a:pt x="84" y="65"/>
                    <a:pt x="83" y="65"/>
                  </a:cubicBezTo>
                  <a:cubicBezTo>
                    <a:pt x="49" y="65"/>
                    <a:pt x="49" y="65"/>
                    <a:pt x="49" y="65"/>
                  </a:cubicBezTo>
                  <a:lnTo>
                    <a:pt x="15"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44"/>
            <p:cNvSpPr/>
            <p:nvPr/>
          </p:nvSpPr>
          <p:spPr bwMode="auto">
            <a:xfrm>
              <a:off x="3048867" y="1276350"/>
              <a:ext cx="19050" cy="25400"/>
            </a:xfrm>
            <a:custGeom>
              <a:avLst/>
              <a:gdLst>
                <a:gd name="T0" fmla="*/ 3 w 3"/>
                <a:gd name="T1" fmla="*/ 3 h 4"/>
                <a:gd name="T2" fmla="*/ 0 w 3"/>
                <a:gd name="T3" fmla="*/ 3 h 4"/>
                <a:gd name="T4" fmla="*/ 0 w 3"/>
                <a:gd name="T5" fmla="*/ 1 h 4"/>
                <a:gd name="T6" fmla="*/ 3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0" y="3"/>
                  </a:cubicBezTo>
                  <a:cubicBezTo>
                    <a:pt x="0" y="3"/>
                    <a:pt x="0" y="2"/>
                    <a:pt x="0" y="1"/>
                  </a:cubicBezTo>
                  <a:cubicBezTo>
                    <a:pt x="1" y="0"/>
                    <a:pt x="2"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5" name="Oval 45"/>
            <p:cNvSpPr>
              <a:spLocks noChangeArrowheads="1"/>
            </p:cNvSpPr>
            <p:nvPr/>
          </p:nvSpPr>
          <p:spPr bwMode="auto">
            <a:xfrm>
              <a:off x="3055217" y="1282700"/>
              <a:ext cx="635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46"/>
            <p:cNvSpPr/>
            <p:nvPr/>
          </p:nvSpPr>
          <p:spPr bwMode="auto">
            <a:xfrm>
              <a:off x="3336204" y="1276350"/>
              <a:ext cx="25400" cy="25400"/>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3"/>
                  </a:cubicBezTo>
                  <a:cubicBezTo>
                    <a:pt x="0" y="3"/>
                    <a:pt x="0" y="2"/>
                    <a:pt x="1" y="1"/>
                  </a:cubicBezTo>
                  <a:cubicBezTo>
                    <a:pt x="1" y="0"/>
                    <a:pt x="3" y="0"/>
                    <a:pt x="3" y="1"/>
                  </a:cubicBezTo>
                  <a:cubicBezTo>
                    <a:pt x="4" y="2"/>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7" name="Oval 47"/>
            <p:cNvSpPr>
              <a:spLocks noChangeArrowheads="1"/>
            </p:cNvSpPr>
            <p:nvPr/>
          </p:nvSpPr>
          <p:spPr bwMode="auto">
            <a:xfrm>
              <a:off x="3342554" y="1282700"/>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8"/>
            <p:cNvSpPr/>
            <p:nvPr/>
          </p:nvSpPr>
          <p:spPr bwMode="auto">
            <a:xfrm>
              <a:off x="2907579" y="850900"/>
              <a:ext cx="122238" cy="292100"/>
            </a:xfrm>
            <a:custGeom>
              <a:avLst/>
              <a:gdLst>
                <a:gd name="T0" fmla="*/ 10 w 19"/>
                <a:gd name="T1" fmla="*/ 23 h 46"/>
                <a:gd name="T2" fmla="*/ 0 w 19"/>
                <a:gd name="T3" fmla="*/ 0 h 46"/>
                <a:gd name="T4" fmla="*/ 9 w 19"/>
                <a:gd name="T5" fmla="*/ 23 h 46"/>
                <a:gd name="T6" fmla="*/ 19 w 19"/>
                <a:gd name="T7" fmla="*/ 46 h 46"/>
                <a:gd name="T8" fmla="*/ 10 w 19"/>
                <a:gd name="T9" fmla="*/ 23 h 46"/>
              </a:gdLst>
              <a:ahLst/>
              <a:cxnLst>
                <a:cxn ang="0">
                  <a:pos x="T0" y="T1"/>
                </a:cxn>
                <a:cxn ang="0">
                  <a:pos x="T2" y="T3"/>
                </a:cxn>
                <a:cxn ang="0">
                  <a:pos x="T4" y="T5"/>
                </a:cxn>
                <a:cxn ang="0">
                  <a:pos x="T6" y="T7"/>
                </a:cxn>
                <a:cxn ang="0">
                  <a:pos x="T8" y="T9"/>
                </a:cxn>
              </a:cxnLst>
              <a:rect l="0" t="0" r="r" b="b"/>
              <a:pathLst>
                <a:path w="19" h="46">
                  <a:moveTo>
                    <a:pt x="10" y="23"/>
                  </a:moveTo>
                  <a:cubicBezTo>
                    <a:pt x="5" y="10"/>
                    <a:pt x="0" y="0"/>
                    <a:pt x="0" y="0"/>
                  </a:cubicBezTo>
                  <a:cubicBezTo>
                    <a:pt x="0" y="0"/>
                    <a:pt x="4" y="10"/>
                    <a:pt x="9" y="23"/>
                  </a:cubicBezTo>
                  <a:cubicBezTo>
                    <a:pt x="15" y="36"/>
                    <a:pt x="19" y="46"/>
                    <a:pt x="19" y="46"/>
                  </a:cubicBezTo>
                  <a:cubicBezTo>
                    <a:pt x="19" y="46"/>
                    <a:pt x="15" y="3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49"/>
            <p:cNvSpPr/>
            <p:nvPr/>
          </p:nvSpPr>
          <p:spPr bwMode="auto">
            <a:xfrm>
              <a:off x="3023467" y="1212850"/>
              <a:ext cx="376238" cy="6350"/>
            </a:xfrm>
            <a:custGeom>
              <a:avLst/>
              <a:gdLst>
                <a:gd name="T0" fmla="*/ 29 w 59"/>
                <a:gd name="T1" fmla="*/ 0 h 1"/>
                <a:gd name="T2" fmla="*/ 0 w 59"/>
                <a:gd name="T3" fmla="*/ 0 h 1"/>
                <a:gd name="T4" fmla="*/ 29 w 59"/>
                <a:gd name="T5" fmla="*/ 1 h 1"/>
                <a:gd name="T6" fmla="*/ 59 w 59"/>
                <a:gd name="T7" fmla="*/ 0 h 1"/>
                <a:gd name="T8" fmla="*/ 29 w 59"/>
                <a:gd name="T9" fmla="*/ 0 h 1"/>
              </a:gdLst>
              <a:ahLst/>
              <a:cxnLst>
                <a:cxn ang="0">
                  <a:pos x="T0" y="T1"/>
                </a:cxn>
                <a:cxn ang="0">
                  <a:pos x="T2" y="T3"/>
                </a:cxn>
                <a:cxn ang="0">
                  <a:pos x="T4" y="T5"/>
                </a:cxn>
                <a:cxn ang="0">
                  <a:pos x="T6" y="T7"/>
                </a:cxn>
                <a:cxn ang="0">
                  <a:pos x="T8" y="T9"/>
                </a:cxn>
              </a:cxnLst>
              <a:rect l="0" t="0" r="r" b="b"/>
              <a:pathLst>
                <a:path w="59" h="1">
                  <a:moveTo>
                    <a:pt x="29" y="0"/>
                  </a:moveTo>
                  <a:cubicBezTo>
                    <a:pt x="13" y="0"/>
                    <a:pt x="0" y="0"/>
                    <a:pt x="0" y="0"/>
                  </a:cubicBezTo>
                  <a:cubicBezTo>
                    <a:pt x="0" y="0"/>
                    <a:pt x="13" y="1"/>
                    <a:pt x="29" y="1"/>
                  </a:cubicBezTo>
                  <a:cubicBezTo>
                    <a:pt x="45" y="1"/>
                    <a:pt x="59" y="0"/>
                    <a:pt x="59" y="0"/>
                  </a:cubicBezTo>
                  <a:cubicBezTo>
                    <a:pt x="59" y="0"/>
                    <a:pt x="46"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50"/>
            <p:cNvSpPr/>
            <p:nvPr/>
          </p:nvSpPr>
          <p:spPr bwMode="auto">
            <a:xfrm>
              <a:off x="2926629" y="869950"/>
              <a:ext cx="523875" cy="44450"/>
            </a:xfrm>
            <a:custGeom>
              <a:avLst/>
              <a:gdLst>
                <a:gd name="T0" fmla="*/ 59 w 82"/>
                <a:gd name="T1" fmla="*/ 4 h 7"/>
                <a:gd name="T2" fmla="*/ 82 w 82"/>
                <a:gd name="T3" fmla="*/ 6 h 7"/>
                <a:gd name="T4" fmla="*/ 60 w 82"/>
                <a:gd name="T5" fmla="*/ 5 h 7"/>
                <a:gd name="T6" fmla="*/ 23 w 82"/>
                <a:gd name="T7" fmla="*/ 3 h 7"/>
                <a:gd name="T8" fmla="*/ 2 w 82"/>
                <a:gd name="T9" fmla="*/ 1 h 7"/>
                <a:gd name="T10" fmla="*/ 23 w 82"/>
                <a:gd name="T11" fmla="*/ 2 h 7"/>
                <a:gd name="T12" fmla="*/ 59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59" y="4"/>
                  </a:moveTo>
                  <a:cubicBezTo>
                    <a:pt x="81" y="6"/>
                    <a:pt x="82" y="6"/>
                    <a:pt x="82" y="6"/>
                  </a:cubicBezTo>
                  <a:cubicBezTo>
                    <a:pt x="82" y="6"/>
                    <a:pt x="81" y="7"/>
                    <a:pt x="60" y="5"/>
                  </a:cubicBezTo>
                  <a:cubicBezTo>
                    <a:pt x="59" y="5"/>
                    <a:pt x="23" y="3"/>
                    <a:pt x="23" y="3"/>
                  </a:cubicBezTo>
                  <a:cubicBezTo>
                    <a:pt x="0" y="1"/>
                    <a:pt x="2" y="1"/>
                    <a:pt x="2" y="1"/>
                  </a:cubicBezTo>
                  <a:cubicBezTo>
                    <a:pt x="2" y="1"/>
                    <a:pt x="1" y="0"/>
                    <a:pt x="23" y="2"/>
                  </a:cubicBezTo>
                  <a:cubicBezTo>
                    <a:pt x="23" y="2"/>
                    <a:pt x="59" y="4"/>
                    <a:pt x="5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51"/>
            <p:cNvSpPr/>
            <p:nvPr/>
          </p:nvSpPr>
          <p:spPr bwMode="auto">
            <a:xfrm>
              <a:off x="3080617" y="1123950"/>
              <a:ext cx="319088" cy="12700"/>
            </a:xfrm>
            <a:custGeom>
              <a:avLst/>
              <a:gdLst>
                <a:gd name="T0" fmla="*/ 25 w 50"/>
                <a:gd name="T1" fmla="*/ 1 h 2"/>
                <a:gd name="T2" fmla="*/ 0 w 50"/>
                <a:gd name="T3" fmla="*/ 2 h 2"/>
                <a:gd name="T4" fmla="*/ 25 w 50"/>
                <a:gd name="T5" fmla="*/ 1 h 2"/>
                <a:gd name="T6" fmla="*/ 50 w 50"/>
                <a:gd name="T7" fmla="*/ 0 h 2"/>
                <a:gd name="T8" fmla="*/ 25 w 50"/>
                <a:gd name="T9" fmla="*/ 1 h 2"/>
              </a:gdLst>
              <a:ahLst/>
              <a:cxnLst>
                <a:cxn ang="0">
                  <a:pos x="T0" y="T1"/>
                </a:cxn>
                <a:cxn ang="0">
                  <a:pos x="T2" y="T3"/>
                </a:cxn>
                <a:cxn ang="0">
                  <a:pos x="T4" y="T5"/>
                </a:cxn>
                <a:cxn ang="0">
                  <a:pos x="T6" y="T7"/>
                </a:cxn>
                <a:cxn ang="0">
                  <a:pos x="T8" y="T9"/>
                </a:cxn>
              </a:cxnLst>
              <a:rect l="0" t="0" r="r" b="b"/>
              <a:pathLst>
                <a:path w="50" h="2">
                  <a:moveTo>
                    <a:pt x="25" y="1"/>
                  </a:moveTo>
                  <a:cubicBezTo>
                    <a:pt x="11" y="1"/>
                    <a:pt x="0" y="2"/>
                    <a:pt x="0" y="2"/>
                  </a:cubicBezTo>
                  <a:cubicBezTo>
                    <a:pt x="0" y="2"/>
                    <a:pt x="11" y="2"/>
                    <a:pt x="25" y="1"/>
                  </a:cubicBezTo>
                  <a:cubicBezTo>
                    <a:pt x="39" y="1"/>
                    <a:pt x="50" y="0"/>
                    <a:pt x="50" y="0"/>
                  </a:cubicBezTo>
                  <a:cubicBezTo>
                    <a:pt x="50" y="0"/>
                    <a:pt x="39"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sp>
        <p:nvSpPr>
          <p:cNvPr id="95" name="TextBox 94"/>
          <p:cNvSpPr txBox="1"/>
          <p:nvPr/>
        </p:nvSpPr>
        <p:spPr>
          <a:xfrm>
            <a:off x="6764478" y="2550851"/>
            <a:ext cx="2123826"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6764478" y="4080105"/>
            <a:ext cx="2123826"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96"/>
          <p:cNvSpPr txBox="1"/>
          <p:nvPr/>
        </p:nvSpPr>
        <p:spPr>
          <a:xfrm>
            <a:off x="6764478" y="5673875"/>
            <a:ext cx="2123826" cy="692497"/>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56"/>
          <p:cNvSpPr/>
          <p:nvPr/>
        </p:nvSpPr>
        <p:spPr bwMode="auto">
          <a:xfrm>
            <a:off x="7590527" y="3496584"/>
            <a:ext cx="471729" cy="495715"/>
          </a:xfrm>
          <a:custGeom>
            <a:avLst/>
            <a:gdLst>
              <a:gd name="T0" fmla="*/ 218 w 260"/>
              <a:gd name="T1" fmla="*/ 189 h 274"/>
              <a:gd name="T2" fmla="*/ 185 w 260"/>
              <a:gd name="T3" fmla="*/ 203 h 274"/>
              <a:gd name="T4" fmla="*/ 84 w 260"/>
              <a:gd name="T5" fmla="*/ 149 h 274"/>
              <a:gd name="T6" fmla="*/ 85 w 260"/>
              <a:gd name="T7" fmla="*/ 137 h 274"/>
              <a:gd name="T8" fmla="*/ 84 w 260"/>
              <a:gd name="T9" fmla="*/ 125 h 274"/>
              <a:gd name="T10" fmla="*/ 185 w 260"/>
              <a:gd name="T11" fmla="*/ 71 h 274"/>
              <a:gd name="T12" fmla="*/ 218 w 260"/>
              <a:gd name="T13" fmla="*/ 85 h 274"/>
              <a:gd name="T14" fmla="*/ 260 w 260"/>
              <a:gd name="T15" fmla="*/ 43 h 274"/>
              <a:gd name="T16" fmla="*/ 218 w 260"/>
              <a:gd name="T17" fmla="*/ 0 h 274"/>
              <a:gd name="T18" fmla="*/ 175 w 260"/>
              <a:gd name="T19" fmla="*/ 43 h 274"/>
              <a:gd name="T20" fmla="*/ 177 w 260"/>
              <a:gd name="T21" fmla="*/ 54 h 274"/>
              <a:gd name="T22" fmla="*/ 75 w 260"/>
              <a:gd name="T23" fmla="*/ 109 h 274"/>
              <a:gd name="T24" fmla="*/ 42 w 260"/>
              <a:gd name="T25" fmla="*/ 94 h 274"/>
              <a:gd name="T26" fmla="*/ 0 w 260"/>
              <a:gd name="T27" fmla="*/ 137 h 274"/>
              <a:gd name="T28" fmla="*/ 42 w 260"/>
              <a:gd name="T29" fmla="*/ 180 h 274"/>
              <a:gd name="T30" fmla="*/ 75 w 260"/>
              <a:gd name="T31" fmla="*/ 165 h 274"/>
              <a:gd name="T32" fmla="*/ 177 w 260"/>
              <a:gd name="T33" fmla="*/ 220 h 274"/>
              <a:gd name="T34" fmla="*/ 175 w 260"/>
              <a:gd name="T35" fmla="*/ 231 h 274"/>
              <a:gd name="T36" fmla="*/ 218 w 260"/>
              <a:gd name="T37" fmla="*/ 274 h 274"/>
              <a:gd name="T38" fmla="*/ 260 w 260"/>
              <a:gd name="T39" fmla="*/ 231 h 274"/>
              <a:gd name="T40" fmla="*/ 218 w 260"/>
              <a:gd name="T41" fmla="*/ 18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74">
                <a:moveTo>
                  <a:pt x="218" y="189"/>
                </a:moveTo>
                <a:cubicBezTo>
                  <a:pt x="205" y="189"/>
                  <a:pt x="193" y="194"/>
                  <a:pt x="185" y="203"/>
                </a:cubicBezTo>
                <a:cubicBezTo>
                  <a:pt x="84" y="149"/>
                  <a:pt x="84" y="149"/>
                  <a:pt x="84" y="149"/>
                </a:cubicBezTo>
                <a:cubicBezTo>
                  <a:pt x="85" y="145"/>
                  <a:pt x="85" y="141"/>
                  <a:pt x="85" y="137"/>
                </a:cubicBezTo>
                <a:cubicBezTo>
                  <a:pt x="85" y="133"/>
                  <a:pt x="85" y="129"/>
                  <a:pt x="84" y="125"/>
                </a:cubicBezTo>
                <a:cubicBezTo>
                  <a:pt x="185" y="71"/>
                  <a:pt x="185" y="71"/>
                  <a:pt x="185" y="71"/>
                </a:cubicBezTo>
                <a:cubicBezTo>
                  <a:pt x="193" y="80"/>
                  <a:pt x="205" y="85"/>
                  <a:pt x="218" y="85"/>
                </a:cubicBezTo>
                <a:cubicBezTo>
                  <a:pt x="241" y="85"/>
                  <a:pt x="260" y="66"/>
                  <a:pt x="260" y="43"/>
                </a:cubicBezTo>
                <a:cubicBezTo>
                  <a:pt x="260" y="19"/>
                  <a:pt x="241" y="0"/>
                  <a:pt x="218" y="0"/>
                </a:cubicBezTo>
                <a:cubicBezTo>
                  <a:pt x="194" y="0"/>
                  <a:pt x="175" y="19"/>
                  <a:pt x="175" y="43"/>
                </a:cubicBezTo>
                <a:cubicBezTo>
                  <a:pt x="175" y="47"/>
                  <a:pt x="175" y="51"/>
                  <a:pt x="177" y="54"/>
                </a:cubicBezTo>
                <a:cubicBezTo>
                  <a:pt x="75" y="109"/>
                  <a:pt x="75" y="109"/>
                  <a:pt x="75" y="109"/>
                </a:cubicBezTo>
                <a:cubicBezTo>
                  <a:pt x="67" y="100"/>
                  <a:pt x="55" y="94"/>
                  <a:pt x="42" y="94"/>
                </a:cubicBezTo>
                <a:cubicBezTo>
                  <a:pt x="19" y="94"/>
                  <a:pt x="0" y="113"/>
                  <a:pt x="0" y="137"/>
                </a:cubicBezTo>
                <a:cubicBezTo>
                  <a:pt x="0" y="161"/>
                  <a:pt x="19" y="180"/>
                  <a:pt x="42" y="180"/>
                </a:cubicBezTo>
                <a:cubicBezTo>
                  <a:pt x="55" y="180"/>
                  <a:pt x="67" y="174"/>
                  <a:pt x="75" y="165"/>
                </a:cubicBezTo>
                <a:cubicBezTo>
                  <a:pt x="177" y="220"/>
                  <a:pt x="177" y="220"/>
                  <a:pt x="177" y="220"/>
                </a:cubicBezTo>
                <a:cubicBezTo>
                  <a:pt x="175" y="223"/>
                  <a:pt x="175" y="227"/>
                  <a:pt x="175" y="231"/>
                </a:cubicBezTo>
                <a:cubicBezTo>
                  <a:pt x="175" y="255"/>
                  <a:pt x="194" y="274"/>
                  <a:pt x="218" y="274"/>
                </a:cubicBezTo>
                <a:cubicBezTo>
                  <a:pt x="241" y="274"/>
                  <a:pt x="260" y="255"/>
                  <a:pt x="260" y="231"/>
                </a:cubicBezTo>
                <a:cubicBezTo>
                  <a:pt x="260" y="208"/>
                  <a:pt x="241" y="189"/>
                  <a:pt x="218" y="189"/>
                </a:cubicBezTo>
                <a:close/>
              </a:path>
            </a:pathLst>
          </a:custGeom>
          <a:solidFill>
            <a:schemeClr val="accent2"/>
          </a:solidFill>
          <a:ln>
            <a:noFill/>
          </a:ln>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nvGrpSpPr>
          <p:cNvPr id="99" name="Group 98"/>
          <p:cNvGrpSpPr/>
          <p:nvPr/>
        </p:nvGrpSpPr>
        <p:grpSpPr>
          <a:xfrm>
            <a:off x="7549954" y="4971958"/>
            <a:ext cx="552875" cy="552875"/>
            <a:chOff x="2443163" y="3615531"/>
            <a:chExt cx="320675" cy="319088"/>
          </a:xfrm>
          <a:solidFill>
            <a:schemeClr val="accent3"/>
          </a:solidFill>
        </p:grpSpPr>
        <p:sp>
          <p:nvSpPr>
            <p:cNvPr id="100" name="Freeform 112"/>
            <p:cNvSpPr/>
            <p:nvPr/>
          </p:nvSpPr>
          <p:spPr bwMode="auto">
            <a:xfrm>
              <a:off x="2552700" y="3699668"/>
              <a:ext cx="133350" cy="153988"/>
            </a:xfrm>
            <a:custGeom>
              <a:avLst/>
              <a:gdLst>
                <a:gd name="T0" fmla="*/ 0 w 84"/>
                <a:gd name="T1" fmla="*/ 0 h 97"/>
                <a:gd name="T2" fmla="*/ 0 w 84"/>
                <a:gd name="T3" fmla="*/ 97 h 97"/>
                <a:gd name="T4" fmla="*/ 84 w 84"/>
                <a:gd name="T5" fmla="*/ 48 h 97"/>
                <a:gd name="T6" fmla="*/ 0 w 84"/>
                <a:gd name="T7" fmla="*/ 0 h 97"/>
              </a:gdLst>
              <a:ahLst/>
              <a:cxnLst>
                <a:cxn ang="0">
                  <a:pos x="T0" y="T1"/>
                </a:cxn>
                <a:cxn ang="0">
                  <a:pos x="T2" y="T3"/>
                </a:cxn>
                <a:cxn ang="0">
                  <a:pos x="T4" y="T5"/>
                </a:cxn>
                <a:cxn ang="0">
                  <a:pos x="T6" y="T7"/>
                </a:cxn>
              </a:cxnLst>
              <a:rect l="0" t="0" r="r" b="b"/>
              <a:pathLst>
                <a:path w="84" h="97">
                  <a:moveTo>
                    <a:pt x="0" y="0"/>
                  </a:moveTo>
                  <a:lnTo>
                    <a:pt x="0" y="97"/>
                  </a:lnTo>
                  <a:lnTo>
                    <a:pt x="84" y="4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13"/>
            <p:cNvSpPr>
              <a:spLocks noEditPoints="1"/>
            </p:cNvSpPr>
            <p:nvPr/>
          </p:nvSpPr>
          <p:spPr bwMode="auto">
            <a:xfrm>
              <a:off x="2443163" y="3615531"/>
              <a:ext cx="320675" cy="319088"/>
            </a:xfrm>
            <a:custGeom>
              <a:avLst/>
              <a:gdLst>
                <a:gd name="T0" fmla="*/ 148 w 296"/>
                <a:gd name="T1" fmla="*/ 0 h 296"/>
                <a:gd name="T2" fmla="*/ 0 w 296"/>
                <a:gd name="T3" fmla="*/ 148 h 296"/>
                <a:gd name="T4" fmla="*/ 148 w 296"/>
                <a:gd name="T5" fmla="*/ 296 h 296"/>
                <a:gd name="T6" fmla="*/ 296 w 296"/>
                <a:gd name="T7" fmla="*/ 148 h 296"/>
                <a:gd name="T8" fmla="*/ 148 w 296"/>
                <a:gd name="T9" fmla="*/ 0 h 296"/>
                <a:gd name="T10" fmla="*/ 148 w 296"/>
                <a:gd name="T11" fmla="*/ 281 h 296"/>
                <a:gd name="T12" fmla="*/ 15 w 296"/>
                <a:gd name="T13" fmla="*/ 148 h 296"/>
                <a:gd name="T14" fmla="*/ 148 w 296"/>
                <a:gd name="T15" fmla="*/ 15 h 296"/>
                <a:gd name="T16" fmla="*/ 281 w 296"/>
                <a:gd name="T17" fmla="*/ 148 h 296"/>
                <a:gd name="T18" fmla="*/ 148 w 296"/>
                <a:gd name="T19" fmla="*/ 28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0"/>
                  </a:moveTo>
                  <a:cubicBezTo>
                    <a:pt x="66" y="0"/>
                    <a:pt x="0" y="66"/>
                    <a:pt x="0" y="148"/>
                  </a:cubicBezTo>
                  <a:cubicBezTo>
                    <a:pt x="0" y="230"/>
                    <a:pt x="66" y="296"/>
                    <a:pt x="148" y="296"/>
                  </a:cubicBezTo>
                  <a:cubicBezTo>
                    <a:pt x="230" y="296"/>
                    <a:pt x="296" y="230"/>
                    <a:pt x="296" y="148"/>
                  </a:cubicBezTo>
                  <a:cubicBezTo>
                    <a:pt x="296" y="66"/>
                    <a:pt x="230" y="0"/>
                    <a:pt x="148" y="0"/>
                  </a:cubicBezTo>
                  <a:close/>
                  <a:moveTo>
                    <a:pt x="148" y="281"/>
                  </a:moveTo>
                  <a:cubicBezTo>
                    <a:pt x="75" y="281"/>
                    <a:pt x="15" y="221"/>
                    <a:pt x="15" y="148"/>
                  </a:cubicBezTo>
                  <a:cubicBezTo>
                    <a:pt x="15" y="75"/>
                    <a:pt x="75" y="15"/>
                    <a:pt x="148" y="15"/>
                  </a:cubicBezTo>
                  <a:cubicBezTo>
                    <a:pt x="221" y="15"/>
                    <a:pt x="281" y="75"/>
                    <a:pt x="281" y="148"/>
                  </a:cubicBezTo>
                  <a:cubicBezTo>
                    <a:pt x="281" y="221"/>
                    <a:pt x="221" y="281"/>
                    <a:pt x="148"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Group 101"/>
          <p:cNvGrpSpPr/>
          <p:nvPr/>
        </p:nvGrpSpPr>
        <p:grpSpPr>
          <a:xfrm>
            <a:off x="7526684" y="1911843"/>
            <a:ext cx="599414" cy="511931"/>
            <a:chOff x="2875829" y="825500"/>
            <a:chExt cx="587375" cy="501650"/>
          </a:xfrm>
          <a:solidFill>
            <a:schemeClr val="accent1"/>
          </a:solidFill>
        </p:grpSpPr>
        <p:sp>
          <p:nvSpPr>
            <p:cNvPr id="103" name="Freeform 6"/>
            <p:cNvSpPr>
              <a:spLocks noEditPoints="1"/>
            </p:cNvSpPr>
            <p:nvPr/>
          </p:nvSpPr>
          <p:spPr bwMode="auto">
            <a:xfrm>
              <a:off x="2926629" y="869950"/>
              <a:ext cx="536575" cy="292100"/>
            </a:xfrm>
            <a:custGeom>
              <a:avLst/>
              <a:gdLst>
                <a:gd name="T0" fmla="*/ 77 w 84"/>
                <a:gd name="T1" fmla="*/ 37 h 46"/>
                <a:gd name="T2" fmla="*/ 73 w 84"/>
                <a:gd name="T3" fmla="*/ 40 h 46"/>
                <a:gd name="T4" fmla="*/ 26 w 84"/>
                <a:gd name="T5" fmla="*/ 42 h 46"/>
                <a:gd name="T6" fmla="*/ 18 w 84"/>
                <a:gd name="T7" fmla="*/ 37 h 46"/>
                <a:gd name="T8" fmla="*/ 5 w 84"/>
                <a:gd name="T9" fmla="*/ 5 h 46"/>
                <a:gd name="T10" fmla="*/ 80 w 84"/>
                <a:gd name="T11" fmla="*/ 10 h 46"/>
                <a:gd name="T12" fmla="*/ 77 w 84"/>
                <a:gd name="T13" fmla="*/ 37 h 46"/>
                <a:gd name="T14" fmla="*/ 83 w 84"/>
                <a:gd name="T15" fmla="*/ 6 h 46"/>
                <a:gd name="T16" fmla="*/ 82 w 84"/>
                <a:gd name="T17" fmla="*/ 5 h 46"/>
                <a:gd name="T18" fmla="*/ 2 w 84"/>
                <a:gd name="T19" fmla="*/ 0 h 46"/>
                <a:gd name="T20" fmla="*/ 0 w 84"/>
                <a:gd name="T21" fmla="*/ 1 h 46"/>
                <a:gd name="T22" fmla="*/ 0 w 84"/>
                <a:gd name="T23" fmla="*/ 3 h 46"/>
                <a:gd name="T24" fmla="*/ 15 w 84"/>
                <a:gd name="T25" fmla="*/ 38 h 46"/>
                <a:gd name="T26" fmla="*/ 26 w 84"/>
                <a:gd name="T27" fmla="*/ 46 h 46"/>
                <a:gd name="T28" fmla="*/ 73 w 84"/>
                <a:gd name="T29" fmla="*/ 43 h 46"/>
                <a:gd name="T30" fmla="*/ 81 w 84"/>
                <a:gd name="T31" fmla="*/ 37 h 46"/>
                <a:gd name="T32" fmla="*/ 84 w 84"/>
                <a:gd name="T33" fmla="*/ 7 h 46"/>
                <a:gd name="T34" fmla="*/ 83 w 84"/>
                <a:gd name="T3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6">
                  <a:moveTo>
                    <a:pt x="77" y="37"/>
                  </a:moveTo>
                  <a:cubicBezTo>
                    <a:pt x="77" y="38"/>
                    <a:pt x="75" y="40"/>
                    <a:pt x="73" y="40"/>
                  </a:cubicBezTo>
                  <a:cubicBezTo>
                    <a:pt x="72" y="40"/>
                    <a:pt x="28" y="42"/>
                    <a:pt x="26" y="42"/>
                  </a:cubicBezTo>
                  <a:cubicBezTo>
                    <a:pt x="23" y="42"/>
                    <a:pt x="20" y="41"/>
                    <a:pt x="18" y="37"/>
                  </a:cubicBezTo>
                  <a:cubicBezTo>
                    <a:pt x="5" y="5"/>
                    <a:pt x="5" y="5"/>
                    <a:pt x="5" y="5"/>
                  </a:cubicBezTo>
                  <a:cubicBezTo>
                    <a:pt x="80" y="10"/>
                    <a:pt x="80" y="10"/>
                    <a:pt x="80" y="10"/>
                  </a:cubicBezTo>
                  <a:cubicBezTo>
                    <a:pt x="79" y="17"/>
                    <a:pt x="77" y="35"/>
                    <a:pt x="77" y="37"/>
                  </a:cubicBezTo>
                  <a:close/>
                  <a:moveTo>
                    <a:pt x="83" y="6"/>
                  </a:moveTo>
                  <a:cubicBezTo>
                    <a:pt x="83" y="5"/>
                    <a:pt x="83" y="5"/>
                    <a:pt x="82" y="5"/>
                  </a:cubicBezTo>
                  <a:cubicBezTo>
                    <a:pt x="2" y="0"/>
                    <a:pt x="2" y="0"/>
                    <a:pt x="2" y="0"/>
                  </a:cubicBezTo>
                  <a:cubicBezTo>
                    <a:pt x="1" y="0"/>
                    <a:pt x="1" y="0"/>
                    <a:pt x="0" y="1"/>
                  </a:cubicBezTo>
                  <a:cubicBezTo>
                    <a:pt x="0" y="1"/>
                    <a:pt x="0" y="2"/>
                    <a:pt x="0" y="3"/>
                  </a:cubicBezTo>
                  <a:cubicBezTo>
                    <a:pt x="15" y="38"/>
                    <a:pt x="15" y="38"/>
                    <a:pt x="15" y="38"/>
                  </a:cubicBezTo>
                  <a:cubicBezTo>
                    <a:pt x="17" y="43"/>
                    <a:pt x="21" y="46"/>
                    <a:pt x="26" y="46"/>
                  </a:cubicBezTo>
                  <a:cubicBezTo>
                    <a:pt x="28" y="46"/>
                    <a:pt x="71" y="44"/>
                    <a:pt x="73" y="43"/>
                  </a:cubicBezTo>
                  <a:cubicBezTo>
                    <a:pt x="77" y="43"/>
                    <a:pt x="80" y="41"/>
                    <a:pt x="81" y="37"/>
                  </a:cubicBezTo>
                  <a:cubicBezTo>
                    <a:pt x="81" y="35"/>
                    <a:pt x="84" y="8"/>
                    <a:pt x="84" y="7"/>
                  </a:cubicBezTo>
                  <a:cubicBezTo>
                    <a:pt x="84" y="7"/>
                    <a:pt x="84" y="6"/>
                    <a:pt x="8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7"/>
            <p:cNvSpPr/>
            <p:nvPr/>
          </p:nvSpPr>
          <p:spPr bwMode="auto">
            <a:xfrm>
              <a:off x="2996479" y="895350"/>
              <a:ext cx="134938" cy="247650"/>
            </a:xfrm>
            <a:custGeom>
              <a:avLst/>
              <a:gdLst>
                <a:gd name="T0" fmla="*/ 69 w 85"/>
                <a:gd name="T1" fmla="*/ 156 h 156"/>
                <a:gd name="T2" fmla="*/ 0 w 85"/>
                <a:gd name="T3" fmla="*/ 0 h 156"/>
                <a:gd name="T4" fmla="*/ 21 w 85"/>
                <a:gd name="T5" fmla="*/ 0 h 156"/>
                <a:gd name="T6" fmla="*/ 85 w 85"/>
                <a:gd name="T7" fmla="*/ 156 h 156"/>
                <a:gd name="T8" fmla="*/ 69 w 85"/>
                <a:gd name="T9" fmla="*/ 156 h 156"/>
              </a:gdLst>
              <a:ahLst/>
              <a:cxnLst>
                <a:cxn ang="0">
                  <a:pos x="T0" y="T1"/>
                </a:cxn>
                <a:cxn ang="0">
                  <a:pos x="T2" y="T3"/>
                </a:cxn>
                <a:cxn ang="0">
                  <a:pos x="T4" y="T5"/>
                </a:cxn>
                <a:cxn ang="0">
                  <a:pos x="T6" y="T7"/>
                </a:cxn>
                <a:cxn ang="0">
                  <a:pos x="T8" y="T9"/>
                </a:cxn>
              </a:cxnLst>
              <a:rect l="0" t="0" r="r" b="b"/>
              <a:pathLst>
                <a:path w="85" h="156">
                  <a:moveTo>
                    <a:pt x="69" y="156"/>
                  </a:moveTo>
                  <a:lnTo>
                    <a:pt x="0" y="0"/>
                  </a:lnTo>
                  <a:lnTo>
                    <a:pt x="21" y="0"/>
                  </a:lnTo>
                  <a:lnTo>
                    <a:pt x="85" y="156"/>
                  </a:lnTo>
                  <a:lnTo>
                    <a:pt x="6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8"/>
            <p:cNvSpPr/>
            <p:nvPr/>
          </p:nvSpPr>
          <p:spPr bwMode="auto">
            <a:xfrm>
              <a:off x="3002829" y="901700"/>
              <a:ext cx="122238" cy="241300"/>
            </a:xfrm>
            <a:custGeom>
              <a:avLst/>
              <a:gdLst>
                <a:gd name="T0" fmla="*/ 77 w 77"/>
                <a:gd name="T1" fmla="*/ 152 h 152"/>
                <a:gd name="T2" fmla="*/ 17 w 77"/>
                <a:gd name="T3" fmla="*/ 0 h 152"/>
                <a:gd name="T4" fmla="*/ 0 w 77"/>
                <a:gd name="T5" fmla="*/ 0 h 152"/>
                <a:gd name="T6" fmla="*/ 65 w 77"/>
                <a:gd name="T7" fmla="*/ 152 h 152"/>
                <a:gd name="T8" fmla="*/ 77 w 77"/>
                <a:gd name="T9" fmla="*/ 152 h 152"/>
              </a:gdLst>
              <a:ahLst/>
              <a:cxnLst>
                <a:cxn ang="0">
                  <a:pos x="T0" y="T1"/>
                </a:cxn>
                <a:cxn ang="0">
                  <a:pos x="T2" y="T3"/>
                </a:cxn>
                <a:cxn ang="0">
                  <a:pos x="T4" y="T5"/>
                </a:cxn>
                <a:cxn ang="0">
                  <a:pos x="T6" y="T7"/>
                </a:cxn>
                <a:cxn ang="0">
                  <a:pos x="T8" y="T9"/>
                </a:cxn>
              </a:cxnLst>
              <a:rect l="0" t="0" r="r" b="b"/>
              <a:pathLst>
                <a:path w="77" h="152">
                  <a:moveTo>
                    <a:pt x="77" y="152"/>
                  </a:moveTo>
                  <a:lnTo>
                    <a:pt x="17" y="0"/>
                  </a:lnTo>
                  <a:lnTo>
                    <a:pt x="0" y="0"/>
                  </a:lnTo>
                  <a:lnTo>
                    <a:pt x="65" y="152"/>
                  </a:lnTo>
                  <a:lnTo>
                    <a:pt x="77"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9"/>
            <p:cNvSpPr/>
            <p:nvPr/>
          </p:nvSpPr>
          <p:spPr bwMode="auto">
            <a:xfrm>
              <a:off x="3067917" y="895350"/>
              <a:ext cx="133350" cy="247650"/>
            </a:xfrm>
            <a:custGeom>
              <a:avLst/>
              <a:gdLst>
                <a:gd name="T0" fmla="*/ 64 w 84"/>
                <a:gd name="T1" fmla="*/ 156 h 156"/>
                <a:gd name="T2" fmla="*/ 0 w 84"/>
                <a:gd name="T3" fmla="*/ 0 h 156"/>
                <a:gd name="T4" fmla="*/ 20 w 84"/>
                <a:gd name="T5" fmla="*/ 0 h 156"/>
                <a:gd name="T6" fmla="*/ 84 w 84"/>
                <a:gd name="T7" fmla="*/ 156 h 156"/>
                <a:gd name="T8" fmla="*/ 64 w 84"/>
                <a:gd name="T9" fmla="*/ 156 h 156"/>
              </a:gdLst>
              <a:ahLst/>
              <a:cxnLst>
                <a:cxn ang="0">
                  <a:pos x="T0" y="T1"/>
                </a:cxn>
                <a:cxn ang="0">
                  <a:pos x="T2" y="T3"/>
                </a:cxn>
                <a:cxn ang="0">
                  <a:pos x="T4" y="T5"/>
                </a:cxn>
                <a:cxn ang="0">
                  <a:pos x="T6" y="T7"/>
                </a:cxn>
                <a:cxn ang="0">
                  <a:pos x="T8" y="T9"/>
                </a:cxn>
              </a:cxnLst>
              <a:rect l="0" t="0" r="r" b="b"/>
              <a:pathLst>
                <a:path w="84" h="156">
                  <a:moveTo>
                    <a:pt x="64" y="156"/>
                  </a:moveTo>
                  <a:lnTo>
                    <a:pt x="0" y="0"/>
                  </a:lnTo>
                  <a:lnTo>
                    <a:pt x="20" y="0"/>
                  </a:lnTo>
                  <a:lnTo>
                    <a:pt x="84" y="156"/>
                  </a:lnTo>
                  <a:lnTo>
                    <a:pt x="64"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0"/>
            <p:cNvSpPr/>
            <p:nvPr/>
          </p:nvSpPr>
          <p:spPr bwMode="auto">
            <a:xfrm>
              <a:off x="3074267" y="901700"/>
              <a:ext cx="120650" cy="241300"/>
            </a:xfrm>
            <a:custGeom>
              <a:avLst/>
              <a:gdLst>
                <a:gd name="T0" fmla="*/ 76 w 76"/>
                <a:gd name="T1" fmla="*/ 152 h 152"/>
                <a:gd name="T2" fmla="*/ 12 w 76"/>
                <a:gd name="T3" fmla="*/ 0 h 152"/>
                <a:gd name="T4" fmla="*/ 0 w 76"/>
                <a:gd name="T5" fmla="*/ 0 h 152"/>
                <a:gd name="T6" fmla="*/ 64 w 76"/>
                <a:gd name="T7" fmla="*/ 152 h 152"/>
                <a:gd name="T8" fmla="*/ 76 w 76"/>
                <a:gd name="T9" fmla="*/ 152 h 152"/>
              </a:gdLst>
              <a:ahLst/>
              <a:cxnLst>
                <a:cxn ang="0">
                  <a:pos x="T0" y="T1"/>
                </a:cxn>
                <a:cxn ang="0">
                  <a:pos x="T2" y="T3"/>
                </a:cxn>
                <a:cxn ang="0">
                  <a:pos x="T4" y="T5"/>
                </a:cxn>
                <a:cxn ang="0">
                  <a:pos x="T6" y="T7"/>
                </a:cxn>
                <a:cxn ang="0">
                  <a:pos x="T8" y="T9"/>
                </a:cxn>
              </a:cxnLst>
              <a:rect l="0" t="0" r="r" b="b"/>
              <a:pathLst>
                <a:path w="76" h="152">
                  <a:moveTo>
                    <a:pt x="76" y="152"/>
                  </a:moveTo>
                  <a:lnTo>
                    <a:pt x="12" y="0"/>
                  </a:lnTo>
                  <a:lnTo>
                    <a:pt x="0" y="0"/>
                  </a:lnTo>
                  <a:lnTo>
                    <a:pt x="64" y="152"/>
                  </a:lnTo>
                  <a:lnTo>
                    <a:pt x="76"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11"/>
            <p:cNvSpPr/>
            <p:nvPr/>
          </p:nvSpPr>
          <p:spPr bwMode="auto">
            <a:xfrm>
              <a:off x="3137767" y="895350"/>
              <a:ext cx="133350" cy="247650"/>
            </a:xfrm>
            <a:custGeom>
              <a:avLst/>
              <a:gdLst>
                <a:gd name="T0" fmla="*/ 64 w 84"/>
                <a:gd name="T1" fmla="*/ 156 h 156"/>
                <a:gd name="T2" fmla="*/ 0 w 84"/>
                <a:gd name="T3" fmla="*/ 0 h 156"/>
                <a:gd name="T4" fmla="*/ 16 w 84"/>
                <a:gd name="T5" fmla="*/ 0 h 156"/>
                <a:gd name="T6" fmla="*/ 84 w 84"/>
                <a:gd name="T7" fmla="*/ 156 h 156"/>
                <a:gd name="T8" fmla="*/ 64 w 84"/>
                <a:gd name="T9" fmla="*/ 156 h 156"/>
              </a:gdLst>
              <a:ahLst/>
              <a:cxnLst>
                <a:cxn ang="0">
                  <a:pos x="T0" y="T1"/>
                </a:cxn>
                <a:cxn ang="0">
                  <a:pos x="T2" y="T3"/>
                </a:cxn>
                <a:cxn ang="0">
                  <a:pos x="T4" y="T5"/>
                </a:cxn>
                <a:cxn ang="0">
                  <a:pos x="T6" y="T7"/>
                </a:cxn>
                <a:cxn ang="0">
                  <a:pos x="T8" y="T9"/>
                </a:cxn>
              </a:cxnLst>
              <a:rect l="0" t="0" r="r" b="b"/>
              <a:pathLst>
                <a:path w="84" h="156">
                  <a:moveTo>
                    <a:pt x="64" y="156"/>
                  </a:moveTo>
                  <a:lnTo>
                    <a:pt x="0" y="0"/>
                  </a:lnTo>
                  <a:lnTo>
                    <a:pt x="16" y="0"/>
                  </a:lnTo>
                  <a:lnTo>
                    <a:pt x="84" y="156"/>
                  </a:lnTo>
                  <a:lnTo>
                    <a:pt x="64"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12"/>
            <p:cNvSpPr/>
            <p:nvPr/>
          </p:nvSpPr>
          <p:spPr bwMode="auto">
            <a:xfrm>
              <a:off x="3137767" y="901700"/>
              <a:ext cx="127000" cy="241300"/>
            </a:xfrm>
            <a:custGeom>
              <a:avLst/>
              <a:gdLst>
                <a:gd name="T0" fmla="*/ 80 w 80"/>
                <a:gd name="T1" fmla="*/ 152 h 152"/>
                <a:gd name="T2" fmla="*/ 16 w 80"/>
                <a:gd name="T3" fmla="*/ 0 h 152"/>
                <a:gd name="T4" fmla="*/ 0 w 80"/>
                <a:gd name="T5" fmla="*/ 0 h 152"/>
                <a:gd name="T6" fmla="*/ 64 w 80"/>
                <a:gd name="T7" fmla="*/ 152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16" y="0"/>
                  </a:lnTo>
                  <a:lnTo>
                    <a:pt x="0" y="0"/>
                  </a:lnTo>
                  <a:lnTo>
                    <a:pt x="64" y="152"/>
                  </a:lnTo>
                  <a:lnTo>
                    <a:pt x="80"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3"/>
            <p:cNvSpPr/>
            <p:nvPr/>
          </p:nvSpPr>
          <p:spPr bwMode="auto">
            <a:xfrm>
              <a:off x="3201267" y="895350"/>
              <a:ext cx="134938" cy="247650"/>
            </a:xfrm>
            <a:custGeom>
              <a:avLst/>
              <a:gdLst>
                <a:gd name="T0" fmla="*/ 68 w 85"/>
                <a:gd name="T1" fmla="*/ 156 h 156"/>
                <a:gd name="T2" fmla="*/ 0 w 85"/>
                <a:gd name="T3" fmla="*/ 0 h 156"/>
                <a:gd name="T4" fmla="*/ 20 w 85"/>
                <a:gd name="T5" fmla="*/ 0 h 156"/>
                <a:gd name="T6" fmla="*/ 85 w 85"/>
                <a:gd name="T7" fmla="*/ 156 h 156"/>
                <a:gd name="T8" fmla="*/ 68 w 85"/>
                <a:gd name="T9" fmla="*/ 156 h 156"/>
              </a:gdLst>
              <a:ahLst/>
              <a:cxnLst>
                <a:cxn ang="0">
                  <a:pos x="T0" y="T1"/>
                </a:cxn>
                <a:cxn ang="0">
                  <a:pos x="T2" y="T3"/>
                </a:cxn>
                <a:cxn ang="0">
                  <a:pos x="T4" y="T5"/>
                </a:cxn>
                <a:cxn ang="0">
                  <a:pos x="T6" y="T7"/>
                </a:cxn>
                <a:cxn ang="0">
                  <a:pos x="T8" y="T9"/>
                </a:cxn>
              </a:cxnLst>
              <a:rect l="0" t="0" r="r" b="b"/>
              <a:pathLst>
                <a:path w="85" h="156">
                  <a:moveTo>
                    <a:pt x="68" y="156"/>
                  </a:moveTo>
                  <a:lnTo>
                    <a:pt x="0" y="0"/>
                  </a:lnTo>
                  <a:lnTo>
                    <a:pt x="20" y="0"/>
                  </a:lnTo>
                  <a:lnTo>
                    <a:pt x="85" y="156"/>
                  </a:lnTo>
                  <a:lnTo>
                    <a:pt x="6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14"/>
            <p:cNvSpPr/>
            <p:nvPr/>
          </p:nvSpPr>
          <p:spPr bwMode="auto">
            <a:xfrm>
              <a:off x="3207617" y="901700"/>
              <a:ext cx="128588" cy="241300"/>
            </a:xfrm>
            <a:custGeom>
              <a:avLst/>
              <a:gdLst>
                <a:gd name="T0" fmla="*/ 81 w 81"/>
                <a:gd name="T1" fmla="*/ 152 h 152"/>
                <a:gd name="T2" fmla="*/ 16 w 81"/>
                <a:gd name="T3" fmla="*/ 0 h 152"/>
                <a:gd name="T4" fmla="*/ 0 w 81"/>
                <a:gd name="T5" fmla="*/ 0 h 152"/>
                <a:gd name="T6" fmla="*/ 64 w 81"/>
                <a:gd name="T7" fmla="*/ 152 h 152"/>
                <a:gd name="T8" fmla="*/ 81 w 81"/>
                <a:gd name="T9" fmla="*/ 152 h 152"/>
              </a:gdLst>
              <a:ahLst/>
              <a:cxnLst>
                <a:cxn ang="0">
                  <a:pos x="T0" y="T1"/>
                </a:cxn>
                <a:cxn ang="0">
                  <a:pos x="T2" y="T3"/>
                </a:cxn>
                <a:cxn ang="0">
                  <a:pos x="T4" y="T5"/>
                </a:cxn>
                <a:cxn ang="0">
                  <a:pos x="T6" y="T7"/>
                </a:cxn>
                <a:cxn ang="0">
                  <a:pos x="T8" y="T9"/>
                </a:cxn>
              </a:cxnLst>
              <a:rect l="0" t="0" r="r" b="b"/>
              <a:pathLst>
                <a:path w="81" h="152">
                  <a:moveTo>
                    <a:pt x="81" y="152"/>
                  </a:moveTo>
                  <a:lnTo>
                    <a:pt x="16" y="0"/>
                  </a:lnTo>
                  <a:lnTo>
                    <a:pt x="0" y="0"/>
                  </a:lnTo>
                  <a:lnTo>
                    <a:pt x="64" y="152"/>
                  </a:lnTo>
                  <a:lnTo>
                    <a:pt x="81"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15"/>
            <p:cNvSpPr/>
            <p:nvPr/>
          </p:nvSpPr>
          <p:spPr bwMode="auto">
            <a:xfrm>
              <a:off x="3271117" y="895350"/>
              <a:ext cx="134938" cy="247650"/>
            </a:xfrm>
            <a:custGeom>
              <a:avLst/>
              <a:gdLst>
                <a:gd name="T0" fmla="*/ 65 w 85"/>
                <a:gd name="T1" fmla="*/ 156 h 156"/>
                <a:gd name="T2" fmla="*/ 0 w 85"/>
                <a:gd name="T3" fmla="*/ 0 h 156"/>
                <a:gd name="T4" fmla="*/ 20 w 85"/>
                <a:gd name="T5" fmla="*/ 0 h 156"/>
                <a:gd name="T6" fmla="*/ 85 w 85"/>
                <a:gd name="T7" fmla="*/ 156 h 156"/>
                <a:gd name="T8" fmla="*/ 65 w 85"/>
                <a:gd name="T9" fmla="*/ 156 h 156"/>
              </a:gdLst>
              <a:ahLst/>
              <a:cxnLst>
                <a:cxn ang="0">
                  <a:pos x="T0" y="T1"/>
                </a:cxn>
                <a:cxn ang="0">
                  <a:pos x="T2" y="T3"/>
                </a:cxn>
                <a:cxn ang="0">
                  <a:pos x="T4" y="T5"/>
                </a:cxn>
                <a:cxn ang="0">
                  <a:pos x="T6" y="T7"/>
                </a:cxn>
                <a:cxn ang="0">
                  <a:pos x="T8" y="T9"/>
                </a:cxn>
              </a:cxnLst>
              <a:rect l="0" t="0" r="r" b="b"/>
              <a:pathLst>
                <a:path w="85" h="156">
                  <a:moveTo>
                    <a:pt x="65" y="156"/>
                  </a:moveTo>
                  <a:lnTo>
                    <a:pt x="0" y="0"/>
                  </a:lnTo>
                  <a:lnTo>
                    <a:pt x="20" y="0"/>
                  </a:lnTo>
                  <a:lnTo>
                    <a:pt x="85" y="156"/>
                  </a:lnTo>
                  <a:lnTo>
                    <a:pt x="65"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6"/>
            <p:cNvSpPr/>
            <p:nvPr/>
          </p:nvSpPr>
          <p:spPr bwMode="auto">
            <a:xfrm>
              <a:off x="3342554" y="895350"/>
              <a:ext cx="95250" cy="215900"/>
            </a:xfrm>
            <a:custGeom>
              <a:avLst/>
              <a:gdLst>
                <a:gd name="T0" fmla="*/ 0 w 60"/>
                <a:gd name="T1" fmla="*/ 0 h 136"/>
                <a:gd name="T2" fmla="*/ 16 w 60"/>
                <a:gd name="T3" fmla="*/ 0 h 136"/>
                <a:gd name="T4" fmla="*/ 60 w 60"/>
                <a:gd name="T5" fmla="*/ 104 h 136"/>
                <a:gd name="T6" fmla="*/ 56 w 60"/>
                <a:gd name="T7" fmla="*/ 136 h 136"/>
                <a:gd name="T8" fmla="*/ 0 w 60"/>
                <a:gd name="T9" fmla="*/ 0 h 136"/>
              </a:gdLst>
              <a:ahLst/>
              <a:cxnLst>
                <a:cxn ang="0">
                  <a:pos x="T0" y="T1"/>
                </a:cxn>
                <a:cxn ang="0">
                  <a:pos x="T2" y="T3"/>
                </a:cxn>
                <a:cxn ang="0">
                  <a:pos x="T4" y="T5"/>
                </a:cxn>
                <a:cxn ang="0">
                  <a:pos x="T6" y="T7"/>
                </a:cxn>
                <a:cxn ang="0">
                  <a:pos x="T8" y="T9"/>
                </a:cxn>
              </a:cxnLst>
              <a:rect l="0" t="0" r="r" b="b"/>
              <a:pathLst>
                <a:path w="60" h="136">
                  <a:moveTo>
                    <a:pt x="0" y="0"/>
                  </a:moveTo>
                  <a:lnTo>
                    <a:pt x="16" y="0"/>
                  </a:lnTo>
                  <a:lnTo>
                    <a:pt x="60" y="104"/>
                  </a:lnTo>
                  <a:lnTo>
                    <a:pt x="56" y="13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4" name="Oval 17"/>
            <p:cNvSpPr>
              <a:spLocks noChangeArrowheads="1"/>
            </p:cNvSpPr>
            <p:nvPr/>
          </p:nvSpPr>
          <p:spPr bwMode="auto">
            <a:xfrm>
              <a:off x="3017117" y="1250950"/>
              <a:ext cx="825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5" name="Oval 18"/>
            <p:cNvSpPr>
              <a:spLocks noChangeArrowheads="1"/>
            </p:cNvSpPr>
            <p:nvPr/>
          </p:nvSpPr>
          <p:spPr bwMode="auto">
            <a:xfrm>
              <a:off x="3017117" y="1250950"/>
              <a:ext cx="825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6" name="Oval 19"/>
            <p:cNvSpPr>
              <a:spLocks noChangeArrowheads="1"/>
            </p:cNvSpPr>
            <p:nvPr/>
          </p:nvSpPr>
          <p:spPr bwMode="auto">
            <a:xfrm>
              <a:off x="3023467" y="1250950"/>
              <a:ext cx="698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7" name="Oval 20"/>
            <p:cNvSpPr>
              <a:spLocks noChangeArrowheads="1"/>
            </p:cNvSpPr>
            <p:nvPr/>
          </p:nvSpPr>
          <p:spPr bwMode="auto">
            <a:xfrm>
              <a:off x="3023467" y="1250950"/>
              <a:ext cx="6985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8" name="Oval 21"/>
            <p:cNvSpPr>
              <a:spLocks noChangeArrowheads="1"/>
            </p:cNvSpPr>
            <p:nvPr/>
          </p:nvSpPr>
          <p:spPr bwMode="auto">
            <a:xfrm>
              <a:off x="3023467" y="1250950"/>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19" name="Oval 22"/>
            <p:cNvSpPr>
              <a:spLocks noChangeArrowheads="1"/>
            </p:cNvSpPr>
            <p:nvPr/>
          </p:nvSpPr>
          <p:spPr bwMode="auto">
            <a:xfrm>
              <a:off x="3023467" y="1250950"/>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0" name="Oval 23"/>
            <p:cNvSpPr>
              <a:spLocks noChangeArrowheads="1"/>
            </p:cNvSpPr>
            <p:nvPr/>
          </p:nvSpPr>
          <p:spPr bwMode="auto">
            <a:xfrm>
              <a:off x="3023467" y="1257300"/>
              <a:ext cx="6985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1" name="Oval 24"/>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2" name="Oval 25"/>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3" name="Oval 26"/>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4" name="Oval 27"/>
            <p:cNvSpPr>
              <a:spLocks noChangeArrowheads="1"/>
            </p:cNvSpPr>
            <p:nvPr/>
          </p:nvSpPr>
          <p:spPr bwMode="auto">
            <a:xfrm>
              <a:off x="3309217" y="1250950"/>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5" name="Oval 28"/>
            <p:cNvSpPr>
              <a:spLocks noChangeArrowheads="1"/>
            </p:cNvSpPr>
            <p:nvPr/>
          </p:nvSpPr>
          <p:spPr bwMode="auto">
            <a:xfrm>
              <a:off x="3309217" y="1250950"/>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6" name="Oval 29"/>
            <p:cNvSpPr>
              <a:spLocks noChangeArrowheads="1"/>
            </p:cNvSpPr>
            <p:nvPr/>
          </p:nvSpPr>
          <p:spPr bwMode="auto">
            <a:xfrm>
              <a:off x="3315567" y="1250950"/>
              <a:ext cx="6508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7" name="Oval 30"/>
            <p:cNvSpPr>
              <a:spLocks noChangeArrowheads="1"/>
            </p:cNvSpPr>
            <p:nvPr/>
          </p:nvSpPr>
          <p:spPr bwMode="auto">
            <a:xfrm>
              <a:off x="3315567" y="1257300"/>
              <a:ext cx="65088"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31"/>
            <p:cNvSpPr/>
            <p:nvPr/>
          </p:nvSpPr>
          <p:spPr bwMode="auto">
            <a:xfrm>
              <a:off x="3036167" y="1212850"/>
              <a:ext cx="44450" cy="95250"/>
            </a:xfrm>
            <a:custGeom>
              <a:avLst/>
              <a:gdLst>
                <a:gd name="T0" fmla="*/ 7 w 7"/>
                <a:gd name="T1" fmla="*/ 13 h 15"/>
                <a:gd name="T2" fmla="*/ 4 w 7"/>
                <a:gd name="T3" fmla="*/ 15 h 15"/>
                <a:gd name="T4" fmla="*/ 3 w 7"/>
                <a:gd name="T5" fmla="*/ 15 h 15"/>
                <a:gd name="T6" fmla="*/ 0 w 7"/>
                <a:gd name="T7" fmla="*/ 13 h 15"/>
                <a:gd name="T8" fmla="*/ 0 w 7"/>
                <a:gd name="T9" fmla="*/ 3 h 15"/>
                <a:gd name="T10" fmla="*/ 3 w 7"/>
                <a:gd name="T11" fmla="*/ 0 h 15"/>
                <a:gd name="T12" fmla="*/ 4 w 7"/>
                <a:gd name="T13" fmla="*/ 0 h 15"/>
                <a:gd name="T14" fmla="*/ 7 w 7"/>
                <a:gd name="T15" fmla="*/ 3 h 15"/>
                <a:gd name="T16" fmla="*/ 7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13"/>
                  </a:moveTo>
                  <a:cubicBezTo>
                    <a:pt x="7" y="14"/>
                    <a:pt x="6" y="15"/>
                    <a:pt x="4" y="15"/>
                  </a:cubicBezTo>
                  <a:cubicBezTo>
                    <a:pt x="3" y="15"/>
                    <a:pt x="3" y="15"/>
                    <a:pt x="3" y="15"/>
                  </a:cubicBezTo>
                  <a:cubicBezTo>
                    <a:pt x="1" y="15"/>
                    <a:pt x="0" y="14"/>
                    <a:pt x="0" y="13"/>
                  </a:cubicBezTo>
                  <a:cubicBezTo>
                    <a:pt x="0" y="3"/>
                    <a:pt x="0" y="3"/>
                    <a:pt x="0" y="3"/>
                  </a:cubicBezTo>
                  <a:cubicBezTo>
                    <a:pt x="0" y="1"/>
                    <a:pt x="1" y="0"/>
                    <a:pt x="3" y="0"/>
                  </a:cubicBezTo>
                  <a:cubicBezTo>
                    <a:pt x="4" y="0"/>
                    <a:pt x="4" y="0"/>
                    <a:pt x="4" y="0"/>
                  </a:cubicBezTo>
                  <a:cubicBezTo>
                    <a:pt x="6" y="0"/>
                    <a:pt x="7" y="1"/>
                    <a:pt x="7" y="3"/>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32"/>
            <p:cNvSpPr/>
            <p:nvPr/>
          </p:nvSpPr>
          <p:spPr bwMode="auto">
            <a:xfrm>
              <a:off x="3042517" y="1219200"/>
              <a:ext cx="31750" cy="88900"/>
            </a:xfrm>
            <a:custGeom>
              <a:avLst/>
              <a:gdLst>
                <a:gd name="T0" fmla="*/ 2 w 5"/>
                <a:gd name="T1" fmla="*/ 14 h 14"/>
                <a:gd name="T2" fmla="*/ 0 w 5"/>
                <a:gd name="T3" fmla="*/ 12 h 14"/>
                <a:gd name="T4" fmla="*/ 0 w 5"/>
                <a:gd name="T5" fmla="*/ 2 h 14"/>
                <a:gd name="T6" fmla="*/ 2 w 5"/>
                <a:gd name="T7" fmla="*/ 0 h 14"/>
                <a:gd name="T8" fmla="*/ 3 w 5"/>
                <a:gd name="T9" fmla="*/ 0 h 14"/>
                <a:gd name="T10" fmla="*/ 5 w 5"/>
                <a:gd name="T11" fmla="*/ 2 h 14"/>
                <a:gd name="T12" fmla="*/ 5 w 5"/>
                <a:gd name="T13" fmla="*/ 12 h 14"/>
                <a:gd name="T14" fmla="*/ 3 w 5"/>
                <a:gd name="T15" fmla="*/ 14 h 14"/>
                <a:gd name="T16" fmla="*/ 2 w 5"/>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2" y="14"/>
                  </a:moveTo>
                  <a:cubicBezTo>
                    <a:pt x="0" y="14"/>
                    <a:pt x="0" y="13"/>
                    <a:pt x="0" y="12"/>
                  </a:cubicBezTo>
                  <a:cubicBezTo>
                    <a:pt x="0" y="2"/>
                    <a:pt x="0" y="2"/>
                    <a:pt x="0" y="2"/>
                  </a:cubicBezTo>
                  <a:cubicBezTo>
                    <a:pt x="0" y="1"/>
                    <a:pt x="0" y="0"/>
                    <a:pt x="2" y="0"/>
                  </a:cubicBezTo>
                  <a:cubicBezTo>
                    <a:pt x="3" y="0"/>
                    <a:pt x="3" y="0"/>
                    <a:pt x="3" y="0"/>
                  </a:cubicBezTo>
                  <a:cubicBezTo>
                    <a:pt x="5" y="0"/>
                    <a:pt x="5" y="1"/>
                    <a:pt x="5" y="2"/>
                  </a:cubicBezTo>
                  <a:cubicBezTo>
                    <a:pt x="5" y="12"/>
                    <a:pt x="5" y="12"/>
                    <a:pt x="5" y="12"/>
                  </a:cubicBezTo>
                  <a:cubicBezTo>
                    <a:pt x="5" y="13"/>
                    <a:pt x="5" y="14"/>
                    <a:pt x="3" y="1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33"/>
            <p:cNvSpPr/>
            <p:nvPr/>
          </p:nvSpPr>
          <p:spPr bwMode="auto">
            <a:xfrm>
              <a:off x="3329854" y="1212850"/>
              <a:ext cx="38100" cy="95250"/>
            </a:xfrm>
            <a:custGeom>
              <a:avLst/>
              <a:gdLst>
                <a:gd name="T0" fmla="*/ 6 w 6"/>
                <a:gd name="T1" fmla="*/ 13 h 15"/>
                <a:gd name="T2" fmla="*/ 4 w 6"/>
                <a:gd name="T3" fmla="*/ 15 h 15"/>
                <a:gd name="T4" fmla="*/ 2 w 6"/>
                <a:gd name="T5" fmla="*/ 15 h 15"/>
                <a:gd name="T6" fmla="*/ 0 w 6"/>
                <a:gd name="T7" fmla="*/ 13 h 15"/>
                <a:gd name="T8" fmla="*/ 0 w 6"/>
                <a:gd name="T9" fmla="*/ 3 h 15"/>
                <a:gd name="T10" fmla="*/ 2 w 6"/>
                <a:gd name="T11" fmla="*/ 0 h 15"/>
                <a:gd name="T12" fmla="*/ 4 w 6"/>
                <a:gd name="T13" fmla="*/ 0 h 15"/>
                <a:gd name="T14" fmla="*/ 6 w 6"/>
                <a:gd name="T15" fmla="*/ 3 h 15"/>
                <a:gd name="T16" fmla="*/ 6 w 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3"/>
                  </a:moveTo>
                  <a:cubicBezTo>
                    <a:pt x="6" y="14"/>
                    <a:pt x="5" y="15"/>
                    <a:pt x="4" y="15"/>
                  </a:cubicBezTo>
                  <a:cubicBezTo>
                    <a:pt x="2" y="15"/>
                    <a:pt x="2" y="15"/>
                    <a:pt x="2" y="15"/>
                  </a:cubicBezTo>
                  <a:cubicBezTo>
                    <a:pt x="1" y="15"/>
                    <a:pt x="0" y="14"/>
                    <a:pt x="0" y="13"/>
                  </a:cubicBezTo>
                  <a:cubicBezTo>
                    <a:pt x="0" y="3"/>
                    <a:pt x="0" y="3"/>
                    <a:pt x="0" y="3"/>
                  </a:cubicBezTo>
                  <a:cubicBezTo>
                    <a:pt x="0" y="1"/>
                    <a:pt x="1" y="0"/>
                    <a:pt x="2" y="0"/>
                  </a:cubicBezTo>
                  <a:cubicBezTo>
                    <a:pt x="4" y="0"/>
                    <a:pt x="4" y="0"/>
                    <a:pt x="4" y="0"/>
                  </a:cubicBezTo>
                  <a:cubicBezTo>
                    <a:pt x="5" y="0"/>
                    <a:pt x="6" y="1"/>
                    <a:pt x="6" y="3"/>
                  </a:cubicBezTo>
                  <a:lnTo>
                    <a:pt x="6"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34"/>
            <p:cNvSpPr/>
            <p:nvPr/>
          </p:nvSpPr>
          <p:spPr bwMode="auto">
            <a:xfrm>
              <a:off x="3329854" y="1219200"/>
              <a:ext cx="38100" cy="88900"/>
            </a:xfrm>
            <a:custGeom>
              <a:avLst/>
              <a:gdLst>
                <a:gd name="T0" fmla="*/ 2 w 6"/>
                <a:gd name="T1" fmla="*/ 14 h 14"/>
                <a:gd name="T2" fmla="*/ 0 w 6"/>
                <a:gd name="T3" fmla="*/ 12 h 14"/>
                <a:gd name="T4" fmla="*/ 0 w 6"/>
                <a:gd name="T5" fmla="*/ 2 h 14"/>
                <a:gd name="T6" fmla="*/ 2 w 6"/>
                <a:gd name="T7" fmla="*/ 0 h 14"/>
                <a:gd name="T8" fmla="*/ 4 w 6"/>
                <a:gd name="T9" fmla="*/ 0 h 14"/>
                <a:gd name="T10" fmla="*/ 6 w 6"/>
                <a:gd name="T11" fmla="*/ 2 h 14"/>
                <a:gd name="T12" fmla="*/ 6 w 6"/>
                <a:gd name="T13" fmla="*/ 12 h 14"/>
                <a:gd name="T14" fmla="*/ 4 w 6"/>
                <a:gd name="T15" fmla="*/ 14 h 14"/>
                <a:gd name="T16" fmla="*/ 2 w 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2" y="14"/>
                  </a:moveTo>
                  <a:cubicBezTo>
                    <a:pt x="1" y="14"/>
                    <a:pt x="0" y="13"/>
                    <a:pt x="0" y="12"/>
                  </a:cubicBezTo>
                  <a:cubicBezTo>
                    <a:pt x="0" y="2"/>
                    <a:pt x="0" y="2"/>
                    <a:pt x="0" y="2"/>
                  </a:cubicBezTo>
                  <a:cubicBezTo>
                    <a:pt x="0" y="1"/>
                    <a:pt x="1" y="0"/>
                    <a:pt x="2" y="0"/>
                  </a:cubicBezTo>
                  <a:cubicBezTo>
                    <a:pt x="4" y="0"/>
                    <a:pt x="4" y="0"/>
                    <a:pt x="4" y="0"/>
                  </a:cubicBezTo>
                  <a:cubicBezTo>
                    <a:pt x="5" y="0"/>
                    <a:pt x="6" y="1"/>
                    <a:pt x="6" y="2"/>
                  </a:cubicBezTo>
                  <a:cubicBezTo>
                    <a:pt x="6" y="12"/>
                    <a:pt x="6" y="12"/>
                    <a:pt x="6" y="12"/>
                  </a:cubicBezTo>
                  <a:cubicBezTo>
                    <a:pt x="6" y="13"/>
                    <a:pt x="5" y="14"/>
                    <a:pt x="4" y="1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35"/>
            <p:cNvSpPr>
              <a:spLocks noChangeArrowheads="1"/>
            </p:cNvSpPr>
            <p:nvPr/>
          </p:nvSpPr>
          <p:spPr bwMode="auto">
            <a:xfrm>
              <a:off x="3042517" y="1231900"/>
              <a:ext cx="317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36"/>
            <p:cNvSpPr>
              <a:spLocks noChangeArrowheads="1"/>
            </p:cNvSpPr>
            <p:nvPr/>
          </p:nvSpPr>
          <p:spPr bwMode="auto">
            <a:xfrm>
              <a:off x="3329854" y="1231900"/>
              <a:ext cx="381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37"/>
            <p:cNvSpPr/>
            <p:nvPr/>
          </p:nvSpPr>
          <p:spPr bwMode="auto">
            <a:xfrm>
              <a:off x="2875829" y="825500"/>
              <a:ext cx="542925" cy="412750"/>
            </a:xfrm>
            <a:custGeom>
              <a:avLst/>
              <a:gdLst>
                <a:gd name="T0" fmla="*/ 23 w 85"/>
                <a:gd name="T1" fmla="*/ 61 h 65"/>
                <a:gd name="T2" fmla="*/ 22 w 85"/>
                <a:gd name="T3" fmla="*/ 59 h 65"/>
                <a:gd name="T4" fmla="*/ 25 w 85"/>
                <a:gd name="T5" fmla="*/ 55 h 65"/>
                <a:gd name="T6" fmla="*/ 25 w 85"/>
                <a:gd name="T7" fmla="*/ 51 h 65"/>
                <a:gd name="T8" fmla="*/ 15 w 85"/>
                <a:gd name="T9" fmla="*/ 26 h 65"/>
                <a:gd name="T10" fmla="*/ 5 w 85"/>
                <a:gd name="T11" fmla="*/ 1 h 65"/>
                <a:gd name="T12" fmla="*/ 2 w 85"/>
                <a:gd name="T13" fmla="*/ 0 h 65"/>
                <a:gd name="T14" fmla="*/ 2 w 85"/>
                <a:gd name="T15" fmla="*/ 0 h 65"/>
                <a:gd name="T16" fmla="*/ 1 w 85"/>
                <a:gd name="T17" fmla="*/ 3 h 65"/>
                <a:gd name="T18" fmla="*/ 10 w 85"/>
                <a:gd name="T19" fmla="*/ 27 h 65"/>
                <a:gd name="T20" fmla="*/ 20 w 85"/>
                <a:gd name="T21" fmla="*/ 50 h 65"/>
                <a:gd name="T22" fmla="*/ 20 w 85"/>
                <a:gd name="T23" fmla="*/ 54 h 65"/>
                <a:gd name="T24" fmla="*/ 14 w 85"/>
                <a:gd name="T25" fmla="*/ 63 h 65"/>
                <a:gd name="T26" fmla="*/ 15 w 85"/>
                <a:gd name="T27" fmla="*/ 65 h 65"/>
                <a:gd name="T28" fmla="*/ 49 w 85"/>
                <a:gd name="T29" fmla="*/ 65 h 65"/>
                <a:gd name="T30" fmla="*/ 83 w 85"/>
                <a:gd name="T31" fmla="*/ 65 h 65"/>
                <a:gd name="T32" fmla="*/ 85 w 85"/>
                <a:gd name="T33" fmla="*/ 63 h 65"/>
                <a:gd name="T34" fmla="*/ 83 w 85"/>
                <a:gd name="T35" fmla="*/ 61 h 65"/>
                <a:gd name="T36" fmla="*/ 53 w 85"/>
                <a:gd name="T37" fmla="*/ 61 h 65"/>
                <a:gd name="T38" fmla="*/ 23 w 85"/>
                <a:gd name="T39"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65">
                  <a:moveTo>
                    <a:pt x="23" y="61"/>
                  </a:moveTo>
                  <a:cubicBezTo>
                    <a:pt x="22" y="61"/>
                    <a:pt x="22" y="60"/>
                    <a:pt x="22" y="59"/>
                  </a:cubicBezTo>
                  <a:cubicBezTo>
                    <a:pt x="25" y="55"/>
                    <a:pt x="25" y="55"/>
                    <a:pt x="25" y="55"/>
                  </a:cubicBezTo>
                  <a:cubicBezTo>
                    <a:pt x="25" y="54"/>
                    <a:pt x="25" y="52"/>
                    <a:pt x="25" y="51"/>
                  </a:cubicBezTo>
                  <a:cubicBezTo>
                    <a:pt x="15" y="26"/>
                    <a:pt x="15" y="26"/>
                    <a:pt x="15" y="26"/>
                  </a:cubicBezTo>
                  <a:cubicBezTo>
                    <a:pt x="5" y="1"/>
                    <a:pt x="5" y="1"/>
                    <a:pt x="5" y="1"/>
                  </a:cubicBezTo>
                  <a:cubicBezTo>
                    <a:pt x="4" y="0"/>
                    <a:pt x="3" y="0"/>
                    <a:pt x="2" y="0"/>
                  </a:cubicBezTo>
                  <a:cubicBezTo>
                    <a:pt x="2" y="0"/>
                    <a:pt x="2" y="0"/>
                    <a:pt x="2" y="0"/>
                  </a:cubicBezTo>
                  <a:cubicBezTo>
                    <a:pt x="1" y="1"/>
                    <a:pt x="0" y="2"/>
                    <a:pt x="1" y="3"/>
                  </a:cubicBezTo>
                  <a:cubicBezTo>
                    <a:pt x="10" y="27"/>
                    <a:pt x="10" y="27"/>
                    <a:pt x="10" y="27"/>
                  </a:cubicBezTo>
                  <a:cubicBezTo>
                    <a:pt x="20" y="50"/>
                    <a:pt x="20" y="50"/>
                    <a:pt x="20" y="50"/>
                  </a:cubicBezTo>
                  <a:cubicBezTo>
                    <a:pt x="20" y="51"/>
                    <a:pt x="20" y="53"/>
                    <a:pt x="20" y="54"/>
                  </a:cubicBezTo>
                  <a:cubicBezTo>
                    <a:pt x="14" y="63"/>
                    <a:pt x="14" y="63"/>
                    <a:pt x="14" y="63"/>
                  </a:cubicBezTo>
                  <a:cubicBezTo>
                    <a:pt x="14" y="64"/>
                    <a:pt x="14" y="65"/>
                    <a:pt x="15" y="65"/>
                  </a:cubicBezTo>
                  <a:cubicBezTo>
                    <a:pt x="49" y="65"/>
                    <a:pt x="49" y="65"/>
                    <a:pt x="49" y="65"/>
                  </a:cubicBezTo>
                  <a:cubicBezTo>
                    <a:pt x="83" y="65"/>
                    <a:pt x="83" y="65"/>
                    <a:pt x="83" y="65"/>
                  </a:cubicBezTo>
                  <a:cubicBezTo>
                    <a:pt x="84" y="65"/>
                    <a:pt x="85" y="64"/>
                    <a:pt x="85" y="63"/>
                  </a:cubicBezTo>
                  <a:cubicBezTo>
                    <a:pt x="85" y="62"/>
                    <a:pt x="84" y="61"/>
                    <a:pt x="83" y="61"/>
                  </a:cubicBezTo>
                  <a:cubicBezTo>
                    <a:pt x="53" y="61"/>
                    <a:pt x="53" y="61"/>
                    <a:pt x="53" y="61"/>
                  </a:cubicBez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38"/>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4 w 85"/>
                <a:gd name="T37" fmla="*/ 64 h 65"/>
                <a:gd name="T38" fmla="*/ 14 w 85"/>
                <a:gd name="T39" fmla="*/ 63 h 65"/>
                <a:gd name="T40" fmla="*/ 15 w 85"/>
                <a:gd name="T41" fmla="*/ 62 h 65"/>
                <a:gd name="T42" fmla="*/ 20 w 85"/>
                <a:gd name="T43" fmla="*/ 54 h 65"/>
                <a:gd name="T44" fmla="*/ 20 w 85"/>
                <a:gd name="T45" fmla="*/ 54 h 65"/>
                <a:gd name="T46" fmla="*/ 20 w 85"/>
                <a:gd name="T47" fmla="*/ 50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0"/>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4" y="61"/>
                    <a:pt x="24" y="61"/>
                  </a:cubicBezTo>
                  <a:cubicBezTo>
                    <a:pt x="53" y="61"/>
                    <a:pt x="53" y="61"/>
                    <a:pt x="53" y="61"/>
                  </a:cubicBezTo>
                  <a:cubicBezTo>
                    <a:pt x="82" y="61"/>
                    <a:pt x="82" y="61"/>
                    <a:pt x="82" y="61"/>
                  </a:cubicBezTo>
                  <a:cubicBezTo>
                    <a:pt x="83" y="61"/>
                    <a:pt x="83" y="61"/>
                    <a:pt x="83" y="61"/>
                  </a:cubicBezTo>
                  <a:cubicBezTo>
                    <a:pt x="84" y="61"/>
                    <a:pt x="85" y="62"/>
                    <a:pt x="85" y="63"/>
                  </a:cubicBezTo>
                  <a:cubicBezTo>
                    <a:pt x="85" y="64"/>
                    <a:pt x="84" y="65"/>
                    <a:pt x="83" y="65"/>
                  </a:cubicBezTo>
                  <a:cubicBezTo>
                    <a:pt x="83" y="65"/>
                    <a:pt x="83" y="65"/>
                    <a:pt x="82" y="65"/>
                  </a:cubicBezTo>
                  <a:cubicBezTo>
                    <a:pt x="49" y="65"/>
                    <a:pt x="49" y="65"/>
                    <a:pt x="49" y="65"/>
                  </a:cubicBezTo>
                  <a:cubicBezTo>
                    <a:pt x="16" y="65"/>
                    <a:pt x="16" y="65"/>
                    <a:pt x="16" y="65"/>
                  </a:cubicBezTo>
                  <a:cubicBezTo>
                    <a:pt x="15" y="65"/>
                    <a:pt x="14" y="65"/>
                    <a:pt x="14" y="64"/>
                  </a:cubicBezTo>
                  <a:cubicBezTo>
                    <a:pt x="14" y="64"/>
                    <a:pt x="14" y="64"/>
                    <a:pt x="14" y="63"/>
                  </a:cubicBezTo>
                  <a:cubicBezTo>
                    <a:pt x="14" y="63"/>
                    <a:pt x="15" y="62"/>
                    <a:pt x="15" y="62"/>
                  </a:cubicBezTo>
                  <a:cubicBezTo>
                    <a:pt x="20" y="54"/>
                    <a:pt x="20" y="54"/>
                    <a:pt x="20" y="54"/>
                  </a:cubicBezTo>
                  <a:cubicBezTo>
                    <a:pt x="20" y="54"/>
                    <a:pt x="20" y="54"/>
                    <a:pt x="20" y="54"/>
                  </a:cubicBezTo>
                  <a:cubicBezTo>
                    <a:pt x="20" y="53"/>
                    <a:pt x="20" y="51"/>
                    <a:pt x="20" y="50"/>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39"/>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4 w 85"/>
                <a:gd name="T37" fmla="*/ 64 h 65"/>
                <a:gd name="T38" fmla="*/ 14 w 85"/>
                <a:gd name="T39" fmla="*/ 63 h 65"/>
                <a:gd name="T40" fmla="*/ 15 w 85"/>
                <a:gd name="T41" fmla="*/ 63 h 65"/>
                <a:gd name="T42" fmla="*/ 20 w 85"/>
                <a:gd name="T43" fmla="*/ 55 h 65"/>
                <a:gd name="T44" fmla="*/ 20 w 85"/>
                <a:gd name="T45" fmla="*/ 54 h 65"/>
                <a:gd name="T46" fmla="*/ 20 w 85"/>
                <a:gd name="T47" fmla="*/ 50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0"/>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4" y="61"/>
                    <a:pt x="24" y="61"/>
                  </a:cubicBezTo>
                  <a:cubicBezTo>
                    <a:pt x="53" y="61"/>
                    <a:pt x="53" y="61"/>
                    <a:pt x="53" y="61"/>
                  </a:cubicBezTo>
                  <a:cubicBezTo>
                    <a:pt x="82" y="61"/>
                    <a:pt x="82" y="61"/>
                    <a:pt x="82" y="61"/>
                  </a:cubicBezTo>
                  <a:cubicBezTo>
                    <a:pt x="83"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5" y="65"/>
                    <a:pt x="14" y="65"/>
                    <a:pt x="14" y="64"/>
                  </a:cubicBezTo>
                  <a:cubicBezTo>
                    <a:pt x="14" y="64"/>
                    <a:pt x="14" y="64"/>
                    <a:pt x="14" y="63"/>
                  </a:cubicBezTo>
                  <a:cubicBezTo>
                    <a:pt x="14" y="63"/>
                    <a:pt x="15" y="63"/>
                    <a:pt x="15" y="63"/>
                  </a:cubicBezTo>
                  <a:cubicBezTo>
                    <a:pt x="20" y="55"/>
                    <a:pt x="20" y="55"/>
                    <a:pt x="20" y="55"/>
                  </a:cubicBezTo>
                  <a:cubicBezTo>
                    <a:pt x="20" y="54"/>
                    <a:pt x="20" y="54"/>
                    <a:pt x="20" y="54"/>
                  </a:cubicBezTo>
                  <a:cubicBezTo>
                    <a:pt x="20" y="53"/>
                    <a:pt x="20" y="52"/>
                    <a:pt x="20" y="50"/>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40"/>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5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5 w 85"/>
                <a:gd name="T37" fmla="*/ 64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5" y="1"/>
                  </a:cubicBezTo>
                  <a:cubicBezTo>
                    <a:pt x="15" y="26"/>
                    <a:pt x="15" y="26"/>
                    <a:pt x="15" y="26"/>
                  </a:cubicBezTo>
                  <a:cubicBezTo>
                    <a:pt x="25" y="51"/>
                    <a:pt x="25" y="51"/>
                    <a:pt x="25" y="51"/>
                  </a:cubicBezTo>
                  <a:cubicBezTo>
                    <a:pt x="25" y="52"/>
                    <a:pt x="25" y="54"/>
                    <a:pt x="25" y="55"/>
                  </a:cubicBezTo>
                  <a:cubicBezTo>
                    <a:pt x="22" y="59"/>
                    <a:pt x="22" y="59"/>
                    <a:pt x="22" y="59"/>
                  </a:cubicBezTo>
                  <a:cubicBezTo>
                    <a:pt x="22" y="59"/>
                    <a:pt x="22" y="60"/>
                    <a:pt x="22" y="60"/>
                  </a:cubicBezTo>
                  <a:cubicBezTo>
                    <a:pt x="22" y="61"/>
                    <a:pt x="23" y="61"/>
                    <a:pt x="23" y="61"/>
                  </a:cubicBezTo>
                  <a:cubicBezTo>
                    <a:pt x="23" y="61"/>
                    <a:pt x="23" y="61"/>
                    <a:pt x="24"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6" y="65"/>
                    <a:pt x="15" y="65"/>
                    <a:pt x="15" y="64"/>
                  </a:cubicBezTo>
                  <a:cubicBezTo>
                    <a:pt x="14" y="64"/>
                    <a:pt x="14" y="64"/>
                    <a:pt x="14" y="64"/>
                  </a:cubicBezTo>
                  <a:cubicBezTo>
                    <a:pt x="14" y="64"/>
                    <a:pt x="14" y="63"/>
                    <a:pt x="15" y="63"/>
                  </a:cubicBezTo>
                  <a:cubicBezTo>
                    <a:pt x="20" y="55"/>
                    <a:pt x="20" y="55"/>
                    <a:pt x="20" y="55"/>
                  </a:cubicBezTo>
                  <a:cubicBezTo>
                    <a:pt x="20" y="55"/>
                    <a:pt x="20" y="54"/>
                    <a:pt x="20" y="54"/>
                  </a:cubicBezTo>
                  <a:cubicBezTo>
                    <a:pt x="20" y="53"/>
                    <a:pt x="20" y="52"/>
                    <a:pt x="20" y="51"/>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41"/>
            <p:cNvSpPr/>
            <p:nvPr/>
          </p:nvSpPr>
          <p:spPr bwMode="auto">
            <a:xfrm>
              <a:off x="2875829" y="825500"/>
              <a:ext cx="542925" cy="412750"/>
            </a:xfrm>
            <a:custGeom>
              <a:avLst/>
              <a:gdLst>
                <a:gd name="T0" fmla="*/ 2 w 85"/>
                <a:gd name="T1" fmla="*/ 0 h 65"/>
                <a:gd name="T2" fmla="*/ 3 w 85"/>
                <a:gd name="T3" fmla="*/ 0 h 65"/>
                <a:gd name="T4" fmla="*/ 5 w 85"/>
                <a:gd name="T5" fmla="*/ 1 h 65"/>
                <a:gd name="T6" fmla="*/ 15 w 85"/>
                <a:gd name="T7" fmla="*/ 26 h 65"/>
                <a:gd name="T8" fmla="*/ 25 w 85"/>
                <a:gd name="T9" fmla="*/ 51 h 65"/>
                <a:gd name="T10" fmla="*/ 24 w 85"/>
                <a:gd name="T11" fmla="*/ 55 h 65"/>
                <a:gd name="T12" fmla="*/ 22 w 85"/>
                <a:gd name="T13" fmla="*/ 59 h 65"/>
                <a:gd name="T14" fmla="*/ 22 w 85"/>
                <a:gd name="T15" fmla="*/ 60 h 65"/>
                <a:gd name="T16" fmla="*/ 23 w 85"/>
                <a:gd name="T17" fmla="*/ 61 h 65"/>
                <a:gd name="T18" fmla="*/ 24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6 w 85"/>
                <a:gd name="T35" fmla="*/ 65 h 65"/>
                <a:gd name="T36" fmla="*/ 15 w 85"/>
                <a:gd name="T37" fmla="*/ 64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0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5" y="1"/>
                  </a:cubicBezTo>
                  <a:cubicBezTo>
                    <a:pt x="15" y="26"/>
                    <a:pt x="15" y="26"/>
                    <a:pt x="15" y="26"/>
                  </a:cubicBezTo>
                  <a:cubicBezTo>
                    <a:pt x="25" y="51"/>
                    <a:pt x="25" y="51"/>
                    <a:pt x="25" y="51"/>
                  </a:cubicBezTo>
                  <a:cubicBezTo>
                    <a:pt x="25" y="52"/>
                    <a:pt x="25" y="54"/>
                    <a:pt x="24" y="55"/>
                  </a:cubicBezTo>
                  <a:cubicBezTo>
                    <a:pt x="22" y="59"/>
                    <a:pt x="22" y="59"/>
                    <a:pt x="22" y="59"/>
                  </a:cubicBezTo>
                  <a:cubicBezTo>
                    <a:pt x="22" y="59"/>
                    <a:pt x="22" y="60"/>
                    <a:pt x="22" y="60"/>
                  </a:cubicBezTo>
                  <a:cubicBezTo>
                    <a:pt x="22" y="61"/>
                    <a:pt x="22" y="61"/>
                    <a:pt x="23" y="61"/>
                  </a:cubicBezTo>
                  <a:cubicBezTo>
                    <a:pt x="23" y="61"/>
                    <a:pt x="23" y="61"/>
                    <a:pt x="24"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6" y="65"/>
                    <a:pt x="16" y="65"/>
                    <a:pt x="16" y="65"/>
                  </a:cubicBezTo>
                  <a:cubicBezTo>
                    <a:pt x="16" y="65"/>
                    <a:pt x="15" y="65"/>
                    <a:pt x="15" y="64"/>
                  </a:cubicBezTo>
                  <a:cubicBezTo>
                    <a:pt x="14" y="64"/>
                    <a:pt x="14" y="64"/>
                    <a:pt x="14" y="64"/>
                  </a:cubicBezTo>
                  <a:cubicBezTo>
                    <a:pt x="14" y="64"/>
                    <a:pt x="14" y="63"/>
                    <a:pt x="15" y="63"/>
                  </a:cubicBezTo>
                  <a:cubicBezTo>
                    <a:pt x="20" y="55"/>
                    <a:pt x="20" y="55"/>
                    <a:pt x="20" y="55"/>
                  </a:cubicBezTo>
                  <a:cubicBezTo>
                    <a:pt x="20" y="55"/>
                    <a:pt x="20" y="54"/>
                    <a:pt x="20" y="54"/>
                  </a:cubicBezTo>
                  <a:cubicBezTo>
                    <a:pt x="20" y="53"/>
                    <a:pt x="21" y="52"/>
                    <a:pt x="20" y="51"/>
                  </a:cubicBezTo>
                  <a:cubicBezTo>
                    <a:pt x="20" y="50"/>
                    <a:pt x="20" y="50"/>
                    <a:pt x="20" y="50"/>
                  </a:cubicBezTo>
                  <a:cubicBezTo>
                    <a:pt x="10" y="27"/>
                    <a:pt x="10" y="27"/>
                    <a:pt x="10"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42"/>
            <p:cNvSpPr/>
            <p:nvPr/>
          </p:nvSpPr>
          <p:spPr bwMode="auto">
            <a:xfrm>
              <a:off x="2875829" y="825500"/>
              <a:ext cx="542925" cy="412750"/>
            </a:xfrm>
            <a:custGeom>
              <a:avLst/>
              <a:gdLst>
                <a:gd name="T0" fmla="*/ 2 w 85"/>
                <a:gd name="T1" fmla="*/ 0 h 65"/>
                <a:gd name="T2" fmla="*/ 3 w 85"/>
                <a:gd name="T3" fmla="*/ 0 h 65"/>
                <a:gd name="T4" fmla="*/ 4 w 85"/>
                <a:gd name="T5" fmla="*/ 1 h 65"/>
                <a:gd name="T6" fmla="*/ 15 w 85"/>
                <a:gd name="T7" fmla="*/ 26 h 65"/>
                <a:gd name="T8" fmla="*/ 25 w 85"/>
                <a:gd name="T9" fmla="*/ 51 h 65"/>
                <a:gd name="T10" fmla="*/ 24 w 85"/>
                <a:gd name="T11" fmla="*/ 54 h 65"/>
                <a:gd name="T12" fmla="*/ 22 w 85"/>
                <a:gd name="T13" fmla="*/ 59 h 65"/>
                <a:gd name="T14" fmla="*/ 22 w 85"/>
                <a:gd name="T15" fmla="*/ 60 h 65"/>
                <a:gd name="T16" fmla="*/ 23 w 85"/>
                <a:gd name="T17" fmla="*/ 61 h 65"/>
                <a:gd name="T18" fmla="*/ 23 w 85"/>
                <a:gd name="T19" fmla="*/ 61 h 65"/>
                <a:gd name="T20" fmla="*/ 53 w 85"/>
                <a:gd name="T21" fmla="*/ 61 h 65"/>
                <a:gd name="T22" fmla="*/ 82 w 85"/>
                <a:gd name="T23" fmla="*/ 61 h 65"/>
                <a:gd name="T24" fmla="*/ 83 w 85"/>
                <a:gd name="T25" fmla="*/ 61 h 65"/>
                <a:gd name="T26" fmla="*/ 85 w 85"/>
                <a:gd name="T27" fmla="*/ 63 h 65"/>
                <a:gd name="T28" fmla="*/ 83 w 85"/>
                <a:gd name="T29" fmla="*/ 65 h 65"/>
                <a:gd name="T30" fmla="*/ 82 w 85"/>
                <a:gd name="T31" fmla="*/ 65 h 65"/>
                <a:gd name="T32" fmla="*/ 49 w 85"/>
                <a:gd name="T33" fmla="*/ 65 h 65"/>
                <a:gd name="T34" fmla="*/ 17 w 85"/>
                <a:gd name="T35" fmla="*/ 65 h 65"/>
                <a:gd name="T36" fmla="*/ 15 w 85"/>
                <a:gd name="T37" fmla="*/ 65 h 65"/>
                <a:gd name="T38" fmla="*/ 14 w 85"/>
                <a:gd name="T39" fmla="*/ 64 h 65"/>
                <a:gd name="T40" fmla="*/ 15 w 85"/>
                <a:gd name="T41" fmla="*/ 63 h 65"/>
                <a:gd name="T42" fmla="*/ 20 w 85"/>
                <a:gd name="T43" fmla="*/ 55 h 65"/>
                <a:gd name="T44" fmla="*/ 20 w 85"/>
                <a:gd name="T45" fmla="*/ 54 h 65"/>
                <a:gd name="T46" fmla="*/ 20 w 85"/>
                <a:gd name="T47" fmla="*/ 51 h 65"/>
                <a:gd name="T48" fmla="*/ 20 w 85"/>
                <a:gd name="T49" fmla="*/ 50 h 65"/>
                <a:gd name="T50" fmla="*/ 11 w 85"/>
                <a:gd name="T51" fmla="*/ 27 h 65"/>
                <a:gd name="T52" fmla="*/ 1 w 85"/>
                <a:gd name="T53" fmla="*/ 3 h 65"/>
                <a:gd name="T54" fmla="*/ 1 w 85"/>
                <a:gd name="T55" fmla="*/ 3 h 65"/>
                <a:gd name="T56" fmla="*/ 2 w 85"/>
                <a:gd name="T5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65">
                  <a:moveTo>
                    <a:pt x="2" y="0"/>
                  </a:moveTo>
                  <a:cubicBezTo>
                    <a:pt x="2" y="0"/>
                    <a:pt x="2" y="0"/>
                    <a:pt x="3" y="0"/>
                  </a:cubicBezTo>
                  <a:cubicBezTo>
                    <a:pt x="3" y="0"/>
                    <a:pt x="4" y="1"/>
                    <a:pt x="4" y="1"/>
                  </a:cubicBezTo>
                  <a:cubicBezTo>
                    <a:pt x="15" y="26"/>
                    <a:pt x="15" y="26"/>
                    <a:pt x="15" y="26"/>
                  </a:cubicBezTo>
                  <a:cubicBezTo>
                    <a:pt x="25" y="51"/>
                    <a:pt x="25" y="51"/>
                    <a:pt x="25" y="51"/>
                  </a:cubicBezTo>
                  <a:cubicBezTo>
                    <a:pt x="25" y="52"/>
                    <a:pt x="25" y="54"/>
                    <a:pt x="24" y="54"/>
                  </a:cubicBezTo>
                  <a:cubicBezTo>
                    <a:pt x="22" y="59"/>
                    <a:pt x="22" y="59"/>
                    <a:pt x="22" y="59"/>
                  </a:cubicBezTo>
                  <a:cubicBezTo>
                    <a:pt x="22" y="59"/>
                    <a:pt x="22" y="60"/>
                    <a:pt x="22" y="60"/>
                  </a:cubicBezTo>
                  <a:cubicBezTo>
                    <a:pt x="22" y="61"/>
                    <a:pt x="22" y="61"/>
                    <a:pt x="23" y="61"/>
                  </a:cubicBezTo>
                  <a:cubicBezTo>
                    <a:pt x="23" y="61"/>
                    <a:pt x="23" y="61"/>
                    <a:pt x="23" y="61"/>
                  </a:cubicBezTo>
                  <a:cubicBezTo>
                    <a:pt x="53" y="61"/>
                    <a:pt x="53" y="61"/>
                    <a:pt x="53" y="61"/>
                  </a:cubicBezTo>
                  <a:cubicBezTo>
                    <a:pt x="82" y="61"/>
                    <a:pt x="82" y="61"/>
                    <a:pt x="82" y="61"/>
                  </a:cubicBezTo>
                  <a:cubicBezTo>
                    <a:pt x="82" y="61"/>
                    <a:pt x="83" y="61"/>
                    <a:pt x="83" y="61"/>
                  </a:cubicBezTo>
                  <a:cubicBezTo>
                    <a:pt x="84" y="61"/>
                    <a:pt x="85" y="62"/>
                    <a:pt x="85" y="63"/>
                  </a:cubicBezTo>
                  <a:cubicBezTo>
                    <a:pt x="85" y="64"/>
                    <a:pt x="84" y="65"/>
                    <a:pt x="83" y="65"/>
                  </a:cubicBezTo>
                  <a:cubicBezTo>
                    <a:pt x="83" y="65"/>
                    <a:pt x="82" y="65"/>
                    <a:pt x="82" y="65"/>
                  </a:cubicBezTo>
                  <a:cubicBezTo>
                    <a:pt x="49" y="65"/>
                    <a:pt x="49" y="65"/>
                    <a:pt x="49" y="65"/>
                  </a:cubicBezTo>
                  <a:cubicBezTo>
                    <a:pt x="17" y="65"/>
                    <a:pt x="17" y="65"/>
                    <a:pt x="17" y="65"/>
                  </a:cubicBezTo>
                  <a:cubicBezTo>
                    <a:pt x="17" y="65"/>
                    <a:pt x="15" y="65"/>
                    <a:pt x="15" y="65"/>
                  </a:cubicBezTo>
                  <a:cubicBezTo>
                    <a:pt x="15" y="65"/>
                    <a:pt x="14" y="64"/>
                    <a:pt x="14" y="64"/>
                  </a:cubicBezTo>
                  <a:cubicBezTo>
                    <a:pt x="14" y="64"/>
                    <a:pt x="14" y="63"/>
                    <a:pt x="15" y="63"/>
                  </a:cubicBezTo>
                  <a:cubicBezTo>
                    <a:pt x="20" y="55"/>
                    <a:pt x="20" y="55"/>
                    <a:pt x="20" y="55"/>
                  </a:cubicBezTo>
                  <a:cubicBezTo>
                    <a:pt x="20" y="55"/>
                    <a:pt x="20" y="54"/>
                    <a:pt x="20" y="54"/>
                  </a:cubicBezTo>
                  <a:cubicBezTo>
                    <a:pt x="20" y="53"/>
                    <a:pt x="21" y="52"/>
                    <a:pt x="20" y="51"/>
                  </a:cubicBezTo>
                  <a:cubicBezTo>
                    <a:pt x="20" y="51"/>
                    <a:pt x="20" y="50"/>
                    <a:pt x="20" y="50"/>
                  </a:cubicBezTo>
                  <a:cubicBezTo>
                    <a:pt x="11" y="27"/>
                    <a:pt x="11" y="27"/>
                    <a:pt x="11" y="27"/>
                  </a:cubicBezTo>
                  <a:cubicBezTo>
                    <a:pt x="1" y="3"/>
                    <a:pt x="1" y="3"/>
                    <a:pt x="1" y="3"/>
                  </a:cubicBezTo>
                  <a:cubicBezTo>
                    <a:pt x="1" y="3"/>
                    <a:pt x="1" y="3"/>
                    <a:pt x="1"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43"/>
            <p:cNvSpPr/>
            <p:nvPr/>
          </p:nvSpPr>
          <p:spPr bwMode="auto">
            <a:xfrm>
              <a:off x="2875829" y="825500"/>
              <a:ext cx="536575" cy="412750"/>
            </a:xfrm>
            <a:custGeom>
              <a:avLst/>
              <a:gdLst>
                <a:gd name="T0" fmla="*/ 15 w 84"/>
                <a:gd name="T1" fmla="*/ 65 h 65"/>
                <a:gd name="T2" fmla="*/ 14 w 84"/>
                <a:gd name="T3" fmla="*/ 64 h 65"/>
                <a:gd name="T4" fmla="*/ 14 w 84"/>
                <a:gd name="T5" fmla="*/ 63 h 65"/>
                <a:gd name="T6" fmla="*/ 20 w 84"/>
                <a:gd name="T7" fmla="*/ 54 h 65"/>
                <a:gd name="T8" fmla="*/ 20 w 84"/>
                <a:gd name="T9" fmla="*/ 50 h 65"/>
                <a:gd name="T10" fmla="*/ 11 w 84"/>
                <a:gd name="T11" fmla="*/ 26 h 65"/>
                <a:gd name="T12" fmla="*/ 1 w 84"/>
                <a:gd name="T13" fmla="*/ 3 h 65"/>
                <a:gd name="T14" fmla="*/ 2 w 84"/>
                <a:gd name="T15" fmla="*/ 0 h 65"/>
                <a:gd name="T16" fmla="*/ 3 w 84"/>
                <a:gd name="T17" fmla="*/ 0 h 65"/>
                <a:gd name="T18" fmla="*/ 4 w 84"/>
                <a:gd name="T19" fmla="*/ 1 h 65"/>
                <a:gd name="T20" fmla="*/ 15 w 84"/>
                <a:gd name="T21" fmla="*/ 26 h 65"/>
                <a:gd name="T22" fmla="*/ 25 w 84"/>
                <a:gd name="T23" fmla="*/ 51 h 65"/>
                <a:gd name="T24" fmla="*/ 24 w 84"/>
                <a:gd name="T25" fmla="*/ 54 h 65"/>
                <a:gd name="T26" fmla="*/ 22 w 84"/>
                <a:gd name="T27" fmla="*/ 59 h 65"/>
                <a:gd name="T28" fmla="*/ 22 w 84"/>
                <a:gd name="T29" fmla="*/ 60 h 65"/>
                <a:gd name="T30" fmla="*/ 23 w 84"/>
                <a:gd name="T31" fmla="*/ 61 h 65"/>
                <a:gd name="T32" fmla="*/ 53 w 84"/>
                <a:gd name="T33" fmla="*/ 61 h 65"/>
                <a:gd name="T34" fmla="*/ 83 w 84"/>
                <a:gd name="T35" fmla="*/ 61 h 65"/>
                <a:gd name="T36" fmla="*/ 84 w 84"/>
                <a:gd name="T37" fmla="*/ 63 h 65"/>
                <a:gd name="T38" fmla="*/ 83 w 84"/>
                <a:gd name="T39" fmla="*/ 65 h 65"/>
                <a:gd name="T40" fmla="*/ 49 w 84"/>
                <a:gd name="T41" fmla="*/ 65 h 65"/>
                <a:gd name="T42" fmla="*/ 15 w 84"/>
                <a:gd name="T4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5">
                  <a:moveTo>
                    <a:pt x="15" y="65"/>
                  </a:moveTo>
                  <a:cubicBezTo>
                    <a:pt x="15" y="65"/>
                    <a:pt x="14" y="64"/>
                    <a:pt x="14" y="64"/>
                  </a:cubicBezTo>
                  <a:cubicBezTo>
                    <a:pt x="14" y="64"/>
                    <a:pt x="14" y="64"/>
                    <a:pt x="14" y="63"/>
                  </a:cubicBezTo>
                  <a:cubicBezTo>
                    <a:pt x="20" y="54"/>
                    <a:pt x="20" y="54"/>
                    <a:pt x="20" y="54"/>
                  </a:cubicBezTo>
                  <a:cubicBezTo>
                    <a:pt x="21" y="53"/>
                    <a:pt x="21" y="51"/>
                    <a:pt x="20" y="50"/>
                  </a:cubicBezTo>
                  <a:cubicBezTo>
                    <a:pt x="11" y="26"/>
                    <a:pt x="11" y="26"/>
                    <a:pt x="11" y="26"/>
                  </a:cubicBezTo>
                  <a:cubicBezTo>
                    <a:pt x="1" y="3"/>
                    <a:pt x="1" y="3"/>
                    <a:pt x="1" y="3"/>
                  </a:cubicBezTo>
                  <a:cubicBezTo>
                    <a:pt x="0" y="2"/>
                    <a:pt x="1" y="1"/>
                    <a:pt x="2" y="0"/>
                  </a:cubicBezTo>
                  <a:cubicBezTo>
                    <a:pt x="2" y="0"/>
                    <a:pt x="2" y="0"/>
                    <a:pt x="3" y="0"/>
                  </a:cubicBezTo>
                  <a:cubicBezTo>
                    <a:pt x="3" y="0"/>
                    <a:pt x="4" y="1"/>
                    <a:pt x="4" y="1"/>
                  </a:cubicBezTo>
                  <a:cubicBezTo>
                    <a:pt x="15" y="26"/>
                    <a:pt x="15" y="26"/>
                    <a:pt x="15" y="26"/>
                  </a:cubicBezTo>
                  <a:cubicBezTo>
                    <a:pt x="25" y="51"/>
                    <a:pt x="25" y="51"/>
                    <a:pt x="25" y="51"/>
                  </a:cubicBezTo>
                  <a:cubicBezTo>
                    <a:pt x="25" y="52"/>
                    <a:pt x="25" y="53"/>
                    <a:pt x="24" y="54"/>
                  </a:cubicBezTo>
                  <a:cubicBezTo>
                    <a:pt x="22" y="59"/>
                    <a:pt x="22" y="59"/>
                    <a:pt x="22" y="59"/>
                  </a:cubicBezTo>
                  <a:cubicBezTo>
                    <a:pt x="22" y="59"/>
                    <a:pt x="21" y="60"/>
                    <a:pt x="22" y="60"/>
                  </a:cubicBezTo>
                  <a:cubicBezTo>
                    <a:pt x="22" y="61"/>
                    <a:pt x="23" y="61"/>
                    <a:pt x="23" y="61"/>
                  </a:cubicBezTo>
                  <a:cubicBezTo>
                    <a:pt x="53" y="61"/>
                    <a:pt x="53" y="61"/>
                    <a:pt x="53" y="61"/>
                  </a:cubicBezTo>
                  <a:cubicBezTo>
                    <a:pt x="83" y="61"/>
                    <a:pt x="83" y="61"/>
                    <a:pt x="83" y="61"/>
                  </a:cubicBezTo>
                  <a:cubicBezTo>
                    <a:pt x="84" y="61"/>
                    <a:pt x="84" y="62"/>
                    <a:pt x="84" y="63"/>
                  </a:cubicBezTo>
                  <a:cubicBezTo>
                    <a:pt x="84" y="64"/>
                    <a:pt x="84" y="65"/>
                    <a:pt x="83" y="65"/>
                  </a:cubicBezTo>
                  <a:cubicBezTo>
                    <a:pt x="49" y="65"/>
                    <a:pt x="49" y="65"/>
                    <a:pt x="49" y="65"/>
                  </a:cubicBezTo>
                  <a:lnTo>
                    <a:pt x="15"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44"/>
            <p:cNvSpPr/>
            <p:nvPr/>
          </p:nvSpPr>
          <p:spPr bwMode="auto">
            <a:xfrm>
              <a:off x="3048867" y="1276350"/>
              <a:ext cx="19050" cy="25400"/>
            </a:xfrm>
            <a:custGeom>
              <a:avLst/>
              <a:gdLst>
                <a:gd name="T0" fmla="*/ 3 w 3"/>
                <a:gd name="T1" fmla="*/ 3 h 4"/>
                <a:gd name="T2" fmla="*/ 0 w 3"/>
                <a:gd name="T3" fmla="*/ 3 h 4"/>
                <a:gd name="T4" fmla="*/ 0 w 3"/>
                <a:gd name="T5" fmla="*/ 1 h 4"/>
                <a:gd name="T6" fmla="*/ 3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4"/>
                    <a:pt x="1" y="4"/>
                    <a:pt x="0" y="3"/>
                  </a:cubicBezTo>
                  <a:cubicBezTo>
                    <a:pt x="0" y="3"/>
                    <a:pt x="0" y="2"/>
                    <a:pt x="0" y="1"/>
                  </a:cubicBezTo>
                  <a:cubicBezTo>
                    <a:pt x="1" y="0"/>
                    <a:pt x="2"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2" name="Oval 45"/>
            <p:cNvSpPr>
              <a:spLocks noChangeArrowheads="1"/>
            </p:cNvSpPr>
            <p:nvPr/>
          </p:nvSpPr>
          <p:spPr bwMode="auto">
            <a:xfrm>
              <a:off x="3055217" y="1282700"/>
              <a:ext cx="635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46"/>
            <p:cNvSpPr/>
            <p:nvPr/>
          </p:nvSpPr>
          <p:spPr bwMode="auto">
            <a:xfrm>
              <a:off x="3336204" y="1276350"/>
              <a:ext cx="25400" cy="25400"/>
            </a:xfrm>
            <a:custGeom>
              <a:avLst/>
              <a:gdLst>
                <a:gd name="T0" fmla="*/ 3 w 4"/>
                <a:gd name="T1" fmla="*/ 3 h 4"/>
                <a:gd name="T2" fmla="*/ 1 w 4"/>
                <a:gd name="T3" fmla="*/ 3 h 4"/>
                <a:gd name="T4" fmla="*/ 1 w 4"/>
                <a:gd name="T5" fmla="*/ 1 h 4"/>
                <a:gd name="T6" fmla="*/ 3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4"/>
                    <a:pt x="1" y="4"/>
                    <a:pt x="1" y="3"/>
                  </a:cubicBezTo>
                  <a:cubicBezTo>
                    <a:pt x="0" y="3"/>
                    <a:pt x="0" y="2"/>
                    <a:pt x="1" y="1"/>
                  </a:cubicBezTo>
                  <a:cubicBezTo>
                    <a:pt x="1" y="0"/>
                    <a:pt x="3" y="0"/>
                    <a:pt x="3" y="1"/>
                  </a:cubicBezTo>
                  <a:cubicBezTo>
                    <a:pt x="4" y="2"/>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4" name="Oval 47"/>
            <p:cNvSpPr>
              <a:spLocks noChangeArrowheads="1"/>
            </p:cNvSpPr>
            <p:nvPr/>
          </p:nvSpPr>
          <p:spPr bwMode="auto">
            <a:xfrm>
              <a:off x="3342554" y="1282700"/>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48"/>
            <p:cNvSpPr/>
            <p:nvPr/>
          </p:nvSpPr>
          <p:spPr bwMode="auto">
            <a:xfrm>
              <a:off x="2907579" y="850900"/>
              <a:ext cx="122238" cy="292100"/>
            </a:xfrm>
            <a:custGeom>
              <a:avLst/>
              <a:gdLst>
                <a:gd name="T0" fmla="*/ 10 w 19"/>
                <a:gd name="T1" fmla="*/ 23 h 46"/>
                <a:gd name="T2" fmla="*/ 0 w 19"/>
                <a:gd name="T3" fmla="*/ 0 h 46"/>
                <a:gd name="T4" fmla="*/ 9 w 19"/>
                <a:gd name="T5" fmla="*/ 23 h 46"/>
                <a:gd name="T6" fmla="*/ 19 w 19"/>
                <a:gd name="T7" fmla="*/ 46 h 46"/>
                <a:gd name="T8" fmla="*/ 10 w 19"/>
                <a:gd name="T9" fmla="*/ 23 h 46"/>
              </a:gdLst>
              <a:ahLst/>
              <a:cxnLst>
                <a:cxn ang="0">
                  <a:pos x="T0" y="T1"/>
                </a:cxn>
                <a:cxn ang="0">
                  <a:pos x="T2" y="T3"/>
                </a:cxn>
                <a:cxn ang="0">
                  <a:pos x="T4" y="T5"/>
                </a:cxn>
                <a:cxn ang="0">
                  <a:pos x="T6" y="T7"/>
                </a:cxn>
                <a:cxn ang="0">
                  <a:pos x="T8" y="T9"/>
                </a:cxn>
              </a:cxnLst>
              <a:rect l="0" t="0" r="r" b="b"/>
              <a:pathLst>
                <a:path w="19" h="46">
                  <a:moveTo>
                    <a:pt x="10" y="23"/>
                  </a:moveTo>
                  <a:cubicBezTo>
                    <a:pt x="5" y="10"/>
                    <a:pt x="0" y="0"/>
                    <a:pt x="0" y="0"/>
                  </a:cubicBezTo>
                  <a:cubicBezTo>
                    <a:pt x="0" y="0"/>
                    <a:pt x="4" y="10"/>
                    <a:pt x="9" y="23"/>
                  </a:cubicBezTo>
                  <a:cubicBezTo>
                    <a:pt x="15" y="36"/>
                    <a:pt x="19" y="46"/>
                    <a:pt x="19" y="46"/>
                  </a:cubicBezTo>
                  <a:cubicBezTo>
                    <a:pt x="19" y="46"/>
                    <a:pt x="15" y="3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49"/>
            <p:cNvSpPr/>
            <p:nvPr/>
          </p:nvSpPr>
          <p:spPr bwMode="auto">
            <a:xfrm>
              <a:off x="3023467" y="1212850"/>
              <a:ext cx="376238" cy="6350"/>
            </a:xfrm>
            <a:custGeom>
              <a:avLst/>
              <a:gdLst>
                <a:gd name="T0" fmla="*/ 29 w 59"/>
                <a:gd name="T1" fmla="*/ 0 h 1"/>
                <a:gd name="T2" fmla="*/ 0 w 59"/>
                <a:gd name="T3" fmla="*/ 0 h 1"/>
                <a:gd name="T4" fmla="*/ 29 w 59"/>
                <a:gd name="T5" fmla="*/ 1 h 1"/>
                <a:gd name="T6" fmla="*/ 59 w 59"/>
                <a:gd name="T7" fmla="*/ 0 h 1"/>
                <a:gd name="T8" fmla="*/ 29 w 59"/>
                <a:gd name="T9" fmla="*/ 0 h 1"/>
              </a:gdLst>
              <a:ahLst/>
              <a:cxnLst>
                <a:cxn ang="0">
                  <a:pos x="T0" y="T1"/>
                </a:cxn>
                <a:cxn ang="0">
                  <a:pos x="T2" y="T3"/>
                </a:cxn>
                <a:cxn ang="0">
                  <a:pos x="T4" y="T5"/>
                </a:cxn>
                <a:cxn ang="0">
                  <a:pos x="T6" y="T7"/>
                </a:cxn>
                <a:cxn ang="0">
                  <a:pos x="T8" y="T9"/>
                </a:cxn>
              </a:cxnLst>
              <a:rect l="0" t="0" r="r" b="b"/>
              <a:pathLst>
                <a:path w="59" h="1">
                  <a:moveTo>
                    <a:pt x="29" y="0"/>
                  </a:moveTo>
                  <a:cubicBezTo>
                    <a:pt x="13" y="0"/>
                    <a:pt x="0" y="0"/>
                    <a:pt x="0" y="0"/>
                  </a:cubicBezTo>
                  <a:cubicBezTo>
                    <a:pt x="0" y="0"/>
                    <a:pt x="13" y="1"/>
                    <a:pt x="29" y="1"/>
                  </a:cubicBezTo>
                  <a:cubicBezTo>
                    <a:pt x="45" y="1"/>
                    <a:pt x="59" y="0"/>
                    <a:pt x="59" y="0"/>
                  </a:cubicBezTo>
                  <a:cubicBezTo>
                    <a:pt x="59" y="0"/>
                    <a:pt x="46"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50"/>
            <p:cNvSpPr/>
            <p:nvPr/>
          </p:nvSpPr>
          <p:spPr bwMode="auto">
            <a:xfrm>
              <a:off x="2926629" y="869950"/>
              <a:ext cx="523875" cy="44450"/>
            </a:xfrm>
            <a:custGeom>
              <a:avLst/>
              <a:gdLst>
                <a:gd name="T0" fmla="*/ 59 w 82"/>
                <a:gd name="T1" fmla="*/ 4 h 7"/>
                <a:gd name="T2" fmla="*/ 82 w 82"/>
                <a:gd name="T3" fmla="*/ 6 h 7"/>
                <a:gd name="T4" fmla="*/ 60 w 82"/>
                <a:gd name="T5" fmla="*/ 5 h 7"/>
                <a:gd name="T6" fmla="*/ 23 w 82"/>
                <a:gd name="T7" fmla="*/ 3 h 7"/>
                <a:gd name="T8" fmla="*/ 2 w 82"/>
                <a:gd name="T9" fmla="*/ 1 h 7"/>
                <a:gd name="T10" fmla="*/ 23 w 82"/>
                <a:gd name="T11" fmla="*/ 2 h 7"/>
                <a:gd name="T12" fmla="*/ 59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59" y="4"/>
                  </a:moveTo>
                  <a:cubicBezTo>
                    <a:pt x="81" y="6"/>
                    <a:pt x="82" y="6"/>
                    <a:pt x="82" y="6"/>
                  </a:cubicBezTo>
                  <a:cubicBezTo>
                    <a:pt x="82" y="6"/>
                    <a:pt x="81" y="7"/>
                    <a:pt x="60" y="5"/>
                  </a:cubicBezTo>
                  <a:cubicBezTo>
                    <a:pt x="59" y="5"/>
                    <a:pt x="23" y="3"/>
                    <a:pt x="23" y="3"/>
                  </a:cubicBezTo>
                  <a:cubicBezTo>
                    <a:pt x="0" y="1"/>
                    <a:pt x="2" y="1"/>
                    <a:pt x="2" y="1"/>
                  </a:cubicBezTo>
                  <a:cubicBezTo>
                    <a:pt x="2" y="1"/>
                    <a:pt x="1" y="0"/>
                    <a:pt x="23" y="2"/>
                  </a:cubicBezTo>
                  <a:cubicBezTo>
                    <a:pt x="23" y="2"/>
                    <a:pt x="59" y="4"/>
                    <a:pt x="5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51"/>
            <p:cNvSpPr/>
            <p:nvPr/>
          </p:nvSpPr>
          <p:spPr bwMode="auto">
            <a:xfrm>
              <a:off x="3080617" y="1123950"/>
              <a:ext cx="319088" cy="12700"/>
            </a:xfrm>
            <a:custGeom>
              <a:avLst/>
              <a:gdLst>
                <a:gd name="T0" fmla="*/ 25 w 50"/>
                <a:gd name="T1" fmla="*/ 1 h 2"/>
                <a:gd name="T2" fmla="*/ 0 w 50"/>
                <a:gd name="T3" fmla="*/ 2 h 2"/>
                <a:gd name="T4" fmla="*/ 25 w 50"/>
                <a:gd name="T5" fmla="*/ 1 h 2"/>
                <a:gd name="T6" fmla="*/ 50 w 50"/>
                <a:gd name="T7" fmla="*/ 0 h 2"/>
                <a:gd name="T8" fmla="*/ 25 w 50"/>
                <a:gd name="T9" fmla="*/ 1 h 2"/>
              </a:gdLst>
              <a:ahLst/>
              <a:cxnLst>
                <a:cxn ang="0">
                  <a:pos x="T0" y="T1"/>
                </a:cxn>
                <a:cxn ang="0">
                  <a:pos x="T2" y="T3"/>
                </a:cxn>
                <a:cxn ang="0">
                  <a:pos x="T4" y="T5"/>
                </a:cxn>
                <a:cxn ang="0">
                  <a:pos x="T6" y="T7"/>
                </a:cxn>
                <a:cxn ang="0">
                  <a:pos x="T8" y="T9"/>
                </a:cxn>
              </a:cxnLst>
              <a:rect l="0" t="0" r="r" b="b"/>
              <a:pathLst>
                <a:path w="50" h="2">
                  <a:moveTo>
                    <a:pt x="25" y="1"/>
                  </a:moveTo>
                  <a:cubicBezTo>
                    <a:pt x="11" y="1"/>
                    <a:pt x="0" y="2"/>
                    <a:pt x="0" y="2"/>
                  </a:cubicBezTo>
                  <a:cubicBezTo>
                    <a:pt x="0" y="2"/>
                    <a:pt x="11" y="2"/>
                    <a:pt x="25" y="1"/>
                  </a:cubicBezTo>
                  <a:cubicBezTo>
                    <a:pt x="39" y="1"/>
                    <a:pt x="50" y="0"/>
                    <a:pt x="50" y="0"/>
                  </a:cubicBezTo>
                  <a:cubicBezTo>
                    <a:pt x="50" y="0"/>
                    <a:pt x="39"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9"/>
          <p:cNvGrpSpPr/>
          <p:nvPr/>
        </p:nvGrpSpPr>
        <p:grpSpPr>
          <a:xfrm>
            <a:off x="1179599" y="1927752"/>
            <a:ext cx="10499553" cy="4402091"/>
            <a:chOff x="265960" y="963330"/>
            <a:chExt cx="9398838" cy="3940600"/>
          </a:xfrm>
        </p:grpSpPr>
        <p:grpSp>
          <p:nvGrpSpPr>
            <p:cNvPr id="7" name="Group 6"/>
            <p:cNvGrpSpPr/>
            <p:nvPr/>
          </p:nvGrpSpPr>
          <p:grpSpPr>
            <a:xfrm>
              <a:off x="265960" y="963330"/>
              <a:ext cx="9398838" cy="3940600"/>
              <a:chOff x="265960" y="963330"/>
              <a:chExt cx="9398838" cy="3940600"/>
            </a:xfrm>
          </p:grpSpPr>
          <p:grpSp>
            <p:nvGrpSpPr>
              <p:cNvPr id="6" name="Group 5"/>
              <p:cNvGrpSpPr/>
              <p:nvPr/>
            </p:nvGrpSpPr>
            <p:grpSpPr>
              <a:xfrm>
                <a:off x="265960" y="963330"/>
                <a:ext cx="2041713" cy="3940600"/>
                <a:chOff x="265960" y="963330"/>
                <a:chExt cx="2041713" cy="3940600"/>
              </a:xfrm>
            </p:grpSpPr>
            <p:grpSp>
              <p:nvGrpSpPr>
                <p:cNvPr id="3" name="Group 2"/>
                <p:cNvGrpSpPr/>
                <p:nvPr/>
              </p:nvGrpSpPr>
              <p:grpSpPr>
                <a:xfrm>
                  <a:off x="265960" y="963330"/>
                  <a:ext cx="2041713" cy="3940600"/>
                  <a:chOff x="265960" y="963330"/>
                  <a:chExt cx="2041713" cy="3940600"/>
                </a:xfrm>
              </p:grpSpPr>
              <p:sp>
                <p:nvSpPr>
                  <p:cNvPr id="161" name="Freeform 8"/>
                  <p:cNvSpPr/>
                  <p:nvPr/>
                </p:nvSpPr>
                <p:spPr bwMode="auto">
                  <a:xfrm>
                    <a:off x="265960" y="963330"/>
                    <a:ext cx="2041713" cy="3940600"/>
                  </a:xfrm>
                  <a:custGeom>
                    <a:avLst/>
                    <a:gdLst>
                      <a:gd name="T0" fmla="*/ 560 w 560"/>
                      <a:gd name="T1" fmla="*/ 1006 h 1080"/>
                      <a:gd name="T2" fmla="*/ 487 w 560"/>
                      <a:gd name="T3" fmla="*/ 1080 h 1080"/>
                      <a:gd name="T4" fmla="*/ 73 w 560"/>
                      <a:gd name="T5" fmla="*/ 1080 h 1080"/>
                      <a:gd name="T6" fmla="*/ 0 w 560"/>
                      <a:gd name="T7" fmla="*/ 1006 h 1080"/>
                      <a:gd name="T8" fmla="*/ 0 w 560"/>
                      <a:gd name="T9" fmla="*/ 73 h 1080"/>
                      <a:gd name="T10" fmla="*/ 73 w 560"/>
                      <a:gd name="T11" fmla="*/ 0 h 1080"/>
                      <a:gd name="T12" fmla="*/ 487 w 560"/>
                      <a:gd name="T13" fmla="*/ 0 h 1080"/>
                      <a:gd name="T14" fmla="*/ 560 w 560"/>
                      <a:gd name="T15" fmla="*/ 73 h 1080"/>
                      <a:gd name="T16" fmla="*/ 560 w 560"/>
                      <a:gd name="T17" fmla="*/ 1006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080">
                        <a:moveTo>
                          <a:pt x="560" y="1006"/>
                        </a:moveTo>
                        <a:cubicBezTo>
                          <a:pt x="560" y="1047"/>
                          <a:pt x="527" y="1080"/>
                          <a:pt x="487" y="1080"/>
                        </a:cubicBezTo>
                        <a:cubicBezTo>
                          <a:pt x="73" y="1080"/>
                          <a:pt x="73" y="1080"/>
                          <a:pt x="73" y="1080"/>
                        </a:cubicBezTo>
                        <a:cubicBezTo>
                          <a:pt x="33" y="1080"/>
                          <a:pt x="0" y="1047"/>
                          <a:pt x="0" y="1006"/>
                        </a:cubicBezTo>
                        <a:cubicBezTo>
                          <a:pt x="0" y="73"/>
                          <a:pt x="0" y="73"/>
                          <a:pt x="0" y="73"/>
                        </a:cubicBezTo>
                        <a:cubicBezTo>
                          <a:pt x="0" y="33"/>
                          <a:pt x="33" y="0"/>
                          <a:pt x="73" y="0"/>
                        </a:cubicBezTo>
                        <a:cubicBezTo>
                          <a:pt x="487" y="0"/>
                          <a:pt x="487" y="0"/>
                          <a:pt x="487" y="0"/>
                        </a:cubicBezTo>
                        <a:cubicBezTo>
                          <a:pt x="527" y="0"/>
                          <a:pt x="560" y="33"/>
                          <a:pt x="560" y="73"/>
                        </a:cubicBezTo>
                        <a:lnTo>
                          <a:pt x="560" y="1006"/>
                        </a:lnTo>
                        <a:close/>
                      </a:path>
                    </a:pathLst>
                  </a:custGeom>
                  <a:solidFill>
                    <a:srgbClr val="313842"/>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62" name="Oval 10"/>
                  <p:cNvSpPr>
                    <a:spLocks noChangeArrowheads="1"/>
                  </p:cNvSpPr>
                  <p:nvPr/>
                </p:nvSpPr>
                <p:spPr bwMode="auto">
                  <a:xfrm>
                    <a:off x="1106527" y="4370088"/>
                    <a:ext cx="358237" cy="360578"/>
                  </a:xfrm>
                  <a:prstGeom prst="ellipse">
                    <a:avLst/>
                  </a:pr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1"/>
                  <p:cNvSpPr/>
                  <p:nvPr/>
                </p:nvSpPr>
                <p:spPr bwMode="auto">
                  <a:xfrm>
                    <a:off x="928579" y="1197471"/>
                    <a:ext cx="714132" cy="107705"/>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sp>
              <p:nvSpPr>
                <p:cNvPr id="164" name="Rectangle 9"/>
                <p:cNvSpPr>
                  <a:spLocks noChangeArrowheads="1"/>
                </p:cNvSpPr>
                <p:nvPr/>
              </p:nvSpPr>
              <p:spPr bwMode="auto">
                <a:xfrm>
                  <a:off x="390054" y="1471418"/>
                  <a:ext cx="1793523" cy="2781600"/>
                </a:xfrm>
                <a:prstGeom prst="rect">
                  <a:avLst/>
                </a:prstGeom>
                <a:blipFill dpi="0" rotWithShape="1">
                  <a:blip r:embed="rId1" cstate="screen"/>
                  <a:srcRect/>
                  <a:stretch>
                    <a:fillRect/>
                  </a:stretch>
                </a:blipFill>
                <a:ln>
                  <a:noFill/>
                </a:ln>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0" name="Group 149"/>
              <p:cNvGrpSpPr/>
              <p:nvPr/>
            </p:nvGrpSpPr>
            <p:grpSpPr>
              <a:xfrm>
                <a:off x="7623084" y="963330"/>
                <a:ext cx="2041714" cy="3940600"/>
                <a:chOff x="1030898" y="963330"/>
                <a:chExt cx="2041714" cy="3940600"/>
              </a:xfrm>
            </p:grpSpPr>
            <p:sp>
              <p:nvSpPr>
                <p:cNvPr id="151" name="Freeform 8"/>
                <p:cNvSpPr/>
                <p:nvPr/>
              </p:nvSpPr>
              <p:spPr bwMode="auto">
                <a:xfrm>
                  <a:off x="1030898" y="963330"/>
                  <a:ext cx="2041714" cy="3940600"/>
                </a:xfrm>
                <a:custGeom>
                  <a:avLst/>
                  <a:gdLst>
                    <a:gd name="T0" fmla="*/ 560 w 560"/>
                    <a:gd name="T1" fmla="*/ 1006 h 1080"/>
                    <a:gd name="T2" fmla="*/ 487 w 560"/>
                    <a:gd name="T3" fmla="*/ 1080 h 1080"/>
                    <a:gd name="T4" fmla="*/ 73 w 560"/>
                    <a:gd name="T5" fmla="*/ 1080 h 1080"/>
                    <a:gd name="T6" fmla="*/ 0 w 560"/>
                    <a:gd name="T7" fmla="*/ 1006 h 1080"/>
                    <a:gd name="T8" fmla="*/ 0 w 560"/>
                    <a:gd name="T9" fmla="*/ 73 h 1080"/>
                    <a:gd name="T10" fmla="*/ 73 w 560"/>
                    <a:gd name="T11" fmla="*/ 0 h 1080"/>
                    <a:gd name="T12" fmla="*/ 487 w 560"/>
                    <a:gd name="T13" fmla="*/ 0 h 1080"/>
                    <a:gd name="T14" fmla="*/ 560 w 560"/>
                    <a:gd name="T15" fmla="*/ 73 h 1080"/>
                    <a:gd name="T16" fmla="*/ 560 w 560"/>
                    <a:gd name="T17" fmla="*/ 1006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1080">
                      <a:moveTo>
                        <a:pt x="560" y="1006"/>
                      </a:moveTo>
                      <a:cubicBezTo>
                        <a:pt x="560" y="1047"/>
                        <a:pt x="527" y="1080"/>
                        <a:pt x="487" y="1080"/>
                      </a:cubicBezTo>
                      <a:cubicBezTo>
                        <a:pt x="73" y="1080"/>
                        <a:pt x="73" y="1080"/>
                        <a:pt x="73" y="1080"/>
                      </a:cubicBezTo>
                      <a:cubicBezTo>
                        <a:pt x="33" y="1080"/>
                        <a:pt x="0" y="1047"/>
                        <a:pt x="0" y="1006"/>
                      </a:cubicBezTo>
                      <a:cubicBezTo>
                        <a:pt x="0" y="73"/>
                        <a:pt x="0" y="73"/>
                        <a:pt x="0" y="73"/>
                      </a:cubicBezTo>
                      <a:cubicBezTo>
                        <a:pt x="0" y="33"/>
                        <a:pt x="33" y="0"/>
                        <a:pt x="73" y="0"/>
                      </a:cubicBezTo>
                      <a:cubicBezTo>
                        <a:pt x="487" y="0"/>
                        <a:pt x="487" y="0"/>
                        <a:pt x="487" y="0"/>
                      </a:cubicBezTo>
                      <a:cubicBezTo>
                        <a:pt x="527" y="0"/>
                        <a:pt x="560" y="33"/>
                        <a:pt x="560" y="73"/>
                      </a:cubicBezTo>
                      <a:lnTo>
                        <a:pt x="560" y="1006"/>
                      </a:lnTo>
                      <a:close/>
                    </a:path>
                  </a:pathLst>
                </a:custGeom>
                <a:solidFill>
                  <a:srgbClr val="313842"/>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52" name="Oval 10"/>
                <p:cNvSpPr>
                  <a:spLocks noChangeArrowheads="1"/>
                </p:cNvSpPr>
                <p:nvPr/>
              </p:nvSpPr>
              <p:spPr bwMode="auto">
                <a:xfrm>
                  <a:off x="1872636" y="4370088"/>
                  <a:ext cx="358237" cy="360578"/>
                </a:xfrm>
                <a:prstGeom prst="ellipse">
                  <a:avLst/>
                </a:pr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1"/>
                <p:cNvSpPr/>
                <p:nvPr/>
              </p:nvSpPr>
              <p:spPr bwMode="auto">
                <a:xfrm>
                  <a:off x="1694689" y="1197471"/>
                  <a:ext cx="714132" cy="107705"/>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rgbClr val="0B181F"/>
                </a:solidFill>
                <a:ln>
                  <a:noFill/>
                </a:ln>
                <a:extLst>
                  <a:ext uri="{91240B29-F687-4F45-9708-019B960494DF}">
                    <a14:hiddenLine xmlns:a14="http://schemas.microsoft.com/office/drawing/2010/main" w="9525">
                      <a:solidFill>
                        <a:srgbClr val="000000"/>
                      </a:solidFill>
                      <a:round/>
                    </a14:hiddenLine>
                  </a:ext>
                </a:extLst>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4" name="Rectangle 9"/>
            <p:cNvSpPr>
              <a:spLocks noChangeArrowheads="1"/>
            </p:cNvSpPr>
            <p:nvPr/>
          </p:nvSpPr>
          <p:spPr bwMode="auto">
            <a:xfrm>
              <a:off x="7747179" y="1471418"/>
              <a:ext cx="1793523" cy="2781600"/>
            </a:xfrm>
            <a:prstGeom prst="rect">
              <a:avLst/>
            </a:prstGeom>
            <a:blipFill dpi="0" rotWithShape="1">
              <a:blip r:embed="rId2" cstate="screen"/>
              <a:srcRect/>
              <a:stretch>
                <a:fillRect/>
              </a:stretch>
            </a:blipFill>
            <a:ln>
              <a:noFill/>
            </a:ln>
          </p:spPr>
          <p:txBody>
            <a:bodyPr vert="horz" wrap="square" lIns="102148" tIns="51075" rIns="102148" bIns="51075" numCol="1" anchor="t" anchorCtr="0" compatLnSpc="1"/>
            <a:lstStyle/>
            <a:p>
              <a:pPr>
                <a:lnSpc>
                  <a:spcPct val="150000"/>
                </a:lnSpc>
              </a:pPr>
              <a:endParaRPr lang="en-US" sz="143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up)">
                                      <p:cBhvr>
                                        <p:cTn id="27" dur="500"/>
                                        <p:tgtEl>
                                          <p:spTgt spid="9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wipe(up)">
                                      <p:cBhvr>
                                        <p:cTn id="5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40" grpId="0"/>
      <p:bldP spid="49" grpId="0" animBg="1"/>
      <p:bldP spid="95" grpId="0"/>
      <p:bldP spid="96" grpId="0"/>
      <p:bldP spid="97" grpId="0"/>
      <p:bldP spid="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1"/>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comb/>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0" name="Group 3290"/>
          <p:cNvGrpSpPr/>
          <p:nvPr/>
        </p:nvGrpSpPr>
        <p:grpSpPr>
          <a:xfrm>
            <a:off x="0" y="1367769"/>
            <a:ext cx="6387556" cy="5274912"/>
            <a:chOff x="-1646303" y="0"/>
            <a:chExt cx="12113363" cy="10003343"/>
          </a:xfrm>
        </p:grpSpPr>
        <p:sp>
          <p:nvSpPr>
            <p:cNvPr id="3271" name="Shape 3271"/>
            <p:cNvSpPr/>
            <p:nvPr/>
          </p:nvSpPr>
          <p:spPr>
            <a:xfrm>
              <a:off x="-1636724" y="1991671"/>
              <a:ext cx="3756471" cy="1205720"/>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2" name="Shape 3272"/>
            <p:cNvSpPr/>
            <p:nvPr/>
          </p:nvSpPr>
          <p:spPr>
            <a:xfrm>
              <a:off x="-1646303" y="3188891"/>
              <a:ext cx="3778204"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3" name="Shape 3273"/>
            <p:cNvSpPr/>
            <p:nvPr/>
          </p:nvSpPr>
          <p:spPr>
            <a:xfrm>
              <a:off x="-1646303" y="4386111"/>
              <a:ext cx="3778204"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4" name="Shape 3274"/>
            <p:cNvSpPr/>
            <p:nvPr/>
          </p:nvSpPr>
          <p:spPr>
            <a:xfrm>
              <a:off x="-1646303" y="5555779"/>
              <a:ext cx="3778204"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5" name="Shape 3275"/>
            <p:cNvSpPr/>
            <p:nvPr/>
          </p:nvSpPr>
          <p:spPr>
            <a:xfrm>
              <a:off x="-1636724" y="6764597"/>
              <a:ext cx="3756471"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59" name="Shape 3259"/>
            <p:cNvSpPr/>
            <p:nvPr/>
          </p:nvSpPr>
          <p:spPr>
            <a:xfrm>
              <a:off x="6065230" y="6821586"/>
              <a:ext cx="4381730" cy="1143872"/>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0" name="Shape 3260"/>
            <p:cNvSpPr/>
            <p:nvPr/>
          </p:nvSpPr>
          <p:spPr>
            <a:xfrm>
              <a:off x="6085331" y="5620846"/>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1" name="Shape 3261"/>
            <p:cNvSpPr/>
            <p:nvPr/>
          </p:nvSpPr>
          <p:spPr>
            <a:xfrm>
              <a:off x="6085325" y="4401350"/>
              <a:ext cx="4381729" cy="1209026"/>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2" name="Shape 3262"/>
            <p:cNvSpPr/>
            <p:nvPr/>
          </p:nvSpPr>
          <p:spPr>
            <a:xfrm>
              <a:off x="6067213" y="4386181"/>
              <a:ext cx="3478230"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3" name="Shape 3263"/>
            <p:cNvSpPr/>
            <p:nvPr/>
          </p:nvSpPr>
          <p:spPr>
            <a:xfrm>
              <a:off x="6085325" y="3173320"/>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4" name="Shape 3264"/>
            <p:cNvSpPr/>
            <p:nvPr/>
          </p:nvSpPr>
          <p:spPr>
            <a:xfrm>
              <a:off x="6082670" y="1951919"/>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pic>
          <p:nvPicPr>
            <p:cNvPr id="3265" name="image2.png"/>
            <p:cNvPicPr/>
            <p:nvPr/>
          </p:nvPicPr>
          <p:blipFill>
            <a:blip r:embed="rId1" cstate="screen"/>
            <a:stretch>
              <a:fillRect/>
            </a:stretch>
          </p:blipFill>
          <p:spPr>
            <a:xfrm>
              <a:off x="0" y="0"/>
              <a:ext cx="7991742" cy="10003343"/>
            </a:xfrm>
            <a:prstGeom prst="rect">
              <a:avLst/>
            </a:prstGeom>
            <a:ln w="12700" cap="flat">
              <a:noFill/>
              <a:miter lim="400000"/>
              <a:headEnd/>
              <a:tailEnd/>
            </a:ln>
            <a:effectLst/>
          </p:spPr>
        </p:pic>
        <p:sp>
          <p:nvSpPr>
            <p:cNvPr id="3266" name="Shape 3266"/>
            <p:cNvSpPr/>
            <p:nvPr/>
          </p:nvSpPr>
          <p:spPr>
            <a:xfrm>
              <a:off x="2387685" y="1991672"/>
              <a:ext cx="3377551" cy="1205719"/>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7" name="Shape 3267"/>
            <p:cNvSpPr/>
            <p:nvPr/>
          </p:nvSpPr>
          <p:spPr>
            <a:xfrm>
              <a:off x="2382945" y="3187673"/>
              <a:ext cx="3389692"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8" name="Shape 3268"/>
            <p:cNvSpPr/>
            <p:nvPr/>
          </p:nvSpPr>
          <p:spPr>
            <a:xfrm>
              <a:off x="2370245" y="4386112"/>
              <a:ext cx="3412431"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9" name="Shape 3269"/>
            <p:cNvSpPr/>
            <p:nvPr/>
          </p:nvSpPr>
          <p:spPr>
            <a:xfrm>
              <a:off x="2374985" y="5555778"/>
              <a:ext cx="3402951"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0" name="Shape 3270"/>
            <p:cNvSpPr/>
            <p:nvPr/>
          </p:nvSpPr>
          <p:spPr>
            <a:xfrm>
              <a:off x="2374985" y="6759738"/>
              <a:ext cx="3397652"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6" name="Shape 3276"/>
            <p:cNvSpPr/>
            <p:nvPr/>
          </p:nvSpPr>
          <p:spPr>
            <a:xfrm>
              <a:off x="6064558" y="1940941"/>
              <a:ext cx="3478231" cy="1205720"/>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7" name="Shape 3277"/>
            <p:cNvSpPr/>
            <p:nvPr/>
          </p:nvSpPr>
          <p:spPr>
            <a:xfrm>
              <a:off x="6067213" y="3162342"/>
              <a:ext cx="3478230"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8" name="Shape 3278"/>
            <p:cNvSpPr/>
            <p:nvPr/>
          </p:nvSpPr>
          <p:spPr>
            <a:xfrm>
              <a:off x="6067219" y="5609868"/>
              <a:ext cx="3478230"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9" name="Shape 3279"/>
            <p:cNvSpPr/>
            <p:nvPr/>
          </p:nvSpPr>
          <p:spPr>
            <a:xfrm>
              <a:off x="6072518" y="6810608"/>
              <a:ext cx="3478229"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0" name="Shape 3280"/>
            <p:cNvSpPr/>
            <p:nvPr/>
          </p:nvSpPr>
          <p:spPr>
            <a:xfrm>
              <a:off x="10181681" y="2385692"/>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1" name="Shape 3281"/>
            <p:cNvSpPr/>
            <p:nvPr/>
          </p:nvSpPr>
          <p:spPr>
            <a:xfrm>
              <a:off x="10194381" y="3608243"/>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2" name="Shape 3282"/>
            <p:cNvSpPr/>
            <p:nvPr/>
          </p:nvSpPr>
          <p:spPr>
            <a:xfrm>
              <a:off x="10181681" y="4833156"/>
              <a:ext cx="256817" cy="3416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3" name="Shape 3283"/>
            <p:cNvSpPr/>
            <p:nvPr/>
          </p:nvSpPr>
          <p:spPr>
            <a:xfrm>
              <a:off x="10181681" y="6049166"/>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4" name="Shape 3284"/>
            <p:cNvSpPr/>
            <p:nvPr/>
          </p:nvSpPr>
          <p:spPr>
            <a:xfrm>
              <a:off x="10168982" y="7199887"/>
              <a:ext cx="256816" cy="3416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5" name="Shape 3285"/>
            <p:cNvSpPr/>
            <p:nvPr/>
          </p:nvSpPr>
          <p:spPr>
            <a:xfrm>
              <a:off x="2896911" y="2379309"/>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6" name="Shape 3286"/>
            <p:cNvSpPr/>
            <p:nvPr/>
          </p:nvSpPr>
          <p:spPr>
            <a:xfrm>
              <a:off x="2896911" y="4777688"/>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7" name="Shape 3287"/>
            <p:cNvSpPr/>
            <p:nvPr/>
          </p:nvSpPr>
          <p:spPr>
            <a:xfrm>
              <a:off x="2926593" y="3532914"/>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8" name="Shape 3288"/>
            <p:cNvSpPr/>
            <p:nvPr/>
          </p:nvSpPr>
          <p:spPr>
            <a:xfrm>
              <a:off x="2895382" y="7196457"/>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9" name="Shape 3289"/>
            <p:cNvSpPr/>
            <p:nvPr/>
          </p:nvSpPr>
          <p:spPr>
            <a:xfrm>
              <a:off x="2843806" y="6022462"/>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95" name="Group 3295"/>
          <p:cNvGrpSpPr/>
          <p:nvPr/>
        </p:nvGrpSpPr>
        <p:grpSpPr>
          <a:xfrm>
            <a:off x="7431833" y="2223301"/>
            <a:ext cx="3332543" cy="731560"/>
            <a:chOff x="0" y="0"/>
            <a:chExt cx="6319834" cy="1387327"/>
          </a:xfrm>
        </p:grpSpPr>
        <p:sp>
          <p:nvSpPr>
            <p:cNvPr id="3291" name="Shape 3291"/>
            <p:cNvSpPr/>
            <p:nvPr/>
          </p:nvSpPr>
          <p:spPr>
            <a:xfrm>
              <a:off x="0" y="242490"/>
              <a:ext cx="864618" cy="11448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2" name="Shape 3292"/>
            <p:cNvSpPr/>
            <p:nvPr/>
          </p:nvSpPr>
          <p:spPr>
            <a:xfrm>
              <a:off x="211871" y="348548"/>
              <a:ext cx="759984" cy="890456"/>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lvl="0">
                <a:lnSpc>
                  <a:spcPct val="120000"/>
                </a:lnSpc>
                <a:defRPr sz="1800">
                  <a:solidFill>
                    <a:srgbClr val="000000"/>
                  </a:solidFill>
                </a:defRPr>
              </a:pPr>
              <a:r>
                <a:rPr 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3" name="Shape 3293"/>
            <p:cNvSpPr/>
            <p:nvPr/>
          </p:nvSpPr>
          <p:spPr>
            <a:xfrm>
              <a:off x="123128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4" name="Shape 3294"/>
            <p:cNvSpPr/>
            <p:nvPr/>
          </p:nvSpPr>
          <p:spPr>
            <a:xfrm>
              <a:off x="1269382" y="539890"/>
              <a:ext cx="5050452"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00" name="Group 3300"/>
          <p:cNvGrpSpPr/>
          <p:nvPr/>
        </p:nvGrpSpPr>
        <p:grpSpPr>
          <a:xfrm>
            <a:off x="7431833" y="2941672"/>
            <a:ext cx="3342588" cy="728862"/>
            <a:chOff x="0" y="0"/>
            <a:chExt cx="6338884" cy="1382212"/>
          </a:xfrm>
        </p:grpSpPr>
        <p:sp>
          <p:nvSpPr>
            <p:cNvPr id="3296" name="Shape 3296"/>
            <p:cNvSpPr/>
            <p:nvPr/>
          </p:nvSpPr>
          <p:spPr>
            <a:xfrm>
              <a:off x="0" y="237374"/>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7" name="Shape 3297"/>
            <p:cNvSpPr/>
            <p:nvPr/>
          </p:nvSpPr>
          <p:spPr>
            <a:xfrm>
              <a:off x="211872" y="310448"/>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8" name="Shape 3298"/>
            <p:cNvSpPr/>
            <p:nvPr/>
          </p:nvSpPr>
          <p:spPr>
            <a:xfrm>
              <a:off x="125033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9" name="Shape 3299"/>
            <p:cNvSpPr/>
            <p:nvPr/>
          </p:nvSpPr>
          <p:spPr>
            <a:xfrm>
              <a:off x="1288431" y="539891"/>
              <a:ext cx="5050453"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05" name="Group 3305"/>
          <p:cNvGrpSpPr/>
          <p:nvPr/>
        </p:nvGrpSpPr>
        <p:grpSpPr>
          <a:xfrm>
            <a:off x="7431833" y="3646650"/>
            <a:ext cx="3342588" cy="743204"/>
            <a:chOff x="0" y="0"/>
            <a:chExt cx="6338884" cy="1409410"/>
          </a:xfrm>
        </p:grpSpPr>
        <p:sp>
          <p:nvSpPr>
            <p:cNvPr id="3301" name="Shape 3301"/>
            <p:cNvSpPr/>
            <p:nvPr/>
          </p:nvSpPr>
          <p:spPr>
            <a:xfrm>
              <a:off x="0" y="264572"/>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2" name="Shape 3302"/>
            <p:cNvSpPr/>
            <p:nvPr/>
          </p:nvSpPr>
          <p:spPr>
            <a:xfrm>
              <a:off x="211872" y="297748"/>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3" name="Shape 3303"/>
            <p:cNvSpPr/>
            <p:nvPr/>
          </p:nvSpPr>
          <p:spPr>
            <a:xfrm>
              <a:off x="125033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4" name="Shape 3304"/>
            <p:cNvSpPr/>
            <p:nvPr/>
          </p:nvSpPr>
          <p:spPr>
            <a:xfrm>
              <a:off x="1288431" y="539891"/>
              <a:ext cx="5050453"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0" name="Group 3310"/>
          <p:cNvGrpSpPr/>
          <p:nvPr/>
        </p:nvGrpSpPr>
        <p:grpSpPr>
          <a:xfrm>
            <a:off x="7431833" y="4366950"/>
            <a:ext cx="3318576" cy="730655"/>
            <a:chOff x="0" y="0"/>
            <a:chExt cx="6293347" cy="1385612"/>
          </a:xfrm>
        </p:grpSpPr>
        <p:sp>
          <p:nvSpPr>
            <p:cNvPr id="3306" name="Shape 3306"/>
            <p:cNvSpPr/>
            <p:nvPr/>
          </p:nvSpPr>
          <p:spPr>
            <a:xfrm>
              <a:off x="0" y="240774"/>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7" name="Shape 3307"/>
            <p:cNvSpPr/>
            <p:nvPr/>
          </p:nvSpPr>
          <p:spPr>
            <a:xfrm>
              <a:off x="211871" y="310903"/>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8" name="Shape 3308"/>
            <p:cNvSpPr/>
            <p:nvPr/>
          </p:nvSpPr>
          <p:spPr>
            <a:xfrm>
              <a:off x="1204794"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9" name="Shape 3309"/>
            <p:cNvSpPr/>
            <p:nvPr/>
          </p:nvSpPr>
          <p:spPr>
            <a:xfrm>
              <a:off x="1242895" y="539891"/>
              <a:ext cx="5050452"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5" name="Group 3315"/>
          <p:cNvGrpSpPr/>
          <p:nvPr/>
        </p:nvGrpSpPr>
        <p:grpSpPr>
          <a:xfrm>
            <a:off x="7431833" y="5087249"/>
            <a:ext cx="3332542" cy="710014"/>
            <a:chOff x="0" y="0"/>
            <a:chExt cx="6319833" cy="1346470"/>
          </a:xfrm>
        </p:grpSpPr>
        <p:sp>
          <p:nvSpPr>
            <p:cNvPr id="3311" name="Shape 3311"/>
            <p:cNvSpPr/>
            <p:nvPr/>
          </p:nvSpPr>
          <p:spPr>
            <a:xfrm>
              <a:off x="0" y="201631"/>
              <a:ext cx="864618" cy="11448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2" name="Shape 3312"/>
            <p:cNvSpPr/>
            <p:nvPr/>
          </p:nvSpPr>
          <p:spPr>
            <a:xfrm>
              <a:off x="211872" y="256956"/>
              <a:ext cx="759984" cy="890458"/>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3" name="Shape 3313"/>
            <p:cNvSpPr/>
            <p:nvPr/>
          </p:nvSpPr>
          <p:spPr>
            <a:xfrm>
              <a:off x="1231279" y="0"/>
              <a:ext cx="2383308" cy="447966"/>
            </a:xfrm>
            <a:prstGeom prst="rect">
              <a:avLst/>
            </a:prstGeom>
            <a:noFill/>
            <a:ln w="12700" cap="flat">
              <a:noFill/>
              <a:miter lim="400000"/>
            </a:ln>
            <a:effectLst/>
          </p:spPr>
          <p:txBody>
            <a:bodyPr wrap="none" lIns="0" tIns="0" rIns="0" bIns="0" numCol="1" anchor="t" anchorCtr="0">
              <a:spAutoFit/>
            </a:bodyPr>
            <a:lstStyle>
              <a:lvl1pPr algn="l">
                <a:defRPr sz="28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4" name="Shape 3314"/>
            <p:cNvSpPr/>
            <p:nvPr/>
          </p:nvSpPr>
          <p:spPr>
            <a:xfrm>
              <a:off x="1269380" y="539892"/>
              <a:ext cx="5050453" cy="534542"/>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comb/>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3290"/>
                                        </p:tgtEl>
                                        <p:attrNameLst>
                                          <p:attrName>style.visibility</p:attrName>
                                        </p:attrNameLst>
                                      </p:cBhvr>
                                      <p:to>
                                        <p:strVal val="visible"/>
                                      </p:to>
                                    </p:set>
                                    <p:anim calcmode="lin" valueType="num">
                                      <p:cBhvr>
                                        <p:cTn id="7" dur="1000" fill="hold"/>
                                        <p:tgtEl>
                                          <p:spTgt spid="3290"/>
                                        </p:tgtEl>
                                        <p:attrNameLst>
                                          <p:attrName>ppt_x</p:attrName>
                                        </p:attrNameLst>
                                      </p:cBhvr>
                                      <p:tavLst>
                                        <p:tav tm="0">
                                          <p:val>
                                            <p:strVal val="0-#ppt_w/2"/>
                                          </p:val>
                                        </p:tav>
                                        <p:tav tm="100000">
                                          <p:val>
                                            <p:strVal val="#ppt_x"/>
                                          </p:val>
                                        </p:tav>
                                      </p:tavLst>
                                    </p:anim>
                                    <p:anim calcmode="lin" valueType="num">
                                      <p:cBhvr>
                                        <p:cTn id="8" dur="1000" fill="hold"/>
                                        <p:tgtEl>
                                          <p:spTgt spid="3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indefinite" fill="hold"/>
                                        <p:tgtEl>
                                          <p:spTgt spid="3295"/>
                                        </p:tgtEl>
                                        <p:attrNameLst>
                                          <p:attrName>style.visibility</p:attrName>
                                        </p:attrNameLst>
                                      </p:cBhvr>
                                      <p:to>
                                        <p:strVal val="visible"/>
                                      </p:to>
                                    </p:set>
                                    <p:animEffect transition="in" filter="wipe(left)">
                                      <p:cBhvr>
                                        <p:cTn id="13" dur="800"/>
                                        <p:tgtEl>
                                          <p:spTgt spid="3295"/>
                                        </p:tgtEl>
                                      </p:cBhvr>
                                    </p:animEffect>
                                  </p:childTnLst>
                                </p:cTn>
                              </p:par>
                              <p:par>
                                <p:cTn id="14" presetID="22" presetClass="entr" presetSubtype="8" fill="hold" grpId="0" nodeType="withEffect">
                                  <p:stCondLst>
                                    <p:cond delay="500"/>
                                  </p:stCondLst>
                                  <p:childTnLst>
                                    <p:set>
                                      <p:cBhvr>
                                        <p:cTn id="15" dur="indefinite" fill="hold"/>
                                        <p:tgtEl>
                                          <p:spTgt spid="3300"/>
                                        </p:tgtEl>
                                        <p:attrNameLst>
                                          <p:attrName>style.visibility</p:attrName>
                                        </p:attrNameLst>
                                      </p:cBhvr>
                                      <p:to>
                                        <p:strVal val="visible"/>
                                      </p:to>
                                    </p:set>
                                    <p:animEffect transition="in" filter="wipe(left)">
                                      <p:cBhvr>
                                        <p:cTn id="16" dur="800"/>
                                        <p:tgtEl>
                                          <p:spTgt spid="3300"/>
                                        </p:tgtEl>
                                      </p:cBhvr>
                                    </p:animEffect>
                                  </p:childTnLst>
                                </p:cTn>
                              </p:par>
                              <p:par>
                                <p:cTn id="17" presetID="22" presetClass="entr" presetSubtype="8" fill="hold" grpId="0" nodeType="withEffect">
                                  <p:stCondLst>
                                    <p:cond delay="1000"/>
                                  </p:stCondLst>
                                  <p:childTnLst>
                                    <p:set>
                                      <p:cBhvr>
                                        <p:cTn id="18" dur="indefinite" fill="hold"/>
                                        <p:tgtEl>
                                          <p:spTgt spid="3305"/>
                                        </p:tgtEl>
                                        <p:attrNameLst>
                                          <p:attrName>style.visibility</p:attrName>
                                        </p:attrNameLst>
                                      </p:cBhvr>
                                      <p:to>
                                        <p:strVal val="visible"/>
                                      </p:to>
                                    </p:set>
                                    <p:animEffect transition="in" filter="wipe(left)">
                                      <p:cBhvr>
                                        <p:cTn id="19" dur="800"/>
                                        <p:tgtEl>
                                          <p:spTgt spid="3305"/>
                                        </p:tgtEl>
                                      </p:cBhvr>
                                    </p:animEffect>
                                  </p:childTnLst>
                                </p:cTn>
                              </p:par>
                              <p:par>
                                <p:cTn id="20" presetID="22" presetClass="entr" presetSubtype="8" fill="hold" grpId="0" nodeType="withEffect">
                                  <p:stCondLst>
                                    <p:cond delay="1500"/>
                                  </p:stCondLst>
                                  <p:childTnLst>
                                    <p:set>
                                      <p:cBhvr>
                                        <p:cTn id="21" dur="indefinite" fill="hold"/>
                                        <p:tgtEl>
                                          <p:spTgt spid="3310"/>
                                        </p:tgtEl>
                                        <p:attrNameLst>
                                          <p:attrName>style.visibility</p:attrName>
                                        </p:attrNameLst>
                                      </p:cBhvr>
                                      <p:to>
                                        <p:strVal val="visible"/>
                                      </p:to>
                                    </p:set>
                                    <p:animEffect transition="in" filter="wipe(left)">
                                      <p:cBhvr>
                                        <p:cTn id="22" dur="800"/>
                                        <p:tgtEl>
                                          <p:spTgt spid="3310"/>
                                        </p:tgtEl>
                                      </p:cBhvr>
                                    </p:animEffect>
                                  </p:childTnLst>
                                </p:cTn>
                              </p:par>
                              <p:par>
                                <p:cTn id="23" presetID="22" presetClass="entr" presetSubtype="8" fill="hold" grpId="0" nodeType="withEffect">
                                  <p:stCondLst>
                                    <p:cond delay="2000"/>
                                  </p:stCondLst>
                                  <p:childTnLst>
                                    <p:set>
                                      <p:cBhvr>
                                        <p:cTn id="24" dur="indefinite" fill="hold"/>
                                        <p:tgtEl>
                                          <p:spTgt spid="3315"/>
                                        </p:tgtEl>
                                        <p:attrNameLst>
                                          <p:attrName>style.visibility</p:attrName>
                                        </p:attrNameLst>
                                      </p:cBhvr>
                                      <p:to>
                                        <p:strVal val="visible"/>
                                      </p:to>
                                    </p:set>
                                    <p:animEffect transition="in" filter="wipe(left)">
                                      <p:cBhvr>
                                        <p:cTn id="25" dur="800"/>
                                        <p:tgtEl>
                                          <p:spTgt spid="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0" grpId="0" advAuto="0"/>
      <p:bldP spid="3295" grpId="0" advAuto="0"/>
      <p:bldP spid="3300" grpId="0" advAuto="0"/>
      <p:bldP spid="3305" grpId="0" advAuto="0"/>
      <p:bldP spid="3310" grpId="0" advAuto="0"/>
      <p:bldP spid="3315"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文本框 2"/>
          <p:cNvSpPr txBox="1">
            <a:spLocks noChangeArrowheads="1"/>
          </p:cNvSpPr>
          <p:nvPr>
            <p:custDataLst>
              <p:tags r:id="rId2"/>
            </p:custDataLst>
          </p:nvPr>
        </p:nvSpPr>
        <p:spPr bwMode="auto">
          <a:xfrm>
            <a:off x="5581429" y="1321600"/>
            <a:ext cx="1695893" cy="156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95" b="1" dirty="0" smtClean="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101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4413959" y="4771695"/>
            <a:ext cx="4142874"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4696303" y="2741129"/>
            <a:ext cx="346614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4195432" y="3904058"/>
            <a:ext cx="4467886" cy="830997"/>
          </a:xfrm>
          <a:prstGeom prst="rect">
            <a:avLst/>
          </a:prstGeom>
        </p:spPr>
        <p:txBody>
          <a:bodyPr wrap="square" lIns="0" tIns="0" rIns="0" bIns="0">
            <a:spAutoFit/>
          </a:bodyPr>
          <a:lstStyle/>
          <a:p>
            <a:pPr algn="ctr"/>
            <a:r>
              <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4413961"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557898"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413961"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6557898"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0-#ppt_w/2"/>
                                          </p:val>
                                        </p:tav>
                                        <p:tav tm="100000">
                                          <p:val>
                                            <p:strVal val="#ppt_x"/>
                                          </p:val>
                                        </p:tav>
                                      </p:tavLst>
                                    </p:anim>
                                    <p:anim calcmode="lin" valueType="num">
                                      <p:cBhvr additive="base">
                                        <p:cTn id="1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2052"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Shape 2170"/>
          <p:cNvSpPr/>
          <p:nvPr/>
        </p:nvSpPr>
        <p:spPr>
          <a:xfrm>
            <a:off x="2240244" y="4897424"/>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90" name="Group 2190"/>
          <p:cNvGrpSpPr/>
          <p:nvPr/>
        </p:nvGrpSpPr>
        <p:grpSpPr>
          <a:xfrm>
            <a:off x="1543650" y="1619659"/>
            <a:ext cx="9771451" cy="2828342"/>
            <a:chOff x="0" y="-17591"/>
            <a:chExt cx="18530583" cy="5363668"/>
          </a:xfrm>
        </p:grpSpPr>
        <p:sp>
          <p:nvSpPr>
            <p:cNvPr id="2171" name="Shape 2171"/>
            <p:cNvSpPr/>
            <p:nvPr/>
          </p:nvSpPr>
          <p:spPr>
            <a:xfrm>
              <a:off x="6325911" y="2400635"/>
              <a:ext cx="5077120" cy="15124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3">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2" name="Shape 2172"/>
            <p:cNvSpPr/>
            <p:nvPr/>
          </p:nvSpPr>
          <p:spPr>
            <a:xfrm>
              <a:off x="74474" y="-17591"/>
              <a:ext cx="7638255" cy="3918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1">
                <a:alpha val="80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3" name="Shape 2173"/>
            <p:cNvSpPr/>
            <p:nvPr/>
          </p:nvSpPr>
          <p:spPr>
            <a:xfrm>
              <a:off x="3893601" y="876170"/>
              <a:ext cx="5077119" cy="3036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2">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4" name="Shape 2174"/>
            <p:cNvSpPr/>
            <p:nvPr/>
          </p:nvSpPr>
          <p:spPr>
            <a:xfrm>
              <a:off x="8417327" y="1959711"/>
              <a:ext cx="5077118" cy="1947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4">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5" name="Shape 2175"/>
            <p:cNvSpPr/>
            <p:nvPr/>
          </p:nvSpPr>
          <p:spPr>
            <a:xfrm>
              <a:off x="10342380" y="1606004"/>
              <a:ext cx="5077119" cy="23011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5">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6" name="Shape 2176"/>
            <p:cNvSpPr/>
            <p:nvPr/>
          </p:nvSpPr>
          <p:spPr>
            <a:xfrm>
              <a:off x="13218076" y="1959824"/>
              <a:ext cx="5077119" cy="19473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accent6">
                <a:alpha val="80686"/>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7" name="Shape 2177"/>
            <p:cNvSpPr/>
            <p:nvPr/>
          </p:nvSpPr>
          <p:spPr>
            <a:xfrm>
              <a:off x="0" y="4306062"/>
              <a:ext cx="18530583" cy="170821"/>
            </a:xfrm>
            <a:prstGeom prst="roundRect">
              <a:avLst>
                <a:gd name="adj" fmla="val 50000"/>
              </a:avLst>
            </a:prstGeom>
            <a:solidFill>
              <a:srgbClr val="D4D2D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8" name="Shape 2178"/>
            <p:cNvSpPr/>
            <p:nvPr/>
          </p:nvSpPr>
          <p:spPr>
            <a:xfrm>
              <a:off x="3833390"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9" name="Shape 2179"/>
            <p:cNvSpPr/>
            <p:nvPr/>
          </p:nvSpPr>
          <p:spPr>
            <a:xfrm>
              <a:off x="6295037" y="4317355"/>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0" name="Shape 2180"/>
            <p:cNvSpPr/>
            <p:nvPr/>
          </p:nvSpPr>
          <p:spPr>
            <a:xfrm>
              <a:off x="10818762" y="4254349"/>
              <a:ext cx="274234" cy="274233"/>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1" name="Shape 2181"/>
            <p:cNvSpPr/>
            <p:nvPr/>
          </p:nvSpPr>
          <p:spPr>
            <a:xfrm>
              <a:off x="12743723"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2" name="Shape 2182"/>
            <p:cNvSpPr/>
            <p:nvPr/>
          </p:nvSpPr>
          <p:spPr>
            <a:xfrm>
              <a:off x="15619511" y="4254349"/>
              <a:ext cx="274234" cy="274233"/>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3" name="Shape 2183"/>
            <p:cNvSpPr/>
            <p:nvPr/>
          </p:nvSpPr>
          <p:spPr>
            <a:xfrm>
              <a:off x="8756684"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4" name="Shape 2184"/>
            <p:cNvSpPr/>
            <p:nvPr/>
          </p:nvSpPr>
          <p:spPr>
            <a:xfrm>
              <a:off x="3325501"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5" name="Shape 2185"/>
            <p:cNvSpPr/>
            <p:nvPr/>
          </p:nvSpPr>
          <p:spPr>
            <a:xfrm>
              <a:off x="5784926"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6" name="Shape 2186"/>
            <p:cNvSpPr/>
            <p:nvPr/>
          </p:nvSpPr>
          <p:spPr>
            <a:xfrm>
              <a:off x="8198581"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7" name="Shape 2187"/>
            <p:cNvSpPr/>
            <p:nvPr/>
          </p:nvSpPr>
          <p:spPr>
            <a:xfrm>
              <a:off x="10325833"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8" name="Shape 2188"/>
            <p:cNvSpPr/>
            <p:nvPr/>
          </p:nvSpPr>
          <p:spPr>
            <a:xfrm>
              <a:off x="12207614"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9" name="Shape 2189"/>
            <p:cNvSpPr/>
            <p:nvPr/>
          </p:nvSpPr>
          <p:spPr>
            <a:xfrm>
              <a:off x="15150333" y="4898111"/>
              <a:ext cx="1361890" cy="447966"/>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91" name="Shape 2191"/>
          <p:cNvSpPr/>
          <p:nvPr/>
        </p:nvSpPr>
        <p:spPr>
          <a:xfrm>
            <a:off x="2496492" y="4840461"/>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2" name="Shape 2192"/>
          <p:cNvSpPr/>
          <p:nvPr/>
        </p:nvSpPr>
        <p:spPr>
          <a:xfrm>
            <a:off x="2496493" y="5091930"/>
            <a:ext cx="1832581" cy="282770"/>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请替换文字内容</a:t>
            </a:r>
            <a:r>
              <a:rPr lang="zh-CN" altLang="en-US"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，修改</a:t>
            </a:r>
            <a:r>
              <a:rPr lang="zh-CN" altLang="en-US"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文字内容，也可以直接复制你的内容到此。</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93" name="Shape 2193"/>
          <p:cNvSpPr/>
          <p:nvPr/>
        </p:nvSpPr>
        <p:spPr>
          <a:xfrm>
            <a:off x="2240244" y="5798040"/>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4" name="Shape 2194"/>
          <p:cNvSpPr/>
          <p:nvPr/>
        </p:nvSpPr>
        <p:spPr>
          <a:xfrm>
            <a:off x="2496492" y="5741077"/>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5" name="Shape 2195"/>
          <p:cNvSpPr/>
          <p:nvPr/>
        </p:nvSpPr>
        <p:spPr>
          <a:xfrm>
            <a:off x="2496493" y="5992547"/>
            <a:ext cx="1832581" cy="295466"/>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6" name="Shape 2196"/>
          <p:cNvSpPr/>
          <p:nvPr/>
        </p:nvSpPr>
        <p:spPr>
          <a:xfrm>
            <a:off x="5392295" y="4897424"/>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7" name="Shape 2197"/>
          <p:cNvSpPr/>
          <p:nvPr/>
        </p:nvSpPr>
        <p:spPr>
          <a:xfrm>
            <a:off x="5648543" y="4840461"/>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8" name="Shape 2198"/>
          <p:cNvSpPr/>
          <p:nvPr/>
        </p:nvSpPr>
        <p:spPr>
          <a:xfrm>
            <a:off x="5648544" y="5091930"/>
            <a:ext cx="1832581" cy="282770"/>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9" name="Shape 2199"/>
          <p:cNvSpPr/>
          <p:nvPr/>
        </p:nvSpPr>
        <p:spPr>
          <a:xfrm>
            <a:off x="8544346" y="4897424"/>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0" name="Shape 2200"/>
          <p:cNvSpPr/>
          <p:nvPr/>
        </p:nvSpPr>
        <p:spPr>
          <a:xfrm>
            <a:off x="8800595" y="4840461"/>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1" name="Shape 2201"/>
          <p:cNvSpPr/>
          <p:nvPr/>
        </p:nvSpPr>
        <p:spPr>
          <a:xfrm>
            <a:off x="8800595" y="5091930"/>
            <a:ext cx="1832582" cy="295466"/>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2" name="Shape 2202"/>
          <p:cNvSpPr/>
          <p:nvPr/>
        </p:nvSpPr>
        <p:spPr>
          <a:xfrm>
            <a:off x="5392295" y="5798040"/>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3" name="Shape 2203"/>
          <p:cNvSpPr/>
          <p:nvPr/>
        </p:nvSpPr>
        <p:spPr>
          <a:xfrm>
            <a:off x="5648543" y="5741077"/>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4" name="Shape 2204"/>
          <p:cNvSpPr/>
          <p:nvPr/>
        </p:nvSpPr>
        <p:spPr>
          <a:xfrm>
            <a:off x="5648544" y="5992547"/>
            <a:ext cx="1832581" cy="295466"/>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5" name="Shape 2205"/>
          <p:cNvSpPr/>
          <p:nvPr/>
        </p:nvSpPr>
        <p:spPr>
          <a:xfrm>
            <a:off x="8544346" y="5798040"/>
            <a:ext cx="144607" cy="14460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0" tIns="0" rIns="0" bIns="0" anchor="ct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6" name="Shape 2206"/>
          <p:cNvSpPr/>
          <p:nvPr/>
        </p:nvSpPr>
        <p:spPr>
          <a:xfrm>
            <a:off x="8800594" y="5741077"/>
            <a:ext cx="1077218" cy="236219"/>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7" name="Shape 2207"/>
          <p:cNvSpPr/>
          <p:nvPr/>
        </p:nvSpPr>
        <p:spPr>
          <a:xfrm>
            <a:off x="8800595" y="5992547"/>
            <a:ext cx="1832582" cy="295466"/>
          </a:xfrm>
          <a:prstGeom prst="rect">
            <a:avLst/>
          </a:prstGeom>
          <a:ln w="12700">
            <a:miter lim="400000"/>
          </a:ln>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defTabSz="964565" fontAlgn="auto">
              <a:lnSpc>
                <a:spcPct val="120000"/>
              </a:lnSpc>
              <a:spcBef>
                <a:spcPts val="0"/>
              </a:spcBef>
              <a:spcAft>
                <a:spcPts val="0"/>
              </a:spcAft>
              <a:defRPr/>
            </a:pPr>
            <a:r>
              <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indefinite" fill="hold"/>
                                        <p:tgtEl>
                                          <p:spTgt spid="2190"/>
                                        </p:tgtEl>
                                        <p:attrNameLst>
                                          <p:attrName>style.visibility</p:attrName>
                                        </p:attrNameLst>
                                      </p:cBhvr>
                                      <p:to>
                                        <p:strVal val="visible"/>
                                      </p:to>
                                    </p:set>
                                    <p:animEffect transition="in" filter="wipe(down)">
                                      <p:cBhvr>
                                        <p:cTn id="7" dur="1000"/>
                                        <p:tgtEl>
                                          <p:spTgt spid="2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0" grpId="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9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Group 532"/>
          <p:cNvGrpSpPr/>
          <p:nvPr/>
        </p:nvGrpSpPr>
        <p:grpSpPr>
          <a:xfrm>
            <a:off x="4966266" y="2176915"/>
            <a:ext cx="3032776" cy="3585256"/>
            <a:chOff x="56464" y="66751"/>
            <a:chExt cx="6792667" cy="8030085"/>
          </a:xfrm>
        </p:grpSpPr>
        <p:sp>
          <p:nvSpPr>
            <p:cNvPr id="522" name="Shape 522"/>
            <p:cNvSpPr/>
            <p:nvPr/>
          </p:nvSpPr>
          <p:spPr>
            <a:xfrm>
              <a:off x="56464" y="66751"/>
              <a:ext cx="6792667" cy="803008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3" name="Shape 523"/>
            <p:cNvSpPr/>
            <p:nvPr/>
          </p:nvSpPr>
          <p:spPr>
            <a:xfrm>
              <a:off x="545561" y="641674"/>
              <a:ext cx="5815468" cy="687487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4" name="Shape 524"/>
            <p:cNvSpPr/>
            <p:nvPr/>
          </p:nvSpPr>
          <p:spPr>
            <a:xfrm>
              <a:off x="954611" y="1090388"/>
              <a:ext cx="2402363" cy="3030191"/>
            </a:xfrm>
            <a:custGeom>
              <a:avLst/>
              <a:gdLst/>
              <a:ahLst/>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5" name="Shape 525"/>
            <p:cNvSpPr/>
            <p:nvPr/>
          </p:nvSpPr>
          <p:spPr>
            <a:xfrm>
              <a:off x="3551011" y="1116085"/>
              <a:ext cx="2391400" cy="29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6" name="Shape 526"/>
            <p:cNvSpPr/>
            <p:nvPr/>
          </p:nvSpPr>
          <p:spPr>
            <a:xfrm>
              <a:off x="1213429" y="4289875"/>
              <a:ext cx="2119994" cy="2704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7" name="Shape 527"/>
            <p:cNvSpPr/>
            <p:nvPr/>
          </p:nvSpPr>
          <p:spPr>
            <a:xfrm>
              <a:off x="3597286" y="4313711"/>
              <a:ext cx="2042834" cy="2645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15">
                <a:latin typeface="Arial" panose="020B0604020202020204" pitchFamily="34" charset="0"/>
                <a:ea typeface="微软雅黑" panose="020B0503020204020204" pitchFamily="34" charset="-122"/>
                <a:sym typeface="Arial" panose="020B0604020202020204" pitchFamily="34" charset="0"/>
              </a:endParaRPr>
            </a:p>
          </p:txBody>
        </p:sp>
        <p:sp>
          <p:nvSpPr>
            <p:cNvPr id="528" name="Shape 528"/>
            <p:cNvSpPr/>
            <p:nvPr/>
          </p:nvSpPr>
          <p:spPr>
            <a:xfrm>
              <a:off x="4151524" y="4773485"/>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9" name="Shape 529"/>
            <p:cNvSpPr/>
            <p:nvPr/>
          </p:nvSpPr>
          <p:spPr>
            <a:xfrm>
              <a:off x="4218652" y="2526221"/>
              <a:ext cx="574452" cy="676132"/>
            </a:xfrm>
            <a:prstGeom prst="rect">
              <a:avLst/>
            </a:prstGeom>
            <a:noFill/>
            <a:ln w="12700" cap="flat">
              <a:noFill/>
              <a:miter lim="400000"/>
            </a:ln>
            <a:effec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0" name="Shape 530"/>
            <p:cNvSpPr/>
            <p:nvPr/>
          </p:nvSpPr>
          <p:spPr>
            <a:xfrm>
              <a:off x="1915225" y="2526218"/>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1" name="Shape 531"/>
            <p:cNvSpPr/>
            <p:nvPr/>
          </p:nvSpPr>
          <p:spPr>
            <a:xfrm>
              <a:off x="2033157" y="4773480"/>
              <a:ext cx="574452" cy="676132"/>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6" name="Group 536"/>
          <p:cNvGrpSpPr/>
          <p:nvPr/>
        </p:nvGrpSpPr>
        <p:grpSpPr>
          <a:xfrm>
            <a:off x="7069128" y="2316089"/>
            <a:ext cx="3392695" cy="831299"/>
            <a:chOff x="0" y="103764"/>
            <a:chExt cx="7598797" cy="1861905"/>
          </a:xfrm>
        </p:grpSpPr>
        <p:sp>
          <p:nvSpPr>
            <p:cNvPr id="533" name="Shape 533"/>
            <p:cNvSpPr/>
            <p:nvPr/>
          </p:nvSpPr>
          <p:spPr>
            <a:xfrm>
              <a:off x="0" y="314108"/>
              <a:ext cx="3573434" cy="1093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Shape 534"/>
            <p:cNvSpPr/>
            <p:nvPr/>
          </p:nvSpPr>
          <p:spPr>
            <a:xfrm>
              <a:off x="3758161" y="103764"/>
              <a:ext cx="2814818" cy="529072"/>
            </a:xfrm>
            <a:prstGeom prst="rect">
              <a:avLst/>
            </a:prstGeom>
            <a:noFill/>
            <a:ln w="12700" cap="flat">
              <a:noFill/>
              <a:miter lim="400000"/>
            </a:ln>
            <a:effec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5" name="Shape 535"/>
            <p:cNvSpPr/>
            <p:nvPr/>
          </p:nvSpPr>
          <p:spPr>
            <a:xfrm>
              <a:off x="3776859" y="672574"/>
              <a:ext cx="3821938" cy="129309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0" name="Group 540"/>
          <p:cNvGrpSpPr/>
          <p:nvPr/>
        </p:nvGrpSpPr>
        <p:grpSpPr>
          <a:xfrm>
            <a:off x="7118315" y="4799200"/>
            <a:ext cx="3343508" cy="831300"/>
            <a:chOff x="0" y="103766"/>
            <a:chExt cx="7488630" cy="1861906"/>
          </a:xfrm>
        </p:grpSpPr>
        <p:sp>
          <p:nvSpPr>
            <p:cNvPr id="537" name="Shape 537"/>
            <p:cNvSpPr/>
            <p:nvPr/>
          </p:nvSpPr>
          <p:spPr>
            <a:xfrm>
              <a:off x="0" y="223794"/>
              <a:ext cx="3412455" cy="939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8" name="Shape 538"/>
            <p:cNvSpPr/>
            <p:nvPr/>
          </p:nvSpPr>
          <p:spPr>
            <a:xfrm>
              <a:off x="3652010" y="103766"/>
              <a:ext cx="2814818" cy="529072"/>
            </a:xfrm>
            <a:prstGeom prst="rect">
              <a:avLst/>
            </a:prstGeom>
            <a:noFill/>
            <a:ln w="12700" cap="flat">
              <a:noFill/>
              <a:miter lim="400000"/>
            </a:ln>
            <a:effec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9" name="Shape 539"/>
            <p:cNvSpPr/>
            <p:nvPr/>
          </p:nvSpPr>
          <p:spPr>
            <a:xfrm>
              <a:off x="3670710" y="672578"/>
              <a:ext cx="3817920" cy="129309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4" name="Group 544"/>
          <p:cNvGrpSpPr/>
          <p:nvPr/>
        </p:nvGrpSpPr>
        <p:grpSpPr>
          <a:xfrm>
            <a:off x="2468562" y="2316090"/>
            <a:ext cx="3464436" cy="831300"/>
            <a:chOff x="660839" y="103767"/>
            <a:chExt cx="7759478" cy="1861903"/>
          </a:xfrm>
        </p:grpSpPr>
        <p:sp>
          <p:nvSpPr>
            <p:cNvPr id="541" name="Shape 541"/>
            <p:cNvSpPr/>
            <p:nvPr/>
          </p:nvSpPr>
          <p:spPr>
            <a:xfrm>
              <a:off x="4517055" y="317067"/>
              <a:ext cx="3903262" cy="10988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2" name="Shape 542"/>
            <p:cNvSpPr/>
            <p:nvPr/>
          </p:nvSpPr>
          <p:spPr>
            <a:xfrm>
              <a:off x="1530013" y="103767"/>
              <a:ext cx="2814817" cy="529071"/>
            </a:xfrm>
            <a:prstGeom prst="rect">
              <a:avLst/>
            </a:prstGeom>
            <a:noFill/>
            <a:ln w="12700" cap="flat">
              <a:noFill/>
              <a:miter lim="400000"/>
            </a:ln>
            <a:effec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3" name="Shape 543"/>
            <p:cNvSpPr/>
            <p:nvPr/>
          </p:nvSpPr>
          <p:spPr>
            <a:xfrm>
              <a:off x="660839" y="672578"/>
              <a:ext cx="3666311" cy="1293092"/>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8" name="Group 548"/>
          <p:cNvGrpSpPr/>
          <p:nvPr/>
        </p:nvGrpSpPr>
        <p:grpSpPr>
          <a:xfrm>
            <a:off x="2468562" y="4844187"/>
            <a:ext cx="3399626" cy="927148"/>
            <a:chOff x="669677" y="0"/>
            <a:chExt cx="7614322" cy="2076582"/>
          </a:xfrm>
        </p:grpSpPr>
        <p:sp>
          <p:nvSpPr>
            <p:cNvPr id="545" name="Shape 545"/>
            <p:cNvSpPr/>
            <p:nvPr/>
          </p:nvSpPr>
          <p:spPr>
            <a:xfrm>
              <a:off x="4567152" y="0"/>
              <a:ext cx="3716847" cy="10380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6" name="Shape 546"/>
            <p:cNvSpPr/>
            <p:nvPr/>
          </p:nvSpPr>
          <p:spPr>
            <a:xfrm>
              <a:off x="1504612" y="214674"/>
              <a:ext cx="2814818" cy="529072"/>
            </a:xfrm>
            <a:prstGeom prst="rect">
              <a:avLst/>
            </a:prstGeom>
            <a:noFill/>
            <a:ln w="12700" cap="flat">
              <a:noFill/>
              <a:miter lim="400000"/>
            </a:ln>
            <a:effectLst/>
          </p:spPr>
          <p:txBody>
            <a:bodyPr wrap="none" lIns="0" tIns="0" rIns="0" bIns="0" numCol="1" anchor="ctr">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7" name="Shape 547"/>
            <p:cNvSpPr/>
            <p:nvPr/>
          </p:nvSpPr>
          <p:spPr>
            <a:xfrm>
              <a:off x="669677" y="783488"/>
              <a:ext cx="3657476" cy="1293094"/>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p:val>
                                            <p:fltVal val="0"/>
                                          </p:val>
                                        </p:tav>
                                        <p:tav tm="100000">
                                          <p:val>
                                            <p:strVal val="#ppt_w"/>
                                          </p:val>
                                        </p:tav>
                                      </p:tavLst>
                                    </p:anim>
                                    <p:anim calcmode="lin" valueType="num">
                                      <p:cBhvr>
                                        <p:cTn id="8" dur="10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544"/>
                                        </p:tgtEl>
                                        <p:attrNameLst>
                                          <p:attrName>style.visibility</p:attrName>
                                        </p:attrNameLst>
                                      </p:cBhvr>
                                      <p:to>
                                        <p:strVal val="visible"/>
                                      </p:to>
                                    </p:set>
                                    <p:animEffect transition="in" filter="wipe(right)">
                                      <p:cBhvr>
                                        <p:cTn id="13" dur="1000"/>
                                        <p:tgtEl>
                                          <p:spTgt spid="5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indefinite" fill="hold"/>
                                        <p:tgtEl>
                                          <p:spTgt spid="536"/>
                                        </p:tgtEl>
                                        <p:attrNameLst>
                                          <p:attrName>style.visibility</p:attrName>
                                        </p:attrNameLst>
                                      </p:cBhvr>
                                      <p:to>
                                        <p:strVal val="visible"/>
                                      </p:to>
                                    </p:set>
                                    <p:animEffect transition="in" filter="wipe(left)">
                                      <p:cBhvr>
                                        <p:cTn id="18" dur="1000"/>
                                        <p:tgtEl>
                                          <p:spTgt spid="5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540"/>
                                        </p:tgtEl>
                                        <p:attrNameLst>
                                          <p:attrName>style.visibility</p:attrName>
                                        </p:attrNameLst>
                                      </p:cBhvr>
                                      <p:to>
                                        <p:strVal val="visible"/>
                                      </p:to>
                                    </p:set>
                                    <p:animEffect transition="in" filter="wipe(left)">
                                      <p:cBhvr>
                                        <p:cTn id="23" dur="1000"/>
                                        <p:tgtEl>
                                          <p:spTgt spid="5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indefinite" fill="hold"/>
                                        <p:tgtEl>
                                          <p:spTgt spid="548"/>
                                        </p:tgtEl>
                                        <p:attrNameLst>
                                          <p:attrName>style.visibility</p:attrName>
                                        </p:attrNameLst>
                                      </p:cBhvr>
                                      <p:to>
                                        <p:strVal val="visible"/>
                                      </p:to>
                                    </p:set>
                                    <p:animEffect transition="in" filter="wipe(right)">
                                      <p:cBhvr>
                                        <p:cTn id="2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6" grpId="0" advAuto="0"/>
      <p:bldP spid="540" grpId="0" advAuto="0"/>
      <p:bldP spid="544" grpId="0" advAuto="0"/>
      <p:bldP spid="548" grpId="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文本框 2"/>
          <p:cNvSpPr txBox="1">
            <a:spLocks noChangeArrowheads="1"/>
          </p:cNvSpPr>
          <p:nvPr>
            <p:custDataLst>
              <p:tags r:id="rId2"/>
            </p:custDataLst>
          </p:nvPr>
        </p:nvSpPr>
        <p:spPr bwMode="auto">
          <a:xfrm>
            <a:off x="5581429" y="1321600"/>
            <a:ext cx="1695893" cy="156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95" b="1" dirty="0" smtClean="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10195"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4413959" y="4771695"/>
            <a:ext cx="4142874"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4696303" y="2741129"/>
            <a:ext cx="346614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dirty="0">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4195432" y="3904058"/>
            <a:ext cx="4467886" cy="830997"/>
          </a:xfrm>
          <a:prstGeom prst="rect">
            <a:avLst/>
          </a:prstGeom>
        </p:spPr>
        <p:txBody>
          <a:bodyPr wrap="square" lIns="0" tIns="0" rIns="0" bIns="0">
            <a:spAutoFit/>
          </a:bodyPr>
          <a:lstStyle/>
          <a:p>
            <a:pPr algn="ctr"/>
            <a:r>
              <a:rPr lang="zh-CN" altLang="en-US" sz="5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zh-CN" altLang="en-US" sz="5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4413961"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557898"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413961"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6557898"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0-#ppt_w/2"/>
                                          </p:val>
                                        </p:tav>
                                        <p:tav tm="100000">
                                          <p:val>
                                            <p:strVal val="#ppt_x"/>
                                          </p:val>
                                        </p:tav>
                                      </p:tavLst>
                                    </p:anim>
                                    <p:anim calcmode="lin" valueType="num">
                                      <p:cBhvr additive="base">
                                        <p:cTn id="1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2052" grpId="0"/>
      <p:bldP spid="8"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4670" y="2847381"/>
            <a:ext cx="1955986" cy="1957995"/>
            <a:chOff x="1454670" y="2783595"/>
            <a:chExt cx="1955986" cy="1957995"/>
          </a:xfrm>
        </p:grpSpPr>
        <p:sp>
          <p:nvSpPr>
            <p:cNvPr id="2212" name="Shape 2212"/>
            <p:cNvSpPr/>
            <p:nvPr/>
          </p:nvSpPr>
          <p:spPr>
            <a:xfrm>
              <a:off x="1454670"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3" name="Shape 2213"/>
            <p:cNvSpPr/>
            <p:nvPr/>
          </p:nvSpPr>
          <p:spPr>
            <a:xfrm>
              <a:off x="1704251"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4" name="Shape 2214"/>
            <p:cNvSpPr/>
            <p:nvPr/>
          </p:nvSpPr>
          <p:spPr>
            <a:xfrm>
              <a:off x="1953832"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5" name="Shape 2215"/>
            <p:cNvSpPr/>
            <p:nvPr/>
          </p:nvSpPr>
          <p:spPr>
            <a:xfrm>
              <a:off x="2203414"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6" name="Shape 2216"/>
            <p:cNvSpPr/>
            <p:nvPr/>
          </p:nvSpPr>
          <p:spPr>
            <a:xfrm>
              <a:off x="2452996"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7" name="Shape 2217"/>
            <p:cNvSpPr/>
            <p:nvPr/>
          </p:nvSpPr>
          <p:spPr>
            <a:xfrm>
              <a:off x="2702577"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8" name="Shape 2218"/>
            <p:cNvSpPr/>
            <p:nvPr/>
          </p:nvSpPr>
          <p:spPr>
            <a:xfrm>
              <a:off x="2952158"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9" name="Shape 2219"/>
            <p:cNvSpPr/>
            <p:nvPr/>
          </p:nvSpPr>
          <p:spPr>
            <a:xfrm>
              <a:off x="3201740"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0" name="Shape 2220"/>
            <p:cNvSpPr/>
            <p:nvPr/>
          </p:nvSpPr>
          <p:spPr>
            <a:xfrm>
              <a:off x="145467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1" name="Shape 2221"/>
            <p:cNvSpPr/>
            <p:nvPr/>
          </p:nvSpPr>
          <p:spPr>
            <a:xfrm>
              <a:off x="1454670"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2" name="Shape 2222"/>
            <p:cNvSpPr/>
            <p:nvPr/>
          </p:nvSpPr>
          <p:spPr>
            <a:xfrm>
              <a:off x="1454670"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3" name="Shape 2223"/>
            <p:cNvSpPr/>
            <p:nvPr/>
          </p:nvSpPr>
          <p:spPr>
            <a:xfrm>
              <a:off x="1454670" y="377991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4" name="Shape 2224"/>
            <p:cNvSpPr/>
            <p:nvPr/>
          </p:nvSpPr>
          <p:spPr>
            <a:xfrm>
              <a:off x="1454670" y="40315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5" name="Shape 2225"/>
            <p:cNvSpPr/>
            <p:nvPr/>
          </p:nvSpPr>
          <p:spPr>
            <a:xfrm>
              <a:off x="1454670" y="4277070"/>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6" name="Shape 2226"/>
            <p:cNvSpPr/>
            <p:nvPr/>
          </p:nvSpPr>
          <p:spPr>
            <a:xfrm>
              <a:off x="1454670"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7" name="Shape 2227"/>
            <p:cNvSpPr/>
            <p:nvPr/>
          </p:nvSpPr>
          <p:spPr>
            <a:xfrm>
              <a:off x="320174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8" name="Shape 2228"/>
            <p:cNvSpPr/>
            <p:nvPr/>
          </p:nvSpPr>
          <p:spPr>
            <a:xfrm>
              <a:off x="1704251"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9" name="Shape 2229"/>
            <p:cNvSpPr/>
            <p:nvPr/>
          </p:nvSpPr>
          <p:spPr>
            <a:xfrm>
              <a:off x="1704251"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0" name="Shape 2230"/>
            <p:cNvSpPr/>
            <p:nvPr/>
          </p:nvSpPr>
          <p:spPr>
            <a:xfrm>
              <a:off x="1704251"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1" name="Shape 2231"/>
            <p:cNvSpPr/>
            <p:nvPr/>
          </p:nvSpPr>
          <p:spPr>
            <a:xfrm>
              <a:off x="1704251"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2" name="Shape 2232"/>
            <p:cNvSpPr/>
            <p:nvPr/>
          </p:nvSpPr>
          <p:spPr>
            <a:xfrm>
              <a:off x="1704251" y="403049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3" name="Shape 2233"/>
            <p:cNvSpPr/>
            <p:nvPr/>
          </p:nvSpPr>
          <p:spPr>
            <a:xfrm>
              <a:off x="195383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4" name="Shape 2234"/>
            <p:cNvSpPr/>
            <p:nvPr/>
          </p:nvSpPr>
          <p:spPr>
            <a:xfrm>
              <a:off x="1704251" y="4281085"/>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5" name="Shape 2235"/>
            <p:cNvSpPr/>
            <p:nvPr/>
          </p:nvSpPr>
          <p:spPr>
            <a:xfrm>
              <a:off x="1704251"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6" name="Shape 2236"/>
            <p:cNvSpPr/>
            <p:nvPr/>
          </p:nvSpPr>
          <p:spPr>
            <a:xfrm>
              <a:off x="220341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7" name="Shape 2237"/>
            <p:cNvSpPr/>
            <p:nvPr/>
          </p:nvSpPr>
          <p:spPr>
            <a:xfrm>
              <a:off x="2452996"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8" name="Shape 2238"/>
            <p:cNvSpPr/>
            <p:nvPr/>
          </p:nvSpPr>
          <p:spPr>
            <a:xfrm>
              <a:off x="270257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9" name="Shape 2239"/>
            <p:cNvSpPr/>
            <p:nvPr/>
          </p:nvSpPr>
          <p:spPr>
            <a:xfrm>
              <a:off x="295215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0" name="Shape 2240"/>
            <p:cNvSpPr/>
            <p:nvPr/>
          </p:nvSpPr>
          <p:spPr>
            <a:xfrm>
              <a:off x="3201740"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1" name="Shape 2241"/>
            <p:cNvSpPr/>
            <p:nvPr/>
          </p:nvSpPr>
          <p:spPr>
            <a:xfrm>
              <a:off x="3201740"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2" name="Shape 2242"/>
            <p:cNvSpPr/>
            <p:nvPr/>
          </p:nvSpPr>
          <p:spPr>
            <a:xfrm>
              <a:off x="3201740" y="378192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3" name="Shape 2243"/>
            <p:cNvSpPr/>
            <p:nvPr/>
          </p:nvSpPr>
          <p:spPr>
            <a:xfrm>
              <a:off x="320174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4" name="Shape 2244"/>
            <p:cNvSpPr/>
            <p:nvPr/>
          </p:nvSpPr>
          <p:spPr>
            <a:xfrm>
              <a:off x="320174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5" name="Shape 2245"/>
            <p:cNvSpPr/>
            <p:nvPr/>
          </p:nvSpPr>
          <p:spPr>
            <a:xfrm>
              <a:off x="3201740"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6" name="Shape 2246"/>
            <p:cNvSpPr/>
            <p:nvPr/>
          </p:nvSpPr>
          <p:spPr>
            <a:xfrm>
              <a:off x="1953832"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7" name="Shape 2247"/>
            <p:cNvSpPr/>
            <p:nvPr/>
          </p:nvSpPr>
          <p:spPr>
            <a:xfrm>
              <a:off x="2203414"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8" name="Shape 2248"/>
            <p:cNvSpPr/>
            <p:nvPr/>
          </p:nvSpPr>
          <p:spPr>
            <a:xfrm>
              <a:off x="2452996"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9" name="Shape 2249"/>
            <p:cNvSpPr/>
            <p:nvPr/>
          </p:nvSpPr>
          <p:spPr>
            <a:xfrm>
              <a:off x="2702577"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0" name="Shape 2250"/>
            <p:cNvSpPr/>
            <p:nvPr/>
          </p:nvSpPr>
          <p:spPr>
            <a:xfrm>
              <a:off x="2952158" y="453066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1" name="Shape 2251"/>
            <p:cNvSpPr/>
            <p:nvPr/>
          </p:nvSpPr>
          <p:spPr>
            <a:xfrm>
              <a:off x="1953832"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2" name="Shape 2252"/>
            <p:cNvSpPr/>
            <p:nvPr/>
          </p:nvSpPr>
          <p:spPr>
            <a:xfrm>
              <a:off x="1953832"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 name="Shape 2253"/>
            <p:cNvSpPr/>
            <p:nvPr/>
          </p:nvSpPr>
          <p:spPr>
            <a:xfrm>
              <a:off x="2203414"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 name="Shape 2254"/>
            <p:cNvSpPr/>
            <p:nvPr/>
          </p:nvSpPr>
          <p:spPr>
            <a:xfrm>
              <a:off x="2452996"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 name="Shape 2255"/>
            <p:cNvSpPr/>
            <p:nvPr/>
          </p:nvSpPr>
          <p:spPr>
            <a:xfrm>
              <a:off x="2702577"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 name="Shape 2256"/>
            <p:cNvSpPr/>
            <p:nvPr/>
          </p:nvSpPr>
          <p:spPr>
            <a:xfrm>
              <a:off x="295215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7" name="Shape 2257"/>
            <p:cNvSpPr/>
            <p:nvPr/>
          </p:nvSpPr>
          <p:spPr>
            <a:xfrm>
              <a:off x="2203414"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8" name="Shape 2258"/>
            <p:cNvSpPr/>
            <p:nvPr/>
          </p:nvSpPr>
          <p:spPr>
            <a:xfrm>
              <a:off x="2452996"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9" name="Shape 2259"/>
            <p:cNvSpPr/>
            <p:nvPr/>
          </p:nvSpPr>
          <p:spPr>
            <a:xfrm>
              <a:off x="2702577"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0" name="Shape 2260"/>
            <p:cNvSpPr/>
            <p:nvPr/>
          </p:nvSpPr>
          <p:spPr>
            <a:xfrm>
              <a:off x="2952158"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1" name="Shape 2261"/>
            <p:cNvSpPr/>
            <p:nvPr/>
          </p:nvSpPr>
          <p:spPr>
            <a:xfrm>
              <a:off x="1953832" y="378091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2" name="Shape 2262"/>
            <p:cNvSpPr/>
            <p:nvPr/>
          </p:nvSpPr>
          <p:spPr>
            <a:xfrm>
              <a:off x="2203414"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3" name="Shape 2263"/>
            <p:cNvSpPr/>
            <p:nvPr/>
          </p:nvSpPr>
          <p:spPr>
            <a:xfrm>
              <a:off x="2452996"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4" name="Shape 2264"/>
            <p:cNvSpPr/>
            <p:nvPr/>
          </p:nvSpPr>
          <p:spPr>
            <a:xfrm>
              <a:off x="1953832" y="4028491"/>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5" name="Shape 2265"/>
            <p:cNvSpPr/>
            <p:nvPr/>
          </p:nvSpPr>
          <p:spPr>
            <a:xfrm>
              <a:off x="1953832" y="4277070"/>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6" name="Shape 2266"/>
            <p:cNvSpPr/>
            <p:nvPr/>
          </p:nvSpPr>
          <p:spPr>
            <a:xfrm>
              <a:off x="2203414"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7" name="Shape 2267"/>
            <p:cNvSpPr/>
            <p:nvPr/>
          </p:nvSpPr>
          <p:spPr>
            <a:xfrm>
              <a:off x="2702577" y="378292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8" name="Shape 2268"/>
            <p:cNvSpPr/>
            <p:nvPr/>
          </p:nvSpPr>
          <p:spPr>
            <a:xfrm>
              <a:off x="2952158"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9" name="Shape 2269"/>
            <p:cNvSpPr/>
            <p:nvPr/>
          </p:nvSpPr>
          <p:spPr>
            <a:xfrm>
              <a:off x="2702577"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0" name="Shape 2270"/>
            <p:cNvSpPr/>
            <p:nvPr/>
          </p:nvSpPr>
          <p:spPr>
            <a:xfrm>
              <a:off x="2952158"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1" name="Shape 2271"/>
            <p:cNvSpPr/>
            <p:nvPr/>
          </p:nvSpPr>
          <p:spPr>
            <a:xfrm>
              <a:off x="2452996"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2" name="Shape 2272"/>
            <p:cNvSpPr/>
            <p:nvPr/>
          </p:nvSpPr>
          <p:spPr>
            <a:xfrm>
              <a:off x="2452996"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3" name="Shape 2273"/>
            <p:cNvSpPr/>
            <p:nvPr/>
          </p:nvSpPr>
          <p:spPr>
            <a:xfrm>
              <a:off x="2702577"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4" name="Shape 2274"/>
            <p:cNvSpPr/>
            <p:nvPr/>
          </p:nvSpPr>
          <p:spPr>
            <a:xfrm>
              <a:off x="2952158" y="42750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5" name="Shape 2275"/>
            <p:cNvSpPr/>
            <p:nvPr/>
          </p:nvSpPr>
          <p:spPr>
            <a:xfrm>
              <a:off x="2203414" y="428008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6" name="Shape 2276"/>
            <p:cNvSpPr/>
            <p:nvPr/>
          </p:nvSpPr>
          <p:spPr>
            <a:xfrm>
              <a:off x="2203414"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7" name="Shape 2277"/>
            <p:cNvSpPr/>
            <p:nvPr/>
          </p:nvSpPr>
          <p:spPr>
            <a:xfrm>
              <a:off x="2203414" y="428208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8" name="Shape 2278"/>
            <p:cNvSpPr/>
            <p:nvPr/>
          </p:nvSpPr>
          <p:spPr>
            <a:xfrm>
              <a:off x="2203414" y="4027488"/>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9" name="Shape 2279"/>
            <p:cNvSpPr/>
            <p:nvPr/>
          </p:nvSpPr>
          <p:spPr>
            <a:xfrm>
              <a:off x="2203414" y="3782925"/>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0" name="Shape 2280"/>
            <p:cNvSpPr/>
            <p:nvPr/>
          </p:nvSpPr>
          <p:spPr>
            <a:xfrm>
              <a:off x="2203414" y="352645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1" name="Shape 2281"/>
            <p:cNvSpPr/>
            <p:nvPr/>
          </p:nvSpPr>
          <p:spPr>
            <a:xfrm>
              <a:off x="2452996"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2" name="Shape 2282"/>
            <p:cNvSpPr/>
            <p:nvPr/>
          </p:nvSpPr>
          <p:spPr>
            <a:xfrm>
              <a:off x="2452995" y="4275062"/>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3" name="Shape 2283"/>
            <p:cNvSpPr/>
            <p:nvPr/>
          </p:nvSpPr>
          <p:spPr>
            <a:xfrm>
              <a:off x="2702577"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4" name="Shape 2284"/>
            <p:cNvSpPr/>
            <p:nvPr/>
          </p:nvSpPr>
          <p:spPr>
            <a:xfrm>
              <a:off x="2952158" y="4532674"/>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5" name="Shape 2285"/>
            <p:cNvSpPr/>
            <p:nvPr/>
          </p:nvSpPr>
          <p:spPr>
            <a:xfrm>
              <a:off x="3201740" y="4532674"/>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6" name="Shape 2286"/>
            <p:cNvSpPr/>
            <p:nvPr/>
          </p:nvSpPr>
          <p:spPr>
            <a:xfrm>
              <a:off x="2702577" y="428158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7" name="Shape 2287"/>
            <p:cNvSpPr/>
            <p:nvPr/>
          </p:nvSpPr>
          <p:spPr>
            <a:xfrm>
              <a:off x="2702577" y="4027488"/>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8" name="Shape 2288"/>
            <p:cNvSpPr/>
            <p:nvPr/>
          </p:nvSpPr>
          <p:spPr>
            <a:xfrm>
              <a:off x="2952158" y="4275062"/>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4146742" y="2847381"/>
            <a:ext cx="1955987" cy="1955988"/>
            <a:chOff x="4182009" y="2783595"/>
            <a:chExt cx="1955987" cy="1955988"/>
          </a:xfrm>
        </p:grpSpPr>
        <p:sp>
          <p:nvSpPr>
            <p:cNvPr id="2292" name="Shape 2292"/>
            <p:cNvSpPr/>
            <p:nvPr/>
          </p:nvSpPr>
          <p:spPr>
            <a:xfrm>
              <a:off x="4182009"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3" name="Shape 2293"/>
            <p:cNvSpPr/>
            <p:nvPr/>
          </p:nvSpPr>
          <p:spPr>
            <a:xfrm>
              <a:off x="443159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4" name="Shape 2294"/>
            <p:cNvSpPr/>
            <p:nvPr/>
          </p:nvSpPr>
          <p:spPr>
            <a:xfrm>
              <a:off x="4681172"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5" name="Shape 2295"/>
            <p:cNvSpPr/>
            <p:nvPr/>
          </p:nvSpPr>
          <p:spPr>
            <a:xfrm>
              <a:off x="4930753"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6" name="Shape 2296"/>
            <p:cNvSpPr/>
            <p:nvPr/>
          </p:nvSpPr>
          <p:spPr>
            <a:xfrm>
              <a:off x="5180334"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7" name="Shape 2297"/>
            <p:cNvSpPr/>
            <p:nvPr/>
          </p:nvSpPr>
          <p:spPr>
            <a:xfrm>
              <a:off x="5429917"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8" name="Shape 2298"/>
            <p:cNvSpPr/>
            <p:nvPr/>
          </p:nvSpPr>
          <p:spPr>
            <a:xfrm>
              <a:off x="5679498"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9" name="Shape 2299"/>
            <p:cNvSpPr/>
            <p:nvPr/>
          </p:nvSpPr>
          <p:spPr>
            <a:xfrm>
              <a:off x="592908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0" name="Shape 2300"/>
            <p:cNvSpPr/>
            <p:nvPr/>
          </p:nvSpPr>
          <p:spPr>
            <a:xfrm>
              <a:off x="4182009"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1" name="Shape 2301"/>
            <p:cNvSpPr/>
            <p:nvPr/>
          </p:nvSpPr>
          <p:spPr>
            <a:xfrm>
              <a:off x="4182009"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2" name="Shape 2302"/>
            <p:cNvSpPr/>
            <p:nvPr/>
          </p:nvSpPr>
          <p:spPr>
            <a:xfrm>
              <a:off x="4182009" y="353234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3" name="Shape 2303"/>
            <p:cNvSpPr/>
            <p:nvPr/>
          </p:nvSpPr>
          <p:spPr>
            <a:xfrm>
              <a:off x="4182009" y="3779914"/>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4" name="Shape 2304"/>
            <p:cNvSpPr/>
            <p:nvPr/>
          </p:nvSpPr>
          <p:spPr>
            <a:xfrm>
              <a:off x="4182009" y="4031504"/>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5" name="Shape 2305"/>
            <p:cNvSpPr/>
            <p:nvPr/>
          </p:nvSpPr>
          <p:spPr>
            <a:xfrm>
              <a:off x="4182009"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6" name="Shape 2306"/>
            <p:cNvSpPr/>
            <p:nvPr/>
          </p:nvSpPr>
          <p:spPr>
            <a:xfrm>
              <a:off x="4182009"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7" name="Shape 2307"/>
            <p:cNvSpPr/>
            <p:nvPr/>
          </p:nvSpPr>
          <p:spPr>
            <a:xfrm>
              <a:off x="592908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8" name="Shape 2308"/>
            <p:cNvSpPr/>
            <p:nvPr/>
          </p:nvSpPr>
          <p:spPr>
            <a:xfrm>
              <a:off x="443159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9" name="Shape 2309"/>
            <p:cNvSpPr/>
            <p:nvPr/>
          </p:nvSpPr>
          <p:spPr>
            <a:xfrm>
              <a:off x="4431590"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0" name="Shape 2310"/>
            <p:cNvSpPr/>
            <p:nvPr/>
          </p:nvSpPr>
          <p:spPr>
            <a:xfrm>
              <a:off x="4431590"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1" name="Shape 2311"/>
            <p:cNvSpPr/>
            <p:nvPr/>
          </p:nvSpPr>
          <p:spPr>
            <a:xfrm>
              <a:off x="4431590"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2" name="Shape 2312"/>
            <p:cNvSpPr/>
            <p:nvPr/>
          </p:nvSpPr>
          <p:spPr>
            <a:xfrm>
              <a:off x="443159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3" name="Shape 2313"/>
            <p:cNvSpPr/>
            <p:nvPr/>
          </p:nvSpPr>
          <p:spPr>
            <a:xfrm>
              <a:off x="468117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4" name="Shape 2314"/>
            <p:cNvSpPr/>
            <p:nvPr/>
          </p:nvSpPr>
          <p:spPr>
            <a:xfrm>
              <a:off x="4431590" y="4281086"/>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5" name="Shape 2315"/>
            <p:cNvSpPr/>
            <p:nvPr/>
          </p:nvSpPr>
          <p:spPr>
            <a:xfrm>
              <a:off x="4431590"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6" name="Shape 2316"/>
            <p:cNvSpPr/>
            <p:nvPr/>
          </p:nvSpPr>
          <p:spPr>
            <a:xfrm>
              <a:off x="4930753"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7" name="Shape 2317"/>
            <p:cNvSpPr/>
            <p:nvPr/>
          </p:nvSpPr>
          <p:spPr>
            <a:xfrm>
              <a:off x="518033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8" name="Shape 2318"/>
            <p:cNvSpPr/>
            <p:nvPr/>
          </p:nvSpPr>
          <p:spPr>
            <a:xfrm>
              <a:off x="542991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9" name="Shape 2319"/>
            <p:cNvSpPr/>
            <p:nvPr/>
          </p:nvSpPr>
          <p:spPr>
            <a:xfrm>
              <a:off x="567949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0" name="Shape 2320"/>
            <p:cNvSpPr/>
            <p:nvPr/>
          </p:nvSpPr>
          <p:spPr>
            <a:xfrm>
              <a:off x="5929080"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1" name="Shape 2321"/>
            <p:cNvSpPr/>
            <p:nvPr/>
          </p:nvSpPr>
          <p:spPr>
            <a:xfrm>
              <a:off x="5929080"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2" name="Shape 2322"/>
            <p:cNvSpPr/>
            <p:nvPr/>
          </p:nvSpPr>
          <p:spPr>
            <a:xfrm>
              <a:off x="5929080" y="378192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3" name="Shape 2323"/>
            <p:cNvSpPr/>
            <p:nvPr/>
          </p:nvSpPr>
          <p:spPr>
            <a:xfrm>
              <a:off x="592908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4" name="Shape 2324"/>
            <p:cNvSpPr/>
            <p:nvPr/>
          </p:nvSpPr>
          <p:spPr>
            <a:xfrm>
              <a:off x="592908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5" name="Shape 2325"/>
            <p:cNvSpPr/>
            <p:nvPr/>
          </p:nvSpPr>
          <p:spPr>
            <a:xfrm>
              <a:off x="5929080" y="452866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6" name="Shape 2326"/>
            <p:cNvSpPr/>
            <p:nvPr/>
          </p:nvSpPr>
          <p:spPr>
            <a:xfrm>
              <a:off x="4681172" y="452866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7" name="Shape 2327"/>
            <p:cNvSpPr/>
            <p:nvPr/>
          </p:nvSpPr>
          <p:spPr>
            <a:xfrm>
              <a:off x="4930753"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8" name="Shape 2328"/>
            <p:cNvSpPr/>
            <p:nvPr/>
          </p:nvSpPr>
          <p:spPr>
            <a:xfrm>
              <a:off x="5180334"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9" name="Shape 2329"/>
            <p:cNvSpPr/>
            <p:nvPr/>
          </p:nvSpPr>
          <p:spPr>
            <a:xfrm>
              <a:off x="5429917" y="452866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0" name="Shape 2330"/>
            <p:cNvSpPr/>
            <p:nvPr/>
          </p:nvSpPr>
          <p:spPr>
            <a:xfrm>
              <a:off x="5679498" y="453066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1" name="Shape 2331"/>
            <p:cNvSpPr/>
            <p:nvPr/>
          </p:nvSpPr>
          <p:spPr>
            <a:xfrm>
              <a:off x="4681172"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2" name="Shape 2332"/>
            <p:cNvSpPr/>
            <p:nvPr/>
          </p:nvSpPr>
          <p:spPr>
            <a:xfrm>
              <a:off x="4681172"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3" name="Shape 2333"/>
            <p:cNvSpPr/>
            <p:nvPr/>
          </p:nvSpPr>
          <p:spPr>
            <a:xfrm>
              <a:off x="4930753"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4" name="Shape 2334"/>
            <p:cNvSpPr/>
            <p:nvPr/>
          </p:nvSpPr>
          <p:spPr>
            <a:xfrm>
              <a:off x="5180334"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5" name="Shape 2335"/>
            <p:cNvSpPr/>
            <p:nvPr/>
          </p:nvSpPr>
          <p:spPr>
            <a:xfrm>
              <a:off x="5429917"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6" name="Shape 2336"/>
            <p:cNvSpPr/>
            <p:nvPr/>
          </p:nvSpPr>
          <p:spPr>
            <a:xfrm>
              <a:off x="567949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7" name="Shape 2337"/>
            <p:cNvSpPr/>
            <p:nvPr/>
          </p:nvSpPr>
          <p:spPr>
            <a:xfrm>
              <a:off x="4930753"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8" name="Shape 2338"/>
            <p:cNvSpPr/>
            <p:nvPr/>
          </p:nvSpPr>
          <p:spPr>
            <a:xfrm>
              <a:off x="5180334" y="3530333"/>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9" name="Shape 2339"/>
            <p:cNvSpPr/>
            <p:nvPr/>
          </p:nvSpPr>
          <p:spPr>
            <a:xfrm>
              <a:off x="5429917"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0" name="Shape 2340"/>
            <p:cNvSpPr/>
            <p:nvPr/>
          </p:nvSpPr>
          <p:spPr>
            <a:xfrm>
              <a:off x="5679498"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1" name="Shape 2341"/>
            <p:cNvSpPr/>
            <p:nvPr/>
          </p:nvSpPr>
          <p:spPr>
            <a:xfrm>
              <a:off x="4681172"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2" name="Shape 2342"/>
            <p:cNvSpPr/>
            <p:nvPr/>
          </p:nvSpPr>
          <p:spPr>
            <a:xfrm>
              <a:off x="4930753"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3" name="Shape 2343"/>
            <p:cNvSpPr/>
            <p:nvPr/>
          </p:nvSpPr>
          <p:spPr>
            <a:xfrm>
              <a:off x="5180334" y="3780918"/>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4" name="Shape 2344"/>
            <p:cNvSpPr/>
            <p:nvPr/>
          </p:nvSpPr>
          <p:spPr>
            <a:xfrm>
              <a:off x="4681172" y="4028492"/>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5" name="Shape 2345"/>
            <p:cNvSpPr/>
            <p:nvPr/>
          </p:nvSpPr>
          <p:spPr>
            <a:xfrm>
              <a:off x="4681172"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6" name="Shape 2346"/>
            <p:cNvSpPr/>
            <p:nvPr/>
          </p:nvSpPr>
          <p:spPr>
            <a:xfrm>
              <a:off x="4930753"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7" name="Shape 2347"/>
            <p:cNvSpPr/>
            <p:nvPr/>
          </p:nvSpPr>
          <p:spPr>
            <a:xfrm>
              <a:off x="5429917"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8" name="Shape 2348"/>
            <p:cNvSpPr/>
            <p:nvPr/>
          </p:nvSpPr>
          <p:spPr>
            <a:xfrm>
              <a:off x="5679498"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9" name="Shape 2349"/>
            <p:cNvSpPr/>
            <p:nvPr/>
          </p:nvSpPr>
          <p:spPr>
            <a:xfrm>
              <a:off x="5429917"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0" name="Shape 2350"/>
            <p:cNvSpPr/>
            <p:nvPr/>
          </p:nvSpPr>
          <p:spPr>
            <a:xfrm>
              <a:off x="5679498"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1" name="Shape 2351"/>
            <p:cNvSpPr/>
            <p:nvPr/>
          </p:nvSpPr>
          <p:spPr>
            <a:xfrm>
              <a:off x="5180334" y="403050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2" name="Shape 2352"/>
            <p:cNvSpPr/>
            <p:nvPr/>
          </p:nvSpPr>
          <p:spPr>
            <a:xfrm>
              <a:off x="5180334"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3" name="Shape 2353"/>
            <p:cNvSpPr/>
            <p:nvPr/>
          </p:nvSpPr>
          <p:spPr>
            <a:xfrm>
              <a:off x="5429917"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4" name="Shape 2354"/>
            <p:cNvSpPr/>
            <p:nvPr/>
          </p:nvSpPr>
          <p:spPr>
            <a:xfrm>
              <a:off x="5679498" y="42750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5" name="Shape 2355"/>
            <p:cNvSpPr/>
            <p:nvPr/>
          </p:nvSpPr>
          <p:spPr>
            <a:xfrm>
              <a:off x="4930753" y="4280082"/>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 name="Shape 2356"/>
            <p:cNvSpPr/>
            <p:nvPr/>
          </p:nvSpPr>
          <p:spPr>
            <a:xfrm>
              <a:off x="4182009" y="452866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 name="Shape 2357"/>
            <p:cNvSpPr/>
            <p:nvPr/>
          </p:nvSpPr>
          <p:spPr>
            <a:xfrm>
              <a:off x="4182009"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8" name="Shape 2358"/>
            <p:cNvSpPr/>
            <p:nvPr/>
          </p:nvSpPr>
          <p:spPr>
            <a:xfrm>
              <a:off x="4182009" y="403100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9" name="Shape 2359"/>
            <p:cNvSpPr/>
            <p:nvPr/>
          </p:nvSpPr>
          <p:spPr>
            <a:xfrm>
              <a:off x="4182009" y="377991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0" name="Shape 2360"/>
            <p:cNvSpPr/>
            <p:nvPr/>
          </p:nvSpPr>
          <p:spPr>
            <a:xfrm>
              <a:off x="4182009" y="352932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1" name="Shape 2361"/>
            <p:cNvSpPr/>
            <p:nvPr/>
          </p:nvSpPr>
          <p:spPr>
            <a:xfrm>
              <a:off x="4431590"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2" name="Shape 2362"/>
            <p:cNvSpPr/>
            <p:nvPr/>
          </p:nvSpPr>
          <p:spPr>
            <a:xfrm>
              <a:off x="4431590"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3" name="Shape 2363"/>
            <p:cNvSpPr/>
            <p:nvPr/>
          </p:nvSpPr>
          <p:spPr>
            <a:xfrm>
              <a:off x="4681172"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4" name="Shape 2364"/>
            <p:cNvSpPr/>
            <p:nvPr/>
          </p:nvSpPr>
          <p:spPr>
            <a:xfrm>
              <a:off x="4930753"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5" name="Shape 2365"/>
            <p:cNvSpPr/>
            <p:nvPr/>
          </p:nvSpPr>
          <p:spPr>
            <a:xfrm>
              <a:off x="5180334"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6" name="Shape 2366"/>
            <p:cNvSpPr/>
            <p:nvPr/>
          </p:nvSpPr>
          <p:spPr>
            <a:xfrm>
              <a:off x="5429917"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7" name="Shape 2367"/>
            <p:cNvSpPr/>
            <p:nvPr/>
          </p:nvSpPr>
          <p:spPr>
            <a:xfrm>
              <a:off x="5679498" y="4530667"/>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8" name="Shape 2368"/>
            <p:cNvSpPr/>
            <p:nvPr/>
          </p:nvSpPr>
          <p:spPr>
            <a:xfrm>
              <a:off x="5929080"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9" name="Shape 2369"/>
            <p:cNvSpPr/>
            <p:nvPr/>
          </p:nvSpPr>
          <p:spPr>
            <a:xfrm>
              <a:off x="4681172"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0" name="Shape 2370"/>
            <p:cNvSpPr/>
            <p:nvPr/>
          </p:nvSpPr>
          <p:spPr>
            <a:xfrm>
              <a:off x="4681172" y="403050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1" name="Shape 2371"/>
            <p:cNvSpPr/>
            <p:nvPr/>
          </p:nvSpPr>
          <p:spPr>
            <a:xfrm>
              <a:off x="4930753"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2" name="Shape 2372"/>
            <p:cNvSpPr/>
            <p:nvPr/>
          </p:nvSpPr>
          <p:spPr>
            <a:xfrm>
              <a:off x="5180334"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3" name="Shape 2373"/>
            <p:cNvSpPr/>
            <p:nvPr/>
          </p:nvSpPr>
          <p:spPr>
            <a:xfrm>
              <a:off x="5180334" y="402648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4" name="Shape 2374"/>
            <p:cNvSpPr/>
            <p:nvPr/>
          </p:nvSpPr>
          <p:spPr>
            <a:xfrm>
              <a:off x="5180334" y="377991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5" name="Shape 2375"/>
            <p:cNvSpPr/>
            <p:nvPr/>
          </p:nvSpPr>
          <p:spPr>
            <a:xfrm>
              <a:off x="5679498"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838815" y="2849389"/>
            <a:ext cx="1955987" cy="1955988"/>
            <a:chOff x="6843046" y="2785603"/>
            <a:chExt cx="1955987" cy="1955988"/>
          </a:xfrm>
        </p:grpSpPr>
        <p:sp>
          <p:nvSpPr>
            <p:cNvPr id="2379" name="Shape 2379"/>
            <p:cNvSpPr/>
            <p:nvPr/>
          </p:nvSpPr>
          <p:spPr>
            <a:xfrm>
              <a:off x="6843046"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0" name="Shape 2380"/>
            <p:cNvSpPr/>
            <p:nvPr/>
          </p:nvSpPr>
          <p:spPr>
            <a:xfrm>
              <a:off x="7092627"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1" name="Shape 2381"/>
            <p:cNvSpPr/>
            <p:nvPr/>
          </p:nvSpPr>
          <p:spPr>
            <a:xfrm>
              <a:off x="7342208"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2" name="Shape 2382"/>
            <p:cNvSpPr/>
            <p:nvPr/>
          </p:nvSpPr>
          <p:spPr>
            <a:xfrm>
              <a:off x="7591790"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3" name="Shape 2383"/>
            <p:cNvSpPr/>
            <p:nvPr/>
          </p:nvSpPr>
          <p:spPr>
            <a:xfrm>
              <a:off x="7841371"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4" name="Shape 2384"/>
            <p:cNvSpPr/>
            <p:nvPr/>
          </p:nvSpPr>
          <p:spPr>
            <a:xfrm>
              <a:off x="8090954"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5" name="Shape 2385"/>
            <p:cNvSpPr/>
            <p:nvPr/>
          </p:nvSpPr>
          <p:spPr>
            <a:xfrm>
              <a:off x="8340535"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6" name="Shape 2386"/>
            <p:cNvSpPr/>
            <p:nvPr/>
          </p:nvSpPr>
          <p:spPr>
            <a:xfrm>
              <a:off x="8590117"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7" name="Shape 2387"/>
            <p:cNvSpPr/>
            <p:nvPr/>
          </p:nvSpPr>
          <p:spPr>
            <a:xfrm>
              <a:off x="6843046"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8" name="Shape 2388"/>
            <p:cNvSpPr/>
            <p:nvPr/>
          </p:nvSpPr>
          <p:spPr>
            <a:xfrm>
              <a:off x="6843046" y="328476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9" name="Shape 2389"/>
            <p:cNvSpPr/>
            <p:nvPr/>
          </p:nvSpPr>
          <p:spPr>
            <a:xfrm>
              <a:off x="6843046" y="353434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0" name="Shape 2390"/>
            <p:cNvSpPr/>
            <p:nvPr/>
          </p:nvSpPr>
          <p:spPr>
            <a:xfrm>
              <a:off x="6843046" y="3781922"/>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1" name="Shape 2391"/>
            <p:cNvSpPr/>
            <p:nvPr/>
          </p:nvSpPr>
          <p:spPr>
            <a:xfrm>
              <a:off x="6843046" y="4033512"/>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2" name="Shape 2392"/>
            <p:cNvSpPr/>
            <p:nvPr/>
          </p:nvSpPr>
          <p:spPr>
            <a:xfrm>
              <a:off x="6843046" y="4279079"/>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3" name="Shape 2393"/>
            <p:cNvSpPr/>
            <p:nvPr/>
          </p:nvSpPr>
          <p:spPr>
            <a:xfrm>
              <a:off x="6843046"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4" name="Shape 2394"/>
            <p:cNvSpPr/>
            <p:nvPr/>
          </p:nvSpPr>
          <p:spPr>
            <a:xfrm>
              <a:off x="8590117"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5" name="Shape 2395"/>
            <p:cNvSpPr/>
            <p:nvPr/>
          </p:nvSpPr>
          <p:spPr>
            <a:xfrm>
              <a:off x="7092627"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6" name="Shape 2396"/>
            <p:cNvSpPr/>
            <p:nvPr/>
          </p:nvSpPr>
          <p:spPr>
            <a:xfrm>
              <a:off x="7092627" y="3284766"/>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7" name="Shape 2397"/>
            <p:cNvSpPr/>
            <p:nvPr/>
          </p:nvSpPr>
          <p:spPr>
            <a:xfrm>
              <a:off x="7092627" y="353434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8" name="Shape 2398"/>
            <p:cNvSpPr/>
            <p:nvPr/>
          </p:nvSpPr>
          <p:spPr>
            <a:xfrm>
              <a:off x="7092627" y="3782926"/>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9" name="Shape 2399"/>
            <p:cNvSpPr/>
            <p:nvPr/>
          </p:nvSpPr>
          <p:spPr>
            <a:xfrm>
              <a:off x="7092627" y="403250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0" name="Shape 2400"/>
            <p:cNvSpPr/>
            <p:nvPr/>
          </p:nvSpPr>
          <p:spPr>
            <a:xfrm>
              <a:off x="7342208"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1" name="Shape 2401"/>
            <p:cNvSpPr/>
            <p:nvPr/>
          </p:nvSpPr>
          <p:spPr>
            <a:xfrm>
              <a:off x="7092627" y="428309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2" name="Shape 2402"/>
            <p:cNvSpPr/>
            <p:nvPr/>
          </p:nvSpPr>
          <p:spPr>
            <a:xfrm>
              <a:off x="7092627"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3" name="Shape 2403"/>
            <p:cNvSpPr/>
            <p:nvPr/>
          </p:nvSpPr>
          <p:spPr>
            <a:xfrm>
              <a:off x="7591790"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4" name="Shape 2404"/>
            <p:cNvSpPr/>
            <p:nvPr/>
          </p:nvSpPr>
          <p:spPr>
            <a:xfrm>
              <a:off x="7841371"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5" name="Shape 2405"/>
            <p:cNvSpPr/>
            <p:nvPr/>
          </p:nvSpPr>
          <p:spPr>
            <a:xfrm>
              <a:off x="8090954"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6" name="Shape 2406"/>
            <p:cNvSpPr/>
            <p:nvPr/>
          </p:nvSpPr>
          <p:spPr>
            <a:xfrm>
              <a:off x="8340535"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7" name="Shape 2407"/>
            <p:cNvSpPr/>
            <p:nvPr/>
          </p:nvSpPr>
          <p:spPr>
            <a:xfrm>
              <a:off x="8590117"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8" name="Shape 2408"/>
            <p:cNvSpPr/>
            <p:nvPr/>
          </p:nvSpPr>
          <p:spPr>
            <a:xfrm>
              <a:off x="8590117"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9" name="Shape 2409"/>
            <p:cNvSpPr/>
            <p:nvPr/>
          </p:nvSpPr>
          <p:spPr>
            <a:xfrm>
              <a:off x="8590117" y="378393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0" name="Shape 2410"/>
            <p:cNvSpPr/>
            <p:nvPr/>
          </p:nvSpPr>
          <p:spPr>
            <a:xfrm>
              <a:off x="8590117" y="403250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1" name="Shape 2411"/>
            <p:cNvSpPr/>
            <p:nvPr/>
          </p:nvSpPr>
          <p:spPr>
            <a:xfrm>
              <a:off x="8590117" y="427907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2" name="Shape 2412"/>
            <p:cNvSpPr/>
            <p:nvPr/>
          </p:nvSpPr>
          <p:spPr>
            <a:xfrm>
              <a:off x="8590117"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3" name="Shape 2413"/>
            <p:cNvSpPr/>
            <p:nvPr/>
          </p:nvSpPr>
          <p:spPr>
            <a:xfrm>
              <a:off x="7342208"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4" name="Shape 2414"/>
            <p:cNvSpPr/>
            <p:nvPr/>
          </p:nvSpPr>
          <p:spPr>
            <a:xfrm>
              <a:off x="7591790"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5" name="Shape 2415"/>
            <p:cNvSpPr/>
            <p:nvPr/>
          </p:nvSpPr>
          <p:spPr>
            <a:xfrm>
              <a:off x="7841371" y="453066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6" name="Shape 2416"/>
            <p:cNvSpPr/>
            <p:nvPr/>
          </p:nvSpPr>
          <p:spPr>
            <a:xfrm>
              <a:off x="8090954" y="453066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7" name="Shape 2417"/>
            <p:cNvSpPr/>
            <p:nvPr/>
          </p:nvSpPr>
          <p:spPr>
            <a:xfrm>
              <a:off x="8340535" y="4532675"/>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8" name="Shape 2418"/>
            <p:cNvSpPr/>
            <p:nvPr/>
          </p:nvSpPr>
          <p:spPr>
            <a:xfrm>
              <a:off x="7342208"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9" name="Shape 2419"/>
            <p:cNvSpPr/>
            <p:nvPr/>
          </p:nvSpPr>
          <p:spPr>
            <a:xfrm>
              <a:off x="7342208"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0" name="Shape 2420"/>
            <p:cNvSpPr/>
            <p:nvPr/>
          </p:nvSpPr>
          <p:spPr>
            <a:xfrm>
              <a:off x="7591790"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1" name="Shape 2421"/>
            <p:cNvSpPr/>
            <p:nvPr/>
          </p:nvSpPr>
          <p:spPr>
            <a:xfrm>
              <a:off x="7841371"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2" name="Shape 2422"/>
            <p:cNvSpPr/>
            <p:nvPr/>
          </p:nvSpPr>
          <p:spPr>
            <a:xfrm>
              <a:off x="8090954" y="32857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3" name="Shape 2423"/>
            <p:cNvSpPr/>
            <p:nvPr/>
          </p:nvSpPr>
          <p:spPr>
            <a:xfrm>
              <a:off x="8340535" y="32857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4" name="Shape 2424"/>
            <p:cNvSpPr/>
            <p:nvPr/>
          </p:nvSpPr>
          <p:spPr>
            <a:xfrm>
              <a:off x="7591790"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5" name="Shape 2425"/>
            <p:cNvSpPr/>
            <p:nvPr/>
          </p:nvSpPr>
          <p:spPr>
            <a:xfrm>
              <a:off x="7841371"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6" name="Shape 2426"/>
            <p:cNvSpPr/>
            <p:nvPr/>
          </p:nvSpPr>
          <p:spPr>
            <a:xfrm>
              <a:off x="8090954"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7" name="Shape 2427"/>
            <p:cNvSpPr/>
            <p:nvPr/>
          </p:nvSpPr>
          <p:spPr>
            <a:xfrm>
              <a:off x="8340535"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8" name="Shape 2428"/>
            <p:cNvSpPr/>
            <p:nvPr/>
          </p:nvSpPr>
          <p:spPr>
            <a:xfrm>
              <a:off x="7342208"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9" name="Shape 2429"/>
            <p:cNvSpPr/>
            <p:nvPr/>
          </p:nvSpPr>
          <p:spPr>
            <a:xfrm>
              <a:off x="7591790"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0" name="Shape 2430"/>
            <p:cNvSpPr/>
            <p:nvPr/>
          </p:nvSpPr>
          <p:spPr>
            <a:xfrm>
              <a:off x="7841371"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1" name="Shape 2431"/>
            <p:cNvSpPr/>
            <p:nvPr/>
          </p:nvSpPr>
          <p:spPr>
            <a:xfrm>
              <a:off x="7342208" y="403050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2" name="Shape 2432"/>
            <p:cNvSpPr/>
            <p:nvPr/>
          </p:nvSpPr>
          <p:spPr>
            <a:xfrm>
              <a:off x="7342208"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3" name="Shape 2433"/>
            <p:cNvSpPr/>
            <p:nvPr/>
          </p:nvSpPr>
          <p:spPr>
            <a:xfrm>
              <a:off x="759179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4" name="Shape 2434"/>
            <p:cNvSpPr/>
            <p:nvPr/>
          </p:nvSpPr>
          <p:spPr>
            <a:xfrm>
              <a:off x="8090954" y="378493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5" name="Shape 2435"/>
            <p:cNvSpPr/>
            <p:nvPr/>
          </p:nvSpPr>
          <p:spPr>
            <a:xfrm>
              <a:off x="8340535"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6" name="Shape 2436"/>
            <p:cNvSpPr/>
            <p:nvPr/>
          </p:nvSpPr>
          <p:spPr>
            <a:xfrm>
              <a:off x="8090954"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7" name="Shape 2437"/>
            <p:cNvSpPr/>
            <p:nvPr/>
          </p:nvSpPr>
          <p:spPr>
            <a:xfrm>
              <a:off x="8340535"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8" name="Shape 2438"/>
            <p:cNvSpPr/>
            <p:nvPr/>
          </p:nvSpPr>
          <p:spPr>
            <a:xfrm>
              <a:off x="7841371" y="403250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9" name="Shape 2439"/>
            <p:cNvSpPr/>
            <p:nvPr/>
          </p:nvSpPr>
          <p:spPr>
            <a:xfrm>
              <a:off x="7841371"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0" name="Shape 2440"/>
            <p:cNvSpPr/>
            <p:nvPr/>
          </p:nvSpPr>
          <p:spPr>
            <a:xfrm>
              <a:off x="8090954"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1" name="Shape 2441"/>
            <p:cNvSpPr/>
            <p:nvPr/>
          </p:nvSpPr>
          <p:spPr>
            <a:xfrm>
              <a:off x="8340535" y="427707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2" name="Shape 2442"/>
            <p:cNvSpPr/>
            <p:nvPr/>
          </p:nvSpPr>
          <p:spPr>
            <a:xfrm>
              <a:off x="7591790" y="4282090"/>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3" name="Shape 2443"/>
            <p:cNvSpPr/>
            <p:nvPr/>
          </p:nvSpPr>
          <p:spPr>
            <a:xfrm>
              <a:off x="6843046"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4" name="Shape 2444"/>
            <p:cNvSpPr/>
            <p:nvPr/>
          </p:nvSpPr>
          <p:spPr>
            <a:xfrm>
              <a:off x="7092627"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5" name="Shape 2445"/>
            <p:cNvSpPr/>
            <p:nvPr/>
          </p:nvSpPr>
          <p:spPr>
            <a:xfrm>
              <a:off x="7342208"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6" name="Shape 2446"/>
            <p:cNvSpPr/>
            <p:nvPr/>
          </p:nvSpPr>
          <p:spPr>
            <a:xfrm>
              <a:off x="7342208" y="428158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7" name="Shape 2447"/>
            <p:cNvSpPr/>
            <p:nvPr/>
          </p:nvSpPr>
          <p:spPr>
            <a:xfrm>
              <a:off x="7591790" y="4532675"/>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8" name="Shape 2448"/>
            <p:cNvSpPr/>
            <p:nvPr/>
          </p:nvSpPr>
          <p:spPr>
            <a:xfrm>
              <a:off x="7841371"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9" name="Shape 2449"/>
            <p:cNvSpPr/>
            <p:nvPr/>
          </p:nvSpPr>
          <p:spPr>
            <a:xfrm>
              <a:off x="8090954"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0" name="Shape 2450"/>
            <p:cNvSpPr/>
            <p:nvPr/>
          </p:nvSpPr>
          <p:spPr>
            <a:xfrm>
              <a:off x="8340535"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1" name="Shape 2451"/>
            <p:cNvSpPr/>
            <p:nvPr/>
          </p:nvSpPr>
          <p:spPr>
            <a:xfrm>
              <a:off x="8590117"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2" name="Shape 2452"/>
            <p:cNvSpPr/>
            <p:nvPr/>
          </p:nvSpPr>
          <p:spPr>
            <a:xfrm>
              <a:off x="7591790"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3" name="Shape 2453"/>
            <p:cNvSpPr/>
            <p:nvPr/>
          </p:nvSpPr>
          <p:spPr>
            <a:xfrm>
              <a:off x="7841371"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4" name="Shape 2454"/>
            <p:cNvSpPr/>
            <p:nvPr/>
          </p:nvSpPr>
          <p:spPr>
            <a:xfrm>
              <a:off x="8090954"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9530889" y="2847381"/>
            <a:ext cx="1955987" cy="1957995"/>
            <a:chOff x="9530889" y="2783595"/>
            <a:chExt cx="1955987" cy="1957995"/>
          </a:xfrm>
        </p:grpSpPr>
        <p:sp>
          <p:nvSpPr>
            <p:cNvPr id="2458" name="Shape 2458"/>
            <p:cNvSpPr/>
            <p:nvPr/>
          </p:nvSpPr>
          <p:spPr>
            <a:xfrm>
              <a:off x="9530889" y="2783595"/>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 name="Shape 2459"/>
            <p:cNvSpPr/>
            <p:nvPr/>
          </p:nvSpPr>
          <p:spPr>
            <a:xfrm>
              <a:off x="978047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 name="Shape 2460"/>
            <p:cNvSpPr/>
            <p:nvPr/>
          </p:nvSpPr>
          <p:spPr>
            <a:xfrm>
              <a:off x="10030052"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 name="Shape 2461"/>
            <p:cNvSpPr/>
            <p:nvPr/>
          </p:nvSpPr>
          <p:spPr>
            <a:xfrm>
              <a:off x="10279634"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2" name="Shape 2462"/>
            <p:cNvSpPr/>
            <p:nvPr/>
          </p:nvSpPr>
          <p:spPr>
            <a:xfrm>
              <a:off x="10529215"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3" name="Shape 2463"/>
            <p:cNvSpPr/>
            <p:nvPr/>
          </p:nvSpPr>
          <p:spPr>
            <a:xfrm>
              <a:off x="10778797"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4" name="Shape 2464"/>
            <p:cNvSpPr/>
            <p:nvPr/>
          </p:nvSpPr>
          <p:spPr>
            <a:xfrm>
              <a:off x="11028378"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5" name="Shape 2465"/>
            <p:cNvSpPr/>
            <p:nvPr/>
          </p:nvSpPr>
          <p:spPr>
            <a:xfrm>
              <a:off x="1127796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6" name="Shape 2466"/>
            <p:cNvSpPr/>
            <p:nvPr/>
          </p:nvSpPr>
          <p:spPr>
            <a:xfrm>
              <a:off x="9530889" y="3033176"/>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7" name="Shape 2467"/>
            <p:cNvSpPr/>
            <p:nvPr/>
          </p:nvSpPr>
          <p:spPr>
            <a:xfrm>
              <a:off x="9530889" y="3282758"/>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8" name="Shape 2468"/>
            <p:cNvSpPr/>
            <p:nvPr/>
          </p:nvSpPr>
          <p:spPr>
            <a:xfrm>
              <a:off x="9530889" y="3532340"/>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9" name="Shape 2469"/>
            <p:cNvSpPr/>
            <p:nvPr/>
          </p:nvSpPr>
          <p:spPr>
            <a:xfrm>
              <a:off x="9530889" y="3779914"/>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0" name="Shape 2470"/>
            <p:cNvSpPr/>
            <p:nvPr/>
          </p:nvSpPr>
          <p:spPr>
            <a:xfrm>
              <a:off x="9530889" y="4031503"/>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1" name="Shape 2471"/>
            <p:cNvSpPr/>
            <p:nvPr/>
          </p:nvSpPr>
          <p:spPr>
            <a:xfrm>
              <a:off x="9530889" y="4277070"/>
              <a:ext cx="208915"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2" name="Shape 2472"/>
            <p:cNvSpPr/>
            <p:nvPr/>
          </p:nvSpPr>
          <p:spPr>
            <a:xfrm>
              <a:off x="9530889" y="4528659"/>
              <a:ext cx="208915"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3" name="Shape 2473"/>
            <p:cNvSpPr/>
            <p:nvPr/>
          </p:nvSpPr>
          <p:spPr>
            <a:xfrm>
              <a:off x="1127796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4" name="Shape 2474"/>
            <p:cNvSpPr/>
            <p:nvPr/>
          </p:nvSpPr>
          <p:spPr>
            <a:xfrm>
              <a:off x="978047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5" name="Shape 2475"/>
            <p:cNvSpPr/>
            <p:nvPr/>
          </p:nvSpPr>
          <p:spPr>
            <a:xfrm>
              <a:off x="9780470" y="3282758"/>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6" name="Shape 2476"/>
            <p:cNvSpPr/>
            <p:nvPr/>
          </p:nvSpPr>
          <p:spPr>
            <a:xfrm>
              <a:off x="9780470" y="353234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7" name="Shape 2477"/>
            <p:cNvSpPr/>
            <p:nvPr/>
          </p:nvSpPr>
          <p:spPr>
            <a:xfrm>
              <a:off x="9780470" y="3780918"/>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8" name="Shape 2478"/>
            <p:cNvSpPr/>
            <p:nvPr/>
          </p:nvSpPr>
          <p:spPr>
            <a:xfrm>
              <a:off x="978047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9" name="Shape 2479"/>
            <p:cNvSpPr/>
            <p:nvPr/>
          </p:nvSpPr>
          <p:spPr>
            <a:xfrm>
              <a:off x="1003005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0" name="Shape 2480"/>
            <p:cNvSpPr/>
            <p:nvPr/>
          </p:nvSpPr>
          <p:spPr>
            <a:xfrm>
              <a:off x="9780470" y="428108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1" name="Shape 2481"/>
            <p:cNvSpPr/>
            <p:nvPr/>
          </p:nvSpPr>
          <p:spPr>
            <a:xfrm>
              <a:off x="9780470"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2" name="Shape 2482"/>
            <p:cNvSpPr/>
            <p:nvPr/>
          </p:nvSpPr>
          <p:spPr>
            <a:xfrm>
              <a:off x="1027963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3" name="Shape 2483"/>
            <p:cNvSpPr/>
            <p:nvPr/>
          </p:nvSpPr>
          <p:spPr>
            <a:xfrm>
              <a:off x="10529215"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4" name="Shape 2484"/>
            <p:cNvSpPr/>
            <p:nvPr/>
          </p:nvSpPr>
          <p:spPr>
            <a:xfrm>
              <a:off x="1077879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5" name="Shape 2485"/>
            <p:cNvSpPr/>
            <p:nvPr/>
          </p:nvSpPr>
          <p:spPr>
            <a:xfrm>
              <a:off x="1102837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6" name="Shape 2486"/>
            <p:cNvSpPr/>
            <p:nvPr/>
          </p:nvSpPr>
          <p:spPr>
            <a:xfrm>
              <a:off x="11277960"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7" name="Shape 2487"/>
            <p:cNvSpPr/>
            <p:nvPr/>
          </p:nvSpPr>
          <p:spPr>
            <a:xfrm>
              <a:off x="11277960"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8" name="Shape 2488"/>
            <p:cNvSpPr/>
            <p:nvPr/>
          </p:nvSpPr>
          <p:spPr>
            <a:xfrm>
              <a:off x="11277960" y="378192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9" name="Shape 2489"/>
            <p:cNvSpPr/>
            <p:nvPr/>
          </p:nvSpPr>
          <p:spPr>
            <a:xfrm>
              <a:off x="1127796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0" name="Shape 2490"/>
            <p:cNvSpPr/>
            <p:nvPr/>
          </p:nvSpPr>
          <p:spPr>
            <a:xfrm>
              <a:off x="1127796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1" name="Shape 2491"/>
            <p:cNvSpPr/>
            <p:nvPr/>
          </p:nvSpPr>
          <p:spPr>
            <a:xfrm>
              <a:off x="11277960"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2" name="Shape 2492"/>
            <p:cNvSpPr/>
            <p:nvPr/>
          </p:nvSpPr>
          <p:spPr>
            <a:xfrm>
              <a:off x="10030052"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3" name="Shape 2493"/>
            <p:cNvSpPr/>
            <p:nvPr/>
          </p:nvSpPr>
          <p:spPr>
            <a:xfrm>
              <a:off x="10279634"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4" name="Shape 2494"/>
            <p:cNvSpPr/>
            <p:nvPr/>
          </p:nvSpPr>
          <p:spPr>
            <a:xfrm>
              <a:off x="10529215"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5" name="Shape 2495"/>
            <p:cNvSpPr/>
            <p:nvPr/>
          </p:nvSpPr>
          <p:spPr>
            <a:xfrm>
              <a:off x="10778797"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6" name="Shape 2496"/>
            <p:cNvSpPr/>
            <p:nvPr/>
          </p:nvSpPr>
          <p:spPr>
            <a:xfrm>
              <a:off x="11028378" y="4530667"/>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7" name="Shape 2497"/>
            <p:cNvSpPr/>
            <p:nvPr/>
          </p:nvSpPr>
          <p:spPr>
            <a:xfrm>
              <a:off x="10030052"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8" name="Shape 2498"/>
            <p:cNvSpPr/>
            <p:nvPr/>
          </p:nvSpPr>
          <p:spPr>
            <a:xfrm>
              <a:off x="10030052"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9" name="Shape 2499"/>
            <p:cNvSpPr/>
            <p:nvPr/>
          </p:nvSpPr>
          <p:spPr>
            <a:xfrm>
              <a:off x="10279634"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0" name="Shape 2500"/>
            <p:cNvSpPr/>
            <p:nvPr/>
          </p:nvSpPr>
          <p:spPr>
            <a:xfrm>
              <a:off x="10529215"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1" name="Shape 2501"/>
            <p:cNvSpPr/>
            <p:nvPr/>
          </p:nvSpPr>
          <p:spPr>
            <a:xfrm>
              <a:off x="10778797" y="328376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2" name="Shape 2502"/>
            <p:cNvSpPr/>
            <p:nvPr/>
          </p:nvSpPr>
          <p:spPr>
            <a:xfrm>
              <a:off x="1102837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3" name="Shape 2503"/>
            <p:cNvSpPr/>
            <p:nvPr/>
          </p:nvSpPr>
          <p:spPr>
            <a:xfrm>
              <a:off x="10279634"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4" name="Shape 2504"/>
            <p:cNvSpPr/>
            <p:nvPr/>
          </p:nvSpPr>
          <p:spPr>
            <a:xfrm>
              <a:off x="10529215"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5" name="Shape 2505"/>
            <p:cNvSpPr/>
            <p:nvPr/>
          </p:nvSpPr>
          <p:spPr>
            <a:xfrm>
              <a:off x="10778797" y="353033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6" name="Shape 2506"/>
            <p:cNvSpPr/>
            <p:nvPr/>
          </p:nvSpPr>
          <p:spPr>
            <a:xfrm>
              <a:off x="11028378"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7" name="Shape 2507"/>
            <p:cNvSpPr/>
            <p:nvPr/>
          </p:nvSpPr>
          <p:spPr>
            <a:xfrm>
              <a:off x="10030052"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8" name="Shape 2508"/>
            <p:cNvSpPr/>
            <p:nvPr/>
          </p:nvSpPr>
          <p:spPr>
            <a:xfrm>
              <a:off x="10279634"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9" name="Shape 2509"/>
            <p:cNvSpPr/>
            <p:nvPr/>
          </p:nvSpPr>
          <p:spPr>
            <a:xfrm>
              <a:off x="10529215"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0" name="Shape 2510"/>
            <p:cNvSpPr/>
            <p:nvPr/>
          </p:nvSpPr>
          <p:spPr>
            <a:xfrm>
              <a:off x="10030052" y="40284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1" name="Shape 2511"/>
            <p:cNvSpPr/>
            <p:nvPr/>
          </p:nvSpPr>
          <p:spPr>
            <a:xfrm>
              <a:off x="10030052" y="427707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2" name="Shape 2512"/>
            <p:cNvSpPr/>
            <p:nvPr/>
          </p:nvSpPr>
          <p:spPr>
            <a:xfrm>
              <a:off x="10279634"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3" name="Shape 2513"/>
            <p:cNvSpPr/>
            <p:nvPr/>
          </p:nvSpPr>
          <p:spPr>
            <a:xfrm>
              <a:off x="10778797" y="3782925"/>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4" name="Shape 2514"/>
            <p:cNvSpPr/>
            <p:nvPr/>
          </p:nvSpPr>
          <p:spPr>
            <a:xfrm>
              <a:off x="11028378"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5" name="Shape 2515"/>
            <p:cNvSpPr/>
            <p:nvPr/>
          </p:nvSpPr>
          <p:spPr>
            <a:xfrm>
              <a:off x="10778797" y="40284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6" name="Shape 2516"/>
            <p:cNvSpPr/>
            <p:nvPr/>
          </p:nvSpPr>
          <p:spPr>
            <a:xfrm>
              <a:off x="11028378"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7" name="Shape 2517"/>
            <p:cNvSpPr/>
            <p:nvPr/>
          </p:nvSpPr>
          <p:spPr>
            <a:xfrm>
              <a:off x="10529215"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8" name="Shape 2518"/>
            <p:cNvSpPr/>
            <p:nvPr/>
          </p:nvSpPr>
          <p:spPr>
            <a:xfrm>
              <a:off x="10529215"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9" name="Shape 2519"/>
            <p:cNvSpPr/>
            <p:nvPr/>
          </p:nvSpPr>
          <p:spPr>
            <a:xfrm>
              <a:off x="10778797" y="427707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0" name="Shape 2520"/>
            <p:cNvSpPr/>
            <p:nvPr/>
          </p:nvSpPr>
          <p:spPr>
            <a:xfrm>
              <a:off x="11028378" y="42750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1" name="Shape 2521"/>
            <p:cNvSpPr/>
            <p:nvPr/>
          </p:nvSpPr>
          <p:spPr>
            <a:xfrm>
              <a:off x="10279634" y="428008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2" name="Shape 2522"/>
            <p:cNvSpPr/>
            <p:nvPr/>
          </p:nvSpPr>
          <p:spPr>
            <a:xfrm>
              <a:off x="9530889" y="4528659"/>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3" name="Shape 2523"/>
            <p:cNvSpPr/>
            <p:nvPr/>
          </p:nvSpPr>
          <p:spPr>
            <a:xfrm>
              <a:off x="9780470"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4" name="Shape 2524"/>
            <p:cNvSpPr/>
            <p:nvPr/>
          </p:nvSpPr>
          <p:spPr>
            <a:xfrm>
              <a:off x="10030052"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5" name="Shape 2525"/>
            <p:cNvSpPr/>
            <p:nvPr/>
          </p:nvSpPr>
          <p:spPr>
            <a:xfrm>
              <a:off x="10279634"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6" name="Shape 2526"/>
            <p:cNvSpPr/>
            <p:nvPr/>
          </p:nvSpPr>
          <p:spPr>
            <a:xfrm>
              <a:off x="10529215"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7" name="Shape 2527"/>
            <p:cNvSpPr/>
            <p:nvPr/>
          </p:nvSpPr>
          <p:spPr>
            <a:xfrm>
              <a:off x="10778797" y="452765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8" name="Shape 2528"/>
            <p:cNvSpPr/>
            <p:nvPr/>
          </p:nvSpPr>
          <p:spPr>
            <a:xfrm>
              <a:off x="11028378" y="4522637"/>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9" name="Shape 2529"/>
            <p:cNvSpPr/>
            <p:nvPr/>
          </p:nvSpPr>
          <p:spPr>
            <a:xfrm>
              <a:off x="11277960" y="452163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0" name="Shape 2530"/>
            <p:cNvSpPr/>
            <p:nvPr/>
          </p:nvSpPr>
          <p:spPr>
            <a:xfrm>
              <a:off x="9530889" y="427506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1" name="Shape 2531"/>
            <p:cNvSpPr/>
            <p:nvPr/>
          </p:nvSpPr>
          <p:spPr>
            <a:xfrm>
              <a:off x="9780470" y="427606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2" name="Shape 2532"/>
            <p:cNvSpPr/>
            <p:nvPr/>
          </p:nvSpPr>
          <p:spPr>
            <a:xfrm>
              <a:off x="9780470" y="402949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3" name="Shape 2533"/>
            <p:cNvSpPr/>
            <p:nvPr/>
          </p:nvSpPr>
          <p:spPr>
            <a:xfrm>
              <a:off x="9780470" y="378192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4" name="Shape 2534"/>
            <p:cNvSpPr/>
            <p:nvPr/>
          </p:nvSpPr>
          <p:spPr>
            <a:xfrm>
              <a:off x="9780470" y="35372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5" name="Shape 2535"/>
            <p:cNvSpPr/>
            <p:nvPr/>
          </p:nvSpPr>
          <p:spPr>
            <a:xfrm>
              <a:off x="9780470" y="3285268"/>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6" name="Shape 2536"/>
            <p:cNvSpPr/>
            <p:nvPr/>
          </p:nvSpPr>
          <p:spPr>
            <a:xfrm>
              <a:off x="10030052" y="4273055"/>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7" name="Shape 2537"/>
            <p:cNvSpPr/>
            <p:nvPr/>
          </p:nvSpPr>
          <p:spPr>
            <a:xfrm>
              <a:off x="10778797" y="427506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6" name="Rectangle 50"/>
          <p:cNvSpPr/>
          <p:nvPr/>
        </p:nvSpPr>
        <p:spPr>
          <a:xfrm>
            <a:off x="1451712"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7" name="TextBox 51"/>
          <p:cNvSpPr txBox="1"/>
          <p:nvPr/>
        </p:nvSpPr>
        <p:spPr>
          <a:xfrm>
            <a:off x="1446757"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 name="Rectangle 50"/>
          <p:cNvSpPr/>
          <p:nvPr/>
        </p:nvSpPr>
        <p:spPr>
          <a:xfrm>
            <a:off x="4151369"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9" name="TextBox 51"/>
          <p:cNvSpPr txBox="1"/>
          <p:nvPr/>
        </p:nvSpPr>
        <p:spPr>
          <a:xfrm>
            <a:off x="4146414"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0" name="Rectangle 50"/>
          <p:cNvSpPr/>
          <p:nvPr/>
        </p:nvSpPr>
        <p:spPr>
          <a:xfrm>
            <a:off x="6821997"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1" name="TextBox 51"/>
          <p:cNvSpPr txBox="1"/>
          <p:nvPr/>
        </p:nvSpPr>
        <p:spPr>
          <a:xfrm>
            <a:off x="6817042"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2" name="Rectangle 50"/>
          <p:cNvSpPr/>
          <p:nvPr/>
        </p:nvSpPr>
        <p:spPr>
          <a:xfrm>
            <a:off x="9550683" y="5388002"/>
            <a:ext cx="1841217"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3" name="TextBox 51"/>
          <p:cNvSpPr txBox="1"/>
          <p:nvPr/>
        </p:nvSpPr>
        <p:spPr>
          <a:xfrm>
            <a:off x="9545728"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6"/>
                                        </p:tgtEl>
                                        <p:attrNameLst>
                                          <p:attrName>style.visibility</p:attrName>
                                        </p:attrNameLst>
                                      </p:cBhvr>
                                      <p:to>
                                        <p:strVal val="visible"/>
                                      </p:to>
                                    </p:set>
                                    <p:animEffect transition="in" filter="fade">
                                      <p:cBhvr>
                                        <p:cTn id="30" dur="500"/>
                                        <p:tgtEl>
                                          <p:spTgt spid="33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9"/>
                                        </p:tgtEl>
                                        <p:attrNameLst>
                                          <p:attrName>style.visibility</p:attrName>
                                        </p:attrNameLst>
                                      </p:cBhvr>
                                      <p:to>
                                        <p:strVal val="visible"/>
                                      </p:to>
                                    </p:set>
                                    <p:animEffect transition="in" filter="fade">
                                      <p:cBhvr>
                                        <p:cTn id="34" dur="500"/>
                                        <p:tgtEl>
                                          <p:spTgt spid="33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38"/>
                                        </p:tgtEl>
                                        <p:attrNameLst>
                                          <p:attrName>style.visibility</p:attrName>
                                        </p:attrNameLst>
                                      </p:cBhvr>
                                      <p:to>
                                        <p:strVal val="visible"/>
                                      </p:to>
                                    </p:set>
                                    <p:animEffect transition="in" filter="fade">
                                      <p:cBhvr>
                                        <p:cTn id="38" dur="500"/>
                                        <p:tgtEl>
                                          <p:spTgt spid="33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41"/>
                                        </p:tgtEl>
                                        <p:attrNameLst>
                                          <p:attrName>style.visibility</p:attrName>
                                        </p:attrNameLst>
                                      </p:cBhvr>
                                      <p:to>
                                        <p:strVal val="visible"/>
                                      </p:to>
                                    </p:set>
                                    <p:animEffect transition="in" filter="fade">
                                      <p:cBhvr>
                                        <p:cTn id="42" dur="500"/>
                                        <p:tgtEl>
                                          <p:spTgt spid="34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40"/>
                                        </p:tgtEl>
                                        <p:attrNameLst>
                                          <p:attrName>style.visibility</p:attrName>
                                        </p:attrNameLst>
                                      </p:cBhvr>
                                      <p:to>
                                        <p:strVal val="visible"/>
                                      </p:to>
                                    </p:set>
                                    <p:animEffect transition="in" filter="fade">
                                      <p:cBhvr>
                                        <p:cTn id="46" dur="500"/>
                                        <p:tgtEl>
                                          <p:spTgt spid="340"/>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343"/>
                                        </p:tgtEl>
                                        <p:attrNameLst>
                                          <p:attrName>style.visibility</p:attrName>
                                        </p:attrNameLst>
                                      </p:cBhvr>
                                      <p:to>
                                        <p:strVal val="visible"/>
                                      </p:to>
                                    </p:set>
                                    <p:animEffect transition="in" filter="fade">
                                      <p:cBhvr>
                                        <p:cTn id="50" dur="500"/>
                                        <p:tgtEl>
                                          <p:spTgt spid="343"/>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42"/>
                                        </p:tgtEl>
                                        <p:attrNameLst>
                                          <p:attrName>style.visibility</p:attrName>
                                        </p:attrNameLst>
                                      </p:cBhvr>
                                      <p:to>
                                        <p:strVal val="visible"/>
                                      </p:to>
                                    </p:set>
                                    <p:animEffect transition="in" filter="fade">
                                      <p:cBhvr>
                                        <p:cTn id="54"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p:bldP spid="338" grpId="0"/>
      <p:bldP spid="339" grpId="0"/>
      <p:bldP spid="340" grpId="0"/>
      <p:bldP spid="341" grpId="0"/>
      <p:bldP spid="342" grpId="0"/>
      <p:bldP spid="3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995689" y="3958767"/>
            <a:ext cx="1399652" cy="1997350"/>
          </a:xfrm>
          <a:custGeom>
            <a:avLst/>
            <a:gdLst>
              <a:gd name="T0" fmla="*/ 542 w 588"/>
              <a:gd name="T1" fmla="*/ 636 h 840"/>
              <a:gd name="T2" fmla="*/ 384 w 588"/>
              <a:gd name="T3" fmla="*/ 624 h 840"/>
              <a:gd name="T4" fmla="*/ 382 w 588"/>
              <a:gd name="T5" fmla="*/ 469 h 840"/>
              <a:gd name="T6" fmla="*/ 541 w 588"/>
              <a:gd name="T7" fmla="*/ 455 h 840"/>
              <a:gd name="T8" fmla="*/ 583 w 588"/>
              <a:gd name="T9" fmla="*/ 476 h 840"/>
              <a:gd name="T10" fmla="*/ 585 w 588"/>
              <a:gd name="T11" fmla="*/ 449 h 840"/>
              <a:gd name="T12" fmla="*/ 585 w 588"/>
              <a:gd name="T13" fmla="*/ 327 h 840"/>
              <a:gd name="T14" fmla="*/ 494 w 588"/>
              <a:gd name="T15" fmla="*/ 239 h 840"/>
              <a:gd name="T16" fmla="*/ 322 w 588"/>
              <a:gd name="T17" fmla="*/ 239 h 840"/>
              <a:gd name="T18" fmla="*/ 354 w 588"/>
              <a:gd name="T19" fmla="*/ 159 h 840"/>
              <a:gd name="T20" fmla="*/ 342 w 588"/>
              <a:gd name="T21" fmla="*/ 31 h 840"/>
              <a:gd name="T22" fmla="*/ 213 w 588"/>
              <a:gd name="T23" fmla="*/ 34 h 840"/>
              <a:gd name="T24" fmla="*/ 205 w 588"/>
              <a:gd name="T25" fmla="*/ 163 h 840"/>
              <a:gd name="T26" fmla="*/ 234 w 588"/>
              <a:gd name="T27" fmla="*/ 239 h 840"/>
              <a:gd name="T28" fmla="*/ 75 w 588"/>
              <a:gd name="T29" fmla="*/ 239 h 840"/>
              <a:gd name="T30" fmla="*/ 0 w 588"/>
              <a:gd name="T31" fmla="*/ 259 h 840"/>
              <a:gd name="T32" fmla="*/ 8 w 588"/>
              <a:gd name="T33" fmla="*/ 338 h 840"/>
              <a:gd name="T34" fmla="*/ 552 w 588"/>
              <a:gd name="T35" fmla="*/ 840 h 840"/>
              <a:gd name="T36" fmla="*/ 584 w 588"/>
              <a:gd name="T37" fmla="*/ 786 h 840"/>
              <a:gd name="T38" fmla="*/ 585 w 588"/>
              <a:gd name="T39" fmla="*/ 613 h 840"/>
              <a:gd name="T40" fmla="*/ 542 w 588"/>
              <a:gd name="T41" fmla="*/ 63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840">
                <a:moveTo>
                  <a:pt x="542" y="636"/>
                </a:moveTo>
                <a:cubicBezTo>
                  <a:pt x="487" y="672"/>
                  <a:pt x="423" y="668"/>
                  <a:pt x="384" y="624"/>
                </a:cubicBezTo>
                <a:cubicBezTo>
                  <a:pt x="344" y="580"/>
                  <a:pt x="343" y="514"/>
                  <a:pt x="382" y="469"/>
                </a:cubicBezTo>
                <a:cubicBezTo>
                  <a:pt x="420" y="425"/>
                  <a:pt x="486" y="420"/>
                  <a:pt x="541" y="455"/>
                </a:cubicBezTo>
                <a:cubicBezTo>
                  <a:pt x="553" y="463"/>
                  <a:pt x="567" y="468"/>
                  <a:pt x="583" y="476"/>
                </a:cubicBezTo>
                <a:cubicBezTo>
                  <a:pt x="584" y="461"/>
                  <a:pt x="585" y="455"/>
                  <a:pt x="585" y="449"/>
                </a:cubicBezTo>
                <a:cubicBezTo>
                  <a:pt x="586" y="408"/>
                  <a:pt x="586" y="368"/>
                  <a:pt x="585" y="327"/>
                </a:cubicBezTo>
                <a:cubicBezTo>
                  <a:pt x="584" y="267"/>
                  <a:pt x="556" y="240"/>
                  <a:pt x="494" y="239"/>
                </a:cubicBezTo>
                <a:cubicBezTo>
                  <a:pt x="441" y="239"/>
                  <a:pt x="388" y="239"/>
                  <a:pt x="322" y="239"/>
                </a:cubicBezTo>
                <a:cubicBezTo>
                  <a:pt x="335" y="206"/>
                  <a:pt x="341" y="181"/>
                  <a:pt x="354" y="159"/>
                </a:cubicBezTo>
                <a:cubicBezTo>
                  <a:pt x="381" y="115"/>
                  <a:pt x="377" y="63"/>
                  <a:pt x="342" y="31"/>
                </a:cubicBezTo>
                <a:cubicBezTo>
                  <a:pt x="306" y="0"/>
                  <a:pt x="248" y="1"/>
                  <a:pt x="213" y="34"/>
                </a:cubicBezTo>
                <a:cubicBezTo>
                  <a:pt x="179" y="67"/>
                  <a:pt x="178" y="120"/>
                  <a:pt x="205" y="163"/>
                </a:cubicBezTo>
                <a:cubicBezTo>
                  <a:pt x="218" y="184"/>
                  <a:pt x="223" y="209"/>
                  <a:pt x="234" y="239"/>
                </a:cubicBezTo>
                <a:cubicBezTo>
                  <a:pt x="172" y="239"/>
                  <a:pt x="124" y="242"/>
                  <a:pt x="75" y="239"/>
                </a:cubicBezTo>
                <a:cubicBezTo>
                  <a:pt x="45" y="237"/>
                  <a:pt x="21" y="243"/>
                  <a:pt x="0" y="259"/>
                </a:cubicBezTo>
                <a:cubicBezTo>
                  <a:pt x="1" y="285"/>
                  <a:pt x="3" y="311"/>
                  <a:pt x="8" y="338"/>
                </a:cubicBezTo>
                <a:cubicBezTo>
                  <a:pt x="51" y="614"/>
                  <a:pt x="285" y="817"/>
                  <a:pt x="552" y="840"/>
                </a:cubicBezTo>
                <a:cubicBezTo>
                  <a:pt x="570" y="830"/>
                  <a:pt x="581" y="811"/>
                  <a:pt x="584" y="786"/>
                </a:cubicBezTo>
                <a:cubicBezTo>
                  <a:pt x="588" y="732"/>
                  <a:pt x="585" y="677"/>
                  <a:pt x="585" y="613"/>
                </a:cubicBezTo>
                <a:cubicBezTo>
                  <a:pt x="566" y="623"/>
                  <a:pt x="554" y="628"/>
                  <a:pt x="542" y="636"/>
                </a:cubicBezTo>
                <a:close/>
              </a:path>
            </a:pathLst>
          </a:custGeom>
          <a:solidFill>
            <a:schemeClr val="accent4"/>
          </a:solidFill>
          <a:ln>
            <a:noFill/>
          </a:ln>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6430500" y="3019527"/>
            <a:ext cx="1429788" cy="2030835"/>
          </a:xfrm>
          <a:custGeom>
            <a:avLst/>
            <a:gdLst>
              <a:gd name="T0" fmla="*/ 562 w 601"/>
              <a:gd name="T1" fmla="*/ 417 h 854"/>
              <a:gd name="T2" fmla="*/ 244 w 601"/>
              <a:gd name="T3" fmla="*/ 82 h 854"/>
              <a:gd name="T4" fmla="*/ 222 w 601"/>
              <a:gd name="T5" fmla="*/ 50 h 854"/>
              <a:gd name="T6" fmla="*/ 223 w 601"/>
              <a:gd name="T7" fmla="*/ 0 h 854"/>
              <a:gd name="T8" fmla="*/ 79 w 601"/>
              <a:gd name="T9" fmla="*/ 0 h 854"/>
              <a:gd name="T10" fmla="*/ 4 w 601"/>
              <a:gd name="T11" fmla="*/ 69 h 854"/>
              <a:gd name="T12" fmla="*/ 3 w 601"/>
              <a:gd name="T13" fmla="*/ 267 h 854"/>
              <a:gd name="T14" fmla="*/ 87 w 601"/>
              <a:gd name="T15" fmla="*/ 230 h 854"/>
              <a:gd name="T16" fmla="*/ 214 w 601"/>
              <a:gd name="T17" fmla="*/ 249 h 854"/>
              <a:gd name="T18" fmla="*/ 208 w 601"/>
              <a:gd name="T19" fmla="*/ 373 h 854"/>
              <a:gd name="T20" fmla="*/ 84 w 601"/>
              <a:gd name="T21" fmla="*/ 384 h 854"/>
              <a:gd name="T22" fmla="*/ 3 w 601"/>
              <a:gd name="T23" fmla="*/ 352 h 854"/>
              <a:gd name="T24" fmla="*/ 3 w 601"/>
              <a:gd name="T25" fmla="*/ 522 h 854"/>
              <a:gd name="T26" fmla="*/ 94 w 601"/>
              <a:gd name="T27" fmla="*/ 614 h 854"/>
              <a:gd name="T28" fmla="*/ 266 w 601"/>
              <a:gd name="T29" fmla="*/ 614 h 854"/>
              <a:gd name="T30" fmla="*/ 233 w 601"/>
              <a:gd name="T31" fmla="*/ 694 h 854"/>
              <a:gd name="T32" fmla="*/ 247 w 601"/>
              <a:gd name="T33" fmla="*/ 822 h 854"/>
              <a:gd name="T34" fmla="*/ 371 w 601"/>
              <a:gd name="T35" fmla="*/ 822 h 854"/>
              <a:gd name="T36" fmla="*/ 385 w 601"/>
              <a:gd name="T37" fmla="*/ 695 h 854"/>
              <a:gd name="T38" fmla="*/ 351 w 601"/>
              <a:gd name="T39" fmla="*/ 614 h 854"/>
              <a:gd name="T40" fmla="*/ 533 w 601"/>
              <a:gd name="T41" fmla="*/ 614 h 854"/>
              <a:gd name="T42" fmla="*/ 601 w 601"/>
              <a:gd name="T43" fmla="*/ 585 h 854"/>
              <a:gd name="T44" fmla="*/ 562 w 601"/>
              <a:gd name="T45" fmla="*/ 417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1" h="854">
                <a:moveTo>
                  <a:pt x="562" y="417"/>
                </a:moveTo>
                <a:cubicBezTo>
                  <a:pt x="503" y="262"/>
                  <a:pt x="395" y="151"/>
                  <a:pt x="244" y="82"/>
                </a:cubicBezTo>
                <a:cubicBezTo>
                  <a:pt x="228" y="75"/>
                  <a:pt x="221" y="67"/>
                  <a:pt x="222" y="50"/>
                </a:cubicBezTo>
                <a:cubicBezTo>
                  <a:pt x="223" y="33"/>
                  <a:pt x="223" y="16"/>
                  <a:pt x="223" y="0"/>
                </a:cubicBezTo>
                <a:cubicBezTo>
                  <a:pt x="175" y="0"/>
                  <a:pt x="127" y="0"/>
                  <a:pt x="79" y="0"/>
                </a:cubicBezTo>
                <a:cubicBezTo>
                  <a:pt x="36" y="1"/>
                  <a:pt x="7" y="27"/>
                  <a:pt x="4" y="69"/>
                </a:cubicBezTo>
                <a:cubicBezTo>
                  <a:pt x="0" y="130"/>
                  <a:pt x="3" y="191"/>
                  <a:pt x="3" y="267"/>
                </a:cubicBezTo>
                <a:cubicBezTo>
                  <a:pt x="38" y="252"/>
                  <a:pt x="64" y="243"/>
                  <a:pt x="87" y="230"/>
                </a:cubicBezTo>
                <a:cubicBezTo>
                  <a:pt x="131" y="204"/>
                  <a:pt x="184" y="211"/>
                  <a:pt x="214" y="249"/>
                </a:cubicBezTo>
                <a:cubicBezTo>
                  <a:pt x="244" y="286"/>
                  <a:pt x="242" y="338"/>
                  <a:pt x="208" y="373"/>
                </a:cubicBezTo>
                <a:cubicBezTo>
                  <a:pt x="176" y="407"/>
                  <a:pt x="125" y="409"/>
                  <a:pt x="84" y="384"/>
                </a:cubicBezTo>
                <a:cubicBezTo>
                  <a:pt x="62" y="370"/>
                  <a:pt x="35" y="364"/>
                  <a:pt x="3" y="352"/>
                </a:cubicBezTo>
                <a:cubicBezTo>
                  <a:pt x="3" y="418"/>
                  <a:pt x="2" y="470"/>
                  <a:pt x="3" y="522"/>
                </a:cubicBezTo>
                <a:cubicBezTo>
                  <a:pt x="3" y="586"/>
                  <a:pt x="30" y="613"/>
                  <a:pt x="94" y="614"/>
                </a:cubicBezTo>
                <a:cubicBezTo>
                  <a:pt x="147" y="615"/>
                  <a:pt x="200" y="614"/>
                  <a:pt x="266" y="614"/>
                </a:cubicBezTo>
                <a:cubicBezTo>
                  <a:pt x="253" y="647"/>
                  <a:pt x="246" y="672"/>
                  <a:pt x="233" y="694"/>
                </a:cubicBezTo>
                <a:cubicBezTo>
                  <a:pt x="206" y="738"/>
                  <a:pt x="210" y="790"/>
                  <a:pt x="247" y="822"/>
                </a:cubicBezTo>
                <a:cubicBezTo>
                  <a:pt x="283" y="854"/>
                  <a:pt x="334" y="854"/>
                  <a:pt x="371" y="822"/>
                </a:cubicBezTo>
                <a:cubicBezTo>
                  <a:pt x="408" y="791"/>
                  <a:pt x="412" y="738"/>
                  <a:pt x="385" y="695"/>
                </a:cubicBezTo>
                <a:cubicBezTo>
                  <a:pt x="372" y="673"/>
                  <a:pt x="365" y="648"/>
                  <a:pt x="351" y="614"/>
                </a:cubicBezTo>
                <a:cubicBezTo>
                  <a:pt x="423" y="614"/>
                  <a:pt x="478" y="615"/>
                  <a:pt x="533" y="614"/>
                </a:cubicBezTo>
                <a:cubicBezTo>
                  <a:pt x="564" y="613"/>
                  <a:pt x="587" y="603"/>
                  <a:pt x="601" y="585"/>
                </a:cubicBezTo>
                <a:cubicBezTo>
                  <a:pt x="596" y="529"/>
                  <a:pt x="584" y="473"/>
                  <a:pt x="562" y="417"/>
                </a:cubicBezTo>
                <a:close/>
              </a:path>
            </a:pathLst>
          </a:custGeom>
          <a:solidFill>
            <a:schemeClr val="accent2"/>
          </a:solidFill>
          <a:ln>
            <a:noFill/>
          </a:ln>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5866286" y="4524654"/>
            <a:ext cx="1995676" cy="1434811"/>
          </a:xfrm>
          <a:custGeom>
            <a:avLst/>
            <a:gdLst>
              <a:gd name="T0" fmla="*/ 839 w 839"/>
              <a:gd name="T1" fmla="*/ 33 h 603"/>
              <a:gd name="T2" fmla="*/ 778 w 839"/>
              <a:gd name="T3" fmla="*/ 2 h 603"/>
              <a:gd name="T4" fmla="*/ 622 w 839"/>
              <a:gd name="T5" fmla="*/ 2 h 603"/>
              <a:gd name="T6" fmla="*/ 620 w 839"/>
              <a:gd name="T7" fmla="*/ 18 h 603"/>
              <a:gd name="T8" fmla="*/ 638 w 839"/>
              <a:gd name="T9" fmla="*/ 47 h 603"/>
              <a:gd name="T10" fmla="*/ 622 w 839"/>
              <a:gd name="T11" fmla="*/ 205 h 603"/>
              <a:gd name="T12" fmla="*/ 471 w 839"/>
              <a:gd name="T13" fmla="*/ 206 h 603"/>
              <a:gd name="T14" fmla="*/ 454 w 839"/>
              <a:gd name="T15" fmla="*/ 48 h 603"/>
              <a:gd name="T16" fmla="*/ 479 w 839"/>
              <a:gd name="T17" fmla="*/ 1 h 603"/>
              <a:gd name="T18" fmla="*/ 340 w 839"/>
              <a:gd name="T19" fmla="*/ 1 h 603"/>
              <a:gd name="T20" fmla="*/ 239 w 839"/>
              <a:gd name="T21" fmla="*/ 100 h 603"/>
              <a:gd name="T22" fmla="*/ 239 w 839"/>
              <a:gd name="T23" fmla="*/ 266 h 603"/>
              <a:gd name="T24" fmla="*/ 158 w 839"/>
              <a:gd name="T25" fmla="*/ 231 h 603"/>
              <a:gd name="T26" fmla="*/ 30 w 839"/>
              <a:gd name="T27" fmla="*/ 247 h 603"/>
              <a:gd name="T28" fmla="*/ 33 w 839"/>
              <a:gd name="T29" fmla="*/ 371 h 603"/>
              <a:gd name="T30" fmla="*/ 161 w 839"/>
              <a:gd name="T31" fmla="*/ 384 h 603"/>
              <a:gd name="T32" fmla="*/ 240 w 839"/>
              <a:gd name="T33" fmla="*/ 350 h 603"/>
              <a:gd name="T34" fmla="*/ 240 w 839"/>
              <a:gd name="T35" fmla="*/ 533 h 603"/>
              <a:gd name="T36" fmla="*/ 276 w 839"/>
              <a:gd name="T37" fmla="*/ 603 h 603"/>
              <a:gd name="T38" fmla="*/ 351 w 839"/>
              <a:gd name="T39" fmla="*/ 593 h 603"/>
              <a:gd name="T40" fmla="*/ 839 w 839"/>
              <a:gd name="T41" fmla="*/ 3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603">
                <a:moveTo>
                  <a:pt x="839" y="33"/>
                </a:moveTo>
                <a:cubicBezTo>
                  <a:pt x="827" y="14"/>
                  <a:pt x="806" y="3"/>
                  <a:pt x="778" y="2"/>
                </a:cubicBezTo>
                <a:cubicBezTo>
                  <a:pt x="727" y="0"/>
                  <a:pt x="675" y="2"/>
                  <a:pt x="622" y="2"/>
                </a:cubicBezTo>
                <a:cubicBezTo>
                  <a:pt x="621" y="12"/>
                  <a:pt x="619" y="16"/>
                  <a:pt x="620" y="18"/>
                </a:cubicBezTo>
                <a:cubicBezTo>
                  <a:pt x="626" y="28"/>
                  <a:pt x="631" y="37"/>
                  <a:pt x="638" y="47"/>
                </a:cubicBezTo>
                <a:cubicBezTo>
                  <a:pt x="674" y="101"/>
                  <a:pt x="668" y="166"/>
                  <a:pt x="622" y="205"/>
                </a:cubicBezTo>
                <a:cubicBezTo>
                  <a:pt x="578" y="243"/>
                  <a:pt x="517" y="244"/>
                  <a:pt x="471" y="206"/>
                </a:cubicBezTo>
                <a:cubicBezTo>
                  <a:pt x="426" y="169"/>
                  <a:pt x="419" y="102"/>
                  <a:pt x="454" y="48"/>
                </a:cubicBezTo>
                <a:cubicBezTo>
                  <a:pt x="462" y="36"/>
                  <a:pt x="468" y="22"/>
                  <a:pt x="479" y="1"/>
                </a:cubicBezTo>
                <a:cubicBezTo>
                  <a:pt x="426" y="1"/>
                  <a:pt x="383" y="1"/>
                  <a:pt x="340" y="1"/>
                </a:cubicBezTo>
                <a:cubicBezTo>
                  <a:pt x="266" y="2"/>
                  <a:pt x="240" y="27"/>
                  <a:pt x="239" y="100"/>
                </a:cubicBezTo>
                <a:cubicBezTo>
                  <a:pt x="239" y="151"/>
                  <a:pt x="239" y="202"/>
                  <a:pt x="239" y="266"/>
                </a:cubicBezTo>
                <a:cubicBezTo>
                  <a:pt x="205" y="252"/>
                  <a:pt x="180" y="244"/>
                  <a:pt x="158" y="231"/>
                </a:cubicBezTo>
                <a:cubicBezTo>
                  <a:pt x="114" y="205"/>
                  <a:pt x="61" y="210"/>
                  <a:pt x="30" y="247"/>
                </a:cubicBezTo>
                <a:cubicBezTo>
                  <a:pt x="0" y="284"/>
                  <a:pt x="1" y="335"/>
                  <a:pt x="33" y="371"/>
                </a:cubicBezTo>
                <a:cubicBezTo>
                  <a:pt x="65" y="407"/>
                  <a:pt x="118" y="411"/>
                  <a:pt x="161" y="384"/>
                </a:cubicBezTo>
                <a:cubicBezTo>
                  <a:pt x="182" y="370"/>
                  <a:pt x="207" y="364"/>
                  <a:pt x="240" y="350"/>
                </a:cubicBezTo>
                <a:cubicBezTo>
                  <a:pt x="240" y="420"/>
                  <a:pt x="239" y="477"/>
                  <a:pt x="240" y="533"/>
                </a:cubicBezTo>
                <a:cubicBezTo>
                  <a:pt x="241" y="567"/>
                  <a:pt x="253" y="591"/>
                  <a:pt x="276" y="603"/>
                </a:cubicBezTo>
                <a:cubicBezTo>
                  <a:pt x="301" y="602"/>
                  <a:pt x="326" y="598"/>
                  <a:pt x="351" y="593"/>
                </a:cubicBezTo>
                <a:cubicBezTo>
                  <a:pt x="634" y="537"/>
                  <a:pt x="825" y="300"/>
                  <a:pt x="839" y="33"/>
                </a:cubicBezTo>
                <a:close/>
              </a:path>
            </a:pathLst>
          </a:custGeom>
          <a:solidFill>
            <a:schemeClr val="accent3"/>
          </a:solidFill>
          <a:ln>
            <a:noFill/>
          </a:ln>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6438631" y="2217573"/>
            <a:ext cx="1910291" cy="555843"/>
          </a:xfrm>
          <a:custGeom>
            <a:avLst/>
            <a:gdLst>
              <a:gd name="T0" fmla="*/ 679 w 803"/>
              <a:gd name="T1" fmla="*/ 91 h 234"/>
              <a:gd name="T2" fmla="*/ 415 w 803"/>
              <a:gd name="T3" fmla="*/ 68 h 234"/>
              <a:gd name="T4" fmla="*/ 307 w 803"/>
              <a:gd name="T5" fmla="*/ 27 h 234"/>
              <a:gd name="T6" fmla="*/ 101 w 803"/>
              <a:gd name="T7" fmla="*/ 60 h 234"/>
              <a:gd name="T8" fmla="*/ 0 w 803"/>
              <a:gd name="T9" fmla="*/ 234 h 234"/>
              <a:gd name="T10" fmla="*/ 75 w 803"/>
              <a:gd name="T11" fmla="*/ 234 h 234"/>
              <a:gd name="T12" fmla="*/ 80 w 803"/>
              <a:gd name="T13" fmla="*/ 213 h 234"/>
              <a:gd name="T14" fmla="*/ 283 w 803"/>
              <a:gd name="T15" fmla="*/ 97 h 234"/>
              <a:gd name="T16" fmla="*/ 389 w 803"/>
              <a:gd name="T17" fmla="*/ 137 h 234"/>
              <a:gd name="T18" fmla="*/ 613 w 803"/>
              <a:gd name="T19" fmla="*/ 177 h 234"/>
              <a:gd name="T20" fmla="*/ 803 w 803"/>
              <a:gd name="T21" fmla="*/ 142 h 234"/>
              <a:gd name="T22" fmla="*/ 803 w 803"/>
              <a:gd name="T23" fmla="*/ 63 h 234"/>
              <a:gd name="T24" fmla="*/ 679 w 803"/>
              <a:gd name="T25" fmla="*/ 9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234">
                <a:moveTo>
                  <a:pt x="679" y="91"/>
                </a:moveTo>
                <a:cubicBezTo>
                  <a:pt x="588" y="115"/>
                  <a:pt x="501" y="109"/>
                  <a:pt x="415" y="68"/>
                </a:cubicBezTo>
                <a:cubicBezTo>
                  <a:pt x="381" y="52"/>
                  <a:pt x="344" y="40"/>
                  <a:pt x="307" y="27"/>
                </a:cubicBezTo>
                <a:cubicBezTo>
                  <a:pt x="233" y="0"/>
                  <a:pt x="164" y="17"/>
                  <a:pt x="101" y="60"/>
                </a:cubicBezTo>
                <a:cubicBezTo>
                  <a:pt x="40" y="101"/>
                  <a:pt x="11" y="162"/>
                  <a:pt x="0" y="234"/>
                </a:cubicBezTo>
                <a:cubicBezTo>
                  <a:pt x="75" y="234"/>
                  <a:pt x="75" y="234"/>
                  <a:pt x="75" y="234"/>
                </a:cubicBezTo>
                <a:cubicBezTo>
                  <a:pt x="77" y="226"/>
                  <a:pt x="78" y="219"/>
                  <a:pt x="80" y="213"/>
                </a:cubicBezTo>
                <a:cubicBezTo>
                  <a:pt x="103" y="118"/>
                  <a:pt x="212" y="67"/>
                  <a:pt x="283" y="97"/>
                </a:cubicBezTo>
                <a:cubicBezTo>
                  <a:pt x="317" y="112"/>
                  <a:pt x="354" y="123"/>
                  <a:pt x="389" y="137"/>
                </a:cubicBezTo>
                <a:cubicBezTo>
                  <a:pt x="461" y="166"/>
                  <a:pt x="533" y="192"/>
                  <a:pt x="613" y="177"/>
                </a:cubicBezTo>
                <a:cubicBezTo>
                  <a:pt x="677" y="164"/>
                  <a:pt x="740" y="153"/>
                  <a:pt x="803" y="142"/>
                </a:cubicBezTo>
                <a:cubicBezTo>
                  <a:pt x="803" y="113"/>
                  <a:pt x="803" y="89"/>
                  <a:pt x="803" y="63"/>
                </a:cubicBezTo>
                <a:cubicBezTo>
                  <a:pt x="760" y="73"/>
                  <a:pt x="719" y="80"/>
                  <a:pt x="679" y="91"/>
                </a:cubicBezTo>
                <a:close/>
              </a:path>
            </a:pathLst>
          </a:custGeom>
          <a:solidFill>
            <a:schemeClr val="accent1"/>
          </a:solidFill>
          <a:ln>
            <a:noFill/>
          </a:ln>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7534402" y="2988102"/>
            <a:ext cx="2506316" cy="612892"/>
            <a:chOff x="5431395" y="2368916"/>
            <a:chExt cx="2376489" cy="581144"/>
          </a:xfrm>
          <a:solidFill>
            <a:schemeClr val="accent2"/>
          </a:solidFill>
        </p:grpSpPr>
        <p:cxnSp>
          <p:nvCxnSpPr>
            <p:cNvPr id="11" name="Straight Connector 10"/>
            <p:cNvCxnSpPr/>
            <p:nvPr/>
          </p:nvCxnSpPr>
          <p:spPr bwMode="auto">
            <a:xfrm flipV="1">
              <a:off x="5431395" y="2573456"/>
              <a:ext cx="403756" cy="376604"/>
            </a:xfrm>
            <a:prstGeom prst="line">
              <a:avLst/>
            </a:prstGeom>
            <a:grpFill/>
            <a:ln w="12700" cap="flat" cmpd="sng" algn="ctr">
              <a:solidFill>
                <a:schemeClr val="accent2"/>
              </a:solidFill>
              <a:prstDash val="sysDash"/>
              <a:round/>
              <a:headEnd type="none" w="med" len="med"/>
              <a:tailEnd type="none" w="med" len="med"/>
            </a:ln>
            <a:effectLst/>
          </p:spPr>
        </p:cxnSp>
        <p:cxnSp>
          <p:nvCxnSpPr>
            <p:cNvPr id="12" name="Straight Connector 11"/>
            <p:cNvCxnSpPr/>
            <p:nvPr/>
          </p:nvCxnSpPr>
          <p:spPr bwMode="auto">
            <a:xfrm>
              <a:off x="6022960" y="2463861"/>
              <a:ext cx="1599407" cy="0"/>
            </a:xfrm>
            <a:prstGeom prst="line">
              <a:avLst/>
            </a:prstGeom>
            <a:grpFill/>
            <a:ln w="12700" cap="flat" cmpd="sng" algn="ctr">
              <a:solidFill>
                <a:schemeClr val="accent2"/>
              </a:solidFill>
              <a:prstDash val="sysDash"/>
              <a:round/>
              <a:headEnd type="none" w="med" len="med"/>
              <a:tailEnd type="none" w="med" len="med"/>
            </a:ln>
            <a:effectLst/>
          </p:spPr>
        </p:cxnSp>
        <p:grpSp>
          <p:nvGrpSpPr>
            <p:cNvPr id="13" name="Group 12"/>
            <p:cNvGrpSpPr/>
            <p:nvPr/>
          </p:nvGrpSpPr>
          <p:grpSpPr>
            <a:xfrm flipV="1">
              <a:off x="5828053" y="2384381"/>
              <a:ext cx="194907" cy="194907"/>
              <a:chOff x="6511702" y="5419514"/>
              <a:chExt cx="194907" cy="194907"/>
            </a:xfrm>
            <a:grpFill/>
          </p:grpSpPr>
          <p:sp>
            <p:nvSpPr>
              <p:cNvPr id="17"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2"/>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flipV="1">
              <a:off x="7612977" y="2368916"/>
              <a:ext cx="194907" cy="194907"/>
              <a:chOff x="6511702" y="5419514"/>
              <a:chExt cx="194907" cy="194907"/>
            </a:xfrm>
            <a:grpFill/>
          </p:grpSpPr>
          <p:sp>
            <p:nvSpPr>
              <p:cNvPr id="15"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2"/>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Group 18"/>
          <p:cNvGrpSpPr/>
          <p:nvPr/>
        </p:nvGrpSpPr>
        <p:grpSpPr>
          <a:xfrm>
            <a:off x="7284845" y="5625394"/>
            <a:ext cx="2506316" cy="612892"/>
            <a:chOff x="5194765" y="4869597"/>
            <a:chExt cx="2376489" cy="581144"/>
          </a:xfrm>
          <a:solidFill>
            <a:schemeClr val="accent3"/>
          </a:solidFill>
        </p:grpSpPr>
        <p:cxnSp>
          <p:nvCxnSpPr>
            <p:cNvPr id="20" name="Straight Connector 19"/>
            <p:cNvCxnSpPr/>
            <p:nvPr/>
          </p:nvCxnSpPr>
          <p:spPr bwMode="auto">
            <a:xfrm>
              <a:off x="5194765" y="4869597"/>
              <a:ext cx="403756" cy="376604"/>
            </a:xfrm>
            <a:prstGeom prst="line">
              <a:avLst/>
            </a:prstGeom>
            <a:grpFill/>
            <a:ln w="12700" cap="flat" cmpd="sng" algn="ctr">
              <a:solidFill>
                <a:schemeClr val="accent3"/>
              </a:solidFill>
              <a:prstDash val="sysDash"/>
              <a:round/>
              <a:headEnd type="none" w="med" len="med"/>
              <a:tailEnd type="none" w="med" len="med"/>
            </a:ln>
            <a:effectLst/>
          </p:spPr>
        </p:cxnSp>
        <p:cxnSp>
          <p:nvCxnSpPr>
            <p:cNvPr id="21" name="Straight Connector 20"/>
            <p:cNvCxnSpPr/>
            <p:nvPr/>
          </p:nvCxnSpPr>
          <p:spPr bwMode="auto">
            <a:xfrm flipV="1">
              <a:off x="5786330" y="5355796"/>
              <a:ext cx="1599407" cy="0"/>
            </a:xfrm>
            <a:prstGeom prst="line">
              <a:avLst/>
            </a:prstGeom>
            <a:grpFill/>
            <a:ln w="12700" cap="flat" cmpd="sng" algn="ctr">
              <a:solidFill>
                <a:schemeClr val="accent3"/>
              </a:solidFill>
              <a:prstDash val="sysDash"/>
              <a:round/>
              <a:headEnd type="none" w="med" len="med"/>
              <a:tailEnd type="none" w="med" len="med"/>
            </a:ln>
            <a:effectLst/>
          </p:spPr>
        </p:cxnSp>
        <p:grpSp>
          <p:nvGrpSpPr>
            <p:cNvPr id="22" name="Group 21"/>
            <p:cNvGrpSpPr/>
            <p:nvPr/>
          </p:nvGrpSpPr>
          <p:grpSpPr>
            <a:xfrm>
              <a:off x="5591423" y="5240369"/>
              <a:ext cx="194907" cy="194907"/>
              <a:chOff x="6511702" y="5419514"/>
              <a:chExt cx="194907" cy="194907"/>
            </a:xfrm>
            <a:grpFill/>
          </p:grpSpPr>
          <p:sp>
            <p:nvSpPr>
              <p:cNvPr id="26"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3"/>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22"/>
            <p:cNvGrpSpPr/>
            <p:nvPr/>
          </p:nvGrpSpPr>
          <p:grpSpPr>
            <a:xfrm>
              <a:off x="7376347" y="5255834"/>
              <a:ext cx="194907" cy="194907"/>
              <a:chOff x="6511702" y="5419514"/>
              <a:chExt cx="194907" cy="194907"/>
            </a:xfrm>
            <a:grpFill/>
          </p:grpSpPr>
          <p:sp>
            <p:nvSpPr>
              <p:cNvPr id="24"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3"/>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28" name="Straight Connector 27"/>
          <p:cNvCxnSpPr/>
          <p:nvPr/>
        </p:nvCxnSpPr>
        <p:spPr bwMode="auto">
          <a:xfrm flipH="1">
            <a:off x="4952870" y="5497756"/>
            <a:ext cx="425813" cy="397178"/>
          </a:xfrm>
          <a:prstGeom prst="line">
            <a:avLst/>
          </a:prstGeom>
          <a:noFill/>
          <a:ln w="12700" cap="flat" cmpd="sng" algn="ctr">
            <a:solidFill>
              <a:schemeClr val="accent4"/>
            </a:solidFill>
            <a:prstDash val="sysDash"/>
            <a:round/>
            <a:headEnd type="none" w="med" len="med"/>
            <a:tailEnd type="none" w="med" len="med"/>
          </a:ln>
          <a:effectLst/>
        </p:spPr>
      </p:cxnSp>
      <p:cxnSp>
        <p:nvCxnSpPr>
          <p:cNvPr id="29" name="Straight Connector 28"/>
          <p:cNvCxnSpPr/>
          <p:nvPr/>
        </p:nvCxnSpPr>
        <p:spPr bwMode="auto">
          <a:xfrm flipH="1" flipV="1">
            <a:off x="3068020" y="6010516"/>
            <a:ext cx="1686782" cy="0"/>
          </a:xfrm>
          <a:prstGeom prst="line">
            <a:avLst/>
          </a:prstGeom>
          <a:noFill/>
          <a:ln w="12700" cap="flat" cmpd="sng" algn="ctr">
            <a:solidFill>
              <a:schemeClr val="accent4"/>
            </a:solidFill>
            <a:prstDash val="sysDash"/>
            <a:round/>
            <a:headEnd type="none" w="med" len="med"/>
            <a:tailEnd type="none" w="med" len="med"/>
          </a:ln>
          <a:effectLst/>
        </p:spPr>
      </p:cxnSp>
      <p:grpSp>
        <p:nvGrpSpPr>
          <p:cNvPr id="30" name="Group 29"/>
          <p:cNvGrpSpPr/>
          <p:nvPr/>
        </p:nvGrpSpPr>
        <p:grpSpPr>
          <a:xfrm flipH="1">
            <a:off x="4754802" y="5888783"/>
            <a:ext cx="205555" cy="205555"/>
            <a:chOff x="6511702" y="5419514"/>
            <a:chExt cx="194907" cy="194907"/>
          </a:xfrm>
          <a:solidFill>
            <a:schemeClr val="accent4"/>
          </a:solidFill>
        </p:grpSpPr>
        <p:sp>
          <p:nvSpPr>
            <p:cNvPr id="31"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4"/>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2"/>
          <p:cNvGrpSpPr/>
          <p:nvPr/>
        </p:nvGrpSpPr>
        <p:grpSpPr>
          <a:xfrm flipH="1">
            <a:off x="2872368" y="5905093"/>
            <a:ext cx="205555" cy="205555"/>
            <a:chOff x="6511702" y="5419514"/>
            <a:chExt cx="194907" cy="194907"/>
          </a:xfrm>
          <a:solidFill>
            <a:schemeClr val="accent4"/>
          </a:solidFill>
        </p:grpSpPr>
        <p:sp>
          <p:nvSpPr>
            <p:cNvPr id="34" name="Freeform 21"/>
            <p:cNvSpPr>
              <a:spLocks noEditPoints="1"/>
            </p:cNvSpPr>
            <p:nvPr/>
          </p:nvSpPr>
          <p:spPr bwMode="auto">
            <a:xfrm flipH="1" flipV="1">
              <a:off x="6542960" y="5449214"/>
              <a:ext cx="134229" cy="135507"/>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2 w 50"/>
                <a:gd name="T13" fmla="*/ 25 h 50"/>
                <a:gd name="T14" fmla="*/ 25 w 50"/>
                <a:gd name="T15" fmla="*/ 38 h 50"/>
                <a:gd name="T16" fmla="*/ 38 w 50"/>
                <a:gd name="T17" fmla="*/ 25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2"/>
                    <a:pt x="12" y="18"/>
                    <a:pt x="12" y="25"/>
                  </a:cubicBezTo>
                  <a:cubicBezTo>
                    <a:pt x="12" y="32"/>
                    <a:pt x="18" y="38"/>
                    <a:pt x="25" y="38"/>
                  </a:cubicBezTo>
                  <a:cubicBezTo>
                    <a:pt x="32" y="38"/>
                    <a:pt x="38" y="32"/>
                    <a:pt x="38" y="25"/>
                  </a:cubicBezTo>
                  <a:cubicBezTo>
                    <a:pt x="38" y="18"/>
                    <a:pt x="32" y="12"/>
                    <a:pt x="25" y="12"/>
                  </a:cubicBezTo>
                  <a:close/>
                </a:path>
              </a:pathLst>
            </a:custGeom>
            <a:grpFill/>
            <a:ln w="9525">
              <a:solidFill>
                <a:schemeClr val="accent4"/>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2"/>
            <p:cNvSpPr>
              <a:spLocks noEditPoints="1"/>
            </p:cNvSpPr>
            <p:nvPr/>
          </p:nvSpPr>
          <p:spPr bwMode="auto">
            <a:xfrm flipH="1" flipV="1">
              <a:off x="6511702" y="541951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96435" tIns="48218" rIns="96435" bIns="48218" numCol="1" anchor="t" anchorCtr="0" compatLnSpc="1"/>
            <a:lstStyle/>
            <a:p>
              <a:pPr>
                <a:lnSpc>
                  <a:spcPct val="120000"/>
                </a:lnSpc>
              </a:pP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5309091" y="4691672"/>
            <a:ext cx="424052" cy="418784"/>
            <a:chOff x="-2792595" y="1299030"/>
            <a:chExt cx="1030470" cy="1017672"/>
          </a:xfrm>
          <a:solidFill>
            <a:schemeClr val="bg1"/>
          </a:solidFill>
        </p:grpSpPr>
        <p:sp>
          <p:nvSpPr>
            <p:cNvPr id="37" name="Freeform 57"/>
            <p:cNvSpPr/>
            <p:nvPr/>
          </p:nvSpPr>
          <p:spPr bwMode="auto">
            <a:xfrm>
              <a:off x="-2670185" y="1319617"/>
              <a:ext cx="908060" cy="669917"/>
            </a:xfrm>
            <a:custGeom>
              <a:avLst/>
              <a:gdLst>
                <a:gd name="T0" fmla="*/ 1182 w 1528"/>
                <a:gd name="T1" fmla="*/ 61 h 1127"/>
                <a:gd name="T2" fmla="*/ 1386 w 1528"/>
                <a:gd name="T3" fmla="*/ 25 h 1127"/>
                <a:gd name="T4" fmla="*/ 1508 w 1528"/>
                <a:gd name="T5" fmla="*/ 4 h 1127"/>
                <a:gd name="T6" fmla="*/ 1525 w 1528"/>
                <a:gd name="T7" fmla="*/ 20 h 1127"/>
                <a:gd name="T8" fmla="*/ 1471 w 1528"/>
                <a:gd name="T9" fmla="*/ 296 h 1127"/>
                <a:gd name="T10" fmla="*/ 1460 w 1528"/>
                <a:gd name="T11" fmla="*/ 353 h 1127"/>
                <a:gd name="T12" fmla="*/ 1403 w 1528"/>
                <a:gd name="T13" fmla="*/ 292 h 1127"/>
                <a:gd name="T14" fmla="*/ 1369 w 1528"/>
                <a:gd name="T15" fmla="*/ 290 h 1127"/>
                <a:gd name="T16" fmla="*/ 1185 w 1528"/>
                <a:gd name="T17" fmla="*/ 471 h 1127"/>
                <a:gd name="T18" fmla="*/ 741 w 1528"/>
                <a:gd name="T19" fmla="*/ 904 h 1127"/>
                <a:gd name="T20" fmla="*/ 713 w 1528"/>
                <a:gd name="T21" fmla="*/ 904 h 1127"/>
                <a:gd name="T22" fmla="*/ 546 w 1528"/>
                <a:gd name="T23" fmla="*/ 744 h 1127"/>
                <a:gd name="T24" fmla="*/ 516 w 1528"/>
                <a:gd name="T25" fmla="*/ 744 h 1127"/>
                <a:gd name="T26" fmla="*/ 147 w 1528"/>
                <a:gd name="T27" fmla="*/ 1114 h 1127"/>
                <a:gd name="T28" fmla="*/ 115 w 1528"/>
                <a:gd name="T29" fmla="*/ 1113 h 1127"/>
                <a:gd name="T30" fmla="*/ 12 w 1528"/>
                <a:gd name="T31" fmla="*/ 1011 h 1127"/>
                <a:gd name="T32" fmla="*/ 10 w 1528"/>
                <a:gd name="T33" fmla="*/ 988 h 1127"/>
                <a:gd name="T34" fmla="*/ 524 w 1528"/>
                <a:gd name="T35" fmla="*/ 475 h 1127"/>
                <a:gd name="T36" fmla="*/ 548 w 1528"/>
                <a:gd name="T37" fmla="*/ 477 h 1127"/>
                <a:gd name="T38" fmla="*/ 716 w 1528"/>
                <a:gd name="T39" fmla="*/ 636 h 1127"/>
                <a:gd name="T40" fmla="*/ 738 w 1528"/>
                <a:gd name="T41" fmla="*/ 636 h 1127"/>
                <a:gd name="T42" fmla="*/ 1147 w 1528"/>
                <a:gd name="T43" fmla="*/ 242 h 1127"/>
                <a:gd name="T44" fmla="*/ 1241 w 1528"/>
                <a:gd name="T45" fmla="*/ 153 h 1127"/>
                <a:gd name="T46" fmla="*/ 1242 w 1528"/>
                <a:gd name="T47" fmla="*/ 127 h 1127"/>
                <a:gd name="T48" fmla="*/ 1178 w 1528"/>
                <a:gd name="T49" fmla="*/ 67 h 1127"/>
                <a:gd name="T50" fmla="*/ 1182 w 1528"/>
                <a:gd name="T51" fmla="*/ 6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8" h="1127">
                  <a:moveTo>
                    <a:pt x="1182" y="61"/>
                  </a:moveTo>
                  <a:cubicBezTo>
                    <a:pt x="1250" y="49"/>
                    <a:pt x="1318" y="37"/>
                    <a:pt x="1386" y="25"/>
                  </a:cubicBezTo>
                  <a:cubicBezTo>
                    <a:pt x="1427" y="18"/>
                    <a:pt x="1468" y="12"/>
                    <a:pt x="1508" y="4"/>
                  </a:cubicBezTo>
                  <a:cubicBezTo>
                    <a:pt x="1525" y="0"/>
                    <a:pt x="1528" y="5"/>
                    <a:pt x="1525" y="20"/>
                  </a:cubicBezTo>
                  <a:cubicBezTo>
                    <a:pt x="1506" y="112"/>
                    <a:pt x="1489" y="204"/>
                    <a:pt x="1471" y="296"/>
                  </a:cubicBezTo>
                  <a:cubicBezTo>
                    <a:pt x="1468" y="313"/>
                    <a:pt x="1464" y="330"/>
                    <a:pt x="1460" y="353"/>
                  </a:cubicBezTo>
                  <a:cubicBezTo>
                    <a:pt x="1439" y="330"/>
                    <a:pt x="1420" y="312"/>
                    <a:pt x="1403" y="292"/>
                  </a:cubicBezTo>
                  <a:cubicBezTo>
                    <a:pt x="1391" y="277"/>
                    <a:pt x="1383" y="276"/>
                    <a:pt x="1369" y="290"/>
                  </a:cubicBezTo>
                  <a:cubicBezTo>
                    <a:pt x="1308" y="351"/>
                    <a:pt x="1246" y="411"/>
                    <a:pt x="1185" y="471"/>
                  </a:cubicBezTo>
                  <a:cubicBezTo>
                    <a:pt x="1037" y="615"/>
                    <a:pt x="889" y="759"/>
                    <a:pt x="741" y="904"/>
                  </a:cubicBezTo>
                  <a:cubicBezTo>
                    <a:pt x="730" y="915"/>
                    <a:pt x="725" y="915"/>
                    <a:pt x="713" y="904"/>
                  </a:cubicBezTo>
                  <a:cubicBezTo>
                    <a:pt x="658" y="850"/>
                    <a:pt x="601" y="798"/>
                    <a:pt x="546" y="744"/>
                  </a:cubicBezTo>
                  <a:cubicBezTo>
                    <a:pt x="534" y="733"/>
                    <a:pt x="528" y="732"/>
                    <a:pt x="516" y="744"/>
                  </a:cubicBezTo>
                  <a:cubicBezTo>
                    <a:pt x="393" y="868"/>
                    <a:pt x="270" y="990"/>
                    <a:pt x="147" y="1114"/>
                  </a:cubicBezTo>
                  <a:cubicBezTo>
                    <a:pt x="134" y="1127"/>
                    <a:pt x="128" y="1126"/>
                    <a:pt x="115" y="1113"/>
                  </a:cubicBezTo>
                  <a:cubicBezTo>
                    <a:pt x="82" y="1078"/>
                    <a:pt x="47" y="1045"/>
                    <a:pt x="12" y="1011"/>
                  </a:cubicBezTo>
                  <a:cubicBezTo>
                    <a:pt x="3" y="1003"/>
                    <a:pt x="0" y="998"/>
                    <a:pt x="10" y="988"/>
                  </a:cubicBezTo>
                  <a:cubicBezTo>
                    <a:pt x="182" y="817"/>
                    <a:pt x="353" y="647"/>
                    <a:pt x="524" y="475"/>
                  </a:cubicBezTo>
                  <a:cubicBezTo>
                    <a:pt x="535" y="465"/>
                    <a:pt x="540" y="469"/>
                    <a:pt x="548" y="477"/>
                  </a:cubicBezTo>
                  <a:cubicBezTo>
                    <a:pt x="604" y="530"/>
                    <a:pt x="661" y="582"/>
                    <a:pt x="716" y="636"/>
                  </a:cubicBezTo>
                  <a:cubicBezTo>
                    <a:pt x="725" y="644"/>
                    <a:pt x="729" y="644"/>
                    <a:pt x="738" y="636"/>
                  </a:cubicBezTo>
                  <a:cubicBezTo>
                    <a:pt x="874" y="504"/>
                    <a:pt x="1011" y="373"/>
                    <a:pt x="1147" y="242"/>
                  </a:cubicBezTo>
                  <a:cubicBezTo>
                    <a:pt x="1178" y="212"/>
                    <a:pt x="1209" y="182"/>
                    <a:pt x="1241" y="153"/>
                  </a:cubicBezTo>
                  <a:cubicBezTo>
                    <a:pt x="1251" y="143"/>
                    <a:pt x="1254" y="137"/>
                    <a:pt x="1242" y="127"/>
                  </a:cubicBezTo>
                  <a:cubicBezTo>
                    <a:pt x="1220" y="108"/>
                    <a:pt x="1199" y="87"/>
                    <a:pt x="1178" y="67"/>
                  </a:cubicBezTo>
                  <a:cubicBezTo>
                    <a:pt x="1179" y="65"/>
                    <a:pt x="1181" y="63"/>
                    <a:pt x="118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8"/>
            <p:cNvSpPr/>
            <p:nvPr/>
          </p:nvSpPr>
          <p:spPr bwMode="auto">
            <a:xfrm>
              <a:off x="-2024750" y="1775316"/>
              <a:ext cx="258730" cy="524694"/>
            </a:xfrm>
            <a:custGeom>
              <a:avLst/>
              <a:gdLst>
                <a:gd name="T0" fmla="*/ 435 w 435"/>
                <a:gd name="T1" fmla="*/ 443 h 883"/>
                <a:gd name="T2" fmla="*/ 435 w 435"/>
                <a:gd name="T3" fmla="*/ 863 h 883"/>
                <a:gd name="T4" fmla="*/ 415 w 435"/>
                <a:gd name="T5" fmla="*/ 883 h 883"/>
                <a:gd name="T6" fmla="*/ 19 w 435"/>
                <a:gd name="T7" fmla="*/ 883 h 883"/>
                <a:gd name="T8" fmla="*/ 0 w 435"/>
                <a:gd name="T9" fmla="*/ 864 h 883"/>
                <a:gd name="T10" fmla="*/ 0 w 435"/>
                <a:gd name="T11" fmla="*/ 21 h 883"/>
                <a:gd name="T12" fmla="*/ 20 w 435"/>
                <a:gd name="T13" fmla="*/ 0 h 883"/>
                <a:gd name="T14" fmla="*/ 416 w 435"/>
                <a:gd name="T15" fmla="*/ 0 h 883"/>
                <a:gd name="T16" fmla="*/ 435 w 435"/>
                <a:gd name="T17" fmla="*/ 19 h 883"/>
                <a:gd name="T18" fmla="*/ 435 w 435"/>
                <a:gd name="T19" fmla="*/ 44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83">
                  <a:moveTo>
                    <a:pt x="435" y="443"/>
                  </a:moveTo>
                  <a:cubicBezTo>
                    <a:pt x="435" y="583"/>
                    <a:pt x="434" y="723"/>
                    <a:pt x="435" y="863"/>
                  </a:cubicBezTo>
                  <a:cubicBezTo>
                    <a:pt x="435" y="879"/>
                    <a:pt x="431" y="883"/>
                    <a:pt x="415" y="883"/>
                  </a:cubicBezTo>
                  <a:cubicBezTo>
                    <a:pt x="283" y="883"/>
                    <a:pt x="151" y="883"/>
                    <a:pt x="19" y="883"/>
                  </a:cubicBezTo>
                  <a:cubicBezTo>
                    <a:pt x="4" y="883"/>
                    <a:pt x="0" y="879"/>
                    <a:pt x="0" y="864"/>
                  </a:cubicBezTo>
                  <a:cubicBezTo>
                    <a:pt x="1" y="583"/>
                    <a:pt x="1" y="302"/>
                    <a:pt x="0" y="21"/>
                  </a:cubicBezTo>
                  <a:cubicBezTo>
                    <a:pt x="0" y="5"/>
                    <a:pt x="4" y="0"/>
                    <a:pt x="20" y="0"/>
                  </a:cubicBezTo>
                  <a:cubicBezTo>
                    <a:pt x="152" y="1"/>
                    <a:pt x="284" y="1"/>
                    <a:pt x="416" y="0"/>
                  </a:cubicBezTo>
                  <a:cubicBezTo>
                    <a:pt x="432" y="0"/>
                    <a:pt x="435" y="5"/>
                    <a:pt x="435" y="19"/>
                  </a:cubicBezTo>
                  <a:cubicBezTo>
                    <a:pt x="434" y="161"/>
                    <a:pt x="435" y="302"/>
                    <a:pt x="435"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9"/>
            <p:cNvSpPr/>
            <p:nvPr/>
          </p:nvSpPr>
          <p:spPr bwMode="auto">
            <a:xfrm>
              <a:off x="-2353588" y="1935562"/>
              <a:ext cx="257618" cy="364448"/>
            </a:xfrm>
            <a:custGeom>
              <a:avLst/>
              <a:gdLst>
                <a:gd name="T0" fmla="*/ 0 w 433"/>
                <a:gd name="T1" fmla="*/ 307 h 613"/>
                <a:gd name="T2" fmla="*/ 0 w 433"/>
                <a:gd name="T3" fmla="*/ 21 h 613"/>
                <a:gd name="T4" fmla="*/ 20 w 433"/>
                <a:gd name="T5" fmla="*/ 0 h 613"/>
                <a:gd name="T6" fmla="*/ 414 w 433"/>
                <a:gd name="T7" fmla="*/ 0 h 613"/>
                <a:gd name="T8" fmla="*/ 433 w 433"/>
                <a:gd name="T9" fmla="*/ 19 h 613"/>
                <a:gd name="T10" fmla="*/ 432 w 433"/>
                <a:gd name="T11" fmla="*/ 594 h 613"/>
                <a:gd name="T12" fmla="*/ 414 w 433"/>
                <a:gd name="T13" fmla="*/ 613 h 613"/>
                <a:gd name="T14" fmla="*/ 19 w 433"/>
                <a:gd name="T15" fmla="*/ 613 h 613"/>
                <a:gd name="T16" fmla="*/ 0 w 433"/>
                <a:gd name="T17" fmla="*/ 595 h 613"/>
                <a:gd name="T18" fmla="*/ 0 w 433"/>
                <a:gd name="T19" fmla="*/ 30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613">
                  <a:moveTo>
                    <a:pt x="0" y="307"/>
                  </a:moveTo>
                  <a:cubicBezTo>
                    <a:pt x="0" y="212"/>
                    <a:pt x="0" y="116"/>
                    <a:pt x="0" y="21"/>
                  </a:cubicBezTo>
                  <a:cubicBezTo>
                    <a:pt x="0" y="5"/>
                    <a:pt x="2" y="0"/>
                    <a:pt x="20" y="0"/>
                  </a:cubicBezTo>
                  <a:cubicBezTo>
                    <a:pt x="151" y="1"/>
                    <a:pt x="282" y="1"/>
                    <a:pt x="414" y="0"/>
                  </a:cubicBezTo>
                  <a:cubicBezTo>
                    <a:pt x="428" y="0"/>
                    <a:pt x="433" y="3"/>
                    <a:pt x="433" y="19"/>
                  </a:cubicBezTo>
                  <a:cubicBezTo>
                    <a:pt x="432" y="210"/>
                    <a:pt x="432" y="402"/>
                    <a:pt x="432" y="594"/>
                  </a:cubicBezTo>
                  <a:cubicBezTo>
                    <a:pt x="432" y="608"/>
                    <a:pt x="430" y="613"/>
                    <a:pt x="414" y="613"/>
                  </a:cubicBezTo>
                  <a:cubicBezTo>
                    <a:pt x="282" y="613"/>
                    <a:pt x="151" y="613"/>
                    <a:pt x="19" y="613"/>
                  </a:cubicBezTo>
                  <a:cubicBezTo>
                    <a:pt x="4" y="613"/>
                    <a:pt x="0" y="610"/>
                    <a:pt x="0" y="595"/>
                  </a:cubicBezTo>
                  <a:cubicBezTo>
                    <a:pt x="1" y="499"/>
                    <a:pt x="0" y="403"/>
                    <a:pt x="0"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60"/>
            <p:cNvSpPr>
              <a:spLocks noEditPoints="1"/>
            </p:cNvSpPr>
            <p:nvPr/>
          </p:nvSpPr>
          <p:spPr bwMode="auto">
            <a:xfrm>
              <a:off x="-2353588" y="1299030"/>
              <a:ext cx="200307" cy="296010"/>
            </a:xfrm>
            <a:custGeom>
              <a:avLst/>
              <a:gdLst>
                <a:gd name="T0" fmla="*/ 201 w 337"/>
                <a:gd name="T1" fmla="*/ 446 h 498"/>
                <a:gd name="T2" fmla="*/ 201 w 337"/>
                <a:gd name="T3" fmla="*/ 498 h 498"/>
                <a:gd name="T4" fmla="*/ 127 w 337"/>
                <a:gd name="T5" fmla="*/ 498 h 498"/>
                <a:gd name="T6" fmla="*/ 127 w 337"/>
                <a:gd name="T7" fmla="*/ 447 h 498"/>
                <a:gd name="T8" fmla="*/ 0 w 337"/>
                <a:gd name="T9" fmla="*/ 309 h 498"/>
                <a:gd name="T10" fmla="*/ 79 w 337"/>
                <a:gd name="T11" fmla="*/ 309 h 498"/>
                <a:gd name="T12" fmla="*/ 125 w 337"/>
                <a:gd name="T13" fmla="*/ 366 h 498"/>
                <a:gd name="T14" fmla="*/ 125 w 337"/>
                <a:gd name="T15" fmla="*/ 279 h 498"/>
                <a:gd name="T16" fmla="*/ 6 w 337"/>
                <a:gd name="T17" fmla="*/ 171 h 498"/>
                <a:gd name="T18" fmla="*/ 126 w 337"/>
                <a:gd name="T19" fmla="*/ 50 h 498"/>
                <a:gd name="T20" fmla="*/ 126 w 337"/>
                <a:gd name="T21" fmla="*/ 0 h 498"/>
                <a:gd name="T22" fmla="*/ 201 w 337"/>
                <a:gd name="T23" fmla="*/ 0 h 498"/>
                <a:gd name="T24" fmla="*/ 201 w 337"/>
                <a:gd name="T25" fmla="*/ 37 h 498"/>
                <a:gd name="T26" fmla="*/ 216 w 337"/>
                <a:gd name="T27" fmla="*/ 55 h 498"/>
                <a:gd name="T28" fmla="*/ 321 w 337"/>
                <a:gd name="T29" fmla="*/ 154 h 498"/>
                <a:gd name="T30" fmla="*/ 323 w 337"/>
                <a:gd name="T31" fmla="*/ 178 h 498"/>
                <a:gd name="T32" fmla="*/ 254 w 337"/>
                <a:gd name="T33" fmla="*/ 178 h 498"/>
                <a:gd name="T34" fmla="*/ 243 w 337"/>
                <a:gd name="T35" fmla="*/ 166 h 498"/>
                <a:gd name="T36" fmla="*/ 203 w 337"/>
                <a:gd name="T37" fmla="*/ 130 h 498"/>
                <a:gd name="T38" fmla="*/ 203 w 337"/>
                <a:gd name="T39" fmla="*/ 210 h 498"/>
                <a:gd name="T40" fmla="*/ 251 w 337"/>
                <a:gd name="T41" fmla="*/ 220 h 498"/>
                <a:gd name="T42" fmla="*/ 329 w 337"/>
                <a:gd name="T43" fmla="*/ 299 h 498"/>
                <a:gd name="T44" fmla="*/ 289 w 337"/>
                <a:gd name="T45" fmla="*/ 409 h 498"/>
                <a:gd name="T46" fmla="*/ 201 w 337"/>
                <a:gd name="T47" fmla="*/ 446 h 498"/>
                <a:gd name="T48" fmla="*/ 202 w 337"/>
                <a:gd name="T49" fmla="*/ 368 h 498"/>
                <a:gd name="T50" fmla="*/ 254 w 337"/>
                <a:gd name="T51" fmla="*/ 324 h 498"/>
                <a:gd name="T52" fmla="*/ 202 w 337"/>
                <a:gd name="T53" fmla="*/ 293 h 498"/>
                <a:gd name="T54" fmla="*/ 202 w 337"/>
                <a:gd name="T55" fmla="*/ 368 h 498"/>
                <a:gd name="T56" fmla="*/ 126 w 337"/>
                <a:gd name="T57" fmla="*/ 197 h 498"/>
                <a:gd name="T58" fmla="*/ 126 w 337"/>
                <a:gd name="T59" fmla="*/ 131 h 498"/>
                <a:gd name="T60" fmla="*/ 87 w 337"/>
                <a:gd name="T61" fmla="*/ 170 h 498"/>
                <a:gd name="T62" fmla="*/ 126 w 337"/>
                <a:gd name="T63" fmla="*/ 1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498">
                  <a:moveTo>
                    <a:pt x="201" y="446"/>
                  </a:moveTo>
                  <a:cubicBezTo>
                    <a:pt x="201" y="465"/>
                    <a:pt x="201" y="481"/>
                    <a:pt x="201" y="498"/>
                  </a:cubicBezTo>
                  <a:cubicBezTo>
                    <a:pt x="176" y="498"/>
                    <a:pt x="153" y="498"/>
                    <a:pt x="127" y="498"/>
                  </a:cubicBezTo>
                  <a:cubicBezTo>
                    <a:pt x="127" y="481"/>
                    <a:pt x="127" y="464"/>
                    <a:pt x="127" y="447"/>
                  </a:cubicBezTo>
                  <a:cubicBezTo>
                    <a:pt x="56" y="426"/>
                    <a:pt x="8" y="386"/>
                    <a:pt x="0" y="309"/>
                  </a:cubicBezTo>
                  <a:cubicBezTo>
                    <a:pt x="27" y="309"/>
                    <a:pt x="53" y="309"/>
                    <a:pt x="79" y="309"/>
                  </a:cubicBezTo>
                  <a:cubicBezTo>
                    <a:pt x="86" y="334"/>
                    <a:pt x="95" y="357"/>
                    <a:pt x="125" y="366"/>
                  </a:cubicBezTo>
                  <a:cubicBezTo>
                    <a:pt x="125" y="336"/>
                    <a:pt x="125" y="308"/>
                    <a:pt x="125" y="279"/>
                  </a:cubicBezTo>
                  <a:cubicBezTo>
                    <a:pt x="63" y="267"/>
                    <a:pt x="8" y="247"/>
                    <a:pt x="6" y="171"/>
                  </a:cubicBezTo>
                  <a:cubicBezTo>
                    <a:pt x="4" y="113"/>
                    <a:pt x="39" y="79"/>
                    <a:pt x="126" y="50"/>
                  </a:cubicBezTo>
                  <a:cubicBezTo>
                    <a:pt x="126" y="35"/>
                    <a:pt x="126" y="18"/>
                    <a:pt x="126" y="0"/>
                  </a:cubicBezTo>
                  <a:cubicBezTo>
                    <a:pt x="150" y="0"/>
                    <a:pt x="174" y="0"/>
                    <a:pt x="201" y="0"/>
                  </a:cubicBezTo>
                  <a:cubicBezTo>
                    <a:pt x="201" y="12"/>
                    <a:pt x="202" y="24"/>
                    <a:pt x="201" y="37"/>
                  </a:cubicBezTo>
                  <a:cubicBezTo>
                    <a:pt x="200" y="48"/>
                    <a:pt x="204" y="53"/>
                    <a:pt x="216" y="55"/>
                  </a:cubicBezTo>
                  <a:cubicBezTo>
                    <a:pt x="270" y="67"/>
                    <a:pt x="308" y="98"/>
                    <a:pt x="321" y="154"/>
                  </a:cubicBezTo>
                  <a:cubicBezTo>
                    <a:pt x="323" y="161"/>
                    <a:pt x="323" y="169"/>
                    <a:pt x="323" y="178"/>
                  </a:cubicBezTo>
                  <a:cubicBezTo>
                    <a:pt x="299" y="178"/>
                    <a:pt x="277" y="179"/>
                    <a:pt x="254" y="178"/>
                  </a:cubicBezTo>
                  <a:cubicBezTo>
                    <a:pt x="250" y="178"/>
                    <a:pt x="244" y="171"/>
                    <a:pt x="243" y="166"/>
                  </a:cubicBezTo>
                  <a:cubicBezTo>
                    <a:pt x="235" y="148"/>
                    <a:pt x="225" y="135"/>
                    <a:pt x="203" y="130"/>
                  </a:cubicBezTo>
                  <a:cubicBezTo>
                    <a:pt x="203" y="157"/>
                    <a:pt x="203" y="183"/>
                    <a:pt x="203" y="210"/>
                  </a:cubicBezTo>
                  <a:cubicBezTo>
                    <a:pt x="219" y="213"/>
                    <a:pt x="235" y="216"/>
                    <a:pt x="251" y="220"/>
                  </a:cubicBezTo>
                  <a:cubicBezTo>
                    <a:pt x="291" y="232"/>
                    <a:pt x="322" y="255"/>
                    <a:pt x="329" y="299"/>
                  </a:cubicBezTo>
                  <a:cubicBezTo>
                    <a:pt x="337" y="343"/>
                    <a:pt x="322" y="379"/>
                    <a:pt x="289" y="409"/>
                  </a:cubicBezTo>
                  <a:cubicBezTo>
                    <a:pt x="264" y="430"/>
                    <a:pt x="235" y="442"/>
                    <a:pt x="201" y="446"/>
                  </a:cubicBezTo>
                  <a:close/>
                  <a:moveTo>
                    <a:pt x="202" y="368"/>
                  </a:moveTo>
                  <a:cubicBezTo>
                    <a:pt x="237" y="363"/>
                    <a:pt x="257" y="345"/>
                    <a:pt x="254" y="324"/>
                  </a:cubicBezTo>
                  <a:cubicBezTo>
                    <a:pt x="252" y="304"/>
                    <a:pt x="229" y="290"/>
                    <a:pt x="202" y="293"/>
                  </a:cubicBezTo>
                  <a:cubicBezTo>
                    <a:pt x="202" y="317"/>
                    <a:pt x="202" y="342"/>
                    <a:pt x="202" y="368"/>
                  </a:cubicBezTo>
                  <a:close/>
                  <a:moveTo>
                    <a:pt x="126" y="197"/>
                  </a:moveTo>
                  <a:cubicBezTo>
                    <a:pt x="126" y="175"/>
                    <a:pt x="126" y="153"/>
                    <a:pt x="126" y="131"/>
                  </a:cubicBezTo>
                  <a:cubicBezTo>
                    <a:pt x="99" y="136"/>
                    <a:pt x="85" y="150"/>
                    <a:pt x="87" y="170"/>
                  </a:cubicBezTo>
                  <a:cubicBezTo>
                    <a:pt x="89" y="187"/>
                    <a:pt x="102" y="197"/>
                    <a:pt x="126"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61"/>
            <p:cNvSpPr>
              <a:spLocks noEditPoints="1"/>
            </p:cNvSpPr>
            <p:nvPr/>
          </p:nvSpPr>
          <p:spPr bwMode="auto">
            <a:xfrm>
              <a:off x="-2792595" y="1961156"/>
              <a:ext cx="391156" cy="355546"/>
            </a:xfrm>
            <a:custGeom>
              <a:avLst/>
              <a:gdLst>
                <a:gd name="T0" fmla="*/ 150 w 658"/>
                <a:gd name="T1" fmla="*/ 281 h 598"/>
                <a:gd name="T2" fmla="*/ 78 w 658"/>
                <a:gd name="T3" fmla="*/ 52 h 598"/>
                <a:gd name="T4" fmla="*/ 26 w 658"/>
                <a:gd name="T5" fmla="*/ 47 h 598"/>
                <a:gd name="T6" fmla="*/ 25 w 658"/>
                <a:gd name="T7" fmla="*/ 0 h 598"/>
                <a:gd name="T8" fmla="*/ 116 w 658"/>
                <a:gd name="T9" fmla="*/ 19 h 598"/>
                <a:gd name="T10" fmla="*/ 147 w 658"/>
                <a:gd name="T11" fmla="*/ 94 h 598"/>
                <a:gd name="T12" fmla="*/ 475 w 658"/>
                <a:gd name="T13" fmla="*/ 94 h 598"/>
                <a:gd name="T14" fmla="*/ 654 w 658"/>
                <a:gd name="T15" fmla="*/ 126 h 598"/>
                <a:gd name="T16" fmla="*/ 585 w 658"/>
                <a:gd name="T17" fmla="*/ 400 h 598"/>
                <a:gd name="T18" fmla="*/ 465 w 658"/>
                <a:gd name="T19" fmla="*/ 421 h 598"/>
                <a:gd name="T20" fmla="*/ 227 w 658"/>
                <a:gd name="T21" fmla="*/ 421 h 598"/>
                <a:gd name="T22" fmla="*/ 165 w 658"/>
                <a:gd name="T23" fmla="*/ 447 h 598"/>
                <a:gd name="T24" fmla="*/ 195 w 658"/>
                <a:gd name="T25" fmla="*/ 484 h 598"/>
                <a:gd name="T26" fmla="*/ 320 w 658"/>
                <a:gd name="T27" fmla="*/ 485 h 598"/>
                <a:gd name="T28" fmla="*/ 418 w 658"/>
                <a:gd name="T29" fmla="*/ 492 h 598"/>
                <a:gd name="T30" fmla="*/ 492 w 658"/>
                <a:gd name="T31" fmla="*/ 445 h 598"/>
                <a:gd name="T32" fmla="*/ 564 w 658"/>
                <a:gd name="T33" fmla="*/ 492 h 598"/>
                <a:gd name="T34" fmla="*/ 608 w 658"/>
                <a:gd name="T35" fmla="*/ 515 h 598"/>
                <a:gd name="T36" fmla="*/ 564 w 658"/>
                <a:gd name="T37" fmla="*/ 537 h 598"/>
                <a:gd name="T38" fmla="*/ 444 w 658"/>
                <a:gd name="T39" fmla="*/ 564 h 598"/>
                <a:gd name="T40" fmla="*/ 421 w 658"/>
                <a:gd name="T41" fmla="*/ 537 h 598"/>
                <a:gd name="T42" fmla="*/ 321 w 658"/>
                <a:gd name="T43" fmla="*/ 543 h 598"/>
                <a:gd name="T44" fmla="*/ 195 w 658"/>
                <a:gd name="T45" fmla="*/ 543 h 598"/>
                <a:gd name="T46" fmla="*/ 118 w 658"/>
                <a:gd name="T47" fmla="*/ 456 h 598"/>
                <a:gd name="T48" fmla="*/ 181 w 658"/>
                <a:gd name="T49" fmla="*/ 379 h 598"/>
                <a:gd name="T50" fmla="*/ 167 w 658"/>
                <a:gd name="T51" fmla="*/ 182 h 598"/>
                <a:gd name="T52" fmla="*/ 275 w 658"/>
                <a:gd name="T53" fmla="*/ 188 h 598"/>
                <a:gd name="T54" fmla="*/ 282 w 658"/>
                <a:gd name="T55" fmla="*/ 150 h 598"/>
                <a:gd name="T56" fmla="*/ 171 w 658"/>
                <a:gd name="T57" fmla="*/ 140 h 598"/>
                <a:gd name="T58" fmla="*/ 445 w 658"/>
                <a:gd name="T59" fmla="*/ 140 h 598"/>
                <a:gd name="T60" fmla="*/ 328 w 658"/>
                <a:gd name="T61" fmla="*/ 187 h 598"/>
                <a:gd name="T62" fmla="*/ 445 w 658"/>
                <a:gd name="T63" fmla="*/ 140 h 598"/>
                <a:gd name="T64" fmla="*/ 444 w 658"/>
                <a:gd name="T65" fmla="*/ 328 h 598"/>
                <a:gd name="T66" fmla="*/ 328 w 658"/>
                <a:gd name="T67" fmla="*/ 374 h 598"/>
                <a:gd name="T68" fmla="*/ 328 w 658"/>
                <a:gd name="T69" fmla="*/ 280 h 598"/>
                <a:gd name="T70" fmla="*/ 445 w 658"/>
                <a:gd name="T71" fmla="*/ 234 h 598"/>
                <a:gd name="T72" fmla="*/ 328 w 658"/>
                <a:gd name="T73" fmla="*/ 280 h 598"/>
                <a:gd name="T74" fmla="*/ 600 w 658"/>
                <a:gd name="T75" fmla="*/ 140 h 598"/>
                <a:gd name="T76" fmla="*/ 491 w 658"/>
                <a:gd name="T77" fmla="*/ 145 h 598"/>
                <a:gd name="T78" fmla="*/ 496 w 658"/>
                <a:gd name="T79" fmla="*/ 188 h 598"/>
                <a:gd name="T80" fmla="*/ 603 w 658"/>
                <a:gd name="T81" fmla="*/ 141 h 598"/>
                <a:gd name="T82" fmla="*/ 196 w 658"/>
                <a:gd name="T83" fmla="*/ 275 h 598"/>
                <a:gd name="T84" fmla="*/ 276 w 658"/>
                <a:gd name="T85" fmla="*/ 281 h 598"/>
                <a:gd name="T86" fmla="*/ 281 w 658"/>
                <a:gd name="T87" fmla="*/ 234 h 598"/>
                <a:gd name="T88" fmla="*/ 492 w 658"/>
                <a:gd name="T89" fmla="*/ 281 h 598"/>
                <a:gd name="T90" fmla="*/ 555 w 658"/>
                <a:gd name="T91" fmla="*/ 281 h 598"/>
                <a:gd name="T92" fmla="*/ 579 w 658"/>
                <a:gd name="T93" fmla="*/ 234 h 598"/>
                <a:gd name="T94" fmla="*/ 492 w 658"/>
                <a:gd name="T95" fmla="*/ 281 h 598"/>
                <a:gd name="T96" fmla="*/ 227 w 658"/>
                <a:gd name="T97" fmla="*/ 372 h 598"/>
                <a:gd name="T98" fmla="*/ 277 w 658"/>
                <a:gd name="T99" fmla="*/ 375 h 598"/>
                <a:gd name="T100" fmla="*/ 281 w 658"/>
                <a:gd name="T101" fmla="*/ 345 h 598"/>
                <a:gd name="T102" fmla="*/ 213 w 658"/>
                <a:gd name="T103" fmla="*/ 327 h 598"/>
                <a:gd name="T104" fmla="*/ 495 w 658"/>
                <a:gd name="T105" fmla="*/ 327 h 598"/>
                <a:gd name="T106" fmla="*/ 492 w 658"/>
                <a:gd name="T107" fmla="*/ 370 h 598"/>
                <a:gd name="T108" fmla="*/ 540 w 658"/>
                <a:gd name="T109" fmla="*/ 375 h 598"/>
                <a:gd name="T110" fmla="*/ 556 w 658"/>
                <a:gd name="T111" fmla="*/ 327 h 598"/>
                <a:gd name="T112" fmla="*/ 256 w 658"/>
                <a:gd name="T113" fmla="*/ 541 h 598"/>
                <a:gd name="T114" fmla="*/ 259 w 658"/>
                <a:gd name="T115" fmla="*/ 488 h 598"/>
                <a:gd name="T116" fmla="*/ 466 w 658"/>
                <a:gd name="T117" fmla="*/ 515 h 598"/>
                <a:gd name="T118" fmla="*/ 518 w 658"/>
                <a:gd name="T119" fmla="*/ 514 h 598"/>
                <a:gd name="T120" fmla="*/ 466 w 658"/>
                <a:gd name="T121" fmla="*/ 51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8" h="598">
                  <a:moveTo>
                    <a:pt x="181" y="379"/>
                  </a:moveTo>
                  <a:cubicBezTo>
                    <a:pt x="170" y="346"/>
                    <a:pt x="160" y="313"/>
                    <a:pt x="150" y="281"/>
                  </a:cubicBezTo>
                  <a:cubicBezTo>
                    <a:pt x="134" y="230"/>
                    <a:pt x="118" y="179"/>
                    <a:pt x="102" y="128"/>
                  </a:cubicBezTo>
                  <a:cubicBezTo>
                    <a:pt x="94" y="103"/>
                    <a:pt x="86" y="77"/>
                    <a:pt x="78" y="52"/>
                  </a:cubicBezTo>
                  <a:cubicBezTo>
                    <a:pt x="77" y="48"/>
                    <a:pt x="75" y="46"/>
                    <a:pt x="71" y="46"/>
                  </a:cubicBezTo>
                  <a:cubicBezTo>
                    <a:pt x="56" y="47"/>
                    <a:pt x="41" y="47"/>
                    <a:pt x="26" y="47"/>
                  </a:cubicBezTo>
                  <a:cubicBezTo>
                    <a:pt x="11" y="47"/>
                    <a:pt x="0" y="37"/>
                    <a:pt x="0" y="23"/>
                  </a:cubicBezTo>
                  <a:cubicBezTo>
                    <a:pt x="0" y="10"/>
                    <a:pt x="11" y="1"/>
                    <a:pt x="25" y="0"/>
                  </a:cubicBezTo>
                  <a:cubicBezTo>
                    <a:pt x="47" y="0"/>
                    <a:pt x="69" y="0"/>
                    <a:pt x="91" y="0"/>
                  </a:cubicBezTo>
                  <a:cubicBezTo>
                    <a:pt x="105" y="1"/>
                    <a:pt x="112" y="6"/>
                    <a:pt x="116" y="19"/>
                  </a:cubicBezTo>
                  <a:cubicBezTo>
                    <a:pt x="124" y="42"/>
                    <a:pt x="131" y="65"/>
                    <a:pt x="138" y="88"/>
                  </a:cubicBezTo>
                  <a:cubicBezTo>
                    <a:pt x="139" y="93"/>
                    <a:pt x="142" y="94"/>
                    <a:pt x="147" y="94"/>
                  </a:cubicBezTo>
                  <a:cubicBezTo>
                    <a:pt x="201" y="94"/>
                    <a:pt x="255" y="94"/>
                    <a:pt x="309" y="94"/>
                  </a:cubicBezTo>
                  <a:cubicBezTo>
                    <a:pt x="364" y="94"/>
                    <a:pt x="419" y="94"/>
                    <a:pt x="475" y="94"/>
                  </a:cubicBezTo>
                  <a:cubicBezTo>
                    <a:pt x="526" y="94"/>
                    <a:pt x="578" y="94"/>
                    <a:pt x="629" y="94"/>
                  </a:cubicBezTo>
                  <a:cubicBezTo>
                    <a:pt x="649" y="94"/>
                    <a:pt x="658" y="110"/>
                    <a:pt x="654" y="126"/>
                  </a:cubicBezTo>
                  <a:cubicBezTo>
                    <a:pt x="632" y="210"/>
                    <a:pt x="611" y="295"/>
                    <a:pt x="590" y="380"/>
                  </a:cubicBezTo>
                  <a:cubicBezTo>
                    <a:pt x="589" y="387"/>
                    <a:pt x="587" y="393"/>
                    <a:pt x="585" y="400"/>
                  </a:cubicBezTo>
                  <a:cubicBezTo>
                    <a:pt x="582" y="414"/>
                    <a:pt x="574" y="420"/>
                    <a:pt x="560" y="420"/>
                  </a:cubicBezTo>
                  <a:cubicBezTo>
                    <a:pt x="528" y="421"/>
                    <a:pt x="497" y="421"/>
                    <a:pt x="465" y="421"/>
                  </a:cubicBezTo>
                  <a:cubicBezTo>
                    <a:pt x="418" y="421"/>
                    <a:pt x="371" y="421"/>
                    <a:pt x="324" y="421"/>
                  </a:cubicBezTo>
                  <a:cubicBezTo>
                    <a:pt x="292" y="421"/>
                    <a:pt x="259" y="420"/>
                    <a:pt x="227" y="421"/>
                  </a:cubicBezTo>
                  <a:cubicBezTo>
                    <a:pt x="216" y="421"/>
                    <a:pt x="205" y="421"/>
                    <a:pt x="194" y="423"/>
                  </a:cubicBezTo>
                  <a:cubicBezTo>
                    <a:pt x="180" y="425"/>
                    <a:pt x="170" y="433"/>
                    <a:pt x="165" y="447"/>
                  </a:cubicBezTo>
                  <a:cubicBezTo>
                    <a:pt x="159" y="464"/>
                    <a:pt x="171" y="485"/>
                    <a:pt x="189" y="488"/>
                  </a:cubicBezTo>
                  <a:cubicBezTo>
                    <a:pt x="191" y="488"/>
                    <a:pt x="194" y="486"/>
                    <a:pt x="195" y="484"/>
                  </a:cubicBezTo>
                  <a:cubicBezTo>
                    <a:pt x="207" y="462"/>
                    <a:pt x="224" y="449"/>
                    <a:pt x="249" y="446"/>
                  </a:cubicBezTo>
                  <a:cubicBezTo>
                    <a:pt x="279" y="442"/>
                    <a:pt x="307" y="457"/>
                    <a:pt x="320" y="485"/>
                  </a:cubicBezTo>
                  <a:cubicBezTo>
                    <a:pt x="323" y="490"/>
                    <a:pt x="326" y="492"/>
                    <a:pt x="331" y="492"/>
                  </a:cubicBezTo>
                  <a:cubicBezTo>
                    <a:pt x="360" y="492"/>
                    <a:pt x="389" y="492"/>
                    <a:pt x="418" y="492"/>
                  </a:cubicBezTo>
                  <a:cubicBezTo>
                    <a:pt x="424" y="492"/>
                    <a:pt x="426" y="490"/>
                    <a:pt x="429" y="485"/>
                  </a:cubicBezTo>
                  <a:cubicBezTo>
                    <a:pt x="442" y="459"/>
                    <a:pt x="463" y="445"/>
                    <a:pt x="492" y="445"/>
                  </a:cubicBezTo>
                  <a:cubicBezTo>
                    <a:pt x="521" y="445"/>
                    <a:pt x="543" y="460"/>
                    <a:pt x="555" y="486"/>
                  </a:cubicBezTo>
                  <a:cubicBezTo>
                    <a:pt x="557" y="490"/>
                    <a:pt x="559" y="492"/>
                    <a:pt x="564" y="492"/>
                  </a:cubicBezTo>
                  <a:cubicBezTo>
                    <a:pt x="571" y="491"/>
                    <a:pt x="578" y="492"/>
                    <a:pt x="585" y="492"/>
                  </a:cubicBezTo>
                  <a:cubicBezTo>
                    <a:pt x="599" y="492"/>
                    <a:pt x="608" y="502"/>
                    <a:pt x="608" y="515"/>
                  </a:cubicBezTo>
                  <a:cubicBezTo>
                    <a:pt x="608" y="527"/>
                    <a:pt x="598" y="537"/>
                    <a:pt x="585" y="538"/>
                  </a:cubicBezTo>
                  <a:cubicBezTo>
                    <a:pt x="578" y="538"/>
                    <a:pt x="571" y="538"/>
                    <a:pt x="564" y="537"/>
                  </a:cubicBezTo>
                  <a:cubicBezTo>
                    <a:pt x="559" y="537"/>
                    <a:pt x="557" y="539"/>
                    <a:pt x="555" y="544"/>
                  </a:cubicBezTo>
                  <a:cubicBezTo>
                    <a:pt x="533" y="588"/>
                    <a:pt x="478" y="598"/>
                    <a:pt x="444" y="564"/>
                  </a:cubicBezTo>
                  <a:cubicBezTo>
                    <a:pt x="437" y="558"/>
                    <a:pt x="433" y="550"/>
                    <a:pt x="428" y="542"/>
                  </a:cubicBezTo>
                  <a:cubicBezTo>
                    <a:pt x="426" y="539"/>
                    <a:pt x="425" y="537"/>
                    <a:pt x="421" y="537"/>
                  </a:cubicBezTo>
                  <a:cubicBezTo>
                    <a:pt x="390" y="537"/>
                    <a:pt x="360" y="537"/>
                    <a:pt x="329" y="537"/>
                  </a:cubicBezTo>
                  <a:cubicBezTo>
                    <a:pt x="325" y="537"/>
                    <a:pt x="323" y="539"/>
                    <a:pt x="321" y="543"/>
                  </a:cubicBezTo>
                  <a:cubicBezTo>
                    <a:pt x="310" y="566"/>
                    <a:pt x="292" y="580"/>
                    <a:pt x="266" y="584"/>
                  </a:cubicBezTo>
                  <a:cubicBezTo>
                    <a:pt x="237" y="588"/>
                    <a:pt x="207" y="571"/>
                    <a:pt x="195" y="543"/>
                  </a:cubicBezTo>
                  <a:cubicBezTo>
                    <a:pt x="192" y="538"/>
                    <a:pt x="189" y="535"/>
                    <a:pt x="183" y="534"/>
                  </a:cubicBezTo>
                  <a:cubicBezTo>
                    <a:pt x="145" y="526"/>
                    <a:pt x="118" y="495"/>
                    <a:pt x="118" y="456"/>
                  </a:cubicBezTo>
                  <a:cubicBezTo>
                    <a:pt x="117" y="424"/>
                    <a:pt x="139" y="394"/>
                    <a:pt x="172" y="382"/>
                  </a:cubicBezTo>
                  <a:cubicBezTo>
                    <a:pt x="174" y="381"/>
                    <a:pt x="177" y="380"/>
                    <a:pt x="181" y="379"/>
                  </a:cubicBezTo>
                  <a:close/>
                  <a:moveTo>
                    <a:pt x="154" y="140"/>
                  </a:moveTo>
                  <a:cubicBezTo>
                    <a:pt x="159" y="155"/>
                    <a:pt x="163" y="169"/>
                    <a:pt x="167" y="182"/>
                  </a:cubicBezTo>
                  <a:cubicBezTo>
                    <a:pt x="169" y="187"/>
                    <a:pt x="171" y="188"/>
                    <a:pt x="175" y="188"/>
                  </a:cubicBezTo>
                  <a:cubicBezTo>
                    <a:pt x="208" y="188"/>
                    <a:pt x="242" y="188"/>
                    <a:pt x="275" y="188"/>
                  </a:cubicBezTo>
                  <a:cubicBezTo>
                    <a:pt x="277" y="188"/>
                    <a:pt x="279" y="187"/>
                    <a:pt x="282" y="187"/>
                  </a:cubicBezTo>
                  <a:cubicBezTo>
                    <a:pt x="282" y="174"/>
                    <a:pt x="282" y="162"/>
                    <a:pt x="282" y="150"/>
                  </a:cubicBezTo>
                  <a:cubicBezTo>
                    <a:pt x="282" y="140"/>
                    <a:pt x="282" y="140"/>
                    <a:pt x="272" y="140"/>
                  </a:cubicBezTo>
                  <a:cubicBezTo>
                    <a:pt x="238" y="140"/>
                    <a:pt x="204" y="140"/>
                    <a:pt x="171" y="140"/>
                  </a:cubicBezTo>
                  <a:cubicBezTo>
                    <a:pt x="166" y="140"/>
                    <a:pt x="161" y="140"/>
                    <a:pt x="154" y="140"/>
                  </a:cubicBezTo>
                  <a:close/>
                  <a:moveTo>
                    <a:pt x="445" y="140"/>
                  </a:moveTo>
                  <a:cubicBezTo>
                    <a:pt x="405" y="140"/>
                    <a:pt x="367" y="140"/>
                    <a:pt x="328" y="140"/>
                  </a:cubicBezTo>
                  <a:cubicBezTo>
                    <a:pt x="328" y="156"/>
                    <a:pt x="328" y="172"/>
                    <a:pt x="328" y="187"/>
                  </a:cubicBezTo>
                  <a:cubicBezTo>
                    <a:pt x="367" y="187"/>
                    <a:pt x="406" y="187"/>
                    <a:pt x="445" y="187"/>
                  </a:cubicBezTo>
                  <a:cubicBezTo>
                    <a:pt x="445" y="171"/>
                    <a:pt x="445" y="156"/>
                    <a:pt x="445" y="140"/>
                  </a:cubicBezTo>
                  <a:close/>
                  <a:moveTo>
                    <a:pt x="444" y="374"/>
                  </a:moveTo>
                  <a:cubicBezTo>
                    <a:pt x="444" y="358"/>
                    <a:pt x="444" y="343"/>
                    <a:pt x="444" y="328"/>
                  </a:cubicBezTo>
                  <a:cubicBezTo>
                    <a:pt x="405" y="328"/>
                    <a:pt x="367" y="328"/>
                    <a:pt x="328" y="328"/>
                  </a:cubicBezTo>
                  <a:cubicBezTo>
                    <a:pt x="328" y="343"/>
                    <a:pt x="328" y="359"/>
                    <a:pt x="328" y="374"/>
                  </a:cubicBezTo>
                  <a:cubicBezTo>
                    <a:pt x="367" y="374"/>
                    <a:pt x="406" y="374"/>
                    <a:pt x="444" y="374"/>
                  </a:cubicBezTo>
                  <a:close/>
                  <a:moveTo>
                    <a:pt x="328" y="280"/>
                  </a:moveTo>
                  <a:cubicBezTo>
                    <a:pt x="367" y="280"/>
                    <a:pt x="406" y="280"/>
                    <a:pt x="445" y="280"/>
                  </a:cubicBezTo>
                  <a:cubicBezTo>
                    <a:pt x="445" y="265"/>
                    <a:pt x="445" y="250"/>
                    <a:pt x="445" y="234"/>
                  </a:cubicBezTo>
                  <a:cubicBezTo>
                    <a:pt x="406" y="234"/>
                    <a:pt x="367" y="234"/>
                    <a:pt x="328" y="234"/>
                  </a:cubicBezTo>
                  <a:cubicBezTo>
                    <a:pt x="328" y="250"/>
                    <a:pt x="328" y="265"/>
                    <a:pt x="328" y="280"/>
                  </a:cubicBezTo>
                  <a:close/>
                  <a:moveTo>
                    <a:pt x="603" y="141"/>
                  </a:moveTo>
                  <a:cubicBezTo>
                    <a:pt x="601" y="141"/>
                    <a:pt x="600" y="140"/>
                    <a:pt x="600" y="140"/>
                  </a:cubicBezTo>
                  <a:cubicBezTo>
                    <a:pt x="565" y="140"/>
                    <a:pt x="530" y="140"/>
                    <a:pt x="496" y="140"/>
                  </a:cubicBezTo>
                  <a:cubicBezTo>
                    <a:pt x="492" y="140"/>
                    <a:pt x="491" y="142"/>
                    <a:pt x="491" y="145"/>
                  </a:cubicBezTo>
                  <a:cubicBezTo>
                    <a:pt x="491" y="158"/>
                    <a:pt x="491" y="170"/>
                    <a:pt x="491" y="183"/>
                  </a:cubicBezTo>
                  <a:cubicBezTo>
                    <a:pt x="491" y="187"/>
                    <a:pt x="493" y="188"/>
                    <a:pt x="496" y="188"/>
                  </a:cubicBezTo>
                  <a:cubicBezTo>
                    <a:pt x="528" y="188"/>
                    <a:pt x="559" y="188"/>
                    <a:pt x="591" y="188"/>
                  </a:cubicBezTo>
                  <a:cubicBezTo>
                    <a:pt x="595" y="172"/>
                    <a:pt x="599" y="157"/>
                    <a:pt x="603" y="141"/>
                  </a:cubicBezTo>
                  <a:close/>
                  <a:moveTo>
                    <a:pt x="184" y="234"/>
                  </a:moveTo>
                  <a:cubicBezTo>
                    <a:pt x="188" y="248"/>
                    <a:pt x="192" y="262"/>
                    <a:pt x="196" y="275"/>
                  </a:cubicBezTo>
                  <a:cubicBezTo>
                    <a:pt x="198" y="280"/>
                    <a:pt x="200" y="281"/>
                    <a:pt x="205" y="281"/>
                  </a:cubicBezTo>
                  <a:cubicBezTo>
                    <a:pt x="229" y="281"/>
                    <a:pt x="252" y="281"/>
                    <a:pt x="276" y="281"/>
                  </a:cubicBezTo>
                  <a:cubicBezTo>
                    <a:pt x="278" y="281"/>
                    <a:pt x="279" y="281"/>
                    <a:pt x="281" y="280"/>
                  </a:cubicBezTo>
                  <a:cubicBezTo>
                    <a:pt x="281" y="265"/>
                    <a:pt x="281" y="250"/>
                    <a:pt x="281" y="234"/>
                  </a:cubicBezTo>
                  <a:cubicBezTo>
                    <a:pt x="249" y="234"/>
                    <a:pt x="217" y="234"/>
                    <a:pt x="184" y="234"/>
                  </a:cubicBezTo>
                  <a:close/>
                  <a:moveTo>
                    <a:pt x="492" y="281"/>
                  </a:moveTo>
                  <a:cubicBezTo>
                    <a:pt x="495" y="281"/>
                    <a:pt x="498" y="281"/>
                    <a:pt x="501" y="281"/>
                  </a:cubicBezTo>
                  <a:cubicBezTo>
                    <a:pt x="519" y="281"/>
                    <a:pt x="537" y="281"/>
                    <a:pt x="555" y="281"/>
                  </a:cubicBezTo>
                  <a:cubicBezTo>
                    <a:pt x="568" y="281"/>
                    <a:pt x="568" y="281"/>
                    <a:pt x="571" y="268"/>
                  </a:cubicBezTo>
                  <a:cubicBezTo>
                    <a:pt x="574" y="257"/>
                    <a:pt x="576" y="246"/>
                    <a:pt x="579" y="234"/>
                  </a:cubicBezTo>
                  <a:cubicBezTo>
                    <a:pt x="549" y="234"/>
                    <a:pt x="521" y="234"/>
                    <a:pt x="492" y="234"/>
                  </a:cubicBezTo>
                  <a:cubicBezTo>
                    <a:pt x="492" y="250"/>
                    <a:pt x="492" y="265"/>
                    <a:pt x="492" y="281"/>
                  </a:cubicBezTo>
                  <a:close/>
                  <a:moveTo>
                    <a:pt x="213" y="327"/>
                  </a:moveTo>
                  <a:cubicBezTo>
                    <a:pt x="218" y="343"/>
                    <a:pt x="222" y="357"/>
                    <a:pt x="227" y="372"/>
                  </a:cubicBezTo>
                  <a:cubicBezTo>
                    <a:pt x="228" y="373"/>
                    <a:pt x="230" y="375"/>
                    <a:pt x="232" y="375"/>
                  </a:cubicBezTo>
                  <a:cubicBezTo>
                    <a:pt x="247" y="375"/>
                    <a:pt x="262" y="375"/>
                    <a:pt x="277" y="375"/>
                  </a:cubicBezTo>
                  <a:cubicBezTo>
                    <a:pt x="280" y="375"/>
                    <a:pt x="282" y="373"/>
                    <a:pt x="282" y="370"/>
                  </a:cubicBezTo>
                  <a:cubicBezTo>
                    <a:pt x="281" y="361"/>
                    <a:pt x="281" y="353"/>
                    <a:pt x="281" y="345"/>
                  </a:cubicBezTo>
                  <a:cubicBezTo>
                    <a:pt x="281" y="339"/>
                    <a:pt x="281" y="333"/>
                    <a:pt x="281" y="327"/>
                  </a:cubicBezTo>
                  <a:cubicBezTo>
                    <a:pt x="258" y="327"/>
                    <a:pt x="236" y="327"/>
                    <a:pt x="213" y="327"/>
                  </a:cubicBezTo>
                  <a:close/>
                  <a:moveTo>
                    <a:pt x="556" y="327"/>
                  </a:moveTo>
                  <a:cubicBezTo>
                    <a:pt x="535" y="327"/>
                    <a:pt x="515" y="327"/>
                    <a:pt x="495" y="327"/>
                  </a:cubicBezTo>
                  <a:cubicBezTo>
                    <a:pt x="494" y="327"/>
                    <a:pt x="491" y="330"/>
                    <a:pt x="491" y="332"/>
                  </a:cubicBezTo>
                  <a:cubicBezTo>
                    <a:pt x="491" y="345"/>
                    <a:pt x="491" y="357"/>
                    <a:pt x="492" y="370"/>
                  </a:cubicBezTo>
                  <a:cubicBezTo>
                    <a:pt x="492" y="372"/>
                    <a:pt x="494" y="375"/>
                    <a:pt x="496" y="375"/>
                  </a:cubicBezTo>
                  <a:cubicBezTo>
                    <a:pt x="511" y="375"/>
                    <a:pt x="525" y="375"/>
                    <a:pt x="540" y="375"/>
                  </a:cubicBezTo>
                  <a:cubicBezTo>
                    <a:pt x="541" y="375"/>
                    <a:pt x="544" y="373"/>
                    <a:pt x="544" y="372"/>
                  </a:cubicBezTo>
                  <a:cubicBezTo>
                    <a:pt x="548" y="358"/>
                    <a:pt x="552" y="343"/>
                    <a:pt x="556" y="327"/>
                  </a:cubicBezTo>
                  <a:close/>
                  <a:moveTo>
                    <a:pt x="231" y="514"/>
                  </a:moveTo>
                  <a:cubicBezTo>
                    <a:pt x="231" y="528"/>
                    <a:pt x="243" y="540"/>
                    <a:pt x="256" y="541"/>
                  </a:cubicBezTo>
                  <a:cubicBezTo>
                    <a:pt x="271" y="541"/>
                    <a:pt x="283" y="530"/>
                    <a:pt x="284" y="515"/>
                  </a:cubicBezTo>
                  <a:cubicBezTo>
                    <a:pt x="284" y="502"/>
                    <a:pt x="273" y="489"/>
                    <a:pt x="259" y="488"/>
                  </a:cubicBezTo>
                  <a:cubicBezTo>
                    <a:pt x="244" y="488"/>
                    <a:pt x="232" y="499"/>
                    <a:pt x="231" y="514"/>
                  </a:cubicBezTo>
                  <a:close/>
                  <a:moveTo>
                    <a:pt x="466" y="515"/>
                  </a:moveTo>
                  <a:cubicBezTo>
                    <a:pt x="466" y="529"/>
                    <a:pt x="478" y="541"/>
                    <a:pt x="491" y="541"/>
                  </a:cubicBezTo>
                  <a:cubicBezTo>
                    <a:pt x="506" y="541"/>
                    <a:pt x="518" y="529"/>
                    <a:pt x="518" y="514"/>
                  </a:cubicBezTo>
                  <a:cubicBezTo>
                    <a:pt x="518" y="501"/>
                    <a:pt x="506" y="488"/>
                    <a:pt x="492" y="488"/>
                  </a:cubicBezTo>
                  <a:cubicBezTo>
                    <a:pt x="477" y="488"/>
                    <a:pt x="466" y="500"/>
                    <a:pt x="466"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046025" y="3871812"/>
            <a:ext cx="379546" cy="468572"/>
            <a:chOff x="-4268788" y="1825625"/>
            <a:chExt cx="3032125" cy="3743325"/>
          </a:xfrm>
          <a:solidFill>
            <a:schemeClr val="bg1"/>
          </a:solidFill>
        </p:grpSpPr>
        <p:sp>
          <p:nvSpPr>
            <p:cNvPr id="43" name="Freeform 65"/>
            <p:cNvSpPr>
              <a:spLocks noEditPoints="1"/>
            </p:cNvSpPr>
            <p:nvPr/>
          </p:nvSpPr>
          <p:spPr bwMode="auto">
            <a:xfrm>
              <a:off x="-3871913" y="2701925"/>
              <a:ext cx="2635250" cy="1855787"/>
            </a:xfrm>
            <a:custGeom>
              <a:avLst/>
              <a:gdLst>
                <a:gd name="T0" fmla="*/ 692 w 1384"/>
                <a:gd name="T1" fmla="*/ 0 h 976"/>
                <a:gd name="T2" fmla="*/ 1236 w 1384"/>
                <a:gd name="T3" fmla="*/ 0 h 976"/>
                <a:gd name="T4" fmla="*/ 1384 w 1384"/>
                <a:gd name="T5" fmla="*/ 149 h 976"/>
                <a:gd name="T6" fmla="*/ 1384 w 1384"/>
                <a:gd name="T7" fmla="*/ 827 h 976"/>
                <a:gd name="T8" fmla="*/ 1235 w 1384"/>
                <a:gd name="T9" fmla="*/ 975 h 976"/>
                <a:gd name="T10" fmla="*/ 155 w 1384"/>
                <a:gd name="T11" fmla="*/ 976 h 976"/>
                <a:gd name="T12" fmla="*/ 15 w 1384"/>
                <a:gd name="T13" fmla="*/ 897 h 976"/>
                <a:gd name="T14" fmla="*/ 1 w 1384"/>
                <a:gd name="T15" fmla="*/ 835 h 976"/>
                <a:gd name="T16" fmla="*/ 1 w 1384"/>
                <a:gd name="T17" fmla="*/ 140 h 976"/>
                <a:gd name="T18" fmla="*/ 146 w 1384"/>
                <a:gd name="T19" fmla="*/ 0 h 976"/>
                <a:gd name="T20" fmla="*/ 692 w 1384"/>
                <a:gd name="T21" fmla="*/ 0 h 976"/>
                <a:gd name="T22" fmla="*/ 599 w 1384"/>
                <a:gd name="T23" fmla="*/ 498 h 976"/>
                <a:gd name="T24" fmla="*/ 625 w 1384"/>
                <a:gd name="T25" fmla="*/ 516 h 976"/>
                <a:gd name="T26" fmla="*/ 801 w 1384"/>
                <a:gd name="T27" fmla="*/ 638 h 976"/>
                <a:gd name="T28" fmla="*/ 815 w 1384"/>
                <a:gd name="T29" fmla="*/ 665 h 976"/>
                <a:gd name="T30" fmla="*/ 866 w 1384"/>
                <a:gd name="T31" fmla="*/ 742 h 976"/>
                <a:gd name="T32" fmla="*/ 958 w 1384"/>
                <a:gd name="T33" fmla="*/ 726 h 976"/>
                <a:gd name="T34" fmla="*/ 978 w 1384"/>
                <a:gd name="T35" fmla="*/ 634 h 976"/>
                <a:gd name="T36" fmla="*/ 983 w 1384"/>
                <a:gd name="T37" fmla="*/ 604 h 976"/>
                <a:gd name="T38" fmla="*/ 1157 w 1384"/>
                <a:gd name="T39" fmla="*/ 387 h 976"/>
                <a:gd name="T40" fmla="*/ 1167 w 1384"/>
                <a:gd name="T41" fmla="*/ 376 h 976"/>
                <a:gd name="T42" fmla="*/ 1237 w 1384"/>
                <a:gd name="T43" fmla="*/ 428 h 976"/>
                <a:gd name="T44" fmla="*/ 1310 w 1384"/>
                <a:gd name="T45" fmla="*/ 157 h 976"/>
                <a:gd name="T46" fmla="*/ 1306 w 1384"/>
                <a:gd name="T47" fmla="*/ 154 h 976"/>
                <a:gd name="T48" fmla="*/ 1063 w 1384"/>
                <a:gd name="T49" fmla="*/ 295 h 976"/>
                <a:gd name="T50" fmla="*/ 1124 w 1384"/>
                <a:gd name="T51" fmla="*/ 343 h 976"/>
                <a:gd name="T52" fmla="*/ 936 w 1384"/>
                <a:gd name="T53" fmla="*/ 577 h 976"/>
                <a:gd name="T54" fmla="*/ 919 w 1384"/>
                <a:gd name="T55" fmla="*/ 581 h 976"/>
                <a:gd name="T56" fmla="*/ 854 w 1384"/>
                <a:gd name="T57" fmla="*/ 593 h 976"/>
                <a:gd name="T58" fmla="*/ 828 w 1384"/>
                <a:gd name="T59" fmla="*/ 593 h 976"/>
                <a:gd name="T60" fmla="*/ 637 w 1384"/>
                <a:gd name="T61" fmla="*/ 459 h 976"/>
                <a:gd name="T62" fmla="*/ 626 w 1384"/>
                <a:gd name="T63" fmla="*/ 437 h 976"/>
                <a:gd name="T64" fmla="*/ 539 w 1384"/>
                <a:gd name="T65" fmla="*/ 349 h 976"/>
                <a:gd name="T66" fmla="*/ 456 w 1384"/>
                <a:gd name="T67" fmla="*/ 442 h 976"/>
                <a:gd name="T68" fmla="*/ 450 w 1384"/>
                <a:gd name="T69" fmla="*/ 461 h 976"/>
                <a:gd name="T70" fmla="*/ 254 w 1384"/>
                <a:gd name="T71" fmla="*/ 597 h 976"/>
                <a:gd name="T72" fmla="*/ 199 w 1384"/>
                <a:gd name="T73" fmla="*/ 580 h 976"/>
                <a:gd name="T74" fmla="*/ 108 w 1384"/>
                <a:gd name="T75" fmla="*/ 663 h 976"/>
                <a:gd name="T76" fmla="*/ 194 w 1384"/>
                <a:gd name="T77" fmla="*/ 749 h 976"/>
                <a:gd name="T78" fmla="*/ 278 w 1384"/>
                <a:gd name="T79" fmla="*/ 659 h 976"/>
                <a:gd name="T80" fmla="*/ 284 w 1384"/>
                <a:gd name="T81" fmla="*/ 641 h 976"/>
                <a:gd name="T82" fmla="*/ 486 w 1384"/>
                <a:gd name="T83" fmla="*/ 501 h 976"/>
                <a:gd name="T84" fmla="*/ 599 w 1384"/>
                <a:gd name="T85" fmla="*/ 49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4" h="976">
                  <a:moveTo>
                    <a:pt x="692" y="0"/>
                  </a:moveTo>
                  <a:cubicBezTo>
                    <a:pt x="873" y="0"/>
                    <a:pt x="1055" y="0"/>
                    <a:pt x="1236" y="0"/>
                  </a:cubicBezTo>
                  <a:cubicBezTo>
                    <a:pt x="1328" y="1"/>
                    <a:pt x="1384" y="57"/>
                    <a:pt x="1384" y="149"/>
                  </a:cubicBezTo>
                  <a:cubicBezTo>
                    <a:pt x="1384" y="375"/>
                    <a:pt x="1384" y="601"/>
                    <a:pt x="1384" y="827"/>
                  </a:cubicBezTo>
                  <a:cubicBezTo>
                    <a:pt x="1384" y="919"/>
                    <a:pt x="1327" y="975"/>
                    <a:pt x="1235" y="975"/>
                  </a:cubicBezTo>
                  <a:cubicBezTo>
                    <a:pt x="875" y="975"/>
                    <a:pt x="515" y="975"/>
                    <a:pt x="155" y="976"/>
                  </a:cubicBezTo>
                  <a:cubicBezTo>
                    <a:pt x="93" y="976"/>
                    <a:pt x="42" y="956"/>
                    <a:pt x="15" y="897"/>
                  </a:cubicBezTo>
                  <a:cubicBezTo>
                    <a:pt x="6" y="878"/>
                    <a:pt x="1" y="856"/>
                    <a:pt x="1" y="835"/>
                  </a:cubicBezTo>
                  <a:cubicBezTo>
                    <a:pt x="0" y="603"/>
                    <a:pt x="0" y="371"/>
                    <a:pt x="1" y="140"/>
                  </a:cubicBezTo>
                  <a:cubicBezTo>
                    <a:pt x="1" y="56"/>
                    <a:pt x="61" y="0"/>
                    <a:pt x="146" y="0"/>
                  </a:cubicBezTo>
                  <a:cubicBezTo>
                    <a:pt x="328" y="0"/>
                    <a:pt x="510" y="0"/>
                    <a:pt x="692" y="0"/>
                  </a:cubicBezTo>
                  <a:close/>
                  <a:moveTo>
                    <a:pt x="599" y="498"/>
                  </a:moveTo>
                  <a:cubicBezTo>
                    <a:pt x="608" y="504"/>
                    <a:pt x="616" y="510"/>
                    <a:pt x="625" y="516"/>
                  </a:cubicBezTo>
                  <a:cubicBezTo>
                    <a:pt x="684" y="557"/>
                    <a:pt x="742" y="598"/>
                    <a:pt x="801" y="638"/>
                  </a:cubicBezTo>
                  <a:cubicBezTo>
                    <a:pt x="811" y="645"/>
                    <a:pt x="816" y="652"/>
                    <a:pt x="815" y="665"/>
                  </a:cubicBezTo>
                  <a:cubicBezTo>
                    <a:pt x="815" y="701"/>
                    <a:pt x="833" y="728"/>
                    <a:pt x="866" y="742"/>
                  </a:cubicBezTo>
                  <a:cubicBezTo>
                    <a:pt x="900" y="756"/>
                    <a:pt x="931" y="751"/>
                    <a:pt x="958" y="726"/>
                  </a:cubicBezTo>
                  <a:cubicBezTo>
                    <a:pt x="984" y="702"/>
                    <a:pt x="992" y="667"/>
                    <a:pt x="978" y="634"/>
                  </a:cubicBezTo>
                  <a:cubicBezTo>
                    <a:pt x="972" y="622"/>
                    <a:pt x="975" y="614"/>
                    <a:pt x="983" y="604"/>
                  </a:cubicBezTo>
                  <a:cubicBezTo>
                    <a:pt x="1041" y="532"/>
                    <a:pt x="1099" y="460"/>
                    <a:pt x="1157" y="387"/>
                  </a:cubicBezTo>
                  <a:cubicBezTo>
                    <a:pt x="1160" y="383"/>
                    <a:pt x="1163" y="380"/>
                    <a:pt x="1167" y="376"/>
                  </a:cubicBezTo>
                  <a:cubicBezTo>
                    <a:pt x="1190" y="393"/>
                    <a:pt x="1212" y="410"/>
                    <a:pt x="1237" y="428"/>
                  </a:cubicBezTo>
                  <a:cubicBezTo>
                    <a:pt x="1262" y="336"/>
                    <a:pt x="1286" y="247"/>
                    <a:pt x="1310" y="157"/>
                  </a:cubicBezTo>
                  <a:cubicBezTo>
                    <a:pt x="1309" y="156"/>
                    <a:pt x="1307" y="155"/>
                    <a:pt x="1306" y="154"/>
                  </a:cubicBezTo>
                  <a:cubicBezTo>
                    <a:pt x="1226" y="201"/>
                    <a:pt x="1145" y="247"/>
                    <a:pt x="1063" y="295"/>
                  </a:cubicBezTo>
                  <a:cubicBezTo>
                    <a:pt x="1085" y="312"/>
                    <a:pt x="1104" y="327"/>
                    <a:pt x="1124" y="343"/>
                  </a:cubicBezTo>
                  <a:cubicBezTo>
                    <a:pt x="1061" y="422"/>
                    <a:pt x="999" y="500"/>
                    <a:pt x="936" y="577"/>
                  </a:cubicBezTo>
                  <a:cubicBezTo>
                    <a:pt x="933" y="581"/>
                    <a:pt x="924" y="582"/>
                    <a:pt x="919" y="581"/>
                  </a:cubicBezTo>
                  <a:cubicBezTo>
                    <a:pt x="896" y="576"/>
                    <a:pt x="874" y="580"/>
                    <a:pt x="854" y="593"/>
                  </a:cubicBezTo>
                  <a:cubicBezTo>
                    <a:pt x="844" y="600"/>
                    <a:pt x="838" y="600"/>
                    <a:pt x="828" y="593"/>
                  </a:cubicBezTo>
                  <a:cubicBezTo>
                    <a:pt x="764" y="548"/>
                    <a:pt x="700" y="504"/>
                    <a:pt x="637" y="459"/>
                  </a:cubicBezTo>
                  <a:cubicBezTo>
                    <a:pt x="631" y="455"/>
                    <a:pt x="626" y="444"/>
                    <a:pt x="626" y="437"/>
                  </a:cubicBezTo>
                  <a:cubicBezTo>
                    <a:pt x="625" y="386"/>
                    <a:pt x="588" y="348"/>
                    <a:pt x="539" y="349"/>
                  </a:cubicBezTo>
                  <a:cubicBezTo>
                    <a:pt x="490" y="350"/>
                    <a:pt x="454" y="391"/>
                    <a:pt x="456" y="442"/>
                  </a:cubicBezTo>
                  <a:cubicBezTo>
                    <a:pt x="456" y="449"/>
                    <a:pt x="454" y="458"/>
                    <a:pt x="450" y="461"/>
                  </a:cubicBezTo>
                  <a:cubicBezTo>
                    <a:pt x="383" y="508"/>
                    <a:pt x="317" y="554"/>
                    <a:pt x="254" y="597"/>
                  </a:cubicBezTo>
                  <a:cubicBezTo>
                    <a:pt x="233" y="590"/>
                    <a:pt x="217" y="582"/>
                    <a:pt x="199" y="580"/>
                  </a:cubicBezTo>
                  <a:cubicBezTo>
                    <a:pt x="151" y="576"/>
                    <a:pt x="109" y="615"/>
                    <a:pt x="108" y="663"/>
                  </a:cubicBezTo>
                  <a:cubicBezTo>
                    <a:pt x="107" y="710"/>
                    <a:pt x="146" y="750"/>
                    <a:pt x="194" y="749"/>
                  </a:cubicBezTo>
                  <a:cubicBezTo>
                    <a:pt x="243" y="749"/>
                    <a:pt x="280" y="709"/>
                    <a:pt x="278" y="659"/>
                  </a:cubicBezTo>
                  <a:cubicBezTo>
                    <a:pt x="278" y="653"/>
                    <a:pt x="280" y="644"/>
                    <a:pt x="284" y="641"/>
                  </a:cubicBezTo>
                  <a:cubicBezTo>
                    <a:pt x="351" y="594"/>
                    <a:pt x="419" y="547"/>
                    <a:pt x="486" y="501"/>
                  </a:cubicBezTo>
                  <a:cubicBezTo>
                    <a:pt x="532" y="526"/>
                    <a:pt x="556" y="526"/>
                    <a:pt x="599" y="4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6"/>
            <p:cNvSpPr>
              <a:spLocks noEditPoints="1"/>
            </p:cNvSpPr>
            <p:nvPr/>
          </p:nvSpPr>
          <p:spPr bwMode="auto">
            <a:xfrm>
              <a:off x="-4268788" y="1825625"/>
              <a:ext cx="2368550" cy="3743325"/>
            </a:xfrm>
            <a:custGeom>
              <a:avLst/>
              <a:gdLst>
                <a:gd name="T0" fmla="*/ 1244 w 1244"/>
                <a:gd name="T1" fmla="*/ 419 h 1967"/>
                <a:gd name="T2" fmla="*/ 1220 w 1244"/>
                <a:gd name="T3" fmla="*/ 419 h 1967"/>
                <a:gd name="T4" fmla="*/ 1145 w 1244"/>
                <a:gd name="T5" fmla="*/ 419 h 1967"/>
                <a:gd name="T6" fmla="*/ 1145 w 1244"/>
                <a:gd name="T7" fmla="*/ 161 h 1967"/>
                <a:gd name="T8" fmla="*/ 101 w 1244"/>
                <a:gd name="T9" fmla="*/ 161 h 1967"/>
                <a:gd name="T10" fmla="*/ 101 w 1244"/>
                <a:gd name="T11" fmla="*/ 1703 h 1967"/>
                <a:gd name="T12" fmla="*/ 1144 w 1244"/>
                <a:gd name="T13" fmla="*/ 1703 h 1967"/>
                <a:gd name="T14" fmla="*/ 1144 w 1244"/>
                <a:gd name="T15" fmla="*/ 1477 h 1967"/>
                <a:gd name="T16" fmla="*/ 1243 w 1244"/>
                <a:gd name="T17" fmla="*/ 1477 h 1967"/>
                <a:gd name="T18" fmla="*/ 1244 w 1244"/>
                <a:gd name="T19" fmla="*/ 1495 h 1967"/>
                <a:gd name="T20" fmla="*/ 1244 w 1244"/>
                <a:gd name="T21" fmla="*/ 1879 h 1967"/>
                <a:gd name="T22" fmla="*/ 1155 w 1244"/>
                <a:gd name="T23" fmla="*/ 1967 h 1967"/>
                <a:gd name="T24" fmla="*/ 85 w 1244"/>
                <a:gd name="T25" fmla="*/ 1967 h 1967"/>
                <a:gd name="T26" fmla="*/ 0 w 1244"/>
                <a:gd name="T27" fmla="*/ 1880 h 1967"/>
                <a:gd name="T28" fmla="*/ 1 w 1244"/>
                <a:gd name="T29" fmla="*/ 1056 h 1967"/>
                <a:gd name="T30" fmla="*/ 1 w 1244"/>
                <a:gd name="T31" fmla="*/ 96 h 1967"/>
                <a:gd name="T32" fmla="*/ 95 w 1244"/>
                <a:gd name="T33" fmla="*/ 0 h 1967"/>
                <a:gd name="T34" fmla="*/ 1155 w 1244"/>
                <a:gd name="T35" fmla="*/ 0 h 1967"/>
                <a:gd name="T36" fmla="*/ 1244 w 1244"/>
                <a:gd name="T37" fmla="*/ 88 h 1967"/>
                <a:gd name="T38" fmla="*/ 1244 w 1244"/>
                <a:gd name="T39" fmla="*/ 394 h 1967"/>
                <a:gd name="T40" fmla="*/ 1244 w 1244"/>
                <a:gd name="T41" fmla="*/ 419 h 1967"/>
                <a:gd name="T42" fmla="*/ 625 w 1244"/>
                <a:gd name="T43" fmla="*/ 1767 h 1967"/>
                <a:gd name="T44" fmla="*/ 552 w 1244"/>
                <a:gd name="T45" fmla="*/ 1839 h 1967"/>
                <a:gd name="T46" fmla="*/ 625 w 1244"/>
                <a:gd name="T47" fmla="*/ 1912 h 1967"/>
                <a:gd name="T48" fmla="*/ 696 w 1244"/>
                <a:gd name="T49" fmla="*/ 1840 h 1967"/>
                <a:gd name="T50" fmla="*/ 625 w 1244"/>
                <a:gd name="T51" fmla="*/ 1767 h 1967"/>
                <a:gd name="T52" fmla="*/ 505 w 1244"/>
                <a:gd name="T53" fmla="*/ 52 h 1967"/>
                <a:gd name="T54" fmla="*/ 505 w 1244"/>
                <a:gd name="T55" fmla="*/ 107 h 1967"/>
                <a:gd name="T56" fmla="*/ 743 w 1244"/>
                <a:gd name="T57" fmla="*/ 107 h 1967"/>
                <a:gd name="T58" fmla="*/ 743 w 1244"/>
                <a:gd name="T59" fmla="*/ 52 h 1967"/>
                <a:gd name="T60" fmla="*/ 505 w 1244"/>
                <a:gd name="T61" fmla="*/ 52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4" h="1967">
                  <a:moveTo>
                    <a:pt x="1244" y="419"/>
                  </a:moveTo>
                  <a:cubicBezTo>
                    <a:pt x="1234" y="419"/>
                    <a:pt x="1227" y="419"/>
                    <a:pt x="1220" y="419"/>
                  </a:cubicBezTo>
                  <a:cubicBezTo>
                    <a:pt x="1195" y="419"/>
                    <a:pt x="1171" y="419"/>
                    <a:pt x="1145" y="419"/>
                  </a:cubicBezTo>
                  <a:cubicBezTo>
                    <a:pt x="1145" y="332"/>
                    <a:pt x="1145" y="247"/>
                    <a:pt x="1145" y="161"/>
                  </a:cubicBezTo>
                  <a:cubicBezTo>
                    <a:pt x="796" y="161"/>
                    <a:pt x="450" y="161"/>
                    <a:pt x="101" y="161"/>
                  </a:cubicBezTo>
                  <a:cubicBezTo>
                    <a:pt x="101" y="674"/>
                    <a:pt x="101" y="1187"/>
                    <a:pt x="101" y="1703"/>
                  </a:cubicBezTo>
                  <a:cubicBezTo>
                    <a:pt x="448" y="1703"/>
                    <a:pt x="795" y="1703"/>
                    <a:pt x="1144" y="1703"/>
                  </a:cubicBezTo>
                  <a:cubicBezTo>
                    <a:pt x="1144" y="1628"/>
                    <a:pt x="1144" y="1553"/>
                    <a:pt x="1144" y="1477"/>
                  </a:cubicBezTo>
                  <a:cubicBezTo>
                    <a:pt x="1178" y="1477"/>
                    <a:pt x="1210" y="1477"/>
                    <a:pt x="1243" y="1477"/>
                  </a:cubicBezTo>
                  <a:cubicBezTo>
                    <a:pt x="1243" y="1484"/>
                    <a:pt x="1244" y="1490"/>
                    <a:pt x="1244" y="1495"/>
                  </a:cubicBezTo>
                  <a:cubicBezTo>
                    <a:pt x="1244" y="1623"/>
                    <a:pt x="1244" y="1751"/>
                    <a:pt x="1244" y="1879"/>
                  </a:cubicBezTo>
                  <a:cubicBezTo>
                    <a:pt x="1243" y="1936"/>
                    <a:pt x="1212" y="1967"/>
                    <a:pt x="1155" y="1967"/>
                  </a:cubicBezTo>
                  <a:cubicBezTo>
                    <a:pt x="799" y="1967"/>
                    <a:pt x="442" y="1967"/>
                    <a:pt x="85" y="1967"/>
                  </a:cubicBezTo>
                  <a:cubicBezTo>
                    <a:pt x="33" y="1967"/>
                    <a:pt x="0" y="1933"/>
                    <a:pt x="0" y="1880"/>
                  </a:cubicBezTo>
                  <a:cubicBezTo>
                    <a:pt x="1" y="1605"/>
                    <a:pt x="1" y="1330"/>
                    <a:pt x="1" y="1056"/>
                  </a:cubicBezTo>
                  <a:cubicBezTo>
                    <a:pt x="1" y="736"/>
                    <a:pt x="1" y="416"/>
                    <a:pt x="1" y="96"/>
                  </a:cubicBezTo>
                  <a:cubicBezTo>
                    <a:pt x="1" y="30"/>
                    <a:pt x="30" y="0"/>
                    <a:pt x="95" y="0"/>
                  </a:cubicBezTo>
                  <a:cubicBezTo>
                    <a:pt x="448" y="0"/>
                    <a:pt x="802" y="0"/>
                    <a:pt x="1155" y="0"/>
                  </a:cubicBezTo>
                  <a:cubicBezTo>
                    <a:pt x="1211" y="0"/>
                    <a:pt x="1244" y="33"/>
                    <a:pt x="1244" y="88"/>
                  </a:cubicBezTo>
                  <a:cubicBezTo>
                    <a:pt x="1244" y="190"/>
                    <a:pt x="1244" y="292"/>
                    <a:pt x="1244" y="394"/>
                  </a:cubicBezTo>
                  <a:cubicBezTo>
                    <a:pt x="1244" y="401"/>
                    <a:pt x="1244" y="409"/>
                    <a:pt x="1244" y="419"/>
                  </a:cubicBezTo>
                  <a:close/>
                  <a:moveTo>
                    <a:pt x="625" y="1767"/>
                  </a:moveTo>
                  <a:cubicBezTo>
                    <a:pt x="585" y="1767"/>
                    <a:pt x="552" y="1799"/>
                    <a:pt x="552" y="1839"/>
                  </a:cubicBezTo>
                  <a:cubicBezTo>
                    <a:pt x="551" y="1879"/>
                    <a:pt x="584" y="1912"/>
                    <a:pt x="625" y="1912"/>
                  </a:cubicBezTo>
                  <a:cubicBezTo>
                    <a:pt x="664" y="1912"/>
                    <a:pt x="696" y="1879"/>
                    <a:pt x="696" y="1840"/>
                  </a:cubicBezTo>
                  <a:cubicBezTo>
                    <a:pt x="696" y="1800"/>
                    <a:pt x="665" y="1768"/>
                    <a:pt x="625" y="1767"/>
                  </a:cubicBezTo>
                  <a:close/>
                  <a:moveTo>
                    <a:pt x="505" y="52"/>
                  </a:moveTo>
                  <a:cubicBezTo>
                    <a:pt x="505" y="72"/>
                    <a:pt x="505" y="89"/>
                    <a:pt x="505" y="107"/>
                  </a:cubicBezTo>
                  <a:cubicBezTo>
                    <a:pt x="585" y="107"/>
                    <a:pt x="664" y="107"/>
                    <a:pt x="743" y="107"/>
                  </a:cubicBezTo>
                  <a:cubicBezTo>
                    <a:pt x="743" y="88"/>
                    <a:pt x="743" y="70"/>
                    <a:pt x="743" y="52"/>
                  </a:cubicBezTo>
                  <a:cubicBezTo>
                    <a:pt x="663" y="52"/>
                    <a:pt x="585" y="52"/>
                    <a:pt x="505"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7"/>
            <p:cNvSpPr/>
            <p:nvPr/>
          </p:nvSpPr>
          <p:spPr bwMode="auto">
            <a:xfrm>
              <a:off x="-3590925" y="3879850"/>
              <a:ext cx="176213" cy="174625"/>
            </a:xfrm>
            <a:custGeom>
              <a:avLst/>
              <a:gdLst>
                <a:gd name="T0" fmla="*/ 46 w 92"/>
                <a:gd name="T1" fmla="*/ 0 h 92"/>
                <a:gd name="T2" fmla="*/ 91 w 92"/>
                <a:gd name="T3" fmla="*/ 44 h 92"/>
                <a:gd name="T4" fmla="*/ 44 w 92"/>
                <a:gd name="T5" fmla="*/ 91 h 92"/>
                <a:gd name="T6" fmla="*/ 0 w 92"/>
                <a:gd name="T7" fmla="*/ 46 h 92"/>
                <a:gd name="T8" fmla="*/ 46 w 92"/>
                <a:gd name="T9" fmla="*/ 0 h 92"/>
              </a:gdLst>
              <a:ahLst/>
              <a:cxnLst>
                <a:cxn ang="0">
                  <a:pos x="T0" y="T1"/>
                </a:cxn>
                <a:cxn ang="0">
                  <a:pos x="T2" y="T3"/>
                </a:cxn>
                <a:cxn ang="0">
                  <a:pos x="T4" y="T5"/>
                </a:cxn>
                <a:cxn ang="0">
                  <a:pos x="T6" y="T7"/>
                </a:cxn>
                <a:cxn ang="0">
                  <a:pos x="T8" y="T9"/>
                </a:cxn>
              </a:cxnLst>
              <a:rect l="0" t="0" r="r" b="b"/>
              <a:pathLst>
                <a:path w="92" h="92">
                  <a:moveTo>
                    <a:pt x="46" y="0"/>
                  </a:moveTo>
                  <a:cubicBezTo>
                    <a:pt x="69" y="0"/>
                    <a:pt x="91" y="21"/>
                    <a:pt x="91" y="44"/>
                  </a:cubicBezTo>
                  <a:cubicBezTo>
                    <a:pt x="92" y="69"/>
                    <a:pt x="69" y="92"/>
                    <a:pt x="44" y="91"/>
                  </a:cubicBezTo>
                  <a:cubicBezTo>
                    <a:pt x="20" y="90"/>
                    <a:pt x="0" y="70"/>
                    <a:pt x="0" y="46"/>
                  </a:cubicBezTo>
                  <a:cubicBezTo>
                    <a:pt x="0" y="21"/>
                    <a:pt x="20"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8"/>
            <p:cNvSpPr/>
            <p:nvPr/>
          </p:nvSpPr>
          <p:spPr bwMode="auto">
            <a:xfrm>
              <a:off x="-2927350" y="3440113"/>
              <a:ext cx="173038" cy="174625"/>
            </a:xfrm>
            <a:custGeom>
              <a:avLst/>
              <a:gdLst>
                <a:gd name="T0" fmla="*/ 0 w 91"/>
                <a:gd name="T1" fmla="*/ 45 h 92"/>
                <a:gd name="T2" fmla="*/ 46 w 91"/>
                <a:gd name="T3" fmla="*/ 1 h 92"/>
                <a:gd name="T4" fmla="*/ 91 w 91"/>
                <a:gd name="T5" fmla="*/ 46 h 92"/>
                <a:gd name="T6" fmla="*/ 45 w 91"/>
                <a:gd name="T7" fmla="*/ 91 h 92"/>
                <a:gd name="T8" fmla="*/ 0 w 91"/>
                <a:gd name="T9" fmla="*/ 45 h 92"/>
              </a:gdLst>
              <a:ahLst/>
              <a:cxnLst>
                <a:cxn ang="0">
                  <a:pos x="T0" y="T1"/>
                </a:cxn>
                <a:cxn ang="0">
                  <a:pos x="T2" y="T3"/>
                </a:cxn>
                <a:cxn ang="0">
                  <a:pos x="T4" y="T5"/>
                </a:cxn>
                <a:cxn ang="0">
                  <a:pos x="T6" y="T7"/>
                </a:cxn>
                <a:cxn ang="0">
                  <a:pos x="T8" y="T9"/>
                </a:cxn>
              </a:cxnLst>
              <a:rect l="0" t="0" r="r" b="b"/>
              <a:pathLst>
                <a:path w="91" h="92">
                  <a:moveTo>
                    <a:pt x="0" y="45"/>
                  </a:moveTo>
                  <a:cubicBezTo>
                    <a:pt x="0" y="21"/>
                    <a:pt x="22" y="0"/>
                    <a:pt x="46" y="1"/>
                  </a:cubicBezTo>
                  <a:cubicBezTo>
                    <a:pt x="70" y="2"/>
                    <a:pt x="90" y="22"/>
                    <a:pt x="91" y="46"/>
                  </a:cubicBezTo>
                  <a:cubicBezTo>
                    <a:pt x="91" y="70"/>
                    <a:pt x="69" y="92"/>
                    <a:pt x="45" y="91"/>
                  </a:cubicBezTo>
                  <a:cubicBezTo>
                    <a:pt x="20" y="91"/>
                    <a:pt x="0" y="71"/>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69"/>
            <p:cNvSpPr/>
            <p:nvPr/>
          </p:nvSpPr>
          <p:spPr bwMode="auto">
            <a:xfrm>
              <a:off x="-2246313" y="3879850"/>
              <a:ext cx="173038" cy="174625"/>
            </a:xfrm>
            <a:custGeom>
              <a:avLst/>
              <a:gdLst>
                <a:gd name="T0" fmla="*/ 45 w 91"/>
                <a:gd name="T1" fmla="*/ 1 h 92"/>
                <a:gd name="T2" fmla="*/ 91 w 91"/>
                <a:gd name="T3" fmla="*/ 45 h 92"/>
                <a:gd name="T4" fmla="*/ 47 w 91"/>
                <a:gd name="T5" fmla="*/ 91 h 92"/>
                <a:gd name="T6" fmla="*/ 0 w 91"/>
                <a:gd name="T7" fmla="*/ 47 h 92"/>
                <a:gd name="T8" fmla="*/ 45 w 91"/>
                <a:gd name="T9" fmla="*/ 1 h 92"/>
              </a:gdLst>
              <a:ahLst/>
              <a:cxnLst>
                <a:cxn ang="0">
                  <a:pos x="T0" y="T1"/>
                </a:cxn>
                <a:cxn ang="0">
                  <a:pos x="T2" y="T3"/>
                </a:cxn>
                <a:cxn ang="0">
                  <a:pos x="T4" y="T5"/>
                </a:cxn>
                <a:cxn ang="0">
                  <a:pos x="T6" y="T7"/>
                </a:cxn>
                <a:cxn ang="0">
                  <a:pos x="T8" y="T9"/>
                </a:cxn>
              </a:cxnLst>
              <a:rect l="0" t="0" r="r" b="b"/>
              <a:pathLst>
                <a:path w="91" h="92">
                  <a:moveTo>
                    <a:pt x="45" y="1"/>
                  </a:moveTo>
                  <a:cubicBezTo>
                    <a:pt x="71" y="0"/>
                    <a:pt x="90" y="20"/>
                    <a:pt x="91" y="45"/>
                  </a:cubicBezTo>
                  <a:cubicBezTo>
                    <a:pt x="91" y="69"/>
                    <a:pt x="71" y="90"/>
                    <a:pt x="47" y="91"/>
                  </a:cubicBezTo>
                  <a:cubicBezTo>
                    <a:pt x="23" y="92"/>
                    <a:pt x="1" y="71"/>
                    <a:pt x="0" y="47"/>
                  </a:cubicBezTo>
                  <a:cubicBezTo>
                    <a:pt x="0" y="22"/>
                    <a:pt x="20" y="1"/>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47"/>
          <p:cNvGrpSpPr/>
          <p:nvPr/>
        </p:nvGrpSpPr>
        <p:grpSpPr>
          <a:xfrm>
            <a:off x="6629474" y="5135668"/>
            <a:ext cx="366412" cy="404420"/>
            <a:chOff x="588963" y="8343900"/>
            <a:chExt cx="1147763" cy="1266825"/>
          </a:xfrm>
        </p:grpSpPr>
        <p:sp>
          <p:nvSpPr>
            <p:cNvPr id="49" name="Freeform 12"/>
            <p:cNvSpPr>
              <a:spLocks noEditPoints="1"/>
            </p:cNvSpPr>
            <p:nvPr/>
          </p:nvSpPr>
          <p:spPr bwMode="auto">
            <a:xfrm>
              <a:off x="760413" y="8343900"/>
              <a:ext cx="809625" cy="836612"/>
            </a:xfrm>
            <a:custGeom>
              <a:avLst/>
              <a:gdLst>
                <a:gd name="T0" fmla="*/ 131 w 237"/>
                <a:gd name="T1" fmla="*/ 0 h 245"/>
                <a:gd name="T2" fmla="*/ 174 w 237"/>
                <a:gd name="T3" fmla="*/ 16 h 245"/>
                <a:gd name="T4" fmla="*/ 228 w 237"/>
                <a:gd name="T5" fmla="*/ 94 h 245"/>
                <a:gd name="T6" fmla="*/ 230 w 237"/>
                <a:gd name="T7" fmla="*/ 99 h 245"/>
                <a:gd name="T8" fmla="*/ 236 w 237"/>
                <a:gd name="T9" fmla="*/ 120 h 245"/>
                <a:gd name="T10" fmla="*/ 236 w 237"/>
                <a:gd name="T11" fmla="*/ 145 h 245"/>
                <a:gd name="T12" fmla="*/ 221 w 237"/>
                <a:gd name="T13" fmla="*/ 165 h 245"/>
                <a:gd name="T14" fmla="*/ 202 w 237"/>
                <a:gd name="T15" fmla="*/ 149 h 245"/>
                <a:gd name="T16" fmla="*/ 202 w 237"/>
                <a:gd name="T17" fmla="*/ 149 h 245"/>
                <a:gd name="T18" fmla="*/ 184 w 237"/>
                <a:gd name="T19" fmla="*/ 187 h 245"/>
                <a:gd name="T20" fmla="*/ 151 w 237"/>
                <a:gd name="T21" fmla="*/ 222 h 245"/>
                <a:gd name="T22" fmla="*/ 74 w 237"/>
                <a:gd name="T23" fmla="*/ 213 h 245"/>
                <a:gd name="T24" fmla="*/ 36 w 237"/>
                <a:gd name="T25" fmla="*/ 148 h 245"/>
                <a:gd name="T26" fmla="*/ 24 w 237"/>
                <a:gd name="T27" fmla="*/ 168 h 245"/>
                <a:gd name="T28" fmla="*/ 63 w 237"/>
                <a:gd name="T29" fmla="*/ 220 h 245"/>
                <a:gd name="T30" fmla="*/ 70 w 237"/>
                <a:gd name="T31" fmla="*/ 221 h 245"/>
                <a:gd name="T32" fmla="*/ 86 w 237"/>
                <a:gd name="T33" fmla="*/ 230 h 245"/>
                <a:gd name="T34" fmla="*/ 79 w 237"/>
                <a:gd name="T35" fmla="*/ 245 h 245"/>
                <a:gd name="T36" fmla="*/ 60 w 237"/>
                <a:gd name="T37" fmla="*/ 235 h 245"/>
                <a:gd name="T38" fmla="*/ 53 w 237"/>
                <a:gd name="T39" fmla="*/ 227 h 245"/>
                <a:gd name="T40" fmla="*/ 13 w 237"/>
                <a:gd name="T41" fmla="*/ 170 h 245"/>
                <a:gd name="T42" fmla="*/ 7 w 237"/>
                <a:gd name="T43" fmla="*/ 162 h 245"/>
                <a:gd name="T44" fmla="*/ 1 w 237"/>
                <a:gd name="T45" fmla="*/ 148 h 245"/>
                <a:gd name="T46" fmla="*/ 0 w 237"/>
                <a:gd name="T47" fmla="*/ 114 h 245"/>
                <a:gd name="T48" fmla="*/ 3 w 237"/>
                <a:gd name="T49" fmla="*/ 105 h 245"/>
                <a:gd name="T50" fmla="*/ 11 w 237"/>
                <a:gd name="T51" fmla="*/ 84 h 245"/>
                <a:gd name="T52" fmla="*/ 102 w 237"/>
                <a:gd name="T53" fmla="*/ 1 h 245"/>
                <a:gd name="T54" fmla="*/ 105 w 237"/>
                <a:gd name="T55" fmla="*/ 0 h 245"/>
                <a:gd name="T56" fmla="*/ 131 w 237"/>
                <a:gd name="T57" fmla="*/ 0 h 245"/>
                <a:gd name="T58" fmla="*/ 32 w 237"/>
                <a:gd name="T59" fmla="*/ 103 h 245"/>
                <a:gd name="T60" fmla="*/ 33 w 237"/>
                <a:gd name="T61" fmla="*/ 102 h 245"/>
                <a:gd name="T62" fmla="*/ 33 w 237"/>
                <a:gd name="T63" fmla="*/ 100 h 245"/>
                <a:gd name="T64" fmla="*/ 66 w 237"/>
                <a:gd name="T65" fmla="*/ 48 h 245"/>
                <a:gd name="T66" fmla="*/ 131 w 237"/>
                <a:gd name="T67" fmla="*/ 34 h 245"/>
                <a:gd name="T68" fmla="*/ 198 w 237"/>
                <a:gd name="T69" fmla="*/ 81 h 245"/>
                <a:gd name="T70" fmla="*/ 205 w 237"/>
                <a:gd name="T71" fmla="*/ 103 h 245"/>
                <a:gd name="T72" fmla="*/ 216 w 237"/>
                <a:gd name="T73" fmla="*/ 95 h 245"/>
                <a:gd name="T74" fmla="*/ 216 w 237"/>
                <a:gd name="T75" fmla="*/ 91 h 245"/>
                <a:gd name="T76" fmla="*/ 128 w 237"/>
                <a:gd name="T77" fmla="*/ 12 h 245"/>
                <a:gd name="T78" fmla="*/ 24 w 237"/>
                <a:gd name="T79" fmla="*/ 79 h 245"/>
                <a:gd name="T80" fmla="*/ 30 w 237"/>
                <a:gd name="T81" fmla="*/ 102 h 245"/>
                <a:gd name="T82" fmla="*/ 32 w 237"/>
                <a:gd name="T83"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245">
                  <a:moveTo>
                    <a:pt x="131" y="0"/>
                  </a:moveTo>
                  <a:cubicBezTo>
                    <a:pt x="146" y="5"/>
                    <a:pt x="161" y="8"/>
                    <a:pt x="174" y="16"/>
                  </a:cubicBezTo>
                  <a:cubicBezTo>
                    <a:pt x="204" y="33"/>
                    <a:pt x="222" y="60"/>
                    <a:pt x="228" y="94"/>
                  </a:cubicBezTo>
                  <a:cubicBezTo>
                    <a:pt x="228" y="96"/>
                    <a:pt x="228" y="98"/>
                    <a:pt x="230" y="99"/>
                  </a:cubicBezTo>
                  <a:cubicBezTo>
                    <a:pt x="236" y="105"/>
                    <a:pt x="237" y="112"/>
                    <a:pt x="236" y="120"/>
                  </a:cubicBezTo>
                  <a:cubicBezTo>
                    <a:pt x="236" y="128"/>
                    <a:pt x="236" y="137"/>
                    <a:pt x="236" y="145"/>
                  </a:cubicBezTo>
                  <a:cubicBezTo>
                    <a:pt x="236" y="157"/>
                    <a:pt x="231" y="164"/>
                    <a:pt x="221" y="165"/>
                  </a:cubicBezTo>
                  <a:cubicBezTo>
                    <a:pt x="214" y="167"/>
                    <a:pt x="204" y="162"/>
                    <a:pt x="202" y="149"/>
                  </a:cubicBezTo>
                  <a:cubicBezTo>
                    <a:pt x="202" y="148"/>
                    <a:pt x="202" y="148"/>
                    <a:pt x="202" y="149"/>
                  </a:cubicBezTo>
                  <a:cubicBezTo>
                    <a:pt x="196" y="161"/>
                    <a:pt x="191" y="174"/>
                    <a:pt x="184" y="187"/>
                  </a:cubicBezTo>
                  <a:cubicBezTo>
                    <a:pt x="176" y="201"/>
                    <a:pt x="165" y="213"/>
                    <a:pt x="151" y="222"/>
                  </a:cubicBezTo>
                  <a:cubicBezTo>
                    <a:pt x="125" y="237"/>
                    <a:pt x="96" y="233"/>
                    <a:pt x="74" y="213"/>
                  </a:cubicBezTo>
                  <a:cubicBezTo>
                    <a:pt x="55" y="195"/>
                    <a:pt x="43" y="173"/>
                    <a:pt x="36" y="148"/>
                  </a:cubicBezTo>
                  <a:cubicBezTo>
                    <a:pt x="33" y="154"/>
                    <a:pt x="29" y="160"/>
                    <a:pt x="24" y="168"/>
                  </a:cubicBezTo>
                  <a:cubicBezTo>
                    <a:pt x="30" y="188"/>
                    <a:pt x="43" y="206"/>
                    <a:pt x="63" y="220"/>
                  </a:cubicBezTo>
                  <a:cubicBezTo>
                    <a:pt x="65" y="221"/>
                    <a:pt x="67" y="220"/>
                    <a:pt x="70" y="221"/>
                  </a:cubicBezTo>
                  <a:cubicBezTo>
                    <a:pt x="77" y="221"/>
                    <a:pt x="83" y="224"/>
                    <a:pt x="86" y="230"/>
                  </a:cubicBezTo>
                  <a:cubicBezTo>
                    <a:pt x="90" y="237"/>
                    <a:pt x="87" y="244"/>
                    <a:pt x="79" y="245"/>
                  </a:cubicBezTo>
                  <a:cubicBezTo>
                    <a:pt x="71" y="245"/>
                    <a:pt x="64" y="241"/>
                    <a:pt x="60" y="235"/>
                  </a:cubicBezTo>
                  <a:cubicBezTo>
                    <a:pt x="58" y="232"/>
                    <a:pt x="56" y="229"/>
                    <a:pt x="53" y="227"/>
                  </a:cubicBezTo>
                  <a:cubicBezTo>
                    <a:pt x="34" y="212"/>
                    <a:pt x="20" y="193"/>
                    <a:pt x="13" y="170"/>
                  </a:cubicBezTo>
                  <a:cubicBezTo>
                    <a:pt x="12" y="167"/>
                    <a:pt x="9" y="165"/>
                    <a:pt x="7" y="162"/>
                  </a:cubicBezTo>
                  <a:cubicBezTo>
                    <a:pt x="5" y="158"/>
                    <a:pt x="1" y="153"/>
                    <a:pt x="1" y="148"/>
                  </a:cubicBezTo>
                  <a:cubicBezTo>
                    <a:pt x="0" y="137"/>
                    <a:pt x="0" y="125"/>
                    <a:pt x="0" y="114"/>
                  </a:cubicBezTo>
                  <a:cubicBezTo>
                    <a:pt x="1" y="111"/>
                    <a:pt x="1" y="107"/>
                    <a:pt x="3" y="105"/>
                  </a:cubicBezTo>
                  <a:cubicBezTo>
                    <a:pt x="9" y="99"/>
                    <a:pt x="9" y="91"/>
                    <a:pt x="11" y="84"/>
                  </a:cubicBezTo>
                  <a:cubicBezTo>
                    <a:pt x="25" y="38"/>
                    <a:pt x="55" y="10"/>
                    <a:pt x="102" y="1"/>
                  </a:cubicBezTo>
                  <a:cubicBezTo>
                    <a:pt x="103" y="1"/>
                    <a:pt x="104" y="0"/>
                    <a:pt x="105" y="0"/>
                  </a:cubicBezTo>
                  <a:cubicBezTo>
                    <a:pt x="114" y="0"/>
                    <a:pt x="123" y="0"/>
                    <a:pt x="131" y="0"/>
                  </a:cubicBezTo>
                  <a:close/>
                  <a:moveTo>
                    <a:pt x="32" y="103"/>
                  </a:moveTo>
                  <a:cubicBezTo>
                    <a:pt x="33" y="103"/>
                    <a:pt x="33" y="103"/>
                    <a:pt x="33" y="102"/>
                  </a:cubicBezTo>
                  <a:cubicBezTo>
                    <a:pt x="33" y="101"/>
                    <a:pt x="33" y="101"/>
                    <a:pt x="33" y="100"/>
                  </a:cubicBezTo>
                  <a:cubicBezTo>
                    <a:pt x="37" y="78"/>
                    <a:pt x="47" y="60"/>
                    <a:pt x="66" y="48"/>
                  </a:cubicBezTo>
                  <a:cubicBezTo>
                    <a:pt x="86" y="34"/>
                    <a:pt x="108" y="31"/>
                    <a:pt x="131" y="34"/>
                  </a:cubicBezTo>
                  <a:cubicBezTo>
                    <a:pt x="161" y="37"/>
                    <a:pt x="185" y="51"/>
                    <a:pt x="198" y="81"/>
                  </a:cubicBezTo>
                  <a:cubicBezTo>
                    <a:pt x="201" y="88"/>
                    <a:pt x="202" y="95"/>
                    <a:pt x="205" y="103"/>
                  </a:cubicBezTo>
                  <a:cubicBezTo>
                    <a:pt x="208" y="100"/>
                    <a:pt x="212" y="98"/>
                    <a:pt x="216" y="95"/>
                  </a:cubicBezTo>
                  <a:cubicBezTo>
                    <a:pt x="216" y="94"/>
                    <a:pt x="216" y="93"/>
                    <a:pt x="216" y="91"/>
                  </a:cubicBezTo>
                  <a:cubicBezTo>
                    <a:pt x="207" y="48"/>
                    <a:pt x="169" y="14"/>
                    <a:pt x="128" y="12"/>
                  </a:cubicBezTo>
                  <a:cubicBezTo>
                    <a:pt x="80" y="9"/>
                    <a:pt x="39" y="35"/>
                    <a:pt x="24" y="79"/>
                  </a:cubicBezTo>
                  <a:cubicBezTo>
                    <a:pt x="20" y="92"/>
                    <a:pt x="20" y="92"/>
                    <a:pt x="30" y="102"/>
                  </a:cubicBezTo>
                  <a:cubicBezTo>
                    <a:pt x="31" y="102"/>
                    <a:pt x="31" y="103"/>
                    <a:pt x="32"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3"/>
            <p:cNvSpPr/>
            <p:nvPr/>
          </p:nvSpPr>
          <p:spPr bwMode="auto">
            <a:xfrm>
              <a:off x="588963" y="9136063"/>
              <a:ext cx="1147763" cy="474662"/>
            </a:xfrm>
            <a:custGeom>
              <a:avLst/>
              <a:gdLst>
                <a:gd name="T0" fmla="*/ 1 w 336"/>
                <a:gd name="T1" fmla="*/ 139 h 139"/>
                <a:gd name="T2" fmla="*/ 1 w 336"/>
                <a:gd name="T3" fmla="*/ 97 h 139"/>
                <a:gd name="T4" fmla="*/ 37 w 336"/>
                <a:gd name="T5" fmla="*/ 31 h 139"/>
                <a:gd name="T6" fmla="*/ 100 w 336"/>
                <a:gd name="T7" fmla="*/ 0 h 139"/>
                <a:gd name="T8" fmla="*/ 119 w 336"/>
                <a:gd name="T9" fmla="*/ 39 h 139"/>
                <a:gd name="T10" fmla="*/ 137 w 336"/>
                <a:gd name="T11" fmla="*/ 78 h 139"/>
                <a:gd name="T12" fmla="*/ 156 w 336"/>
                <a:gd name="T13" fmla="*/ 27 h 139"/>
                <a:gd name="T14" fmla="*/ 180 w 336"/>
                <a:gd name="T15" fmla="*/ 27 h 139"/>
                <a:gd name="T16" fmla="*/ 198 w 336"/>
                <a:gd name="T17" fmla="*/ 76 h 139"/>
                <a:gd name="T18" fmla="*/ 235 w 336"/>
                <a:gd name="T19" fmla="*/ 0 h 139"/>
                <a:gd name="T20" fmla="*/ 240 w 336"/>
                <a:gd name="T21" fmla="*/ 1 h 139"/>
                <a:gd name="T22" fmla="*/ 296 w 336"/>
                <a:gd name="T23" fmla="*/ 29 h 139"/>
                <a:gd name="T24" fmla="*/ 335 w 336"/>
                <a:gd name="T25" fmla="*/ 97 h 139"/>
                <a:gd name="T26" fmla="*/ 335 w 336"/>
                <a:gd name="T27" fmla="*/ 139 h 139"/>
                <a:gd name="T28" fmla="*/ 1 w 336"/>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139">
                  <a:moveTo>
                    <a:pt x="1" y="139"/>
                  </a:moveTo>
                  <a:cubicBezTo>
                    <a:pt x="1" y="125"/>
                    <a:pt x="2" y="111"/>
                    <a:pt x="1" y="97"/>
                  </a:cubicBezTo>
                  <a:cubicBezTo>
                    <a:pt x="0" y="68"/>
                    <a:pt x="14" y="46"/>
                    <a:pt x="37" y="31"/>
                  </a:cubicBezTo>
                  <a:cubicBezTo>
                    <a:pt x="57" y="19"/>
                    <a:pt x="78" y="10"/>
                    <a:pt x="100" y="0"/>
                  </a:cubicBezTo>
                  <a:cubicBezTo>
                    <a:pt x="106" y="13"/>
                    <a:pt x="113" y="26"/>
                    <a:pt x="119" y="39"/>
                  </a:cubicBezTo>
                  <a:cubicBezTo>
                    <a:pt x="125" y="52"/>
                    <a:pt x="131" y="65"/>
                    <a:pt x="137" y="78"/>
                  </a:cubicBezTo>
                  <a:cubicBezTo>
                    <a:pt x="144" y="61"/>
                    <a:pt x="150" y="44"/>
                    <a:pt x="156" y="27"/>
                  </a:cubicBezTo>
                  <a:cubicBezTo>
                    <a:pt x="164" y="27"/>
                    <a:pt x="172" y="27"/>
                    <a:pt x="180" y="27"/>
                  </a:cubicBezTo>
                  <a:cubicBezTo>
                    <a:pt x="186" y="42"/>
                    <a:pt x="192" y="58"/>
                    <a:pt x="198" y="76"/>
                  </a:cubicBezTo>
                  <a:cubicBezTo>
                    <a:pt x="211" y="50"/>
                    <a:pt x="223" y="25"/>
                    <a:pt x="235" y="0"/>
                  </a:cubicBezTo>
                  <a:cubicBezTo>
                    <a:pt x="237" y="0"/>
                    <a:pt x="238" y="1"/>
                    <a:pt x="240" y="1"/>
                  </a:cubicBezTo>
                  <a:cubicBezTo>
                    <a:pt x="259" y="10"/>
                    <a:pt x="278" y="18"/>
                    <a:pt x="296" y="29"/>
                  </a:cubicBezTo>
                  <a:cubicBezTo>
                    <a:pt x="321" y="44"/>
                    <a:pt x="336" y="66"/>
                    <a:pt x="335" y="97"/>
                  </a:cubicBezTo>
                  <a:cubicBezTo>
                    <a:pt x="335" y="111"/>
                    <a:pt x="335" y="125"/>
                    <a:pt x="335" y="139"/>
                  </a:cubicBezTo>
                  <a:cubicBezTo>
                    <a:pt x="224" y="139"/>
                    <a:pt x="113" y="139"/>
                    <a:pt x="1"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IN">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Rectangle 50"/>
          <p:cNvSpPr/>
          <p:nvPr/>
        </p:nvSpPr>
        <p:spPr>
          <a:xfrm>
            <a:off x="8371945" y="3459185"/>
            <a:ext cx="2089878"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8366991" y="3159780"/>
            <a:ext cx="1256754"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8095978" y="5456190"/>
            <a:ext cx="2039599"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8091024" y="5156785"/>
            <a:ext cx="1256754"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4"/>
          <p:cNvSpPr/>
          <p:nvPr/>
        </p:nvSpPr>
        <p:spPr>
          <a:xfrm>
            <a:off x="2396927" y="5267582"/>
            <a:ext cx="2208365"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3348538" y="4968177"/>
            <a:ext cx="1256754" cy="215444"/>
          </a:xfrm>
          <a:prstGeom prst="rect">
            <a:avLst/>
          </a:prstGeom>
          <a:noFill/>
        </p:spPr>
        <p:txBody>
          <a:bodyPr wrap="non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0"/>
          <p:cNvSpPr/>
          <p:nvPr/>
        </p:nvSpPr>
        <p:spPr>
          <a:xfrm>
            <a:off x="1008391" y="2050542"/>
            <a:ext cx="4370291" cy="738664"/>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1"/>
          <p:cNvSpPr txBox="1"/>
          <p:nvPr/>
        </p:nvSpPr>
        <p:spPr>
          <a:xfrm>
            <a:off x="1003439" y="1751137"/>
            <a:ext cx="1307468" cy="215444"/>
          </a:xfrm>
          <a:prstGeom prst="rect">
            <a:avLst/>
          </a:prstGeom>
          <a:noFill/>
        </p:spPr>
        <p:txBody>
          <a:bodyPr wrap="squar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p:bldP spid="52" grpId="0"/>
      <p:bldP spid="53" grpId="0"/>
      <p:bldP spid="54" grpId="0"/>
      <p:bldP spid="55"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MH_Other_1"/>
          <p:cNvSpPr/>
          <p:nvPr>
            <p:custDataLst>
              <p:tags r:id="rId2"/>
            </p:custDataLst>
          </p:nvPr>
        </p:nvSpPr>
        <p:spPr>
          <a:xfrm>
            <a:off x="4706036" y="2365768"/>
            <a:ext cx="803583" cy="805257"/>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3"/>
            </p:custDataLst>
          </p:nvPr>
        </p:nvSpPr>
        <p:spPr>
          <a:xfrm>
            <a:off x="4706036" y="3366900"/>
            <a:ext cx="803583" cy="805257"/>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4"/>
            </p:custDataLst>
          </p:nvPr>
        </p:nvSpPr>
        <p:spPr>
          <a:xfrm>
            <a:off x="4706036" y="4368030"/>
            <a:ext cx="803583" cy="805257"/>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4215"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15" kern="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5"/>
            </p:custDataLst>
          </p:nvPr>
        </p:nvSpPr>
        <p:spPr>
          <a:xfrm>
            <a:off x="4706036" y="5369161"/>
            <a:ext cx="803583" cy="805257"/>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4215"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15" kern="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6"/>
            </p:custDataLst>
          </p:nvPr>
        </p:nvSpPr>
        <p:spPr>
          <a:xfrm>
            <a:off x="4794397" y="666258"/>
            <a:ext cx="3269956" cy="1354217"/>
          </a:xfrm>
          <a:prstGeom prst="rect">
            <a:avLst/>
          </a:prstGeom>
          <a:noFill/>
        </p:spPr>
        <p:txBody>
          <a:bodyPr vert="horz" wrap="square" lIns="0" tIns="0" rIns="0" bIns="0" rtlCol="0" anchor="ctr" anchorCtr="0">
            <a:spAutoFit/>
          </a:bodyPr>
          <a:lstStyle/>
          <a:p>
            <a:pPr algn="ctr"/>
            <a:r>
              <a:rPr lang="zh-CN" altLang="en-US" sz="88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88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7"/>
            </p:custDataLst>
          </p:nvPr>
        </p:nvSpPr>
        <p:spPr>
          <a:xfrm>
            <a:off x="5797817" y="2378838"/>
            <a:ext cx="2705921" cy="707758"/>
          </a:xfrm>
          <a:prstGeom prst="rect">
            <a:avLst/>
          </a:prstGeom>
        </p:spPr>
        <p:txBody>
          <a:bodyPr wrap="square" lIns="0" tIns="0" rIns="0" bIns="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2"/>
          <p:cNvSpPr/>
          <p:nvPr>
            <p:custDataLst>
              <p:tags r:id="rId8"/>
            </p:custDataLst>
          </p:nvPr>
        </p:nvSpPr>
        <p:spPr>
          <a:xfrm>
            <a:off x="5797817" y="3391401"/>
            <a:ext cx="2705921" cy="707758"/>
          </a:xfrm>
          <a:prstGeom prst="rect">
            <a:avLst/>
          </a:prstGeom>
        </p:spPr>
        <p:txBody>
          <a:bodyPr wrap="square" lIns="0" tIns="0" rIns="0" bIns="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Text_3"/>
          <p:cNvSpPr/>
          <p:nvPr>
            <p:custDataLst>
              <p:tags r:id="rId9"/>
            </p:custDataLst>
          </p:nvPr>
        </p:nvSpPr>
        <p:spPr>
          <a:xfrm>
            <a:off x="5797817" y="4403963"/>
            <a:ext cx="2705921" cy="707758"/>
          </a:xfrm>
          <a:prstGeom prst="rect">
            <a:avLst/>
          </a:prstGeom>
        </p:spPr>
        <p:txBody>
          <a:bodyPr wrap="square" lIns="0" tIns="0" rIns="0" bIns="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Text_4"/>
          <p:cNvSpPr/>
          <p:nvPr>
            <p:custDataLst>
              <p:tags r:id="rId10"/>
            </p:custDataLst>
          </p:nvPr>
        </p:nvSpPr>
        <p:spPr>
          <a:xfrm>
            <a:off x="5797817" y="5416525"/>
            <a:ext cx="2705921" cy="707758"/>
          </a:xfrm>
          <a:prstGeom prst="rect">
            <a:avLst/>
          </a:prstGeom>
        </p:spPr>
        <p:txBody>
          <a:bodyPr wrap="square" lIns="0" tIns="0" rIns="0" bIns="0" anchor="ctr">
            <a:spAutoFit/>
          </a:bodyPr>
          <a:lstStyle/>
          <a:p>
            <a:pPr lvl="0"/>
            <a:r>
              <a:rPr lang="zh-CN" altLang="en-US" sz="3200" dirty="0">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2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0-#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animBg="1"/>
      <p:bldP spid="14" grpId="0" animBg="1"/>
      <p:bldP spid="16" grpId="0" animBg="1"/>
      <p:bldP spid="10" grpId="0" animBg="1"/>
      <p:bldP spid="11"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1172791" y="2686730"/>
            <a:ext cx="744425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b="1" dirty="0">
                <a:solidFill>
                  <a:schemeClr val="accent4"/>
                </a:solidFill>
                <a:cs typeface="Arial" panose="020B0604020202020204" pitchFamily="34" charset="0"/>
              </a:rPr>
              <a:t>THANK YOU</a:t>
            </a:r>
            <a:endParaRPr lang="zh-CN" altLang="en-US" sz="8800" b="1" dirty="0">
              <a:solidFill>
                <a:schemeClr val="accent4"/>
              </a:solidFill>
              <a:cs typeface="Arial" panose="020B0604020202020204" pitchFamily="34" charset="0"/>
            </a:endParaRPr>
          </a:p>
        </p:txBody>
      </p:sp>
      <p:sp>
        <p:nvSpPr>
          <p:cNvPr id="12" name="矩形 259"/>
          <p:cNvSpPr>
            <a:spLocks noChangeArrowheads="1"/>
          </p:cNvSpPr>
          <p:nvPr/>
        </p:nvSpPr>
        <p:spPr bwMode="auto">
          <a:xfrm>
            <a:off x="1325517" y="4120381"/>
            <a:ext cx="1963100" cy="240030"/>
          </a:xfrm>
          <a:prstGeom prst="rect">
            <a:avLst/>
          </a:prstGeom>
          <a:noFill/>
          <a:ln w="9525">
            <a:solidFill>
              <a:schemeClr val="accent4"/>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accent4"/>
                </a:solidFill>
                <a:latin typeface="Arial" panose="020B0604020202020204" pitchFamily="34" charset="0"/>
                <a:cs typeface="Arial" panose="020B0604020202020204" pitchFamily="34" charset="0"/>
                <a:sym typeface="Arial" panose="020B0604020202020204" pitchFamily="34" charset="0"/>
              </a:rPr>
              <a:t>汇报</a:t>
            </a:r>
            <a:r>
              <a:rPr lang="en-US" altLang="zh-CN"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a:t>
            </a:r>
            <a:r>
              <a:rPr lang="en-US"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xxx</a:t>
            </a:r>
            <a:endParaRPr lang="en-US" sz="1100" dirty="0">
              <a:solidFill>
                <a:schemeClr val="accent4"/>
              </a:solidFill>
              <a:latin typeface="Arial" panose="020B0604020202020204" pitchFamily="34" charset="0"/>
              <a:cs typeface="Arial" panose="020B0604020202020204" pitchFamily="34" charset="0"/>
              <a:sym typeface="Arial" panose="020B0604020202020204" pitchFamily="34" charset="0"/>
            </a:endParaRPr>
          </a:p>
        </p:txBody>
      </p:sp>
      <p:sp>
        <p:nvSpPr>
          <p:cNvPr id="13" name="矩形 259"/>
          <p:cNvSpPr>
            <a:spLocks noChangeArrowheads="1"/>
          </p:cNvSpPr>
          <p:nvPr/>
        </p:nvSpPr>
        <p:spPr bwMode="auto">
          <a:xfrm>
            <a:off x="3981103" y="4120381"/>
            <a:ext cx="2093933" cy="240030"/>
          </a:xfrm>
          <a:prstGeom prst="rect">
            <a:avLst/>
          </a:prstGeom>
          <a:noFill/>
          <a:ln w="9525">
            <a:solidFill>
              <a:schemeClr val="accent4"/>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100" dirty="0">
                <a:solidFill>
                  <a:schemeClr val="accent4"/>
                </a:solidFill>
                <a:latin typeface="Arial" panose="020B0604020202020204" pitchFamily="34" charset="0"/>
                <a:cs typeface="Arial" panose="020B0604020202020204" pitchFamily="34" charset="0"/>
                <a:sym typeface="Arial" panose="020B0604020202020204" pitchFamily="34" charset="0"/>
              </a:rPr>
              <a:t>Report: </a:t>
            </a:r>
            <a:r>
              <a:rPr lang="en-US" altLang="zh-CN" sz="1100" dirty="0" smtClean="0">
                <a:solidFill>
                  <a:schemeClr val="accent4"/>
                </a:solidFill>
                <a:latin typeface="Arial" panose="020B0604020202020204" pitchFamily="34" charset="0"/>
                <a:cs typeface="Arial" panose="020B0604020202020204" pitchFamily="34" charset="0"/>
                <a:sym typeface="Arial" panose="020B0604020202020204" pitchFamily="34" charset="0"/>
              </a:rPr>
              <a:t>xxxx</a:t>
            </a:r>
            <a:endParaRPr lang="en-US" altLang="zh-CN" sz="1100" dirty="0">
              <a:solidFill>
                <a:schemeClr val="accent4"/>
              </a:solidFill>
              <a:latin typeface="Arial" panose="020B0604020202020204" pitchFamily="34" charset="0"/>
              <a:cs typeface="Arial" panose="020B0604020202020204" pitchFamily="34" charset="0"/>
              <a:sym typeface="Arial" panose="020B0604020202020204" pitchFamily="34" charset="0"/>
            </a:endParaRPr>
          </a:p>
        </p:txBody>
      </p:sp>
      <p:sp>
        <p:nvSpPr>
          <p:cNvPr id="14" name="矩形 259"/>
          <p:cNvSpPr>
            <a:spLocks noChangeArrowheads="1"/>
          </p:cNvSpPr>
          <p:nvPr/>
        </p:nvSpPr>
        <p:spPr bwMode="auto">
          <a:xfrm>
            <a:off x="1172791" y="2320181"/>
            <a:ext cx="68681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dirty="0">
                <a:solidFill>
                  <a:schemeClr val="accent4"/>
                </a:solidFill>
                <a:cs typeface="Arial" panose="020B0604020202020204" pitchFamily="34" charset="0"/>
              </a:rPr>
              <a:t>感谢聆听，批评指导</a:t>
            </a:r>
            <a:endParaRPr lang="zh-CN" altLang="en-US" sz="2800" dirty="0">
              <a:solidFill>
                <a:schemeClr val="accent4"/>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par>
                          <p:cTn id="32" fill="hold">
                            <p:stCondLst>
                              <p:cond delay="3299"/>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799"/>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P spid="12" grpId="0" bldLvl="0" animBg="1"/>
      <p:bldP spid="13" grpId="0" bldLvl="0" animBg="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文本框 2"/>
          <p:cNvSpPr txBox="1">
            <a:spLocks noChangeArrowheads="1"/>
          </p:cNvSpPr>
          <p:nvPr>
            <p:custDataLst>
              <p:tags r:id="rId2"/>
            </p:custDataLst>
          </p:nvPr>
        </p:nvSpPr>
        <p:spPr bwMode="auto">
          <a:xfrm>
            <a:off x="5581429" y="1321600"/>
            <a:ext cx="1695893" cy="156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10195"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4413959" y="4771695"/>
            <a:ext cx="4142874"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4696303" y="2741129"/>
            <a:ext cx="346614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4195432" y="3904058"/>
            <a:ext cx="4467886" cy="830997"/>
          </a:xfrm>
          <a:prstGeom prst="rect">
            <a:avLst/>
          </a:prstGeom>
        </p:spPr>
        <p:txBody>
          <a:bodyPr wrap="square" lIns="0" tIns="0" rIns="0" bIns="0">
            <a:spAutoFit/>
          </a:bodyPr>
          <a:lstStyle/>
          <a:p>
            <a:pPr algn="ctr"/>
            <a:r>
              <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5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4413961"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557898"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413961"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6557898"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0-#ppt_w/2"/>
                                          </p:val>
                                        </p:tav>
                                        <p:tav tm="100000">
                                          <p:val>
                                            <p:strVal val="#ppt_x"/>
                                          </p:val>
                                        </p:tav>
                                      </p:tavLst>
                                    </p:anim>
                                    <p:anim calcmode="lin" valueType="num">
                                      <p:cBhvr additive="base">
                                        <p:cTn id="1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2052" grpId="0"/>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21329" y="1474642"/>
            <a:ext cx="2771272" cy="2717747"/>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flipH="1">
            <a:off x="1293464" y="1371620"/>
            <a:ext cx="3000215" cy="4188921"/>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812800" y="5882030"/>
            <a:ext cx="11233150" cy="369332"/>
          </a:xfrm>
          <a:prstGeom prst="rect">
            <a:avLst/>
          </a:prstGeom>
          <a:noFill/>
          <a:effectLst/>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bwMode="auto">
          <a:xfrm>
            <a:off x="1480382" y="4358761"/>
            <a:ext cx="2613203" cy="865808"/>
            <a:chOff x="680210" y="1949615"/>
            <a:chExt cx="1718591" cy="616167"/>
          </a:xfrm>
        </p:grpSpPr>
        <p:sp>
          <p:nvSpPr>
            <p:cNvPr id="28" name="Content Placeholder 2"/>
            <p:cNvSpPr txBox="1"/>
            <p:nvPr/>
          </p:nvSpPr>
          <p:spPr>
            <a:xfrm>
              <a:off x="680210" y="2171520"/>
              <a:ext cx="171859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680210" y="1949615"/>
              <a:ext cx="1330361" cy="153324"/>
            </a:xfrm>
            <a:prstGeom prst="rect">
              <a:avLst/>
            </a:prstGeom>
            <a:noFill/>
          </p:spPr>
          <p:txBody>
            <a:bodyPr wrap="square"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矩形 29"/>
          <p:cNvSpPr/>
          <p:nvPr/>
        </p:nvSpPr>
        <p:spPr>
          <a:xfrm>
            <a:off x="5069404" y="1474642"/>
            <a:ext cx="2771272" cy="2717747"/>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flipH="1">
            <a:off x="4941539" y="1371620"/>
            <a:ext cx="3000215" cy="4188921"/>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bwMode="auto">
          <a:xfrm>
            <a:off x="5173738" y="4358760"/>
            <a:ext cx="2569913" cy="865810"/>
            <a:chOff x="578159" y="1949614"/>
            <a:chExt cx="1777231" cy="616168"/>
          </a:xfrm>
        </p:grpSpPr>
        <p:sp>
          <p:nvSpPr>
            <p:cNvPr id="33" name="Content Placeholder 2"/>
            <p:cNvSpPr txBox="1"/>
            <p:nvPr/>
          </p:nvSpPr>
          <p:spPr>
            <a:xfrm>
              <a:off x="578159" y="2171520"/>
              <a:ext cx="177723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579173" y="1949614"/>
              <a:ext cx="1525803" cy="153324"/>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8717479" y="1474642"/>
            <a:ext cx="2771272" cy="2717747"/>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flipH="1">
            <a:off x="8589614" y="1371620"/>
            <a:ext cx="3000215" cy="4188921"/>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bwMode="auto">
          <a:xfrm>
            <a:off x="8823803" y="4358760"/>
            <a:ext cx="2569911" cy="865810"/>
            <a:chOff x="578159" y="1949614"/>
            <a:chExt cx="1971069" cy="616168"/>
          </a:xfrm>
        </p:grpSpPr>
        <p:sp>
          <p:nvSpPr>
            <p:cNvPr id="38" name="Content Placeholder 2"/>
            <p:cNvSpPr txBox="1"/>
            <p:nvPr/>
          </p:nvSpPr>
          <p:spPr>
            <a:xfrm>
              <a:off x="578159" y="2171520"/>
              <a:ext cx="1971069" cy="39426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79173" y="1949614"/>
              <a:ext cx="1525803" cy="153324"/>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20" grpId="0"/>
      <p:bldP spid="30" grpId="0" animBg="1"/>
      <p:bldP spid="31"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7" name="Group 497"/>
          <p:cNvGrpSpPr/>
          <p:nvPr/>
        </p:nvGrpSpPr>
        <p:grpSpPr>
          <a:xfrm>
            <a:off x="4206359" y="2366325"/>
            <a:ext cx="4499514" cy="3433041"/>
            <a:chOff x="0" y="0"/>
            <a:chExt cx="8532877" cy="6510419"/>
          </a:xfrm>
        </p:grpSpPr>
        <p:sp>
          <p:nvSpPr>
            <p:cNvPr id="465" name="Shape 465"/>
            <p:cNvSpPr/>
            <p:nvPr/>
          </p:nvSpPr>
          <p:spPr>
            <a:xfrm>
              <a:off x="6318269" y="661032"/>
              <a:ext cx="700951" cy="5414596"/>
            </a:xfrm>
            <a:custGeom>
              <a:avLst/>
              <a:gdLst/>
              <a:ahLst/>
              <a:cxnLst>
                <a:cxn ang="0">
                  <a:pos x="wd2" y="hd2"/>
                </a:cxn>
                <a:cxn ang="5400000">
                  <a:pos x="wd2" y="hd2"/>
                </a:cxn>
                <a:cxn ang="10800000">
                  <a:pos x="wd2" y="hd2"/>
                </a:cxn>
                <a:cxn ang="16200000">
                  <a:pos x="wd2" y="hd2"/>
                </a:cxn>
              </a:cxnLst>
              <a:rect l="0" t="0" r="r" b="b"/>
              <a:pathLst>
                <a:path w="21512" h="21600" extrusionOk="0">
                  <a:moveTo>
                    <a:pt x="8091" y="0"/>
                  </a:moveTo>
                  <a:lnTo>
                    <a:pt x="0" y="4612"/>
                  </a:lnTo>
                  <a:lnTo>
                    <a:pt x="749" y="17288"/>
                  </a:lnTo>
                  <a:lnTo>
                    <a:pt x="8353" y="21600"/>
                  </a:lnTo>
                  <a:cubicBezTo>
                    <a:pt x="16984" y="18165"/>
                    <a:pt x="21424" y="14575"/>
                    <a:pt x="21511" y="10961"/>
                  </a:cubicBezTo>
                  <a:cubicBezTo>
                    <a:pt x="21600" y="7237"/>
                    <a:pt x="17069" y="3536"/>
                    <a:pt x="8091" y="0"/>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6" name="Shape 466"/>
            <p:cNvSpPr/>
            <p:nvPr/>
          </p:nvSpPr>
          <p:spPr>
            <a:xfrm>
              <a:off x="6581250" y="639500"/>
              <a:ext cx="1430830" cy="5430935"/>
            </a:xfrm>
            <a:custGeom>
              <a:avLst/>
              <a:gdLst/>
              <a:ahLst/>
              <a:cxnLst>
                <a:cxn ang="0">
                  <a:pos x="wd2" y="hd2"/>
                </a:cxn>
                <a:cxn ang="5400000">
                  <a:pos x="wd2" y="hd2"/>
                </a:cxn>
                <a:cxn ang="10800000">
                  <a:pos x="wd2" y="hd2"/>
                </a:cxn>
                <a:cxn ang="16200000">
                  <a:pos x="wd2" y="hd2"/>
                </a:cxn>
              </a:cxnLst>
              <a:rect l="0" t="0" r="r" b="b"/>
              <a:pathLst>
                <a:path w="21579" h="21600" extrusionOk="0">
                  <a:moveTo>
                    <a:pt x="0" y="48"/>
                  </a:moveTo>
                  <a:lnTo>
                    <a:pt x="15420" y="0"/>
                  </a:lnTo>
                  <a:cubicBezTo>
                    <a:pt x="19524" y="3540"/>
                    <a:pt x="21600" y="7221"/>
                    <a:pt x="21579" y="10922"/>
                  </a:cubicBezTo>
                  <a:cubicBezTo>
                    <a:pt x="21569" y="12714"/>
                    <a:pt x="21068" y="14500"/>
                    <a:pt x="20056" y="16266"/>
                  </a:cubicBezTo>
                  <a:cubicBezTo>
                    <a:pt x="19046" y="18029"/>
                    <a:pt x="17525" y="19772"/>
                    <a:pt x="15503" y="21480"/>
                  </a:cubicBezTo>
                  <a:lnTo>
                    <a:pt x="128" y="21600"/>
                  </a:lnTo>
                  <a:cubicBezTo>
                    <a:pt x="4451" y="18133"/>
                    <a:pt x="6651" y="14507"/>
                    <a:pt x="6644" y="10858"/>
                  </a:cubicBezTo>
                  <a:cubicBezTo>
                    <a:pt x="6637" y="7184"/>
                    <a:pt x="4394" y="3534"/>
                    <a:pt x="0" y="48"/>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7" name="Shape 467"/>
            <p:cNvSpPr/>
            <p:nvPr/>
          </p:nvSpPr>
          <p:spPr>
            <a:xfrm>
              <a:off x="1463995" y="1062792"/>
              <a:ext cx="492062" cy="4573331"/>
            </a:xfrm>
            <a:custGeom>
              <a:avLst/>
              <a:gdLst/>
              <a:ahLst/>
              <a:cxnLst>
                <a:cxn ang="0">
                  <a:pos x="wd2" y="hd2"/>
                </a:cxn>
                <a:cxn ang="5400000">
                  <a:pos x="wd2" y="hd2"/>
                </a:cxn>
                <a:cxn ang="10800000">
                  <a:pos x="wd2" y="hd2"/>
                </a:cxn>
                <a:cxn ang="16200000">
                  <a:pos x="wd2" y="hd2"/>
                </a:cxn>
              </a:cxnLst>
              <a:rect l="0" t="0" r="r" b="b"/>
              <a:pathLst>
                <a:path w="21485" h="21600" extrusionOk="0">
                  <a:moveTo>
                    <a:pt x="9390" y="0"/>
                  </a:moveTo>
                  <a:cubicBezTo>
                    <a:pt x="3268" y="3614"/>
                    <a:pt x="127" y="7279"/>
                    <a:pt x="4" y="10953"/>
                  </a:cubicBezTo>
                  <a:cubicBezTo>
                    <a:pt x="-115" y="14521"/>
                    <a:pt x="2613" y="18083"/>
                    <a:pt x="8157" y="21600"/>
                  </a:cubicBezTo>
                  <a:lnTo>
                    <a:pt x="21485" y="19890"/>
                  </a:lnTo>
                  <a:cubicBezTo>
                    <a:pt x="20341" y="17122"/>
                    <a:pt x="19747" y="14352"/>
                    <a:pt x="19701" y="11582"/>
                  </a:cubicBezTo>
                  <a:cubicBezTo>
                    <a:pt x="19652" y="8582"/>
                    <a:pt x="20247" y="5583"/>
                    <a:pt x="21485" y="2587"/>
                  </a:cubicBezTo>
                  <a:lnTo>
                    <a:pt x="9390" y="0"/>
                  </a:lnTo>
                  <a:close/>
                </a:path>
              </a:pathLst>
            </a:custGeom>
            <a:solidFill>
              <a:schemeClr val="accent1">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8" name="Shape 468"/>
            <p:cNvSpPr/>
            <p:nvPr/>
          </p:nvSpPr>
          <p:spPr>
            <a:xfrm>
              <a:off x="451246" y="1058570"/>
              <a:ext cx="1230032" cy="4565520"/>
            </a:xfrm>
            <a:custGeom>
              <a:avLst/>
              <a:gdLst/>
              <a:ahLst/>
              <a:cxnLst>
                <a:cxn ang="0">
                  <a:pos x="wd2" y="hd2"/>
                </a:cxn>
                <a:cxn ang="5400000">
                  <a:pos x="wd2" y="hd2"/>
                </a:cxn>
                <a:cxn ang="10800000">
                  <a:pos x="wd2" y="hd2"/>
                </a:cxn>
                <a:cxn ang="16200000">
                  <a:pos x="wd2" y="hd2"/>
                </a:cxn>
              </a:cxnLst>
              <a:rect l="0" t="0" r="r" b="b"/>
              <a:pathLst>
                <a:path w="21579" h="21600" extrusionOk="0">
                  <a:moveTo>
                    <a:pt x="21579" y="42"/>
                  </a:moveTo>
                  <a:lnTo>
                    <a:pt x="7333" y="0"/>
                  </a:lnTo>
                  <a:cubicBezTo>
                    <a:pt x="6682" y="84"/>
                    <a:pt x="6082" y="195"/>
                    <a:pt x="5553" y="327"/>
                  </a:cubicBezTo>
                  <a:cubicBezTo>
                    <a:pt x="3371" y="874"/>
                    <a:pt x="2654" y="1689"/>
                    <a:pt x="2153" y="2480"/>
                  </a:cubicBezTo>
                  <a:cubicBezTo>
                    <a:pt x="1521" y="3478"/>
                    <a:pt x="1116" y="4484"/>
                    <a:pt x="940" y="5495"/>
                  </a:cubicBezTo>
                  <a:cubicBezTo>
                    <a:pt x="338" y="7371"/>
                    <a:pt x="25" y="9256"/>
                    <a:pt x="1" y="11144"/>
                  </a:cubicBezTo>
                  <a:cubicBezTo>
                    <a:pt x="-21" y="12936"/>
                    <a:pt x="220" y="14726"/>
                    <a:pt x="740" y="16508"/>
                  </a:cubicBezTo>
                  <a:cubicBezTo>
                    <a:pt x="999" y="17396"/>
                    <a:pt x="1328" y="18284"/>
                    <a:pt x="1773" y="19167"/>
                  </a:cubicBezTo>
                  <a:cubicBezTo>
                    <a:pt x="2017" y="19649"/>
                    <a:pt x="2299" y="20134"/>
                    <a:pt x="2999" y="20583"/>
                  </a:cubicBezTo>
                  <a:cubicBezTo>
                    <a:pt x="3597" y="20967"/>
                    <a:pt x="4482" y="21313"/>
                    <a:pt x="5604" y="21600"/>
                  </a:cubicBezTo>
                  <a:lnTo>
                    <a:pt x="21068" y="21600"/>
                  </a:lnTo>
                  <a:cubicBezTo>
                    <a:pt x="18829" y="18013"/>
                    <a:pt x="17754" y="14380"/>
                    <a:pt x="17856" y="10743"/>
                  </a:cubicBezTo>
                  <a:cubicBezTo>
                    <a:pt x="17956" y="7154"/>
                    <a:pt x="19202" y="3574"/>
                    <a:pt x="21579" y="4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1" name="Group 471"/>
            <p:cNvGrpSpPr/>
            <p:nvPr/>
          </p:nvGrpSpPr>
          <p:grpSpPr>
            <a:xfrm>
              <a:off x="1837519" y="0"/>
              <a:ext cx="2058434" cy="6245187"/>
              <a:chOff x="0" y="32862"/>
              <a:chExt cx="2058432" cy="6245186"/>
            </a:xfrm>
          </p:grpSpPr>
          <p:sp>
            <p:nvSpPr>
              <p:cNvPr id="469" name="Shape 469"/>
              <p:cNvSpPr/>
              <p:nvPr/>
            </p:nvSpPr>
            <p:spPr>
              <a:xfrm>
                <a:off x="1385142" y="38637"/>
                <a:ext cx="673291" cy="6229412"/>
              </a:xfrm>
              <a:custGeom>
                <a:avLst/>
                <a:gdLst/>
                <a:ahLst/>
                <a:cxnLst>
                  <a:cxn ang="0">
                    <a:pos x="wd2" y="hd2"/>
                  </a:cxn>
                  <a:cxn ang="5400000">
                    <a:pos x="wd2" y="hd2"/>
                  </a:cxn>
                  <a:cxn ang="10800000">
                    <a:pos x="wd2" y="hd2"/>
                  </a:cxn>
                  <a:cxn ang="16200000">
                    <a:pos x="wd2" y="hd2"/>
                  </a:cxn>
                </a:cxnLst>
                <a:rect l="0" t="0" r="r" b="b"/>
                <a:pathLst>
                  <a:path w="21416" h="21600" extrusionOk="0">
                    <a:moveTo>
                      <a:pt x="9363" y="0"/>
                    </a:moveTo>
                    <a:cubicBezTo>
                      <a:pt x="3338" y="3602"/>
                      <a:pt x="209" y="7254"/>
                      <a:pt x="10" y="10914"/>
                    </a:cubicBezTo>
                    <a:cubicBezTo>
                      <a:pt x="-184" y="14494"/>
                      <a:pt x="2425" y="18068"/>
                      <a:pt x="7808" y="21600"/>
                    </a:cubicBezTo>
                    <a:lnTo>
                      <a:pt x="21416" y="19820"/>
                    </a:lnTo>
                    <a:cubicBezTo>
                      <a:pt x="20276" y="17062"/>
                      <a:pt x="19684" y="14301"/>
                      <a:pt x="19639" y="11541"/>
                    </a:cubicBezTo>
                    <a:cubicBezTo>
                      <a:pt x="19590" y="8552"/>
                      <a:pt x="20182" y="5564"/>
                      <a:pt x="21416" y="2578"/>
                    </a:cubicBezTo>
                    <a:lnTo>
                      <a:pt x="9363" y="0"/>
                    </a:lnTo>
                    <a:close/>
                  </a:path>
                </a:pathLst>
              </a:custGeom>
              <a:solidFill>
                <a:schemeClr val="accent2">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0" name="Shape 470"/>
              <p:cNvSpPr/>
              <p:nvPr/>
            </p:nvSpPr>
            <p:spPr>
              <a:xfrm>
                <a:off x="-1" y="32862"/>
                <a:ext cx="1689072" cy="6245187"/>
              </a:xfrm>
              <a:custGeom>
                <a:avLst/>
                <a:gdLst/>
                <a:ahLst/>
                <a:cxnLst>
                  <a:cxn ang="0">
                    <a:pos x="wd2" y="hd2"/>
                  </a:cxn>
                  <a:cxn ang="5400000">
                    <a:pos x="wd2" y="hd2"/>
                  </a:cxn>
                  <a:cxn ang="10800000">
                    <a:pos x="wd2" y="hd2"/>
                  </a:cxn>
                  <a:cxn ang="16200000">
                    <a:pos x="wd2" y="hd2"/>
                  </a:cxn>
                </a:cxnLst>
                <a:rect l="0" t="0" r="r" b="b"/>
                <a:pathLst>
                  <a:path w="21579" h="21600" extrusionOk="0">
                    <a:moveTo>
                      <a:pt x="21579" y="11"/>
                    </a:moveTo>
                    <a:lnTo>
                      <a:pt x="7305" y="0"/>
                    </a:lnTo>
                    <a:cubicBezTo>
                      <a:pt x="6656" y="84"/>
                      <a:pt x="6059" y="195"/>
                      <a:pt x="5532" y="327"/>
                    </a:cubicBezTo>
                    <a:cubicBezTo>
                      <a:pt x="3358" y="874"/>
                      <a:pt x="2644" y="1689"/>
                      <a:pt x="2144" y="2480"/>
                    </a:cubicBezTo>
                    <a:cubicBezTo>
                      <a:pt x="1515" y="3478"/>
                      <a:pt x="1111" y="4484"/>
                      <a:pt x="937" y="5495"/>
                    </a:cubicBezTo>
                    <a:cubicBezTo>
                      <a:pt x="337" y="7371"/>
                      <a:pt x="24" y="9256"/>
                      <a:pt x="1" y="11144"/>
                    </a:cubicBezTo>
                    <a:cubicBezTo>
                      <a:pt x="-21" y="12936"/>
                      <a:pt x="219" y="14726"/>
                      <a:pt x="737" y="16508"/>
                    </a:cubicBezTo>
                    <a:cubicBezTo>
                      <a:pt x="995" y="17396"/>
                      <a:pt x="1323" y="18284"/>
                      <a:pt x="1767" y="19167"/>
                    </a:cubicBezTo>
                    <a:cubicBezTo>
                      <a:pt x="2009" y="19649"/>
                      <a:pt x="2290" y="20134"/>
                      <a:pt x="2987" y="20583"/>
                    </a:cubicBezTo>
                    <a:cubicBezTo>
                      <a:pt x="3582" y="20966"/>
                      <a:pt x="4464" y="21313"/>
                      <a:pt x="5582" y="21600"/>
                    </a:cubicBezTo>
                    <a:lnTo>
                      <a:pt x="20987" y="21600"/>
                    </a:lnTo>
                    <a:cubicBezTo>
                      <a:pt x="18746" y="18013"/>
                      <a:pt x="17675" y="14381"/>
                      <a:pt x="17787" y="10743"/>
                    </a:cubicBezTo>
                    <a:cubicBezTo>
                      <a:pt x="17898" y="7143"/>
                      <a:pt x="19166" y="3552"/>
                      <a:pt x="21579" y="11"/>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4" name="Group 474"/>
            <p:cNvGrpSpPr/>
            <p:nvPr/>
          </p:nvGrpSpPr>
          <p:grpSpPr>
            <a:xfrm>
              <a:off x="3716427" y="1570711"/>
              <a:ext cx="1319651" cy="4048859"/>
              <a:chOff x="-239" y="0"/>
              <a:chExt cx="1319650" cy="4048858"/>
            </a:xfrm>
          </p:grpSpPr>
          <p:sp>
            <p:nvSpPr>
              <p:cNvPr id="472" name="Shape 472"/>
              <p:cNvSpPr/>
              <p:nvPr/>
            </p:nvSpPr>
            <p:spPr>
              <a:xfrm>
                <a:off x="887919" y="24765"/>
                <a:ext cx="431492" cy="4024094"/>
              </a:xfrm>
              <a:custGeom>
                <a:avLst/>
                <a:gdLst/>
                <a:ahLst/>
                <a:cxnLst>
                  <a:cxn ang="0">
                    <a:pos x="wd2" y="hd2"/>
                  </a:cxn>
                  <a:cxn ang="5400000">
                    <a:pos x="wd2" y="hd2"/>
                  </a:cxn>
                  <a:cxn ang="10800000">
                    <a:pos x="wd2" y="hd2"/>
                  </a:cxn>
                  <a:cxn ang="16200000">
                    <a:pos x="wd2" y="hd2"/>
                  </a:cxn>
                </a:cxnLst>
                <a:rect l="0" t="0" r="r" b="b"/>
                <a:pathLst>
                  <a:path w="21450" h="21600" extrusionOk="0">
                    <a:moveTo>
                      <a:pt x="9376" y="0"/>
                    </a:moveTo>
                    <a:cubicBezTo>
                      <a:pt x="3302" y="3602"/>
                      <a:pt x="167" y="7254"/>
                      <a:pt x="7" y="10914"/>
                    </a:cubicBezTo>
                    <a:cubicBezTo>
                      <a:pt x="-150" y="14495"/>
                      <a:pt x="2540" y="18070"/>
                      <a:pt x="8046" y="21600"/>
                    </a:cubicBezTo>
                    <a:lnTo>
                      <a:pt x="21450" y="19820"/>
                    </a:lnTo>
                    <a:cubicBezTo>
                      <a:pt x="20308" y="17062"/>
                      <a:pt x="19715" y="14301"/>
                      <a:pt x="19669" y="11541"/>
                    </a:cubicBezTo>
                    <a:cubicBezTo>
                      <a:pt x="19620" y="8552"/>
                      <a:pt x="20214" y="5564"/>
                      <a:pt x="21450" y="2578"/>
                    </a:cubicBezTo>
                    <a:lnTo>
                      <a:pt x="9376" y="0"/>
                    </a:lnTo>
                    <a:close/>
                  </a:path>
                </a:pathLst>
              </a:custGeom>
              <a:solidFill>
                <a:schemeClr val="accent3">
                  <a:lumMod val="50000"/>
                </a:schemeClr>
              </a:solidFill>
              <a:ln w="12700" cap="flat">
                <a:noFill/>
                <a:miter lim="400000"/>
              </a:ln>
              <a:effectLst>
                <a:outerShdw blurRad="1117600" dist="25400" dir="5400000" rotWithShape="0">
                  <a:srgbClr val="000000">
                    <a:alpha val="50000"/>
                  </a:srgbClr>
                </a:outerShdw>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3" name="Shape 473"/>
              <p:cNvSpPr/>
              <p:nvPr/>
            </p:nvSpPr>
            <p:spPr>
              <a:xfrm>
                <a:off x="-240" y="0"/>
                <a:ext cx="1083612" cy="4024093"/>
              </a:xfrm>
              <a:custGeom>
                <a:avLst/>
                <a:gdLst/>
                <a:ahLst/>
                <a:cxnLst>
                  <a:cxn ang="0">
                    <a:pos x="wd2" y="hd2"/>
                  </a:cxn>
                  <a:cxn ang="5400000">
                    <a:pos x="wd2" y="hd2"/>
                  </a:cxn>
                  <a:cxn ang="10800000">
                    <a:pos x="wd2" y="hd2"/>
                  </a:cxn>
                  <a:cxn ang="16200000">
                    <a:pos x="wd2" y="hd2"/>
                  </a:cxn>
                </a:cxnLst>
                <a:rect l="0" t="0" r="r" b="b"/>
                <a:pathLst>
                  <a:path w="21547" h="21600" extrusionOk="0">
                    <a:moveTo>
                      <a:pt x="21547" y="0"/>
                    </a:moveTo>
                    <a:lnTo>
                      <a:pt x="7293" y="113"/>
                    </a:lnTo>
                    <a:cubicBezTo>
                      <a:pt x="6646" y="197"/>
                      <a:pt x="6049" y="307"/>
                      <a:pt x="5524" y="439"/>
                    </a:cubicBezTo>
                    <a:cubicBezTo>
                      <a:pt x="3358" y="983"/>
                      <a:pt x="2657" y="1794"/>
                      <a:pt x="2144" y="2580"/>
                    </a:cubicBezTo>
                    <a:cubicBezTo>
                      <a:pt x="292" y="5423"/>
                      <a:pt x="-53" y="8314"/>
                      <a:pt x="6" y="11199"/>
                    </a:cubicBezTo>
                    <a:cubicBezTo>
                      <a:pt x="43" y="12981"/>
                      <a:pt x="234" y="14761"/>
                      <a:pt x="740" y="16534"/>
                    </a:cubicBezTo>
                    <a:cubicBezTo>
                      <a:pt x="993" y="17418"/>
                      <a:pt x="1324" y="18301"/>
                      <a:pt x="1768" y="19180"/>
                    </a:cubicBezTo>
                    <a:cubicBezTo>
                      <a:pt x="2010" y="19660"/>
                      <a:pt x="2290" y="20142"/>
                      <a:pt x="2985" y="20588"/>
                    </a:cubicBezTo>
                    <a:cubicBezTo>
                      <a:pt x="3580" y="20970"/>
                      <a:pt x="4461" y="21315"/>
                      <a:pt x="5574" y="21600"/>
                    </a:cubicBezTo>
                    <a:lnTo>
                      <a:pt x="20942" y="21600"/>
                    </a:lnTo>
                    <a:cubicBezTo>
                      <a:pt x="18718" y="18032"/>
                      <a:pt x="17650" y="14418"/>
                      <a:pt x="17750" y="10800"/>
                    </a:cubicBezTo>
                    <a:cubicBezTo>
                      <a:pt x="17850" y="7177"/>
                      <a:pt x="19120" y="3563"/>
                      <a:pt x="21547"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5" name="Shape 475"/>
            <p:cNvSpPr/>
            <p:nvPr/>
          </p:nvSpPr>
          <p:spPr>
            <a:xfrm>
              <a:off x="5916190" y="1094027"/>
              <a:ext cx="486121" cy="4573901"/>
            </a:xfrm>
            <a:custGeom>
              <a:avLst/>
              <a:gdLst/>
              <a:ahLst/>
              <a:cxnLst>
                <a:cxn ang="0">
                  <a:pos x="wd2" y="hd2"/>
                </a:cxn>
                <a:cxn ang="5400000">
                  <a:pos x="wd2" y="hd2"/>
                </a:cxn>
                <a:cxn ang="10800000">
                  <a:pos x="wd2" y="hd2"/>
                </a:cxn>
                <a:cxn ang="16200000">
                  <a:pos x="wd2" y="hd2"/>
                </a:cxn>
              </a:cxnLst>
              <a:rect l="0" t="0" r="r" b="b"/>
              <a:pathLst>
                <a:path w="21125" h="21600" extrusionOk="0">
                  <a:moveTo>
                    <a:pt x="8725" y="0"/>
                  </a:moveTo>
                  <a:cubicBezTo>
                    <a:pt x="3496" y="3436"/>
                    <a:pt x="608" y="6909"/>
                    <a:pt x="86" y="10392"/>
                  </a:cubicBezTo>
                  <a:cubicBezTo>
                    <a:pt x="-475" y="14141"/>
                    <a:pt x="1707" y="17889"/>
                    <a:pt x="6612" y="21600"/>
                  </a:cubicBezTo>
                  <a:lnTo>
                    <a:pt x="21125" y="19074"/>
                  </a:lnTo>
                  <a:cubicBezTo>
                    <a:pt x="19534" y="16225"/>
                    <a:pt x="18646" y="13372"/>
                    <a:pt x="18464" y="10517"/>
                  </a:cubicBezTo>
                  <a:cubicBezTo>
                    <a:pt x="18281" y="7664"/>
                    <a:pt x="18804" y="4811"/>
                    <a:pt x="20030" y="1961"/>
                  </a:cubicBezTo>
                  <a:lnTo>
                    <a:pt x="8725" y="0"/>
                  </a:lnTo>
                  <a:close/>
                </a:path>
              </a:pathLst>
            </a:custGeom>
            <a:solidFill>
              <a:schemeClr val="accent4">
                <a:lumMod val="50000"/>
              </a:schemeClr>
            </a:solidFill>
            <a:ln w="12700" cap="flat">
              <a:noFill/>
              <a:miter lim="400000"/>
            </a:ln>
            <a:effectLst>
              <a:outerShdw blurRad="1003300" dist="25400" dir="5400000" rotWithShape="0">
                <a:srgbClr val="000000">
                  <a:alpha val="50000"/>
                </a:srgbClr>
              </a:outerShdw>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6" name="Shape 476"/>
            <p:cNvSpPr/>
            <p:nvPr/>
          </p:nvSpPr>
          <p:spPr>
            <a:xfrm>
              <a:off x="4895706" y="1058272"/>
              <a:ext cx="1236264" cy="4613890"/>
            </a:xfrm>
            <a:custGeom>
              <a:avLst/>
              <a:gdLst/>
              <a:ahLst/>
              <a:cxnLst>
                <a:cxn ang="0">
                  <a:pos x="wd2" y="hd2"/>
                </a:cxn>
                <a:cxn ang="5400000">
                  <a:pos x="wd2" y="hd2"/>
                </a:cxn>
                <a:cxn ang="10800000">
                  <a:pos x="wd2" y="hd2"/>
                </a:cxn>
                <a:cxn ang="16200000">
                  <a:pos x="wd2" y="hd2"/>
                </a:cxn>
              </a:cxnLst>
              <a:rect l="0" t="0" r="r" b="b"/>
              <a:pathLst>
                <a:path w="21530" h="21600" extrusionOk="0">
                  <a:moveTo>
                    <a:pt x="21530" y="0"/>
                  </a:moveTo>
                  <a:lnTo>
                    <a:pt x="7291" y="112"/>
                  </a:lnTo>
                  <a:cubicBezTo>
                    <a:pt x="5967" y="390"/>
                    <a:pt x="4880" y="742"/>
                    <a:pt x="4104" y="1142"/>
                  </a:cubicBezTo>
                  <a:cubicBezTo>
                    <a:pt x="3243" y="1587"/>
                    <a:pt x="2793" y="2077"/>
                    <a:pt x="2406" y="2567"/>
                  </a:cubicBezTo>
                  <a:cubicBezTo>
                    <a:pt x="188" y="5380"/>
                    <a:pt x="-70" y="8266"/>
                    <a:pt x="12" y="11140"/>
                  </a:cubicBezTo>
                  <a:cubicBezTo>
                    <a:pt x="63" y="12912"/>
                    <a:pt x="242" y="14683"/>
                    <a:pt x="745" y="16447"/>
                  </a:cubicBezTo>
                  <a:cubicBezTo>
                    <a:pt x="996" y="17327"/>
                    <a:pt x="1328" y="18204"/>
                    <a:pt x="1772" y="19079"/>
                  </a:cubicBezTo>
                  <a:cubicBezTo>
                    <a:pt x="2014" y="19556"/>
                    <a:pt x="2293" y="20035"/>
                    <a:pt x="2988" y="20480"/>
                  </a:cubicBezTo>
                  <a:cubicBezTo>
                    <a:pt x="3582" y="20860"/>
                    <a:pt x="4460" y="21202"/>
                    <a:pt x="5574" y="21486"/>
                  </a:cubicBezTo>
                  <a:lnTo>
                    <a:pt x="20535" y="21600"/>
                  </a:lnTo>
                  <a:cubicBezTo>
                    <a:pt x="18594" y="18012"/>
                    <a:pt x="17695" y="14389"/>
                    <a:pt x="17844" y="10764"/>
                  </a:cubicBezTo>
                  <a:cubicBezTo>
                    <a:pt x="17919" y="8955"/>
                    <a:pt x="18255" y="7149"/>
                    <a:pt x="18869" y="5349"/>
                  </a:cubicBezTo>
                  <a:cubicBezTo>
                    <a:pt x="19481" y="3558"/>
                    <a:pt x="20368" y="1773"/>
                    <a:pt x="21530" y="0"/>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7" name="Shape 477"/>
            <p:cNvSpPr/>
            <p:nvPr/>
          </p:nvSpPr>
          <p:spPr>
            <a:xfrm>
              <a:off x="0" y="2287569"/>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016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8" name="Shape 478"/>
            <p:cNvSpPr/>
            <p:nvPr/>
          </p:nvSpPr>
          <p:spPr>
            <a:xfrm>
              <a:off x="647724" y="1885221"/>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9" name="Shape 479"/>
            <p:cNvSpPr/>
            <p:nvPr/>
          </p:nvSpPr>
          <p:spPr>
            <a:xfrm>
              <a:off x="2253743" y="5044009"/>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0" name="Shape 480"/>
            <p:cNvSpPr/>
            <p:nvPr/>
          </p:nvSpPr>
          <p:spPr>
            <a:xfrm>
              <a:off x="1650123" y="5554558"/>
              <a:ext cx="955860" cy="95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016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1" name="Shape 481"/>
            <p:cNvSpPr/>
            <p:nvPr/>
          </p:nvSpPr>
          <p:spPr>
            <a:xfrm>
              <a:off x="4028463" y="2058634"/>
              <a:ext cx="406401" cy="406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2" name="Shape 482"/>
            <p:cNvSpPr/>
            <p:nvPr/>
          </p:nvSpPr>
          <p:spPr>
            <a:xfrm>
              <a:off x="4094302" y="1403311"/>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016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3" name="Shape 483"/>
            <p:cNvSpPr/>
            <p:nvPr/>
          </p:nvSpPr>
          <p:spPr>
            <a:xfrm>
              <a:off x="5234833" y="4697241"/>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4" name="Shape 484"/>
            <p:cNvSpPr/>
            <p:nvPr/>
          </p:nvSpPr>
          <p:spPr>
            <a:xfrm>
              <a:off x="4829100" y="5256428"/>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016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5" name="Shape 485"/>
            <p:cNvSpPr/>
            <p:nvPr/>
          </p:nvSpPr>
          <p:spPr>
            <a:xfrm>
              <a:off x="7419016" y="2560570"/>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6" name="Shape 486"/>
            <p:cNvSpPr/>
            <p:nvPr/>
          </p:nvSpPr>
          <p:spPr>
            <a:xfrm>
              <a:off x="7689388" y="1999684"/>
              <a:ext cx="843489" cy="843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01600" cap="flat">
              <a:solidFill>
                <a:schemeClr val="accent5">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7" name="Shape 487"/>
            <p:cNvSpPr/>
            <p:nvPr/>
          </p:nvSpPr>
          <p:spPr>
            <a:xfrm>
              <a:off x="5004108" y="5413547"/>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8" name="Shape 488"/>
            <p:cNvSpPr/>
            <p:nvPr/>
          </p:nvSpPr>
          <p:spPr>
            <a:xfrm>
              <a:off x="7912468" y="2167047"/>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9" name="Shape 489"/>
            <p:cNvSpPr/>
            <p:nvPr/>
          </p:nvSpPr>
          <p:spPr>
            <a:xfrm>
              <a:off x="1917596" y="5776539"/>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0" name="Shape 490"/>
            <p:cNvSpPr/>
            <p:nvPr/>
          </p:nvSpPr>
          <p:spPr>
            <a:xfrm>
              <a:off x="4376925" y="1532231"/>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1" name="Shape 491"/>
            <p:cNvSpPr/>
            <p:nvPr/>
          </p:nvSpPr>
          <p:spPr>
            <a:xfrm>
              <a:off x="187251" y="2442686"/>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1" name="Group 501"/>
          <p:cNvGrpSpPr/>
          <p:nvPr/>
        </p:nvGrpSpPr>
        <p:grpSpPr>
          <a:xfrm>
            <a:off x="1605402" y="2578812"/>
            <a:ext cx="2313623" cy="643874"/>
            <a:chOff x="368825" y="0"/>
            <a:chExt cx="4387555" cy="1221043"/>
          </a:xfrm>
        </p:grpSpPr>
        <p:sp>
          <p:nvSpPr>
            <p:cNvPr id="498" name="Shape 498"/>
            <p:cNvSpPr/>
            <p:nvPr/>
          </p:nvSpPr>
          <p:spPr>
            <a:xfrm>
              <a:off x="4476979" y="183362"/>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9" name="Shape 499"/>
            <p:cNvSpPr/>
            <p:nvPr/>
          </p:nvSpPr>
          <p:spPr>
            <a:xfrm>
              <a:off x="1850289"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0" name="Shape 500"/>
            <p:cNvSpPr/>
            <p:nvPr/>
          </p:nvSpPr>
          <p:spPr>
            <a:xfrm>
              <a:off x="368825" y="406340"/>
              <a:ext cx="3868440"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5" name="Group 505"/>
          <p:cNvGrpSpPr/>
          <p:nvPr/>
        </p:nvGrpSpPr>
        <p:grpSpPr>
          <a:xfrm>
            <a:off x="1605402" y="3852089"/>
            <a:ext cx="2313623" cy="624867"/>
            <a:chOff x="368825" y="0"/>
            <a:chExt cx="4387555" cy="1184998"/>
          </a:xfrm>
        </p:grpSpPr>
        <p:sp>
          <p:nvSpPr>
            <p:cNvPr id="502" name="Shape 502"/>
            <p:cNvSpPr/>
            <p:nvPr/>
          </p:nvSpPr>
          <p:spPr>
            <a:xfrm>
              <a:off x="4476979" y="14885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3" name="Shape 503"/>
            <p:cNvSpPr/>
            <p:nvPr/>
          </p:nvSpPr>
          <p:spPr>
            <a:xfrm>
              <a:off x="1850291"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CD321B"/>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4" name="Shape 504"/>
            <p:cNvSpPr/>
            <p:nvPr/>
          </p:nvSpPr>
          <p:spPr>
            <a:xfrm>
              <a:off x="368825" y="370295"/>
              <a:ext cx="3868440"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9" name="Group 509"/>
          <p:cNvGrpSpPr/>
          <p:nvPr/>
        </p:nvGrpSpPr>
        <p:grpSpPr>
          <a:xfrm>
            <a:off x="1567542" y="5125366"/>
            <a:ext cx="2351483" cy="605860"/>
            <a:chOff x="337959" y="0"/>
            <a:chExt cx="4459351" cy="1148953"/>
          </a:xfrm>
        </p:grpSpPr>
        <p:sp>
          <p:nvSpPr>
            <p:cNvPr id="506" name="Shape 506"/>
            <p:cNvSpPr/>
            <p:nvPr/>
          </p:nvSpPr>
          <p:spPr>
            <a:xfrm>
              <a:off x="4517909" y="114355"/>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7" name="Shape 507"/>
            <p:cNvSpPr/>
            <p:nvPr/>
          </p:nvSpPr>
          <p:spPr>
            <a:xfrm>
              <a:off x="1850290"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FBBE48"/>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8" name="Shape 508"/>
            <p:cNvSpPr/>
            <p:nvPr/>
          </p:nvSpPr>
          <p:spPr>
            <a:xfrm>
              <a:off x="337959" y="334250"/>
              <a:ext cx="3899304"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3" name="Group 513"/>
          <p:cNvGrpSpPr/>
          <p:nvPr/>
        </p:nvGrpSpPr>
        <p:grpSpPr>
          <a:xfrm>
            <a:off x="9007766" y="2578812"/>
            <a:ext cx="2390162" cy="713589"/>
            <a:chOff x="0" y="0"/>
            <a:chExt cx="4532703" cy="1353250"/>
          </a:xfrm>
        </p:grpSpPr>
        <p:sp>
          <p:nvSpPr>
            <p:cNvPr id="510" name="Shape 510"/>
            <p:cNvSpPr/>
            <p:nvPr/>
          </p:nvSpPr>
          <p:spPr>
            <a:xfrm>
              <a:off x="0" y="183362"/>
              <a:ext cx="279400"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1" name="Shape 511"/>
            <p:cNvSpPr/>
            <p:nvPr/>
          </p:nvSpPr>
          <p:spPr>
            <a:xfrm>
              <a:off x="599130" y="0"/>
              <a:ext cx="2383308" cy="447965"/>
            </a:xfrm>
            <a:prstGeom prst="rect">
              <a:avLst/>
            </a:prstGeom>
            <a:noFill/>
            <a:ln w="12700" cap="flat">
              <a:noFill/>
              <a:miter lim="400000"/>
            </a:ln>
            <a:effectLst/>
          </p:spPr>
          <p:txBody>
            <a:bodyPr wrap="none" lIns="0" tIns="0" rIns="0" bIns="0" numCol="1" anchor="t">
              <a:spAutoFit/>
            </a:bodyPr>
            <a:lstStyle>
              <a:lvl1pPr algn="l">
                <a:defRPr sz="300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 name="Shape 512"/>
            <p:cNvSpPr/>
            <p:nvPr/>
          </p:nvSpPr>
          <p:spPr>
            <a:xfrm>
              <a:off x="604068" y="538547"/>
              <a:ext cx="3928635" cy="814703"/>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7" name="Group 517"/>
          <p:cNvGrpSpPr/>
          <p:nvPr/>
        </p:nvGrpSpPr>
        <p:grpSpPr>
          <a:xfrm>
            <a:off x="9007766" y="3878924"/>
            <a:ext cx="2473034" cy="671449"/>
            <a:chOff x="0" y="0"/>
            <a:chExt cx="4689860" cy="1273333"/>
          </a:xfrm>
        </p:grpSpPr>
        <p:sp>
          <p:nvSpPr>
            <p:cNvPr id="514" name="Shape 514"/>
            <p:cNvSpPr/>
            <p:nvPr/>
          </p:nvSpPr>
          <p:spPr>
            <a:xfrm>
              <a:off x="0" y="97969"/>
              <a:ext cx="279400"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 name="Shape 515"/>
            <p:cNvSpPr/>
            <p:nvPr/>
          </p:nvSpPr>
          <p:spPr>
            <a:xfrm>
              <a:off x="695061" y="0"/>
              <a:ext cx="2383307" cy="447965"/>
            </a:xfrm>
            <a:prstGeom prst="rect">
              <a:avLst/>
            </a:prstGeom>
            <a:noFill/>
            <a:ln w="12700" cap="flat">
              <a:noFill/>
              <a:miter lim="400000"/>
            </a:ln>
            <a:effectLst/>
          </p:spPr>
          <p:txBody>
            <a:bodyPr wrap="none" lIns="0" tIns="0" rIns="0" bIns="0" numCol="1" anchor="t">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6" name="Shape 516"/>
            <p:cNvSpPr/>
            <p:nvPr/>
          </p:nvSpPr>
          <p:spPr>
            <a:xfrm>
              <a:off x="695542" y="458632"/>
              <a:ext cx="3994318" cy="81470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497"/>
                                        </p:tgtEl>
                                        <p:attrNameLst>
                                          <p:attrName>style.visibility</p:attrName>
                                        </p:attrNameLst>
                                      </p:cBhvr>
                                      <p:to>
                                        <p:strVal val="visible"/>
                                      </p:to>
                                    </p:set>
                                    <p:anim calcmode="lin" valueType="num">
                                      <p:cBhvr>
                                        <p:cTn id="7" dur="750" fill="hold"/>
                                        <p:tgtEl>
                                          <p:spTgt spid="497"/>
                                        </p:tgtEl>
                                        <p:attrNameLst>
                                          <p:attrName>ppt_w</p:attrName>
                                        </p:attrNameLst>
                                      </p:cBhvr>
                                      <p:tavLst>
                                        <p:tav tm="0">
                                          <p:val>
                                            <p:fltVal val="0"/>
                                          </p:val>
                                        </p:tav>
                                        <p:tav tm="100000">
                                          <p:val>
                                            <p:strVal val="#ppt_w"/>
                                          </p:val>
                                        </p:tav>
                                      </p:tavLst>
                                    </p:anim>
                                    <p:anim calcmode="lin" valueType="num">
                                      <p:cBhvr>
                                        <p:cTn id="8" dur="750" fill="hold"/>
                                        <p:tgtEl>
                                          <p:spTgt spid="4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indefinite" fill="hold"/>
                                        <p:tgtEl>
                                          <p:spTgt spid="501"/>
                                        </p:tgtEl>
                                        <p:attrNameLst>
                                          <p:attrName>style.visibility</p:attrName>
                                        </p:attrNameLst>
                                      </p:cBhvr>
                                      <p:to>
                                        <p:strVal val="visible"/>
                                      </p:to>
                                    </p:set>
                                    <p:animEffect transition="in" filter="fade">
                                      <p:cBhvr>
                                        <p:cTn id="13" dur="1000"/>
                                        <p:tgtEl>
                                          <p:spTgt spid="5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indefinite" fill="hold"/>
                                        <p:tgtEl>
                                          <p:spTgt spid="505"/>
                                        </p:tgtEl>
                                        <p:attrNameLst>
                                          <p:attrName>style.visibility</p:attrName>
                                        </p:attrNameLst>
                                      </p:cBhvr>
                                      <p:to>
                                        <p:strVal val="visible"/>
                                      </p:to>
                                    </p:set>
                                    <p:animEffect transition="in" filter="fade">
                                      <p:cBhvr>
                                        <p:cTn id="18" dur="1000"/>
                                        <p:tgtEl>
                                          <p:spTgt spid="5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indefinite" fill="hold"/>
                                        <p:tgtEl>
                                          <p:spTgt spid="509"/>
                                        </p:tgtEl>
                                        <p:attrNameLst>
                                          <p:attrName>style.visibility</p:attrName>
                                        </p:attrNameLst>
                                      </p:cBhvr>
                                      <p:to>
                                        <p:strVal val="visible"/>
                                      </p:to>
                                    </p:set>
                                    <p:animEffect transition="in" filter="fade">
                                      <p:cBhvr>
                                        <p:cTn id="23" dur="1000"/>
                                        <p:tgtEl>
                                          <p:spTgt spid="5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indefinite" fill="hold"/>
                                        <p:tgtEl>
                                          <p:spTgt spid="513"/>
                                        </p:tgtEl>
                                        <p:attrNameLst>
                                          <p:attrName>style.visibility</p:attrName>
                                        </p:attrNameLst>
                                      </p:cBhvr>
                                      <p:to>
                                        <p:strVal val="visible"/>
                                      </p:to>
                                    </p:set>
                                    <p:animEffect transition="in" filter="fade">
                                      <p:cBhvr>
                                        <p:cTn id="28" dur="1000"/>
                                        <p:tgtEl>
                                          <p:spTgt spid="5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indefinite" fill="hold"/>
                                        <p:tgtEl>
                                          <p:spTgt spid="517"/>
                                        </p:tgtEl>
                                        <p:attrNameLst>
                                          <p:attrName>style.visibility</p:attrName>
                                        </p:attrNameLst>
                                      </p:cBhvr>
                                      <p:to>
                                        <p:strVal val="visible"/>
                                      </p:to>
                                    </p:set>
                                    <p:animEffect transition="in" filter="fade">
                                      <p:cBhvr>
                                        <p:cTn id="33"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advAuto="0"/>
      <p:bldP spid="501" grpId="0" advAuto="0"/>
      <p:bldP spid="505" grpId="0" advAuto="0"/>
      <p:bldP spid="509" grpId="0" advAuto="0"/>
      <p:bldP spid="513" grpId="0" advAuto="0"/>
      <p:bldP spid="517"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2" name="Group 792"/>
          <p:cNvGrpSpPr/>
          <p:nvPr/>
        </p:nvGrpSpPr>
        <p:grpSpPr>
          <a:xfrm>
            <a:off x="884759" y="2453571"/>
            <a:ext cx="5581414" cy="1731572"/>
            <a:chOff x="0" y="0"/>
            <a:chExt cx="9002283" cy="3283751"/>
          </a:xfrm>
        </p:grpSpPr>
        <p:sp>
          <p:nvSpPr>
            <p:cNvPr id="789" name="Shape 789"/>
            <p:cNvSpPr/>
            <p:nvPr/>
          </p:nvSpPr>
          <p:spPr>
            <a:xfrm>
              <a:off x="0" y="0"/>
              <a:ext cx="5776584" cy="3283751"/>
            </a:xfrm>
            <a:prstGeom prst="rect">
              <a:avLst/>
            </a:prstGeom>
            <a:solidFill>
              <a:schemeClr val="accent1">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0" name="Shape 790"/>
            <p:cNvSpPr/>
            <p:nvPr/>
          </p:nvSpPr>
          <p:spPr>
            <a:xfrm>
              <a:off x="5470888" y="995"/>
              <a:ext cx="3531395"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1" name="Shape 791"/>
            <p:cNvSpPr/>
            <p:nvPr/>
          </p:nvSpPr>
          <p:spPr>
            <a:xfrm>
              <a:off x="6300624" y="1417892"/>
              <a:ext cx="2100525" cy="447965"/>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796" name="Group 796"/>
          <p:cNvGrpSpPr/>
          <p:nvPr/>
        </p:nvGrpSpPr>
        <p:grpSpPr>
          <a:xfrm>
            <a:off x="6517962" y="2453571"/>
            <a:ext cx="5576374" cy="1731572"/>
            <a:chOff x="184" y="0"/>
            <a:chExt cx="8994153" cy="3283751"/>
          </a:xfrm>
        </p:grpSpPr>
        <p:sp>
          <p:nvSpPr>
            <p:cNvPr id="793" name="Shape 793"/>
            <p:cNvSpPr/>
            <p:nvPr/>
          </p:nvSpPr>
          <p:spPr>
            <a:xfrm>
              <a:off x="3217752" y="0"/>
              <a:ext cx="5776585" cy="3283751"/>
            </a:xfrm>
            <a:prstGeom prst="rect">
              <a:avLst/>
            </a:prstGeom>
            <a:solidFill>
              <a:schemeClr val="accent2">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4" name="Shape 794"/>
            <p:cNvSpPr/>
            <p:nvPr/>
          </p:nvSpPr>
          <p:spPr>
            <a:xfrm flipH="1">
              <a:off x="184" y="995"/>
              <a:ext cx="3531394"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5" name="Shape 795"/>
            <p:cNvSpPr/>
            <p:nvPr/>
          </p:nvSpPr>
          <p:spPr>
            <a:xfrm>
              <a:off x="587241" y="1396734"/>
              <a:ext cx="2161491"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800" name="Group 800"/>
          <p:cNvGrpSpPr/>
          <p:nvPr/>
        </p:nvGrpSpPr>
        <p:grpSpPr>
          <a:xfrm>
            <a:off x="884759" y="4387743"/>
            <a:ext cx="5581414" cy="1731572"/>
            <a:chOff x="0" y="0"/>
            <a:chExt cx="9002283" cy="3283751"/>
          </a:xfrm>
        </p:grpSpPr>
        <p:sp>
          <p:nvSpPr>
            <p:cNvPr id="797" name="Shape 797"/>
            <p:cNvSpPr/>
            <p:nvPr/>
          </p:nvSpPr>
          <p:spPr>
            <a:xfrm>
              <a:off x="0" y="0"/>
              <a:ext cx="5776584" cy="3283751"/>
            </a:xfrm>
            <a:prstGeom prst="rect">
              <a:avLst/>
            </a:prstGeom>
            <a:solidFill>
              <a:schemeClr val="accent3">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8" name="Shape 798"/>
            <p:cNvSpPr/>
            <p:nvPr/>
          </p:nvSpPr>
          <p:spPr>
            <a:xfrm>
              <a:off x="5470888" y="995"/>
              <a:ext cx="3531395"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9" name="Shape 799"/>
            <p:cNvSpPr/>
            <p:nvPr/>
          </p:nvSpPr>
          <p:spPr>
            <a:xfrm>
              <a:off x="6252453" y="1396734"/>
              <a:ext cx="2269118"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804" name="Group 804"/>
          <p:cNvGrpSpPr/>
          <p:nvPr/>
        </p:nvGrpSpPr>
        <p:grpSpPr>
          <a:xfrm>
            <a:off x="6517962" y="4387743"/>
            <a:ext cx="5576374" cy="1731572"/>
            <a:chOff x="184" y="0"/>
            <a:chExt cx="8994153" cy="3283751"/>
          </a:xfrm>
        </p:grpSpPr>
        <p:sp>
          <p:nvSpPr>
            <p:cNvPr id="801" name="Shape 801"/>
            <p:cNvSpPr/>
            <p:nvPr/>
          </p:nvSpPr>
          <p:spPr>
            <a:xfrm>
              <a:off x="3217752" y="0"/>
              <a:ext cx="5776585" cy="3283751"/>
            </a:xfrm>
            <a:prstGeom prst="rect">
              <a:avLst/>
            </a:prstGeom>
            <a:solidFill>
              <a:schemeClr val="accent4">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2" name="Shape 802"/>
            <p:cNvSpPr/>
            <p:nvPr/>
          </p:nvSpPr>
          <p:spPr>
            <a:xfrm flipH="1">
              <a:off x="184" y="995"/>
              <a:ext cx="3531394"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3" name="Shape 803"/>
            <p:cNvSpPr/>
            <p:nvPr/>
          </p:nvSpPr>
          <p:spPr>
            <a:xfrm>
              <a:off x="542191" y="1396732"/>
              <a:ext cx="2158371"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792"/>
                                        </p:tgtEl>
                                        <p:attrNameLst>
                                          <p:attrName>style.visibility</p:attrName>
                                        </p:attrNameLst>
                                      </p:cBhvr>
                                      <p:to>
                                        <p:strVal val="visible"/>
                                      </p:to>
                                    </p:set>
                                    <p:anim calcmode="lin" valueType="num">
                                      <p:cBhvr>
                                        <p:cTn id="7" dur="750" fill="hold"/>
                                        <p:tgtEl>
                                          <p:spTgt spid="792"/>
                                        </p:tgtEl>
                                        <p:attrNameLst>
                                          <p:attrName>ppt_w</p:attrName>
                                        </p:attrNameLst>
                                      </p:cBhvr>
                                      <p:tavLst>
                                        <p:tav tm="0">
                                          <p:val>
                                            <p:fltVal val="0"/>
                                          </p:val>
                                        </p:tav>
                                        <p:tav tm="100000">
                                          <p:val>
                                            <p:strVal val="#ppt_w"/>
                                          </p:val>
                                        </p:tav>
                                      </p:tavLst>
                                    </p:anim>
                                    <p:anim calcmode="lin" valueType="num">
                                      <p:cBhvr>
                                        <p:cTn id="8" dur="750" fill="hold"/>
                                        <p:tgtEl>
                                          <p:spTgt spid="792"/>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0"/>
                                  </p:stCondLst>
                                  <p:childTnLst>
                                    <p:set>
                                      <p:cBhvr>
                                        <p:cTn id="10" dur="indefinite" fill="hold"/>
                                        <p:tgtEl>
                                          <p:spTgt spid="804"/>
                                        </p:tgtEl>
                                        <p:attrNameLst>
                                          <p:attrName>style.visibility</p:attrName>
                                        </p:attrNameLst>
                                      </p:cBhvr>
                                      <p:to>
                                        <p:strVal val="visible"/>
                                      </p:to>
                                    </p:set>
                                    <p:anim calcmode="lin" valueType="num">
                                      <p:cBhvr>
                                        <p:cTn id="11" dur="750" fill="hold"/>
                                        <p:tgtEl>
                                          <p:spTgt spid="804"/>
                                        </p:tgtEl>
                                        <p:attrNameLst>
                                          <p:attrName>ppt_w</p:attrName>
                                        </p:attrNameLst>
                                      </p:cBhvr>
                                      <p:tavLst>
                                        <p:tav tm="0">
                                          <p:val>
                                            <p:fltVal val="0"/>
                                          </p:val>
                                        </p:tav>
                                        <p:tav tm="100000">
                                          <p:val>
                                            <p:strVal val="#ppt_w"/>
                                          </p:val>
                                        </p:tav>
                                      </p:tavLst>
                                    </p:anim>
                                    <p:anim calcmode="lin" valueType="num">
                                      <p:cBhvr>
                                        <p:cTn id="12" dur="750" fill="hold"/>
                                        <p:tgtEl>
                                          <p:spTgt spid="804"/>
                                        </p:tgtEl>
                                        <p:attrNameLst>
                                          <p:attrName>ppt_h</p:attrName>
                                        </p:attrNameLst>
                                      </p:cBhvr>
                                      <p:tavLst>
                                        <p:tav tm="0">
                                          <p:val>
                                            <p:fltVal val="0"/>
                                          </p:val>
                                        </p:tav>
                                        <p:tav tm="100000">
                                          <p:val>
                                            <p:strVal val="#ppt_h"/>
                                          </p:val>
                                        </p:tav>
                                      </p:tavLst>
                                    </p:anim>
                                  </p:childTnLst>
                                </p:cTn>
                              </p:par>
                              <p:par>
                                <p:cTn id="13" presetID="23" presetClass="entr" presetSubtype="32" fill="hold" grpId="0" nodeType="withEffect">
                                  <p:stCondLst>
                                    <p:cond delay="500"/>
                                  </p:stCondLst>
                                  <p:childTnLst>
                                    <p:set>
                                      <p:cBhvr>
                                        <p:cTn id="14" dur="indefinite" fill="hold"/>
                                        <p:tgtEl>
                                          <p:spTgt spid="796"/>
                                        </p:tgtEl>
                                        <p:attrNameLst>
                                          <p:attrName>style.visibility</p:attrName>
                                        </p:attrNameLst>
                                      </p:cBhvr>
                                      <p:to>
                                        <p:strVal val="visible"/>
                                      </p:to>
                                    </p:set>
                                    <p:anim calcmode="lin" valueType="num">
                                      <p:cBhvr>
                                        <p:cTn id="15" dur="750" fill="hold"/>
                                        <p:tgtEl>
                                          <p:spTgt spid="796"/>
                                        </p:tgtEl>
                                        <p:attrNameLst>
                                          <p:attrName>ppt_w</p:attrName>
                                        </p:attrNameLst>
                                      </p:cBhvr>
                                      <p:tavLst>
                                        <p:tav tm="0">
                                          <p:val>
                                            <p:fltVal val="0"/>
                                          </p:val>
                                        </p:tav>
                                        <p:tav tm="100000">
                                          <p:val>
                                            <p:strVal val="#ppt_w"/>
                                          </p:val>
                                        </p:tav>
                                      </p:tavLst>
                                    </p:anim>
                                    <p:anim calcmode="lin" valueType="num">
                                      <p:cBhvr>
                                        <p:cTn id="16" dur="750" fill="hold"/>
                                        <p:tgtEl>
                                          <p:spTgt spid="796"/>
                                        </p:tgtEl>
                                        <p:attrNameLst>
                                          <p:attrName>ppt_h</p:attrName>
                                        </p:attrNameLst>
                                      </p:cBhvr>
                                      <p:tavLst>
                                        <p:tav tm="0">
                                          <p:val>
                                            <p:fltVal val="0"/>
                                          </p:val>
                                        </p:tav>
                                        <p:tav tm="100000">
                                          <p:val>
                                            <p:strVal val="#ppt_h"/>
                                          </p:val>
                                        </p:tav>
                                      </p:tavLst>
                                    </p:anim>
                                  </p:childTnLst>
                                </p:cTn>
                              </p:par>
                              <p:par>
                                <p:cTn id="17" presetID="23" presetClass="entr" presetSubtype="32" fill="hold" grpId="0" nodeType="withEffect">
                                  <p:stCondLst>
                                    <p:cond delay="500"/>
                                  </p:stCondLst>
                                  <p:childTnLst>
                                    <p:set>
                                      <p:cBhvr>
                                        <p:cTn id="18" dur="indefinite" fill="hold"/>
                                        <p:tgtEl>
                                          <p:spTgt spid="800"/>
                                        </p:tgtEl>
                                        <p:attrNameLst>
                                          <p:attrName>style.visibility</p:attrName>
                                        </p:attrNameLst>
                                      </p:cBhvr>
                                      <p:to>
                                        <p:strVal val="visible"/>
                                      </p:to>
                                    </p:set>
                                    <p:anim calcmode="lin" valueType="num">
                                      <p:cBhvr>
                                        <p:cTn id="19" dur="750" fill="hold"/>
                                        <p:tgtEl>
                                          <p:spTgt spid="800"/>
                                        </p:tgtEl>
                                        <p:attrNameLst>
                                          <p:attrName>ppt_w</p:attrName>
                                        </p:attrNameLst>
                                      </p:cBhvr>
                                      <p:tavLst>
                                        <p:tav tm="0">
                                          <p:val>
                                            <p:fltVal val="0"/>
                                          </p:val>
                                        </p:tav>
                                        <p:tav tm="100000">
                                          <p:val>
                                            <p:strVal val="#ppt_w"/>
                                          </p:val>
                                        </p:tav>
                                      </p:tavLst>
                                    </p:anim>
                                    <p:anim calcmode="lin" valueType="num">
                                      <p:cBhvr>
                                        <p:cTn id="20" dur="750" fill="hold"/>
                                        <p:tgtEl>
                                          <p:spTgt spid="8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dvAuto="0"/>
      <p:bldP spid="796" grpId="0" advAuto="0"/>
      <p:bldP spid="800" grpId="0" advAuto="0"/>
      <p:bldP spid="804" grpId="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858750" cy="723265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文本框 2"/>
          <p:cNvSpPr txBox="1">
            <a:spLocks noChangeArrowheads="1"/>
          </p:cNvSpPr>
          <p:nvPr>
            <p:custDataLst>
              <p:tags r:id="rId2"/>
            </p:custDataLst>
          </p:nvPr>
        </p:nvSpPr>
        <p:spPr bwMode="auto">
          <a:xfrm>
            <a:off x="5581429" y="1321600"/>
            <a:ext cx="1695893" cy="156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95" b="1" dirty="0" smtClean="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10195"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4413959" y="4771695"/>
            <a:ext cx="4142874"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4696303" y="2741129"/>
            <a:ext cx="3466145" cy="43088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8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800" b="1" dirty="0">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4195432" y="3904058"/>
            <a:ext cx="4467886" cy="830997"/>
          </a:xfrm>
          <a:prstGeom prst="rect">
            <a:avLst/>
          </a:prstGeom>
        </p:spPr>
        <p:txBody>
          <a:bodyPr wrap="square" lIns="0" tIns="0" rIns="0" bIns="0">
            <a:spAutoFit/>
          </a:bodyPr>
          <a:lstStyle/>
          <a:p>
            <a:pPr algn="ctr"/>
            <a:r>
              <a:rPr lang="zh-CN" altLang="en-US" sz="5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5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4413961"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557898" y="4851499"/>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413961"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6557898" y="522584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0-#ppt_w/2"/>
                                          </p:val>
                                        </p:tav>
                                        <p:tav tm="100000">
                                          <p:val>
                                            <p:strVal val="#ppt_x"/>
                                          </p:val>
                                        </p:tav>
                                      </p:tavLst>
                                    </p:anim>
                                    <p:anim calcmode="lin" valueType="num">
                                      <p:cBhvr additive="base">
                                        <p:cTn id="1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2052" grpId="0"/>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292350" y="2160241"/>
            <a:ext cx="1930464" cy="29933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anchor="ctr"/>
          <a:lstStyle/>
          <a:p>
            <a:pPr algn="ctr" defTabSz="574040" fontAlgn="auto">
              <a:lnSpc>
                <a:spcPct val="120000"/>
              </a:lnSpc>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a:off x="1292350" y="2659159"/>
            <a:ext cx="193046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noChangeArrowheads="1"/>
          </p:cNvSpPr>
          <p:nvPr/>
        </p:nvSpPr>
        <p:spPr bwMode="auto">
          <a:xfrm>
            <a:off x="1482061" y="2295625"/>
            <a:ext cx="1551042"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86" name="TextBox 85"/>
          <p:cNvSpPr txBox="1">
            <a:spLocks noChangeArrowheads="1"/>
          </p:cNvSpPr>
          <p:nvPr/>
        </p:nvSpPr>
        <p:spPr bwMode="auto">
          <a:xfrm>
            <a:off x="1511090" y="3081426"/>
            <a:ext cx="1492984"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91" name="Rectangle 90"/>
          <p:cNvSpPr/>
          <p:nvPr/>
        </p:nvSpPr>
        <p:spPr>
          <a:xfrm>
            <a:off x="3373435" y="2160241"/>
            <a:ext cx="1930464" cy="29933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anchor="ctr"/>
          <a:lstStyle/>
          <a:p>
            <a:pPr algn="ctr" defTabSz="574040" fontAlgn="auto">
              <a:lnSpc>
                <a:spcPct val="120000"/>
              </a:lnSpc>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97"/>
          <p:cNvCxnSpPr/>
          <p:nvPr/>
        </p:nvCxnSpPr>
        <p:spPr>
          <a:xfrm>
            <a:off x="3373435" y="2659159"/>
            <a:ext cx="193046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a:spLocks noChangeArrowheads="1"/>
          </p:cNvSpPr>
          <p:nvPr/>
        </p:nvSpPr>
        <p:spPr bwMode="auto">
          <a:xfrm>
            <a:off x="3563146" y="2295625"/>
            <a:ext cx="1551042"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06" name="TextBox 105"/>
          <p:cNvSpPr txBox="1">
            <a:spLocks noChangeArrowheads="1"/>
          </p:cNvSpPr>
          <p:nvPr/>
        </p:nvSpPr>
        <p:spPr bwMode="auto">
          <a:xfrm>
            <a:off x="3592175" y="3081426"/>
            <a:ext cx="1492984"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28" name="Rectangle 127"/>
          <p:cNvSpPr/>
          <p:nvPr/>
        </p:nvSpPr>
        <p:spPr>
          <a:xfrm>
            <a:off x="5468745" y="2153543"/>
            <a:ext cx="1930464" cy="29923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anchor="ctr"/>
          <a:lstStyle/>
          <a:p>
            <a:pPr algn="ctr" defTabSz="574040" fontAlgn="auto">
              <a:lnSpc>
                <a:spcPct val="120000"/>
              </a:lnSpc>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31" name="Straight Connector 130"/>
          <p:cNvCxnSpPr/>
          <p:nvPr/>
        </p:nvCxnSpPr>
        <p:spPr>
          <a:xfrm>
            <a:off x="5468745" y="2652462"/>
            <a:ext cx="193046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a:spLocks noChangeArrowheads="1"/>
          </p:cNvSpPr>
          <p:nvPr/>
        </p:nvSpPr>
        <p:spPr bwMode="auto">
          <a:xfrm>
            <a:off x="5658456" y="2288091"/>
            <a:ext cx="1551042"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37" name="TextBox 136"/>
          <p:cNvSpPr txBox="1">
            <a:spLocks noChangeArrowheads="1"/>
          </p:cNvSpPr>
          <p:nvPr/>
        </p:nvSpPr>
        <p:spPr bwMode="auto">
          <a:xfrm>
            <a:off x="5687485" y="3073891"/>
            <a:ext cx="1492984"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39" name="Rectangle 138"/>
          <p:cNvSpPr/>
          <p:nvPr/>
        </p:nvSpPr>
        <p:spPr>
          <a:xfrm>
            <a:off x="7557361" y="2146010"/>
            <a:ext cx="1930464" cy="29933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anchor="ctr"/>
          <a:lstStyle/>
          <a:p>
            <a:pPr algn="ctr" defTabSz="574040" fontAlgn="auto">
              <a:lnSpc>
                <a:spcPct val="120000"/>
              </a:lnSpc>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41" name="Straight Connector 140"/>
          <p:cNvCxnSpPr/>
          <p:nvPr/>
        </p:nvCxnSpPr>
        <p:spPr>
          <a:xfrm>
            <a:off x="7557361" y="2644929"/>
            <a:ext cx="193046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a:spLocks noChangeArrowheads="1"/>
          </p:cNvSpPr>
          <p:nvPr/>
        </p:nvSpPr>
        <p:spPr bwMode="auto">
          <a:xfrm>
            <a:off x="7747072" y="2281394"/>
            <a:ext cx="1551042"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58" name="TextBox 157"/>
          <p:cNvSpPr txBox="1">
            <a:spLocks noChangeArrowheads="1"/>
          </p:cNvSpPr>
          <p:nvPr/>
        </p:nvSpPr>
        <p:spPr bwMode="auto">
          <a:xfrm>
            <a:off x="7776101" y="3067194"/>
            <a:ext cx="1492984"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160" name="Rectangle 159"/>
          <p:cNvSpPr/>
          <p:nvPr/>
        </p:nvSpPr>
        <p:spPr>
          <a:xfrm>
            <a:off x="9638447" y="2146010"/>
            <a:ext cx="1930464" cy="299332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anchor="ctr"/>
          <a:lstStyle/>
          <a:p>
            <a:pPr algn="ctr" defTabSz="574040" fontAlgn="auto">
              <a:lnSpc>
                <a:spcPct val="120000"/>
              </a:lnSpc>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62" name="Straight Connector 161"/>
          <p:cNvCxnSpPr/>
          <p:nvPr/>
        </p:nvCxnSpPr>
        <p:spPr>
          <a:xfrm>
            <a:off x="9638447" y="2644929"/>
            <a:ext cx="193046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a:spLocks noChangeArrowheads="1"/>
          </p:cNvSpPr>
          <p:nvPr/>
        </p:nvSpPr>
        <p:spPr bwMode="auto">
          <a:xfrm>
            <a:off x="9828158" y="2281394"/>
            <a:ext cx="1551042"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400" smtClean="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64" name="TextBox 163"/>
          <p:cNvSpPr txBox="1">
            <a:spLocks noChangeArrowheads="1"/>
          </p:cNvSpPr>
          <p:nvPr/>
        </p:nvSpPr>
        <p:spPr bwMode="auto">
          <a:xfrm>
            <a:off x="9857187" y="3067194"/>
            <a:ext cx="1492984"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8" name="Title 20"/>
          <p:cNvSpPr txBox="1"/>
          <p:nvPr/>
        </p:nvSpPr>
        <p:spPr bwMode="auto">
          <a:xfrm>
            <a:off x="1289161" y="5396477"/>
            <a:ext cx="10279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defTabSz="457200">
              <a:defRPr sz="4300">
                <a:solidFill>
                  <a:schemeClr val="tx1"/>
                </a:solidFill>
                <a:latin typeface="Calibri" panose="020F0502020204030204" pitchFamily="34" charset="0"/>
                <a:ea typeface="MS PGothic" panose="020B0600070205080204" charset="-128"/>
              </a:defRPr>
            </a:lvl2pPr>
            <a:lvl3pPr marL="1143000" indent="-228600" defTabSz="457200">
              <a:defRPr sz="4300">
                <a:solidFill>
                  <a:schemeClr val="tx1"/>
                </a:solidFill>
                <a:latin typeface="Calibri" panose="020F0502020204030204" pitchFamily="34" charset="0"/>
                <a:ea typeface="MS PGothic" panose="020B0600070205080204" charset="-128"/>
              </a:defRPr>
            </a:lvl3pPr>
            <a:lvl4pPr marL="1600200" indent="-228600" defTabSz="457200">
              <a:defRPr sz="4300">
                <a:solidFill>
                  <a:schemeClr val="tx1"/>
                </a:solidFill>
                <a:latin typeface="Calibri" panose="020F0502020204030204" pitchFamily="34" charset="0"/>
                <a:ea typeface="MS PGothic" panose="020B0600070205080204" charset="-128"/>
              </a:defRPr>
            </a:lvl4pPr>
            <a:lvl5pPr marL="2057400" indent="-228600" defTabSz="457200">
              <a:defRPr sz="4300">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800" kern="0" dirty="0" err="1"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directly.</a:t>
            </a:r>
            <a:endParaRPr lang="en-US"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500"/>
                                        <p:tgtEl>
                                          <p:spTgt spid="16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fade">
                                      <p:cBhvr>
                                        <p:cTn id="59" dur="500"/>
                                        <p:tgtEl>
                                          <p:spTgt spid="16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fade">
                                      <p:cBhvr>
                                        <p:cTn id="63" dur="500"/>
                                        <p:tgtEl>
                                          <p:spTgt spid="1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5" grpId="0"/>
      <p:bldP spid="86" grpId="0"/>
      <p:bldP spid="91" grpId="0" animBg="1"/>
      <p:bldP spid="103" grpId="0"/>
      <p:bldP spid="106" grpId="0"/>
      <p:bldP spid="128" grpId="0" animBg="1"/>
      <p:bldP spid="136" grpId="0"/>
      <p:bldP spid="137" grpId="0"/>
      <p:bldP spid="139" grpId="0" animBg="1"/>
      <p:bldP spid="143" grpId="0"/>
      <p:bldP spid="158" grpId="0"/>
      <p:bldP spid="160" grpId="0" animBg="1"/>
      <p:bldP spid="163" grpId="0"/>
      <p:bldP spid="16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comb/>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tags/tag1.xml><?xml version="1.0" encoding="utf-8"?>
<p:tagLst xmlns:p="http://schemas.openxmlformats.org/presentationml/2006/main">
  <p:tag name="MH" val="20161022203400"/>
  <p:tag name="MH_LIBRARY" val="GRAPHIC"/>
  <p:tag name="MH_TYPE" val="Other"/>
  <p:tag name="MH_ORDER" val="1"/>
</p:tagLst>
</file>

<file path=ppt/tags/tag10.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11.xml><?xml version="1.0" encoding="utf-8"?>
<p:tagLst xmlns:p="http://schemas.openxmlformats.org/presentationml/2006/main">
  <p:tag name="MH" val="20161022204031"/>
  <p:tag name="MH_LIBRARY" val="GRAPHIC"/>
  <p:tag name="MH_ORDER" val="文本框 2"/>
</p:tagLst>
</file>

<file path=ppt/tags/tag12.xml><?xml version="1.0" encoding="utf-8"?>
<p:tagLst xmlns:p="http://schemas.openxmlformats.org/presentationml/2006/main">
  <p:tag name="MH" val="20161022204031"/>
  <p:tag name="MH_LIBRARY" val="GRAPHIC"/>
  <p:tag name="MH_ORDER" val="Straight Connector 6"/>
</p:tagLst>
</file>

<file path=ppt/tags/tag13.xml><?xml version="1.0" encoding="utf-8"?>
<p:tagLst xmlns:p="http://schemas.openxmlformats.org/presentationml/2006/main">
  <p:tag name="MH" val="20161022204031"/>
  <p:tag name="MH_LIBRARY" val="GRAPHIC"/>
  <p:tag name="MH_ORDER" val="文本框 11"/>
</p:tagLst>
</file>

<file path=ppt/tags/tag14.xml><?xml version="1.0" encoding="utf-8"?>
<p:tagLst xmlns:p="http://schemas.openxmlformats.org/presentationml/2006/main">
  <p:tag name="MH" val="20161022204031"/>
  <p:tag name="MH_LIBRARY" val="GRAPHIC"/>
</p:tagLst>
</file>

<file path=ppt/tags/tag15.xml><?xml version="1.0" encoding="utf-8"?>
<p:tagLst xmlns:p="http://schemas.openxmlformats.org/presentationml/2006/main">
  <p:tag name="MH" val="20161022204031"/>
  <p:tag name="MH_LIBRARY" val="GRAPHIC"/>
  <p:tag name="MH_ORDER" val="文本框 2"/>
</p:tagLst>
</file>

<file path=ppt/tags/tag16.xml><?xml version="1.0" encoding="utf-8"?>
<p:tagLst xmlns:p="http://schemas.openxmlformats.org/presentationml/2006/main">
  <p:tag name="MH" val="20161022204031"/>
  <p:tag name="MH_LIBRARY" val="GRAPHIC"/>
  <p:tag name="MH_ORDER" val="Straight Connector 6"/>
</p:tagLst>
</file>

<file path=ppt/tags/tag17.xml><?xml version="1.0" encoding="utf-8"?>
<p:tagLst xmlns:p="http://schemas.openxmlformats.org/presentationml/2006/main">
  <p:tag name="MH" val="20161022204031"/>
  <p:tag name="MH_LIBRARY" val="GRAPHIC"/>
  <p:tag name="MH_ORDER" val="文本框 11"/>
</p:tagLst>
</file>

<file path=ppt/tags/tag18.xml><?xml version="1.0" encoding="utf-8"?>
<p:tagLst xmlns:p="http://schemas.openxmlformats.org/presentationml/2006/main">
  <p:tag name="MH" val="20161022204031"/>
  <p:tag name="MH_LIBRARY" val="GRAPHIC"/>
</p:tagLst>
</file>

<file path=ppt/tags/tag19.xml><?xml version="1.0" encoding="utf-8"?>
<p:tagLst xmlns:p="http://schemas.openxmlformats.org/presentationml/2006/main">
  <p:tag name="MH" val="20161022204031"/>
  <p:tag name="MH_LIBRARY" val="GRAPHIC"/>
  <p:tag name="MH_ORDER" val="文本框 2"/>
</p:tagLst>
</file>

<file path=ppt/tags/tag2.xml><?xml version="1.0" encoding="utf-8"?>
<p:tagLst xmlns:p="http://schemas.openxmlformats.org/presentationml/2006/main">
  <p:tag name="MH" val="20161022203400"/>
  <p:tag name="MH_LIBRARY" val="GRAPHIC"/>
  <p:tag name="MH_TYPE" val="Other"/>
  <p:tag name="MH_ORDER" val="2"/>
</p:tagLst>
</file>

<file path=ppt/tags/tag20.xml><?xml version="1.0" encoding="utf-8"?>
<p:tagLst xmlns:p="http://schemas.openxmlformats.org/presentationml/2006/main">
  <p:tag name="MH" val="20161022204031"/>
  <p:tag name="MH_LIBRARY" val="GRAPHIC"/>
  <p:tag name="MH_ORDER" val="Straight Connector 6"/>
</p:tagLst>
</file>

<file path=ppt/tags/tag21.xml><?xml version="1.0" encoding="utf-8"?>
<p:tagLst xmlns:p="http://schemas.openxmlformats.org/presentationml/2006/main">
  <p:tag name="MH" val="20161022204031"/>
  <p:tag name="MH_LIBRARY" val="GRAPHIC"/>
  <p:tag name="MH_ORDER" val="文本框 11"/>
</p:tagLst>
</file>

<file path=ppt/tags/tag22.xml><?xml version="1.0" encoding="utf-8"?>
<p:tagLst xmlns:p="http://schemas.openxmlformats.org/presentationml/2006/main">
  <p:tag name="MH" val="20161022204031"/>
  <p:tag name="MH_LIBRARY" val="GRAPHIC"/>
</p:tagLst>
</file>

<file path=ppt/tags/tag23.xml><?xml version="1.0" encoding="utf-8"?>
<p:tagLst xmlns:p="http://schemas.openxmlformats.org/presentationml/2006/main">
  <p:tag name="MH" val="20161022204031"/>
  <p:tag name="MH_LIBRARY" val="GRAPHIC"/>
  <p:tag name="MH_ORDER" val="文本框 2"/>
</p:tagLst>
</file>

<file path=ppt/tags/tag24.xml><?xml version="1.0" encoding="utf-8"?>
<p:tagLst xmlns:p="http://schemas.openxmlformats.org/presentationml/2006/main">
  <p:tag name="MH" val="20161022204031"/>
  <p:tag name="MH_LIBRARY" val="GRAPHIC"/>
  <p:tag name="MH_ORDER" val="Straight Connector 6"/>
</p:tagLst>
</file>

<file path=ppt/tags/tag25.xml><?xml version="1.0" encoding="utf-8"?>
<p:tagLst xmlns:p="http://schemas.openxmlformats.org/presentationml/2006/main">
  <p:tag name="MH" val="20161022204031"/>
  <p:tag name="MH_LIBRARY" val="GRAPHIC"/>
  <p:tag name="MH_ORDER" val="文本框 11"/>
</p:tagLst>
</file>

<file path=ppt/tags/tag26.xml><?xml version="1.0" encoding="utf-8"?>
<p:tagLst xmlns:p="http://schemas.openxmlformats.org/presentationml/2006/main">
  <p:tag name="MH" val="20161022204031"/>
  <p:tag name="MH_LIBRARY" val="GRAPHIC"/>
</p:tagLst>
</file>

<file path=ppt/tags/tag27.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870"/>
  <p:tag name="ISPRING_SCORM_ENDPOINT" val="&lt;endpoint&gt;&lt;enable&gt;0&lt;/enable&gt;&lt;lrs&gt;http://&lt;/lrs&gt;&lt;auth&gt;0&lt;/auth&gt;&lt;login&gt;&lt;/login&gt;&lt;password&gt;&lt;/password&gt;&lt;key&gt;&lt;/key&gt;&lt;name&gt;&lt;/name&gt;&lt;email&gt;&lt;/email&gt;&lt;/endpoint&gt;&#10;"/>
</p:tagLst>
</file>

<file path=ppt/tags/tag3.xml><?xml version="1.0" encoding="utf-8"?>
<p:tagLst xmlns:p="http://schemas.openxmlformats.org/presentationml/2006/main">
  <p:tag name="MH" val="20161022203400"/>
  <p:tag name="MH_LIBRARY" val="GRAPHIC"/>
  <p:tag name="MH_TYPE" val="Other"/>
  <p:tag name="MH_ORDER" val="3"/>
</p:tagLst>
</file>

<file path=ppt/tags/tag4.xml><?xml version="1.0" encoding="utf-8"?>
<p:tagLst xmlns:p="http://schemas.openxmlformats.org/presentationml/2006/main">
  <p:tag name="MH" val="20161022203400"/>
  <p:tag name="MH_LIBRARY" val="GRAPHIC"/>
  <p:tag name="MH_TYPE" val="Other"/>
  <p:tag name="MH_ORDER" val="4"/>
</p:tagLst>
</file>

<file path=ppt/tags/tag5.xml><?xml version="1.0" encoding="utf-8"?>
<p:tagLst xmlns:p="http://schemas.openxmlformats.org/presentationml/2006/main">
  <p:tag name="MH" val="20160830110146"/>
  <p:tag name="MH_LIBRARY" val="CONTENTS"/>
  <p:tag name="MH_TYPE" val="OTHERS"/>
  <p:tag name="ID" val="553512"/>
</p:tagLst>
</file>

<file path=ppt/tags/tag6.xml><?xml version="1.0" encoding="utf-8"?>
<p:tagLst xmlns:p="http://schemas.openxmlformats.org/presentationml/2006/main">
  <p:tag name="MH" val="20161022192605"/>
  <p:tag name="MH_LIBRARY" val="GRAPHIC"/>
  <p:tag name="MH_TYPE" val="Text"/>
  <p:tag name="MH_ORDER" val="1"/>
</p:tagLst>
</file>

<file path=ppt/tags/tag7.xml><?xml version="1.0" encoding="utf-8"?>
<p:tagLst xmlns:p="http://schemas.openxmlformats.org/presentationml/2006/main">
  <p:tag name="MH" val="20161022192605"/>
  <p:tag name="MH_LIBRARY" val="GRAPHIC"/>
  <p:tag name="MH_TYPE" val="Text"/>
  <p:tag name="MH_ORDER" val="2"/>
</p:tagLst>
</file>

<file path=ppt/tags/tag8.xml><?xml version="1.0" encoding="utf-8"?>
<p:tagLst xmlns:p="http://schemas.openxmlformats.org/presentationml/2006/main">
  <p:tag name="MH" val="20161022192605"/>
  <p:tag name="MH_LIBRARY" val="GRAPHIC"/>
  <p:tag name="MH_TYPE" val="Text"/>
  <p:tag name="MH_ORDER" val="3"/>
</p:tagLst>
</file>

<file path=ppt/tags/tag9.xml><?xml version="1.0" encoding="utf-8"?>
<p:tagLst xmlns:p="http://schemas.openxmlformats.org/presentationml/2006/main">
  <p:tag name="MH" val="20161022192605"/>
  <p:tag name="MH_LIBRARY" val="GRAPHIC"/>
  <p:tag name="MH_TYPE" val="Text"/>
  <p:tag name="MH_ORDER" val="4"/>
</p:tagLst>
</file>

<file path=ppt/theme/theme1.xml><?xml version="1.0" encoding="utf-8"?>
<a:theme xmlns:a="http://schemas.openxmlformats.org/drawingml/2006/main" name="ppt ">
  <a:themeElements>
    <a:clrScheme name="自定义 520">
      <a:dk1>
        <a:sysClr val="windowText" lastClr="000000"/>
      </a:dk1>
      <a:lt1>
        <a:sysClr val="window" lastClr="FFFFFF"/>
      </a:lt1>
      <a:dk2>
        <a:srgbClr val="1B8151"/>
      </a:dk2>
      <a:lt2>
        <a:srgbClr val="E7E6E6"/>
      </a:lt2>
      <a:accent1>
        <a:srgbClr val="78BA40"/>
      </a:accent1>
      <a:accent2>
        <a:srgbClr val="1B8151"/>
      </a:accent2>
      <a:accent3>
        <a:srgbClr val="78BA40"/>
      </a:accent3>
      <a:accent4>
        <a:srgbClr val="1B8151"/>
      </a:accent4>
      <a:accent5>
        <a:srgbClr val="78BA40"/>
      </a:accent5>
      <a:accent6>
        <a:srgbClr val="1B8151"/>
      </a:accent6>
      <a:hlink>
        <a:srgbClr val="78BA40"/>
      </a:hlink>
      <a:folHlink>
        <a:srgbClr val="1B815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10715</Words>
  <Application>WPS 演示</Application>
  <PresentationFormat>自定义</PresentationFormat>
  <Paragraphs>410</Paragraphs>
  <Slides>20</Slides>
  <Notes>20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Calibri</vt:lpstr>
      <vt:lpstr>Calibri</vt:lpstr>
      <vt:lpstr>微软雅黑</vt:lpstr>
      <vt:lpstr>Arial Narrow</vt:lpstr>
      <vt:lpstr>Times New Roman</vt:lpstr>
      <vt:lpstr>FontAwesome</vt:lpstr>
      <vt:lpstr>STIXGeneral-Bold</vt:lpstr>
      <vt:lpstr>STIXGeneral-Regular</vt:lpstr>
      <vt:lpstr>Segoe Print</vt:lpstr>
      <vt:lpstr>MS PGothic</vt:lpstr>
      <vt:lpstr>Roboto Regular</vt:lpstr>
      <vt:lpstr>Roboto Light</vt:lpstr>
      <vt:lpstr>Helvetica</vt:lpstr>
      <vt:lpstr>Arial Unicode MS</vt:lpstr>
      <vt:lpstr>Calibri Light</vt:lpstr>
      <vt:lpstr>Sosa</vt:lpstr>
      <vt:lpstr>Arial</vt:lpstr>
      <vt:lpstr>ppt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2</cp:revision>
  <dcterms:created xsi:type="dcterms:W3CDTF">2017-01-15T17:55:00Z</dcterms:created>
  <dcterms:modified xsi:type="dcterms:W3CDTF">2019-09-26T02:33:49Z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