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95" r:id="rId4"/>
    <p:sldId id="275" r:id="rId5"/>
    <p:sldId id="296" r:id="rId6"/>
    <p:sldId id="290" r:id="rId7"/>
    <p:sldId id="293" r:id="rId8"/>
    <p:sldId id="294" r:id="rId9"/>
    <p:sldId id="298" r:id="rId10"/>
    <p:sldId id="285" r:id="rId11"/>
    <p:sldId id="262" r:id="rId12"/>
    <p:sldId id="273" r:id="rId13"/>
    <p:sldId id="292" r:id="rId14"/>
    <p:sldId id="297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9900FF"/>
    <a:srgbClr val="6600FF"/>
    <a:srgbClr val="7F3587"/>
    <a:srgbClr val="6600CC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52" autoAdjust="0"/>
    <p:restoredTop sz="93750" autoAdjust="0"/>
  </p:normalViewPr>
  <p:slideViewPr>
    <p:cSldViewPr>
      <p:cViewPr>
        <p:scale>
          <a:sx n="100" d="100"/>
          <a:sy n="100" d="100"/>
        </p:scale>
        <p:origin x="-162" y="-26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6ADEC3F-1F3E-45BA-B44B-3E965F8BE82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1CD4C2-3F19-4318-93AB-B380DBB6D277}" type="slidenum">
              <a:rPr lang="en-US" altLang="zh-CN" sz="1200" smtClean="0">
                <a:latin typeface="Times New Roman" panose="02020603050405020304" pitchFamily="18" charset="0"/>
              </a:rPr>
              <a:t>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14DFA75-294B-4D4D-8D54-23213BBE50F0}" type="slidenum">
              <a:rPr lang="en-US" altLang="zh-CN" sz="1200" smtClean="0">
                <a:latin typeface="Times New Roman" panose="02020603050405020304" pitchFamily="18" charset="0"/>
              </a:rPr>
              <a:t>10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35C549-1836-4AE8-99A0-418BD91E14A6}" type="slidenum">
              <a:rPr lang="en-US" altLang="zh-CN" sz="1200" smtClean="0">
                <a:latin typeface="Times New Roman" panose="02020603050405020304" pitchFamily="18" charset="0"/>
              </a:rPr>
              <a:t>11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D56338-6762-4F41-A8A8-E0EA53DE9687}" type="slidenum">
              <a:rPr lang="en-US" altLang="zh-CN" sz="1200" smtClean="0">
                <a:latin typeface="Times New Roman" panose="02020603050405020304" pitchFamily="18" charset="0"/>
              </a:rPr>
              <a:t>12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DF95233-F372-4D71-BD53-0B95C6B01A6E}" type="slidenum">
              <a:rPr lang="en-US" altLang="zh-CN" sz="1200" smtClean="0">
                <a:latin typeface="Times New Roman" panose="02020603050405020304" pitchFamily="18" charset="0"/>
              </a:rPr>
              <a:t>13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38D2573-90CB-40C8-B51A-272E3A6BCD83}" type="slidenum">
              <a:rPr lang="en-US" altLang="zh-CN" sz="1200" smtClean="0">
                <a:latin typeface="Times New Roman" panose="02020603050405020304" pitchFamily="18" charset="0"/>
              </a:rPr>
              <a:t>14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D5CC19-E5DD-4A9C-B789-D455367A262C}" type="slidenum">
              <a:rPr lang="en-US" altLang="zh-CN" sz="1200" smtClean="0">
                <a:latin typeface="Times New Roman" panose="02020603050405020304" pitchFamily="18" charset="0"/>
              </a:rPr>
              <a:t>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F4F6905-46D4-4A13-800A-BE833A020A70}" type="slidenum">
              <a:rPr lang="en-US" altLang="zh-CN" sz="1200" smtClean="0">
                <a:latin typeface="Times New Roman" panose="02020603050405020304" pitchFamily="18" charset="0"/>
              </a:rPr>
              <a:t>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82BD605-3D1C-4A5D-BFD1-CC157DEC2640}" type="slidenum">
              <a:rPr lang="en-US" altLang="zh-CN" sz="1200" smtClean="0">
                <a:latin typeface="Times New Roman" panose="02020603050405020304" pitchFamily="18" charset="0"/>
              </a:rPr>
              <a:t>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624C502-3633-40A5-8485-4DBF380D53F2}" type="slidenum">
              <a:rPr lang="en-US" altLang="zh-CN" sz="1200" smtClean="0">
                <a:latin typeface="Times New Roman" panose="02020603050405020304" pitchFamily="18" charset="0"/>
              </a:rPr>
              <a:t>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B67E5FF-2407-4827-B174-228D81077866}" type="slidenum">
              <a:rPr lang="en-US" altLang="zh-CN" sz="1200" smtClean="0">
                <a:latin typeface="Times New Roman" panose="02020603050405020304" pitchFamily="18" charset="0"/>
              </a:rPr>
              <a:t>6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1280CC-4DF8-4BA7-BF09-1F040874CE6C}" type="slidenum">
              <a:rPr lang="en-US" altLang="zh-CN" sz="1200" smtClean="0">
                <a:latin typeface="Times New Roman" panose="02020603050405020304" pitchFamily="18" charset="0"/>
              </a:rPr>
              <a:t>7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37FB90F-E646-4926-9E15-2A6B1A48A7F4}" type="slidenum">
              <a:rPr lang="en-US" altLang="zh-CN" sz="1200" smtClean="0">
                <a:latin typeface="Times New Roman" panose="02020603050405020304" pitchFamily="18" charset="0"/>
              </a:rPr>
              <a:t>8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BE81727-BA6E-4844-8352-31151F00036C}" type="slidenum">
              <a:rPr lang="en-US" altLang="zh-CN" sz="1200" smtClean="0">
                <a:latin typeface="Times New Roman" panose="02020603050405020304" pitchFamily="18" charset="0"/>
              </a:rPr>
              <a:t>9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643712-E1C1-47EA-902F-31DCD0EB89C7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DA35723-EEE9-4EEE-ABBF-34AE7D0C8D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C1513-F940-4896-8063-CBC58B0C6E91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06DF-B0A5-4C3F-A2A5-C22857BC82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B952C-A863-4971-BB7E-82B5E5AEF292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370D-4106-4C86-BAE1-B4C51459D79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72EA664-F591-4D86-B01F-05DCC9BCC39A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2BBDC6-D6A6-4F1B-87C5-FFEC9E3D39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61A90-951A-4843-A5D4-7310C2F03FFA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5CBE-78D3-46F9-B38D-977D876492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4D2A9-F21D-420E-BD19-54310152945B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CDC8-6ACD-40B6-BF77-2CB263ECD0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D970E2-AC63-4CFB-BDB5-0000A2C2E88D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5623-35DD-493A-B855-39BE5C3422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12DBC-30E8-404E-830F-AA78CBE2A917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73BF-BB4D-4CD1-8549-D523E1157D6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80E5C-D991-442C-B36A-CE4AA80E28B8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4670-C19E-4D8D-A176-C133295337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DB442-4098-48E1-B746-226359AA6030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22C7-CA1F-4322-99C8-E5D22A33802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192E9B-3D08-4B55-9F5A-BEC083BE20A3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2C0F0-D456-4F26-BF5C-DC2FFAC0E3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2B437-0CF7-4786-BC90-FD26CF1A2B76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F1E2-A4DF-48CF-98B3-915966AA02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/>
            </a:lvl1pPr>
          </a:lstStyle>
          <a:p>
            <a:fld id="{3620C9C8-2CD1-408F-8EEC-BAA1C2713595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/>
            </a:lvl1pPr>
          </a:lstStyle>
          <a:p>
            <a:endParaRPr lang="en-US" altLang="zh-CN" dirty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241EBB2-4837-4B02-B87F-2B4A803A28E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doctor.mp3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doctor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Lesson5Justreadandwrite.sw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Lesson5Letschant1.sw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driver.mp3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driver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nurse.mp3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nurse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2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1.mp3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1.mp3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2.mp3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4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3.mp3" TargetMode="External"/><Relationship Id="rId1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3.mp3" TargetMode="External"/><Relationship Id="rId6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5.mp3" TargetMode="External"/><Relationship Id="rId11" Type="http://schemas.openxmlformats.org/officeDocument/2006/relationships/image" Target="../media/image17.png"/><Relationship Id="rId5" Type="http://schemas.microsoft.com/office/2007/relationships/media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5.mp3" TargetMode="External"/><Relationship Id="rId10" Type="http://schemas.openxmlformats.org/officeDocument/2006/relationships/image" Target="../media/image19.png"/><Relationship Id="rId4" Type="http://schemas.openxmlformats.org/officeDocument/2006/relationships/audio" Target="file:///C:\Users\Administrator\Desktop\&#12304;&#36164;&#28304;&#20837;&#24211;&#12305;20140811&#23567;&#23398;&#33521;&#35821;&#20154;&#25945;&#26032;&#29256;&#36164;&#28304;&#20837;&#24211;&#21333;%20&#26446;&#23071;\Unit1\&#35838;&#20214;\Lesson5%20&#21442;&#32771;&#35838;&#20214;\&#21477;4.mp3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769903" y="980728"/>
            <a:ext cx="7429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教精通版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四年级上册</a:t>
            </a:r>
          </a:p>
        </p:txBody>
      </p:sp>
      <p:sp>
        <p:nvSpPr>
          <p:cNvPr id="2" name="矩形 1"/>
          <p:cNvSpPr/>
          <p:nvPr/>
        </p:nvSpPr>
        <p:spPr>
          <a:xfrm>
            <a:off x="1098148" y="2755361"/>
            <a:ext cx="6773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/>
              <a:t>This is my new friend</a:t>
            </a:r>
          </a:p>
        </p:txBody>
      </p:sp>
      <p:sp>
        <p:nvSpPr>
          <p:cNvPr id="8" name="矩形 7"/>
          <p:cNvSpPr/>
          <p:nvPr/>
        </p:nvSpPr>
        <p:spPr>
          <a:xfrm>
            <a:off x="2583601" y="5430199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0" y="3929063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doctor</a:t>
            </a:r>
            <a:endParaRPr lang="zh-CN" altLang="en-US" sz="800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500313" y="5357813"/>
            <a:ext cx="450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She’s a </a:t>
            </a:r>
            <a:r>
              <a:rPr lang="en-US" altLang="zh-CN" sz="3200">
                <a:solidFill>
                  <a:srgbClr val="FF0000"/>
                </a:solidFill>
              </a:rPr>
              <a:t>doctor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12292" name="Picture 6" descr="C:\Users\Administrator\Desktop\Unit1\Unit1 单词图片组\docto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41500" y="214313"/>
            <a:ext cx="52387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docto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196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714375" y="571500"/>
            <a:ext cx="7572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观看动画用学过的表示职业的单词回答：</a:t>
            </a:r>
            <a:r>
              <a:rPr lang="en-US" altLang="zh-CN" sz="3200"/>
              <a:t>What does your mother do?</a:t>
            </a:r>
            <a:endParaRPr lang="zh-CN" altLang="en-US" sz="3200"/>
          </a:p>
        </p:txBody>
      </p:sp>
      <p:pic>
        <p:nvPicPr>
          <p:cNvPr id="13315" name="Picture 3" descr="C:\Users\Administrator\Desktop\Unit1\Lesson5 Just read and write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1643063"/>
            <a:ext cx="53816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Administrator\Desktop\Unit1\Unit1 单词图片组\nurs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58063" y="3571875"/>
            <a:ext cx="17859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857500" y="214313"/>
            <a:ext cx="335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33CC"/>
                </a:solidFill>
              </a:rPr>
              <a:t>Practice </a:t>
            </a:r>
            <a:endParaRPr lang="zh-CN" altLang="en-US" sz="4800">
              <a:solidFill>
                <a:srgbClr val="FF33CC"/>
              </a:solidFill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57188" y="928688"/>
            <a:ext cx="8572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四人一组，小组内同学各拿一张信息卡（如下图）左边同学询问右手边同学姓名、父母职业。依次交换手中的卡片，继续练习。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428625" y="2643188"/>
            <a:ext cx="8215313" cy="2554287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Name: Tom</a:t>
            </a:r>
          </a:p>
          <a:p>
            <a:pPr eaLnBrk="1" hangingPunct="1"/>
            <a:endParaRPr lang="en-US" altLang="zh-CN" sz="3200"/>
          </a:p>
          <a:p>
            <a:pPr eaLnBrk="1" hangingPunct="1"/>
            <a:endParaRPr lang="en-US" altLang="zh-CN" sz="3200"/>
          </a:p>
          <a:p>
            <a:pPr eaLnBrk="1" hangingPunct="1"/>
            <a:r>
              <a:rPr lang="en-US" altLang="zh-CN" sz="3200"/>
              <a:t>Father:                             Mother:</a:t>
            </a:r>
          </a:p>
          <a:p>
            <a:pPr eaLnBrk="1" hangingPunct="1"/>
            <a:endParaRPr lang="zh-CN" altLang="en-US" sz="3200"/>
          </a:p>
        </p:txBody>
      </p:sp>
      <p:pic>
        <p:nvPicPr>
          <p:cNvPr id="14342" name="Picture 4" descr="C:\Users\Administrator\Desktop\Unit1\Unit1 单词图片组\farm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63" y="3571875"/>
            <a:ext cx="19288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428625" y="1214438"/>
            <a:ext cx="8001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/>
              <a:t>Language use</a:t>
            </a:r>
          </a:p>
          <a:p>
            <a:pPr eaLnBrk="1" hangingPunct="1"/>
            <a:r>
              <a:rPr lang="zh-CN" altLang="en-US" sz="3200" dirty="0"/>
              <a:t>假设这是一个“介绍我的爸爸、妈妈”的活动，学生拿出自己的家庭照片，介绍照片上人物以及他们的职业。</a:t>
            </a:r>
            <a:endParaRPr lang="en-US" altLang="zh-CN" sz="3200" dirty="0"/>
          </a:p>
          <a:p>
            <a:pPr eaLnBrk="1" hangingPunct="1"/>
            <a:r>
              <a:rPr lang="zh-CN" altLang="en-US" sz="3200" dirty="0"/>
              <a:t>例如：</a:t>
            </a:r>
            <a:r>
              <a:rPr lang="en-US" altLang="zh-CN" sz="3200" dirty="0"/>
              <a:t>Hello. My name is… This is a photo of my father. He’s a… This is my mother. She’s a</a:t>
            </a:r>
            <a:r>
              <a:rPr lang="en-US" altLang="zh-CN" sz="3200" dirty="0" smtClean="0"/>
              <a:t>… 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3214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Administrator\Desktop\课件\Lesson5 参考课件\Lesson5 Let's chant1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25" y="1000125"/>
            <a:ext cx="58102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428625" y="214313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F33CC"/>
                </a:solidFill>
              </a:rPr>
              <a:t>Review</a:t>
            </a:r>
            <a:endParaRPr lang="zh-CN" altLang="en-US" sz="4000">
              <a:solidFill>
                <a:srgbClr val="FF33CC"/>
              </a:solidFill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143000" y="857250"/>
            <a:ext cx="7715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Guess! What does he do?</a:t>
            </a:r>
            <a:endParaRPr lang="zh-CN" altLang="en-US" sz="3600"/>
          </a:p>
        </p:txBody>
      </p:sp>
      <p:pic>
        <p:nvPicPr>
          <p:cNvPr id="4100" name="Picture 4" descr="C:\Users\Administrator\Desktop\Unit1\Unit1 单词图片组\farm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143125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Users\Administrator\Desktop\Unit1\Unit1 单词图片组\teach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2214563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:\Users\Administrator\Desktop\Unit1\Unit1 单词图片组\nurs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25" y="2071688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C:\Users\Administrator\Desktop\Unit1\Unit1 单词图片组\postma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38" y="200025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Administrator\Desktop\Unit1\Unit1 单词图片组\docto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28875" y="1785938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C:\Users\Administrator\Desktop\Unit1\Unit1 单词图片组\drive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14500" y="1928813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000125"/>
            <a:ext cx="710406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500313" y="357188"/>
            <a:ext cx="4429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Look! This is my family!</a:t>
            </a:r>
            <a:endParaRPr lang="zh-CN" altLang="en-US" sz="320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857375"/>
            <a:ext cx="558323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714500"/>
            <a:ext cx="198596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4000500" y="214313"/>
            <a:ext cx="4500563" cy="990600"/>
          </a:xfrm>
          <a:prstGeom prst="wedgeRoundRectCallout">
            <a:avLst>
              <a:gd name="adj1" fmla="val 26116"/>
              <a:gd name="adj2" fmla="val 9933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Who’s this man? Do you know? Yes, he’s my father.</a:t>
            </a:r>
          </a:p>
        </p:txBody>
      </p:sp>
      <p:sp>
        <p:nvSpPr>
          <p:cNvPr id="6148" name="AutoShape 27"/>
          <p:cNvSpPr>
            <a:spLocks noChangeArrowheads="1"/>
          </p:cNvSpPr>
          <p:nvPr/>
        </p:nvSpPr>
        <p:spPr bwMode="auto">
          <a:xfrm>
            <a:off x="2428875" y="1571625"/>
            <a:ext cx="4786313" cy="571500"/>
          </a:xfrm>
          <a:prstGeom prst="wedgeRoundRectCallout">
            <a:avLst>
              <a:gd name="adj1" fmla="val 43880"/>
              <a:gd name="adj2" fmla="val 796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Do you know what he does?</a:t>
            </a:r>
          </a:p>
        </p:txBody>
      </p:sp>
      <p:sp>
        <p:nvSpPr>
          <p:cNvPr id="6149" name="AutoShape 27"/>
          <p:cNvSpPr>
            <a:spLocks noChangeArrowheads="1"/>
          </p:cNvSpPr>
          <p:nvPr/>
        </p:nvSpPr>
        <p:spPr bwMode="auto">
          <a:xfrm>
            <a:off x="2643188" y="5429250"/>
            <a:ext cx="4786312" cy="928688"/>
          </a:xfrm>
          <a:prstGeom prst="wedgeRoundRectCallout">
            <a:avLst>
              <a:gd name="adj1" fmla="val 43185"/>
              <a:gd name="adj2" fmla="val -1407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He’s a driver. He can drive cars very well.</a:t>
            </a: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4357688" y="2857500"/>
            <a:ext cx="914400" cy="18573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9" name="直接箭头连接符 8"/>
          <p:cNvCxnSpPr>
            <a:cxnSpLocks noChangeShapeType="1"/>
          </p:cNvCxnSpPr>
          <p:nvPr/>
        </p:nvCxnSpPr>
        <p:spPr bwMode="auto">
          <a:xfrm rot="5400000">
            <a:off x="4572000" y="1714500"/>
            <a:ext cx="1571625" cy="7143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8" grpId="0" animBg="1"/>
      <p:bldP spid="614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C:\Users\Administrator\Desktop\Unit1\Unit1 单词图片组\driv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813" y="428625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286000" y="4016607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driver</a:t>
            </a:r>
            <a:endParaRPr lang="zh-CN" altLang="en-US" sz="8000"/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2571750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She is a </a:t>
            </a:r>
            <a:r>
              <a:rPr lang="en-US" altLang="zh-CN" sz="3200">
                <a:solidFill>
                  <a:srgbClr val="FF0000"/>
                </a:solidFill>
              </a:rPr>
              <a:t>driver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5" name="driv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72000"/>
            <a:ext cx="37623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286000"/>
            <a:ext cx="55832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714500" y="3143250"/>
            <a:ext cx="914400" cy="18573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cxnSp>
        <p:nvCxnSpPr>
          <p:cNvPr id="7" name="直接箭头连接符 6"/>
          <p:cNvCxnSpPr>
            <a:cxnSpLocks noChangeShapeType="1"/>
          </p:cNvCxnSpPr>
          <p:nvPr/>
        </p:nvCxnSpPr>
        <p:spPr bwMode="auto">
          <a:xfrm rot="10800000" flipV="1">
            <a:off x="2357438" y="2000250"/>
            <a:ext cx="1428750" cy="121443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714500"/>
            <a:ext cx="1985962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27"/>
          <p:cNvSpPr>
            <a:spLocks noChangeArrowheads="1"/>
          </p:cNvSpPr>
          <p:nvPr/>
        </p:nvSpPr>
        <p:spPr bwMode="auto">
          <a:xfrm>
            <a:off x="2643188" y="928688"/>
            <a:ext cx="4786312" cy="1000125"/>
          </a:xfrm>
          <a:prstGeom prst="wedgeRoundRectCallout">
            <a:avLst>
              <a:gd name="adj1" fmla="val 43880"/>
              <a:gd name="adj2" fmla="val 796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She is my mother. Is she a driver, too?</a:t>
            </a:r>
          </a:p>
        </p:txBody>
      </p:sp>
      <p:sp>
        <p:nvSpPr>
          <p:cNvPr id="8196" name="AutoShape 27"/>
          <p:cNvSpPr>
            <a:spLocks noChangeArrowheads="1"/>
          </p:cNvSpPr>
          <p:nvPr/>
        </p:nvSpPr>
        <p:spPr bwMode="auto">
          <a:xfrm>
            <a:off x="3643313" y="5143500"/>
            <a:ext cx="4071937" cy="928688"/>
          </a:xfrm>
          <a:prstGeom prst="wedgeRoundRectCallout">
            <a:avLst>
              <a:gd name="adj1" fmla="val 43065"/>
              <a:gd name="adj2" fmla="val -10899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She works in a hospital. What does she do?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0" y="3929063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nurse</a:t>
            </a:r>
            <a:endParaRPr lang="zh-CN" altLang="en-US" sz="800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714625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My mother is a </a:t>
            </a:r>
            <a:r>
              <a:rPr lang="en-US" altLang="zh-CN" sz="3200">
                <a:solidFill>
                  <a:srgbClr val="FF0000"/>
                </a:solidFill>
              </a:rPr>
              <a:t>nurse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9220" name="Picture 3" descr="C:\Users\Administrator\Desktop\Unit1\Unit1 单词图片组\nurs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25" y="0"/>
            <a:ext cx="555625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urse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448175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143000" y="428625"/>
            <a:ext cx="5429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听对话，回答问题：</a:t>
            </a:r>
            <a:endParaRPr lang="en-US" altLang="zh-CN" sz="3200"/>
          </a:p>
          <a:p>
            <a:pPr eaLnBrk="1" hangingPunct="1"/>
            <a:r>
              <a:rPr lang="en-US" altLang="zh-CN" sz="3200"/>
              <a:t>Is the girl’s mother a doctor?</a:t>
            </a:r>
            <a:endParaRPr lang="zh-CN" altLang="en-US" sz="32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1554163"/>
            <a:ext cx="6786563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1000125" y="1571625"/>
            <a:ext cx="4071938" cy="500063"/>
          </a:xfrm>
          <a:prstGeom prst="wedgeRoundRectCallout">
            <a:avLst>
              <a:gd name="adj1" fmla="val 10810"/>
              <a:gd name="adj2" fmla="val 151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Look! This is my mother.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4572000" y="5214938"/>
            <a:ext cx="3357563" cy="500062"/>
          </a:xfrm>
          <a:prstGeom prst="wedgeRoundRectCallout">
            <a:avLst>
              <a:gd name="adj1" fmla="val -22671"/>
              <a:gd name="adj2" fmla="val -1376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Oh, she’s beautiful!</a:t>
            </a:r>
          </a:p>
        </p:txBody>
      </p:sp>
      <p:pic>
        <p:nvPicPr>
          <p:cNvPr id="7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357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5" y="1500188"/>
            <a:ext cx="78533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428625" y="714375"/>
            <a:ext cx="4572000" cy="500063"/>
          </a:xfrm>
          <a:prstGeom prst="wedgeRoundRectCallout">
            <a:avLst>
              <a:gd name="adj1" fmla="val 18083"/>
              <a:gd name="adj2" fmla="val 13831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What does your mother do?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5857875" y="1928813"/>
            <a:ext cx="2428875" cy="500062"/>
          </a:xfrm>
          <a:prstGeom prst="wedgeRoundRectCallout">
            <a:avLst>
              <a:gd name="adj1" fmla="val -41153"/>
              <a:gd name="adj2" fmla="val 151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She’s a doctor.</a:t>
            </a: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1071563" y="4071938"/>
            <a:ext cx="1857375" cy="500062"/>
          </a:xfrm>
          <a:prstGeom prst="wedgeRoundRectCallout">
            <a:avLst>
              <a:gd name="adj1" fmla="val 52574"/>
              <a:gd name="adj2" fmla="val -1210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Oh, great!</a:t>
            </a:r>
          </a:p>
        </p:txBody>
      </p:sp>
      <p:pic>
        <p:nvPicPr>
          <p:cNvPr id="8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0716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1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68e149b155eae65d5ba85b542611cf76c2aa1"/>
</p:tagLst>
</file>

<file path=ppt/theme/theme1.xml><?xml version="1.0" encoding="utf-8"?>
<a:theme xmlns:a="http://schemas.openxmlformats.org/drawingml/2006/main" name="WWW.2PPT.COM&#10;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279</Words>
  <Application>Microsoft Office PowerPoint</Application>
  <PresentationFormat>全屏显示(4:3)</PresentationFormat>
  <Paragraphs>48</Paragraphs>
  <Slides>14</Slides>
  <Notes>14</Notes>
  <HiddenSlides>0</HiddenSlides>
  <MMClips>8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楷体</vt:lpstr>
      <vt:lpstr>宋体</vt:lpstr>
      <vt:lpstr>微软雅黑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2003-07-18T02:25:00Z</dcterms:created>
  <dcterms:modified xsi:type="dcterms:W3CDTF">2023-01-16T15:42:20Z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353A8425775247BDBD14D4AAECA823F8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