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39F7-625A-410A-A754-31DB9C788F1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40F2A-B67D-4CBD-80BC-DDE15A938C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36517-AFC2-4903-B8E2-2EC0B882389E}" type="slidenum">
              <a:rPr lang="en-US" altLang="zh-CN">
                <a:solidFill>
                  <a:prstClr val="black"/>
                </a:solidFill>
              </a:r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D08241-A68D-4CAA-9630-A4AB5DC6033B}" type="slidenum">
              <a:rPr lang="en-US" altLang="zh-CN">
                <a:solidFill>
                  <a:prstClr val="black"/>
                </a:solidFill>
              </a:rPr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0808BBE-E555-463A-9985-EC58B373B2CF}" type="slidenum">
              <a:rPr lang="en-US" altLang="zh-CN">
                <a:solidFill>
                  <a:prstClr val="black"/>
                </a:solidFill>
              </a:rPr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B07B5E-FEF3-48B7-A80C-948519BEA730}" type="slidenum">
              <a:rPr lang="en-US" altLang="zh-CN">
                <a:solidFill>
                  <a:prstClr val="black"/>
                </a:solidFill>
              </a:rPr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898382-6D38-4E5C-AA46-2D1AC2BA3A45}" type="slidenum">
              <a:rPr lang="en-US" altLang="zh-CN">
                <a:solidFill>
                  <a:prstClr val="black"/>
                </a:solidFill>
              </a:rPr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F5FB48E-24FB-458D-A4EE-0CB15A93ECAA}" type="slidenum">
              <a:rPr lang="en-US" altLang="zh-CN">
                <a:solidFill>
                  <a:prstClr val="black"/>
                </a:solidFill>
              </a:rPr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03C574-CC44-4E84-B5A7-E6A2769807E7}" type="slidenum">
              <a:rPr lang="en-US" altLang="zh-CN">
                <a:solidFill>
                  <a:prstClr val="black"/>
                </a:solidFill>
              </a:rPr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4ACEC4-C4D5-47EA-BE7B-2555497085EA}" type="slidenum">
              <a:rPr lang="en-US" altLang="zh-CN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73A0EC-0F26-411A-80EA-D87CEB0D462B}" type="slidenum">
              <a:rPr lang="en-US" altLang="zh-CN">
                <a:solidFill>
                  <a:prstClr val="black"/>
                </a:solidFill>
              </a:rPr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8F6338-FC88-4870-B75C-E861E6358514}" type="slidenum">
              <a:rPr lang="en-US" altLang="zh-CN">
                <a:solidFill>
                  <a:prstClr val="black"/>
                </a:solidFill>
              </a:rPr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72A808-C0A7-4789-94F1-51EC044E7A6B}" type="slidenum">
              <a:rPr lang="en-US" altLang="zh-CN">
                <a:solidFill>
                  <a:prstClr val="black"/>
                </a:solidFill>
              </a:rPr>
              <a:t>22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163B25F-3349-4B77-B24C-353424A99DF2}" type="slidenum">
              <a:rPr lang="en-US" altLang="zh-CN">
                <a:solidFill>
                  <a:prstClr val="black"/>
                </a:solidFill>
              </a:rPr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1459FA-8D72-4DCB-971A-D4AF9698385F}" type="slidenum">
              <a:rPr lang="en-US" altLang="zh-CN">
                <a:solidFill>
                  <a:prstClr val="black"/>
                </a:solidFill>
              </a:rPr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597F320-B9C9-471A-A6F5-F3344DBAB0A4}" type="slidenum">
              <a:rPr lang="en-US" altLang="zh-CN" sz="1200">
                <a:solidFill>
                  <a:prstClr val="black"/>
                </a:solidFill>
              </a:rPr>
              <a:t>3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4C13568-56DE-4400-B5F7-0B6CD33C5C53}" type="slidenum">
              <a:rPr lang="en-US" altLang="zh-CN">
                <a:solidFill>
                  <a:prstClr val="black"/>
                </a:solidFill>
              </a:rPr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2F1E75E-D6EA-4354-9AAE-04ADA6F26B65}" type="slidenum">
              <a:rPr lang="en-US" altLang="zh-CN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6808D0-57F0-46C8-B6A3-25C901EEA606}" type="slidenum">
              <a:rPr lang="en-US" altLang="zh-CN">
                <a:solidFill>
                  <a:prstClr val="black"/>
                </a:solidFill>
              </a:r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C897463-B39C-4673-ACFD-268425298C21}" type="slidenum">
              <a:rPr lang="en-US" altLang="zh-CN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E0556E4-A992-499B-8CF9-2099FCEFD994}" type="slidenum">
              <a:rPr lang="en-US" altLang="zh-CN">
                <a:solidFill>
                  <a:prstClr val="black"/>
                </a:solidFill>
              </a:r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368E58E-BA5B-49C6-8F2B-DB6A004617E0}" type="slidenum">
              <a:rPr lang="en-US" altLang="zh-CN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430B-8F15-49CE-B859-F0B808D1F4D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515F-9255-48D5-BEAF-850794FE93F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9AE9-F6A9-44D3-8343-03A82C8D4F0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0FCD-4CE7-4FC3-947C-B434EBBB8A30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3AAF-8EAE-4903-9322-D3E29D97D04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5087-940A-475A-80E5-BDD4F8894E4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6980-BAB7-41B9-AC5E-9FCDFF3FAA0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66B1-D5CF-4D35-95B6-6F97CEFE65B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DD4C-3982-41D5-9DB8-4BDC11DC57B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FEBC-EEEC-46D0-988F-6A43A934A13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C43D-722E-4FE1-B8EC-F95685CA2358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DEB8-0C90-4A21-BF5F-99B11488BB9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88497-5AE6-4D89-9DAC-ADAD3C9B08D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image" Target="../media/image15.wmf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4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68.png"/><Relationship Id="rId26" Type="http://schemas.openxmlformats.org/officeDocument/2006/relationships/image" Target="../media/image9.jpe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7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5.png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70.png"/><Relationship Id="rId10" Type="http://schemas.openxmlformats.org/officeDocument/2006/relationships/image" Target="../media/image64.png"/><Relationship Id="rId19" Type="http://schemas.openxmlformats.org/officeDocument/2006/relationships/oleObject" Target="../embeddings/oleObject8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6.png"/><Relationship Id="rId22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\\secondserver\&#20302;&#24180;&#32423;\&#20302;&#24180;&#32423;&#25945;&#24072;&#25991;&#20214;&#22841;\&#20911;&#38134;&#33714;\&#26032;&#25945;&#26448;&#19968;&#24180;&#32423;\&#35838;&#20214;&#65288;&#20840;&#26412;&#65289;\Module%204\Unit%2010\&#23567;&#40723;&#38899;.wav" TargetMode="External"/><Relationship Id="rId1" Type="http://schemas.microsoft.com/office/2007/relationships/media" Target="file:///\\secondserver\&#20302;&#24180;&#32423;\&#20302;&#24180;&#32423;&#25945;&#24072;&#25991;&#20214;&#22841;\&#20911;&#38134;&#33714;\&#26032;&#25945;&#26448;&#19968;&#24180;&#32423;\&#35838;&#20214;&#65288;&#20840;&#26412;&#65289;\Module%204\Unit%2010\&#23567;&#40723;&#38899;.wav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wmf"/><Relationship Id="rId2" Type="http://schemas.openxmlformats.org/officeDocument/2006/relationships/audio" Target="file:///D:\3A%20U12%20&#25945;&#23398;&#36164;&#28304;&#21253;\&#19968;&#24180;&#32423;&#19978;&#20876;&#31532;12&#21333;&#20803;&#21556;&#23478;&#24681;&#36164;&#28304;&#21253;&#65288;&#40857;&#30000;&#23567;&#23398;&#65289;\&#19977;&#24180;&#32423;&#19978;&#20876;&#31532;12&#21333;&#20803;Period%202\&#19977;&#24180;&#32423;&#19978;&#20876;&#31532;12&#21333;&#20803;&#31532;&#20108;&#35838;&#26102;&#32032;&#26448;&#24211;\sound\wind.wav" TargetMode="External"/><Relationship Id="rId1" Type="http://schemas.microsoft.com/office/2007/relationships/media" Target="file:///D:\3A%20U12%20&#25945;&#23398;&#36164;&#28304;&#21253;\&#19968;&#24180;&#32423;&#19978;&#20876;&#31532;12&#21333;&#20803;&#21556;&#23478;&#24681;&#36164;&#28304;&#21253;&#65288;&#40857;&#30000;&#23567;&#23398;&#65289;\&#19977;&#24180;&#32423;&#19978;&#20876;&#31532;12&#21333;&#20803;Period%202\&#19977;&#24180;&#32423;&#19978;&#20876;&#31532;12&#21333;&#20803;&#31532;&#20108;&#35838;&#26102;&#32032;&#26448;&#24211;\sound\wind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标题 1"/>
          <p:cNvSpPr txBox="1"/>
          <p:nvPr/>
        </p:nvSpPr>
        <p:spPr bwMode="auto">
          <a:xfrm>
            <a:off x="107950" y="1970088"/>
            <a:ext cx="14398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FFFFF"/>
                </a:solidFill>
                <a:latin typeface="Jokerman" panose="04090605060D06020702" pitchFamily="82" charset="0"/>
              </a:rPr>
              <a:t>12</a:t>
            </a:r>
          </a:p>
        </p:txBody>
      </p:sp>
      <p:sp>
        <p:nvSpPr>
          <p:cNvPr id="2060" name="标题 1"/>
          <p:cNvSpPr/>
          <p:nvPr/>
        </p:nvSpPr>
        <p:spPr bwMode="auto">
          <a:xfrm>
            <a:off x="2555875" y="836613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>
                <a:solidFill>
                  <a:srgbClr val="000000"/>
                </a:solidFill>
                <a:latin typeface="Broadway BT" pitchFamily="82" charset="0"/>
              </a:rPr>
              <a:t>The four season</a:t>
            </a:r>
            <a:r>
              <a:rPr lang="en-US" altLang="zh-CN" sz="4800" b="1">
                <a:solidFill>
                  <a:srgbClr val="FF0000"/>
                </a:solidFill>
                <a:latin typeface="Broadway BT" pitchFamily="82" charset="0"/>
              </a:rPr>
              <a:t>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39279" y="4005064"/>
            <a:ext cx="3168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anose="02020904090505020303" pitchFamily="18" charset="0"/>
                <a:cs typeface="EucrosiaUPC" pitchFamily="18" charset="-34"/>
              </a:rPr>
              <a:t>第二课时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anose="02020904090505020303" pitchFamily="18" charset="0"/>
              <a:cs typeface="EucrosiaUPC" pitchFamily="18" charset="-34"/>
            </a:endParaRPr>
          </a:p>
        </p:txBody>
      </p:sp>
      <p:pic>
        <p:nvPicPr>
          <p:cNvPr id="2065" name="Picture 17" descr="t01ef5bc252cd901c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929" y="2780928"/>
            <a:ext cx="5219700" cy="2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0713"/>
            <a:ext cx="2438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>
                <a:solidFill>
                  <a:srgbClr val="FFFFFF"/>
                </a:solidFill>
                <a:latin typeface="Jokerman" panose="04090605060D06020702" pitchFamily="82" charset="0"/>
              </a:rPr>
              <a:t>12</a:t>
            </a:r>
            <a:endParaRPr lang="zh-CN" altLang="en-US" sz="8800">
              <a:solidFill>
                <a:srgbClr val="FFFFFF"/>
              </a:solidFill>
              <a:latin typeface="Jokerman" panose="04090605060D06020702" pitchFamily="8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09329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53" name="Picture 145" descr="t012b345108955707b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4005263"/>
            <a:ext cx="2447925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04" name="Text Box 136"/>
          <p:cNvSpPr txBox="1">
            <a:spLocks noChangeArrowheads="1"/>
          </p:cNvSpPr>
          <p:nvPr/>
        </p:nvSpPr>
        <p:spPr bwMode="auto">
          <a:xfrm>
            <a:off x="4067175" y="1916113"/>
            <a:ext cx="343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grow and grow</a:t>
            </a:r>
          </a:p>
        </p:txBody>
      </p:sp>
      <p:sp>
        <p:nvSpPr>
          <p:cNvPr id="32921" name="Text Box 153"/>
          <p:cNvSpPr txBox="1">
            <a:spLocks noChangeArrowheads="1"/>
          </p:cNvSpPr>
          <p:nvPr/>
        </p:nvSpPr>
        <p:spPr bwMode="auto">
          <a:xfrm>
            <a:off x="1547813" y="1916113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The plants                            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.</a:t>
            </a:r>
          </a:p>
        </p:txBody>
      </p:sp>
      <p:grpSp>
        <p:nvGrpSpPr>
          <p:cNvPr id="68748" name="Group 140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68749" name="Picture 3" descr="say and ac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50" name="Text Box 142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pic>
        <p:nvPicPr>
          <p:cNvPr id="68754" name="Picture 146" descr="t012b345108955707b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4005263"/>
            <a:ext cx="2376488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57" name="Picture 149" descr="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924175"/>
            <a:ext cx="1433512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52" name="Picture 144" descr="t012b345108955707b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0200" y="3933825"/>
            <a:ext cx="2592388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55" name="Picture 147" descr="t012b345108955707b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175" y="4005263"/>
            <a:ext cx="2376488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6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9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4" grpId="0"/>
      <p:bldP spid="32904" grpId="1"/>
      <p:bldP spid="329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5943600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What do you see in summer? </a:t>
            </a:r>
          </a:p>
        </p:txBody>
      </p:sp>
      <p:grpSp>
        <p:nvGrpSpPr>
          <p:cNvPr id="99332" name="Group 4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99333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6443663" y="1628775"/>
            <a:ext cx="2484437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 see _____.  </a:t>
            </a:r>
          </a:p>
        </p:txBody>
      </p:sp>
      <p:sp>
        <p:nvSpPr>
          <p:cNvPr id="30731" name="AutoShape 11"/>
          <p:cNvSpPr/>
          <p:nvPr/>
        </p:nvSpPr>
        <p:spPr bwMode="auto">
          <a:xfrm>
            <a:off x="971550" y="2636838"/>
            <a:ext cx="1871663" cy="576262"/>
          </a:xfrm>
          <a:prstGeom prst="borderCallout1">
            <a:avLst>
              <a:gd name="adj1" fmla="val 19833"/>
              <a:gd name="adj2" fmla="val 104069"/>
              <a:gd name="adj3" fmla="val 95042"/>
              <a:gd name="adj4" fmla="val 193384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the sun</a:t>
            </a:r>
          </a:p>
        </p:txBody>
      </p:sp>
      <p:pic>
        <p:nvPicPr>
          <p:cNvPr id="99397" name="Picture 69" descr="sy_201010032104382800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4310063"/>
            <a:ext cx="4105275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99" name="Picture 71" descr="01200200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3495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40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35150" y="1700213"/>
            <a:ext cx="615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The sun shine</a:t>
            </a: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s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 and shine</a:t>
            </a: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s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It’s very hot.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1743075" y="29305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1800">
              <a:solidFill>
                <a:srgbClr val="000000"/>
              </a:solidFill>
            </a:endParaRPr>
          </a:p>
        </p:txBody>
      </p:sp>
      <p:grpSp>
        <p:nvGrpSpPr>
          <p:cNvPr id="72713" name="Group 9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72714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pic>
        <p:nvPicPr>
          <p:cNvPr id="72717" name="Picture 13" descr="00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429000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5827713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What do you see in autumn? </a:t>
            </a:r>
          </a:p>
        </p:txBody>
      </p:sp>
      <p:grpSp>
        <p:nvGrpSpPr>
          <p:cNvPr id="101380" name="Group 4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101381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443663" y="1628775"/>
            <a:ext cx="2484437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 see _____.  </a:t>
            </a:r>
          </a:p>
        </p:txBody>
      </p:sp>
      <p:pic>
        <p:nvPicPr>
          <p:cNvPr id="101435" name="Picture 34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2349500"/>
            <a:ext cx="6248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36" name="Picture 37" descr="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581525"/>
            <a:ext cx="9032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437" name="Group 39"/>
          <p:cNvGrpSpPr/>
          <p:nvPr/>
        </p:nvGrpSpPr>
        <p:grpSpPr bwMode="auto">
          <a:xfrm>
            <a:off x="4716463" y="2349500"/>
            <a:ext cx="909637" cy="873125"/>
            <a:chOff x="1627" y="1023"/>
            <a:chExt cx="1888" cy="1813"/>
          </a:xfrm>
        </p:grpSpPr>
        <p:sp>
          <p:nvSpPr>
            <p:cNvPr id="101438" name="Freeform 40"/>
            <p:cNvSpPr/>
            <p:nvPr/>
          </p:nvSpPr>
          <p:spPr bwMode="auto">
            <a:xfrm>
              <a:off x="1794" y="1030"/>
              <a:ext cx="1" cy="3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0 h 14"/>
                <a:gd name="T8" fmla="*/ 0 w 4"/>
                <a:gd name="T9" fmla="*/ 0 h 14"/>
                <a:gd name="T10" fmla="*/ 0 w 4"/>
                <a:gd name="T11" fmla="*/ 0 h 14"/>
                <a:gd name="T12" fmla="*/ 0 w 4"/>
                <a:gd name="T13" fmla="*/ 0 h 14"/>
                <a:gd name="T14" fmla="*/ 0 w 4"/>
                <a:gd name="T15" fmla="*/ 0 h 14"/>
                <a:gd name="T16" fmla="*/ 0 w 4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14">
                  <a:moveTo>
                    <a:pt x="4" y="13"/>
                  </a:move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39" name="Freeform 41"/>
            <p:cNvSpPr/>
            <p:nvPr/>
          </p:nvSpPr>
          <p:spPr bwMode="auto">
            <a:xfrm>
              <a:off x="1794" y="1033"/>
              <a:ext cx="14" cy="65"/>
            </a:xfrm>
            <a:custGeom>
              <a:avLst/>
              <a:gdLst>
                <a:gd name="T0" fmla="*/ 0 w 58"/>
                <a:gd name="T1" fmla="*/ 0 h 268"/>
                <a:gd name="T2" fmla="*/ 0 w 58"/>
                <a:gd name="T3" fmla="*/ 0 h 268"/>
                <a:gd name="T4" fmla="*/ 0 w 58"/>
                <a:gd name="T5" fmla="*/ 0 h 268"/>
                <a:gd name="T6" fmla="*/ 0 w 58"/>
                <a:gd name="T7" fmla="*/ 0 h 268"/>
                <a:gd name="T8" fmla="*/ 0 w 58"/>
                <a:gd name="T9" fmla="*/ 0 h 268"/>
                <a:gd name="T10" fmla="*/ 0 w 58"/>
                <a:gd name="T11" fmla="*/ 0 h 268"/>
                <a:gd name="T12" fmla="*/ 0 w 58"/>
                <a:gd name="T13" fmla="*/ 0 h 268"/>
                <a:gd name="T14" fmla="*/ 0 w 58"/>
                <a:gd name="T15" fmla="*/ 0 h 268"/>
                <a:gd name="T16" fmla="*/ 0 w 58"/>
                <a:gd name="T17" fmla="*/ 0 h 268"/>
                <a:gd name="T18" fmla="*/ 0 w 58"/>
                <a:gd name="T19" fmla="*/ 0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268">
                  <a:moveTo>
                    <a:pt x="5" y="0"/>
                  </a:moveTo>
                  <a:lnTo>
                    <a:pt x="1" y="33"/>
                  </a:lnTo>
                  <a:lnTo>
                    <a:pt x="0" y="50"/>
                  </a:lnTo>
                  <a:lnTo>
                    <a:pt x="1" y="72"/>
                  </a:lnTo>
                  <a:lnTo>
                    <a:pt x="5" y="96"/>
                  </a:lnTo>
                  <a:lnTo>
                    <a:pt x="11" y="125"/>
                  </a:lnTo>
                  <a:lnTo>
                    <a:pt x="17" y="155"/>
                  </a:lnTo>
                  <a:lnTo>
                    <a:pt x="29" y="189"/>
                  </a:lnTo>
                  <a:lnTo>
                    <a:pt x="41" y="227"/>
                  </a:lnTo>
                  <a:lnTo>
                    <a:pt x="58" y="26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0" name="Freeform 42"/>
            <p:cNvSpPr/>
            <p:nvPr/>
          </p:nvSpPr>
          <p:spPr bwMode="auto">
            <a:xfrm>
              <a:off x="1795" y="1023"/>
              <a:ext cx="38" cy="64"/>
            </a:xfrm>
            <a:custGeom>
              <a:avLst/>
              <a:gdLst>
                <a:gd name="T0" fmla="*/ 0 w 156"/>
                <a:gd name="T1" fmla="*/ 0 h 264"/>
                <a:gd name="T2" fmla="*/ 0 w 156"/>
                <a:gd name="T3" fmla="*/ 0 h 264"/>
                <a:gd name="T4" fmla="*/ 0 w 156"/>
                <a:gd name="T5" fmla="*/ 0 h 264"/>
                <a:gd name="T6" fmla="*/ 0 w 156"/>
                <a:gd name="T7" fmla="*/ 0 h 264"/>
                <a:gd name="T8" fmla="*/ 0 w 156"/>
                <a:gd name="T9" fmla="*/ 0 h 264"/>
                <a:gd name="T10" fmla="*/ 0 w 156"/>
                <a:gd name="T11" fmla="*/ 0 h 264"/>
                <a:gd name="T12" fmla="*/ 0 w 156"/>
                <a:gd name="T13" fmla="*/ 0 h 264"/>
                <a:gd name="T14" fmla="*/ 0 w 156"/>
                <a:gd name="T15" fmla="*/ 0 h 264"/>
                <a:gd name="T16" fmla="*/ 0 w 156"/>
                <a:gd name="T17" fmla="*/ 0 h 264"/>
                <a:gd name="T18" fmla="*/ 0 w 156"/>
                <a:gd name="T19" fmla="*/ 0 h 264"/>
                <a:gd name="T20" fmla="*/ 0 w 156"/>
                <a:gd name="T21" fmla="*/ 0 h 264"/>
                <a:gd name="T22" fmla="*/ 0 w 156"/>
                <a:gd name="T23" fmla="*/ 0 h 264"/>
                <a:gd name="T24" fmla="*/ 0 w 156"/>
                <a:gd name="T25" fmla="*/ 0 h 264"/>
                <a:gd name="T26" fmla="*/ 0 w 156"/>
                <a:gd name="T27" fmla="*/ 0 h 264"/>
                <a:gd name="T28" fmla="*/ 0 w 156"/>
                <a:gd name="T29" fmla="*/ 0 h 264"/>
                <a:gd name="T30" fmla="*/ 0 w 156"/>
                <a:gd name="T31" fmla="*/ 0 h 264"/>
                <a:gd name="T32" fmla="*/ 0 w 156"/>
                <a:gd name="T33" fmla="*/ 0 h 264"/>
                <a:gd name="T34" fmla="*/ 0 w 156"/>
                <a:gd name="T35" fmla="*/ 0 h 264"/>
                <a:gd name="T36" fmla="*/ 0 w 156"/>
                <a:gd name="T37" fmla="*/ 0 h 264"/>
                <a:gd name="T38" fmla="*/ 0 w 156"/>
                <a:gd name="T39" fmla="*/ 0 h 264"/>
                <a:gd name="T40" fmla="*/ 0 w 156"/>
                <a:gd name="T41" fmla="*/ 0 h 264"/>
                <a:gd name="T42" fmla="*/ 0 w 156"/>
                <a:gd name="T43" fmla="*/ 0 h 264"/>
                <a:gd name="T44" fmla="*/ 0 w 156"/>
                <a:gd name="T45" fmla="*/ 0 h 264"/>
                <a:gd name="T46" fmla="*/ 0 w 156"/>
                <a:gd name="T47" fmla="*/ 0 h 264"/>
                <a:gd name="T48" fmla="*/ 0 w 156"/>
                <a:gd name="T49" fmla="*/ 0 h 2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6" h="264">
                  <a:moveTo>
                    <a:pt x="156" y="264"/>
                  </a:moveTo>
                  <a:lnTo>
                    <a:pt x="149" y="254"/>
                  </a:lnTo>
                  <a:lnTo>
                    <a:pt x="144" y="241"/>
                  </a:lnTo>
                  <a:lnTo>
                    <a:pt x="141" y="221"/>
                  </a:lnTo>
                  <a:lnTo>
                    <a:pt x="138" y="210"/>
                  </a:lnTo>
                  <a:lnTo>
                    <a:pt x="138" y="197"/>
                  </a:lnTo>
                  <a:lnTo>
                    <a:pt x="136" y="182"/>
                  </a:lnTo>
                  <a:lnTo>
                    <a:pt x="136" y="166"/>
                  </a:lnTo>
                  <a:lnTo>
                    <a:pt x="134" y="130"/>
                  </a:lnTo>
                  <a:lnTo>
                    <a:pt x="133" y="87"/>
                  </a:lnTo>
                  <a:lnTo>
                    <a:pt x="133" y="42"/>
                  </a:lnTo>
                  <a:lnTo>
                    <a:pt x="123" y="23"/>
                  </a:lnTo>
                  <a:lnTo>
                    <a:pt x="117" y="16"/>
                  </a:lnTo>
                  <a:lnTo>
                    <a:pt x="112" y="10"/>
                  </a:lnTo>
                  <a:lnTo>
                    <a:pt x="104" y="5"/>
                  </a:lnTo>
                  <a:lnTo>
                    <a:pt x="98" y="3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4" y="3"/>
                  </a:lnTo>
                  <a:lnTo>
                    <a:pt x="54" y="5"/>
                  </a:lnTo>
                  <a:lnTo>
                    <a:pt x="45" y="10"/>
                  </a:lnTo>
                  <a:lnTo>
                    <a:pt x="34" y="16"/>
                  </a:lnTo>
                  <a:lnTo>
                    <a:pt x="24" y="23"/>
                  </a:lnTo>
                  <a:lnTo>
                    <a:pt x="11" y="31"/>
                  </a:lnTo>
                  <a:lnTo>
                    <a:pt x="0" y="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1" name="Freeform 43"/>
            <p:cNvSpPr/>
            <p:nvPr/>
          </p:nvSpPr>
          <p:spPr bwMode="auto">
            <a:xfrm>
              <a:off x="1686" y="1091"/>
              <a:ext cx="1191" cy="1025"/>
            </a:xfrm>
            <a:custGeom>
              <a:avLst/>
              <a:gdLst>
                <a:gd name="T0" fmla="*/ 0 w 4924"/>
                <a:gd name="T1" fmla="*/ 0 h 4239"/>
                <a:gd name="T2" fmla="*/ 0 w 4924"/>
                <a:gd name="T3" fmla="*/ 0 h 4239"/>
                <a:gd name="T4" fmla="*/ 0 w 4924"/>
                <a:gd name="T5" fmla="*/ 0 h 4239"/>
                <a:gd name="T6" fmla="*/ 0 w 4924"/>
                <a:gd name="T7" fmla="*/ 0 h 4239"/>
                <a:gd name="T8" fmla="*/ 0 w 4924"/>
                <a:gd name="T9" fmla="*/ 0 h 4239"/>
                <a:gd name="T10" fmla="*/ 0 w 4924"/>
                <a:gd name="T11" fmla="*/ 0 h 4239"/>
                <a:gd name="T12" fmla="*/ 0 w 4924"/>
                <a:gd name="T13" fmla="*/ 0 h 4239"/>
                <a:gd name="T14" fmla="*/ 0 w 4924"/>
                <a:gd name="T15" fmla="*/ 0 h 4239"/>
                <a:gd name="T16" fmla="*/ 0 w 4924"/>
                <a:gd name="T17" fmla="*/ 0 h 4239"/>
                <a:gd name="T18" fmla="*/ 0 w 4924"/>
                <a:gd name="T19" fmla="*/ 0 h 4239"/>
                <a:gd name="T20" fmla="*/ 0 w 4924"/>
                <a:gd name="T21" fmla="*/ 0 h 4239"/>
                <a:gd name="T22" fmla="*/ 0 w 4924"/>
                <a:gd name="T23" fmla="*/ 0 h 4239"/>
                <a:gd name="T24" fmla="*/ 0 w 4924"/>
                <a:gd name="T25" fmla="*/ 0 h 4239"/>
                <a:gd name="T26" fmla="*/ 0 w 4924"/>
                <a:gd name="T27" fmla="*/ 0 h 4239"/>
                <a:gd name="T28" fmla="*/ 0 w 4924"/>
                <a:gd name="T29" fmla="*/ 0 h 4239"/>
                <a:gd name="T30" fmla="*/ 0 w 4924"/>
                <a:gd name="T31" fmla="*/ 0 h 4239"/>
                <a:gd name="T32" fmla="*/ 0 w 4924"/>
                <a:gd name="T33" fmla="*/ 0 h 4239"/>
                <a:gd name="T34" fmla="*/ 0 w 4924"/>
                <a:gd name="T35" fmla="*/ 0 h 4239"/>
                <a:gd name="T36" fmla="*/ 0 w 4924"/>
                <a:gd name="T37" fmla="*/ 0 h 4239"/>
                <a:gd name="T38" fmla="*/ 0 w 4924"/>
                <a:gd name="T39" fmla="*/ 0 h 4239"/>
                <a:gd name="T40" fmla="*/ 0 w 4924"/>
                <a:gd name="T41" fmla="*/ 0 h 4239"/>
                <a:gd name="T42" fmla="*/ 0 w 4924"/>
                <a:gd name="T43" fmla="*/ 0 h 4239"/>
                <a:gd name="T44" fmla="*/ 0 w 4924"/>
                <a:gd name="T45" fmla="*/ 0 h 4239"/>
                <a:gd name="T46" fmla="*/ 0 w 4924"/>
                <a:gd name="T47" fmla="*/ 0 h 4239"/>
                <a:gd name="T48" fmla="*/ 0 w 4924"/>
                <a:gd name="T49" fmla="*/ 0 h 4239"/>
                <a:gd name="T50" fmla="*/ 0 w 4924"/>
                <a:gd name="T51" fmla="*/ 0 h 4239"/>
                <a:gd name="T52" fmla="*/ 0 w 4924"/>
                <a:gd name="T53" fmla="*/ 0 h 4239"/>
                <a:gd name="T54" fmla="*/ 0 w 4924"/>
                <a:gd name="T55" fmla="*/ 0 h 4239"/>
                <a:gd name="T56" fmla="*/ 0 w 4924"/>
                <a:gd name="T57" fmla="*/ 0 h 4239"/>
                <a:gd name="T58" fmla="*/ 0 w 4924"/>
                <a:gd name="T59" fmla="*/ 0 h 4239"/>
                <a:gd name="T60" fmla="*/ 0 w 4924"/>
                <a:gd name="T61" fmla="*/ 0 h 4239"/>
                <a:gd name="T62" fmla="*/ 0 w 4924"/>
                <a:gd name="T63" fmla="*/ 0 h 4239"/>
                <a:gd name="T64" fmla="*/ 0 w 4924"/>
                <a:gd name="T65" fmla="*/ 0 h 4239"/>
                <a:gd name="T66" fmla="*/ 0 w 4924"/>
                <a:gd name="T67" fmla="*/ 0 h 4239"/>
                <a:gd name="T68" fmla="*/ 0 w 4924"/>
                <a:gd name="T69" fmla="*/ 0 h 4239"/>
                <a:gd name="T70" fmla="*/ 0 w 4924"/>
                <a:gd name="T71" fmla="*/ 0 h 4239"/>
                <a:gd name="T72" fmla="*/ 0 w 4924"/>
                <a:gd name="T73" fmla="*/ 0 h 4239"/>
                <a:gd name="T74" fmla="*/ 0 w 4924"/>
                <a:gd name="T75" fmla="*/ 0 h 4239"/>
                <a:gd name="T76" fmla="*/ 0 w 4924"/>
                <a:gd name="T77" fmla="*/ 0 h 4239"/>
                <a:gd name="T78" fmla="*/ 0 w 4924"/>
                <a:gd name="T79" fmla="*/ 0 h 4239"/>
                <a:gd name="T80" fmla="*/ 0 w 4924"/>
                <a:gd name="T81" fmla="*/ 0 h 4239"/>
                <a:gd name="T82" fmla="*/ 0 w 4924"/>
                <a:gd name="T83" fmla="*/ 0 h 4239"/>
                <a:gd name="T84" fmla="*/ 0 w 4924"/>
                <a:gd name="T85" fmla="*/ 0 h 4239"/>
                <a:gd name="T86" fmla="*/ 0 w 4924"/>
                <a:gd name="T87" fmla="*/ 0 h 4239"/>
                <a:gd name="T88" fmla="*/ 0 w 4924"/>
                <a:gd name="T89" fmla="*/ 0 h 4239"/>
                <a:gd name="T90" fmla="*/ 0 w 4924"/>
                <a:gd name="T91" fmla="*/ 0 h 4239"/>
                <a:gd name="T92" fmla="*/ 0 w 4924"/>
                <a:gd name="T93" fmla="*/ 0 h 4239"/>
                <a:gd name="T94" fmla="*/ 0 w 4924"/>
                <a:gd name="T95" fmla="*/ 0 h 4239"/>
                <a:gd name="T96" fmla="*/ 0 w 4924"/>
                <a:gd name="T97" fmla="*/ 0 h 4239"/>
                <a:gd name="T98" fmla="*/ 0 w 4924"/>
                <a:gd name="T99" fmla="*/ 0 h 4239"/>
                <a:gd name="T100" fmla="*/ 0 w 4924"/>
                <a:gd name="T101" fmla="*/ 0 h 4239"/>
                <a:gd name="T102" fmla="*/ 0 w 4924"/>
                <a:gd name="T103" fmla="*/ 0 h 4239"/>
                <a:gd name="T104" fmla="*/ 0 w 4924"/>
                <a:gd name="T105" fmla="*/ 0 h 4239"/>
                <a:gd name="T106" fmla="*/ 0 w 4924"/>
                <a:gd name="T107" fmla="*/ 0 h 4239"/>
                <a:gd name="T108" fmla="*/ 0 w 4924"/>
                <a:gd name="T109" fmla="*/ 0 h 4239"/>
                <a:gd name="T110" fmla="*/ 0 w 4924"/>
                <a:gd name="T111" fmla="*/ 0 h 4239"/>
                <a:gd name="T112" fmla="*/ 0 w 4924"/>
                <a:gd name="T113" fmla="*/ 0 h 4239"/>
                <a:gd name="T114" fmla="*/ 0 w 4924"/>
                <a:gd name="T115" fmla="*/ 0 h 4239"/>
                <a:gd name="T116" fmla="*/ 0 w 4924"/>
                <a:gd name="T117" fmla="*/ 0 h 4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24" h="4239">
                  <a:moveTo>
                    <a:pt x="4919" y="3505"/>
                  </a:moveTo>
                  <a:lnTo>
                    <a:pt x="4924" y="3485"/>
                  </a:lnTo>
                  <a:lnTo>
                    <a:pt x="4793" y="3447"/>
                  </a:lnTo>
                  <a:lnTo>
                    <a:pt x="4729" y="3427"/>
                  </a:lnTo>
                  <a:lnTo>
                    <a:pt x="4667" y="3408"/>
                  </a:lnTo>
                  <a:lnTo>
                    <a:pt x="4545" y="3367"/>
                  </a:lnTo>
                  <a:lnTo>
                    <a:pt x="4428" y="3324"/>
                  </a:lnTo>
                  <a:lnTo>
                    <a:pt x="4313" y="3277"/>
                  </a:lnTo>
                  <a:lnTo>
                    <a:pt x="4204" y="3229"/>
                  </a:lnTo>
                  <a:lnTo>
                    <a:pt x="4098" y="3179"/>
                  </a:lnTo>
                  <a:lnTo>
                    <a:pt x="4046" y="3152"/>
                  </a:lnTo>
                  <a:lnTo>
                    <a:pt x="3997" y="3127"/>
                  </a:lnTo>
                  <a:lnTo>
                    <a:pt x="3898" y="3071"/>
                  </a:lnTo>
                  <a:lnTo>
                    <a:pt x="3850" y="3042"/>
                  </a:lnTo>
                  <a:lnTo>
                    <a:pt x="3805" y="3015"/>
                  </a:lnTo>
                  <a:lnTo>
                    <a:pt x="3758" y="2984"/>
                  </a:lnTo>
                  <a:lnTo>
                    <a:pt x="3714" y="2955"/>
                  </a:lnTo>
                  <a:lnTo>
                    <a:pt x="3630" y="2894"/>
                  </a:lnTo>
                  <a:lnTo>
                    <a:pt x="3587" y="2861"/>
                  </a:lnTo>
                  <a:lnTo>
                    <a:pt x="3547" y="2829"/>
                  </a:lnTo>
                  <a:lnTo>
                    <a:pt x="3470" y="2764"/>
                  </a:lnTo>
                  <a:lnTo>
                    <a:pt x="3396" y="2696"/>
                  </a:lnTo>
                  <a:lnTo>
                    <a:pt x="3360" y="2660"/>
                  </a:lnTo>
                  <a:lnTo>
                    <a:pt x="3328" y="2626"/>
                  </a:lnTo>
                  <a:lnTo>
                    <a:pt x="3261" y="2552"/>
                  </a:lnTo>
                  <a:lnTo>
                    <a:pt x="3199" y="2477"/>
                  </a:lnTo>
                  <a:lnTo>
                    <a:pt x="3141" y="2399"/>
                  </a:lnTo>
                  <a:lnTo>
                    <a:pt x="3114" y="2359"/>
                  </a:lnTo>
                  <a:lnTo>
                    <a:pt x="3088" y="2320"/>
                  </a:lnTo>
                  <a:lnTo>
                    <a:pt x="3062" y="2278"/>
                  </a:lnTo>
                  <a:lnTo>
                    <a:pt x="3038" y="2238"/>
                  </a:lnTo>
                  <a:lnTo>
                    <a:pt x="3014" y="2195"/>
                  </a:lnTo>
                  <a:lnTo>
                    <a:pt x="2993" y="2153"/>
                  </a:lnTo>
                  <a:lnTo>
                    <a:pt x="2970" y="2109"/>
                  </a:lnTo>
                  <a:lnTo>
                    <a:pt x="2950" y="2066"/>
                  </a:lnTo>
                  <a:lnTo>
                    <a:pt x="2913" y="1979"/>
                  </a:lnTo>
                  <a:lnTo>
                    <a:pt x="2895" y="1932"/>
                  </a:lnTo>
                  <a:lnTo>
                    <a:pt x="2878" y="1887"/>
                  </a:lnTo>
                  <a:lnTo>
                    <a:pt x="2849" y="1795"/>
                  </a:lnTo>
                  <a:lnTo>
                    <a:pt x="2823" y="1699"/>
                  </a:lnTo>
                  <a:lnTo>
                    <a:pt x="2811" y="1650"/>
                  </a:lnTo>
                  <a:lnTo>
                    <a:pt x="2803" y="1602"/>
                  </a:lnTo>
                  <a:lnTo>
                    <a:pt x="2784" y="1502"/>
                  </a:lnTo>
                  <a:lnTo>
                    <a:pt x="2776" y="1451"/>
                  </a:lnTo>
                  <a:lnTo>
                    <a:pt x="2771" y="1400"/>
                  </a:lnTo>
                  <a:lnTo>
                    <a:pt x="2765" y="1347"/>
                  </a:lnTo>
                  <a:lnTo>
                    <a:pt x="2761" y="1295"/>
                  </a:lnTo>
                  <a:lnTo>
                    <a:pt x="2756" y="1189"/>
                  </a:lnTo>
                  <a:lnTo>
                    <a:pt x="2691" y="1188"/>
                  </a:lnTo>
                  <a:lnTo>
                    <a:pt x="2625" y="1186"/>
                  </a:lnTo>
                  <a:lnTo>
                    <a:pt x="2560" y="1179"/>
                  </a:lnTo>
                  <a:lnTo>
                    <a:pt x="2494" y="1173"/>
                  </a:lnTo>
                  <a:lnTo>
                    <a:pt x="2428" y="1163"/>
                  </a:lnTo>
                  <a:lnTo>
                    <a:pt x="2362" y="1152"/>
                  </a:lnTo>
                  <a:lnTo>
                    <a:pt x="2328" y="1144"/>
                  </a:lnTo>
                  <a:lnTo>
                    <a:pt x="2295" y="1138"/>
                  </a:lnTo>
                  <a:lnTo>
                    <a:pt x="2230" y="1121"/>
                  </a:lnTo>
                  <a:lnTo>
                    <a:pt x="2162" y="1101"/>
                  </a:lnTo>
                  <a:lnTo>
                    <a:pt x="2144" y="1095"/>
                  </a:lnTo>
                  <a:lnTo>
                    <a:pt x="2128" y="1090"/>
                  </a:lnTo>
                  <a:lnTo>
                    <a:pt x="2095" y="1080"/>
                  </a:lnTo>
                  <a:lnTo>
                    <a:pt x="2027" y="1056"/>
                  </a:lnTo>
                  <a:lnTo>
                    <a:pt x="2010" y="1048"/>
                  </a:lnTo>
                  <a:lnTo>
                    <a:pt x="1993" y="1042"/>
                  </a:lnTo>
                  <a:lnTo>
                    <a:pt x="1961" y="1029"/>
                  </a:lnTo>
                  <a:lnTo>
                    <a:pt x="1925" y="1014"/>
                  </a:lnTo>
                  <a:lnTo>
                    <a:pt x="1908" y="1006"/>
                  </a:lnTo>
                  <a:lnTo>
                    <a:pt x="1891" y="1000"/>
                  </a:lnTo>
                  <a:lnTo>
                    <a:pt x="1823" y="969"/>
                  </a:lnTo>
                  <a:lnTo>
                    <a:pt x="1755" y="935"/>
                  </a:lnTo>
                  <a:lnTo>
                    <a:pt x="1687" y="901"/>
                  </a:lnTo>
                  <a:lnTo>
                    <a:pt x="1617" y="861"/>
                  </a:lnTo>
                  <a:lnTo>
                    <a:pt x="1582" y="840"/>
                  </a:lnTo>
                  <a:lnTo>
                    <a:pt x="1548" y="820"/>
                  </a:lnTo>
                  <a:lnTo>
                    <a:pt x="1477" y="776"/>
                  </a:lnTo>
                  <a:lnTo>
                    <a:pt x="1409" y="732"/>
                  </a:lnTo>
                  <a:lnTo>
                    <a:pt x="1339" y="682"/>
                  </a:lnTo>
                  <a:lnTo>
                    <a:pt x="1268" y="633"/>
                  </a:lnTo>
                  <a:lnTo>
                    <a:pt x="1198" y="580"/>
                  </a:lnTo>
                  <a:lnTo>
                    <a:pt x="1127" y="526"/>
                  </a:lnTo>
                  <a:lnTo>
                    <a:pt x="1054" y="467"/>
                  </a:lnTo>
                  <a:lnTo>
                    <a:pt x="984" y="407"/>
                  </a:lnTo>
                  <a:lnTo>
                    <a:pt x="965" y="391"/>
                  </a:lnTo>
                  <a:lnTo>
                    <a:pt x="947" y="376"/>
                  </a:lnTo>
                  <a:lnTo>
                    <a:pt x="912" y="346"/>
                  </a:lnTo>
                  <a:lnTo>
                    <a:pt x="842" y="281"/>
                  </a:lnTo>
                  <a:lnTo>
                    <a:pt x="769" y="214"/>
                  </a:lnTo>
                  <a:lnTo>
                    <a:pt x="732" y="179"/>
                  </a:lnTo>
                  <a:lnTo>
                    <a:pt x="697" y="145"/>
                  </a:lnTo>
                  <a:lnTo>
                    <a:pt x="624" y="73"/>
                  </a:lnTo>
                  <a:lnTo>
                    <a:pt x="552" y="0"/>
                  </a:lnTo>
                  <a:lnTo>
                    <a:pt x="511" y="116"/>
                  </a:lnTo>
                  <a:lnTo>
                    <a:pt x="473" y="233"/>
                  </a:lnTo>
                  <a:lnTo>
                    <a:pt x="435" y="349"/>
                  </a:lnTo>
                  <a:lnTo>
                    <a:pt x="400" y="467"/>
                  </a:lnTo>
                  <a:lnTo>
                    <a:pt x="333" y="699"/>
                  </a:lnTo>
                  <a:lnTo>
                    <a:pt x="273" y="931"/>
                  </a:lnTo>
                  <a:lnTo>
                    <a:pt x="217" y="1160"/>
                  </a:lnTo>
                  <a:lnTo>
                    <a:pt x="169" y="1390"/>
                  </a:lnTo>
                  <a:lnTo>
                    <a:pt x="127" y="1617"/>
                  </a:lnTo>
                  <a:lnTo>
                    <a:pt x="108" y="1731"/>
                  </a:lnTo>
                  <a:lnTo>
                    <a:pt x="91" y="1845"/>
                  </a:lnTo>
                  <a:lnTo>
                    <a:pt x="60" y="2070"/>
                  </a:lnTo>
                  <a:lnTo>
                    <a:pt x="46" y="2182"/>
                  </a:lnTo>
                  <a:lnTo>
                    <a:pt x="36" y="2296"/>
                  </a:lnTo>
                  <a:lnTo>
                    <a:pt x="25" y="2407"/>
                  </a:lnTo>
                  <a:lnTo>
                    <a:pt x="17" y="2519"/>
                  </a:lnTo>
                  <a:lnTo>
                    <a:pt x="6" y="2743"/>
                  </a:lnTo>
                  <a:lnTo>
                    <a:pt x="1" y="2853"/>
                  </a:lnTo>
                  <a:lnTo>
                    <a:pt x="0" y="2964"/>
                  </a:lnTo>
                  <a:lnTo>
                    <a:pt x="0" y="3186"/>
                  </a:lnTo>
                  <a:lnTo>
                    <a:pt x="6" y="3406"/>
                  </a:lnTo>
                  <a:lnTo>
                    <a:pt x="11" y="3515"/>
                  </a:lnTo>
                  <a:lnTo>
                    <a:pt x="18" y="3626"/>
                  </a:lnTo>
                  <a:lnTo>
                    <a:pt x="90" y="3681"/>
                  </a:lnTo>
                  <a:lnTo>
                    <a:pt x="166" y="3734"/>
                  </a:lnTo>
                  <a:lnTo>
                    <a:pt x="241" y="3783"/>
                  </a:lnTo>
                  <a:lnTo>
                    <a:pt x="321" y="3832"/>
                  </a:lnTo>
                  <a:lnTo>
                    <a:pt x="400" y="3876"/>
                  </a:lnTo>
                  <a:lnTo>
                    <a:pt x="483" y="3919"/>
                  </a:lnTo>
                  <a:lnTo>
                    <a:pt x="566" y="3958"/>
                  </a:lnTo>
                  <a:lnTo>
                    <a:pt x="653" y="3997"/>
                  </a:lnTo>
                  <a:lnTo>
                    <a:pt x="738" y="4031"/>
                  </a:lnTo>
                  <a:lnTo>
                    <a:pt x="828" y="4063"/>
                  </a:lnTo>
                  <a:lnTo>
                    <a:pt x="918" y="4092"/>
                  </a:lnTo>
                  <a:lnTo>
                    <a:pt x="1013" y="4120"/>
                  </a:lnTo>
                  <a:lnTo>
                    <a:pt x="1106" y="4144"/>
                  </a:lnTo>
                  <a:lnTo>
                    <a:pt x="1203" y="4165"/>
                  </a:lnTo>
                  <a:lnTo>
                    <a:pt x="1301" y="4184"/>
                  </a:lnTo>
                  <a:lnTo>
                    <a:pt x="1402" y="4200"/>
                  </a:lnTo>
                  <a:lnTo>
                    <a:pt x="1502" y="4212"/>
                  </a:lnTo>
                  <a:lnTo>
                    <a:pt x="1606" y="4223"/>
                  </a:lnTo>
                  <a:lnTo>
                    <a:pt x="1710" y="4231"/>
                  </a:lnTo>
                  <a:lnTo>
                    <a:pt x="1818" y="4237"/>
                  </a:lnTo>
                  <a:lnTo>
                    <a:pt x="1925" y="4238"/>
                  </a:lnTo>
                  <a:lnTo>
                    <a:pt x="2036" y="4239"/>
                  </a:lnTo>
                  <a:lnTo>
                    <a:pt x="2148" y="4236"/>
                  </a:lnTo>
                  <a:lnTo>
                    <a:pt x="2264" y="4232"/>
                  </a:lnTo>
                  <a:lnTo>
                    <a:pt x="2378" y="4223"/>
                  </a:lnTo>
                  <a:lnTo>
                    <a:pt x="2497" y="4213"/>
                  </a:lnTo>
                  <a:lnTo>
                    <a:pt x="2616" y="4199"/>
                  </a:lnTo>
                  <a:lnTo>
                    <a:pt x="2738" y="4185"/>
                  </a:lnTo>
                  <a:lnTo>
                    <a:pt x="2861" y="4166"/>
                  </a:lnTo>
                  <a:lnTo>
                    <a:pt x="2986" y="4145"/>
                  </a:lnTo>
                  <a:lnTo>
                    <a:pt x="3112" y="4121"/>
                  </a:lnTo>
                  <a:lnTo>
                    <a:pt x="3242" y="4096"/>
                  </a:lnTo>
                  <a:lnTo>
                    <a:pt x="3326" y="4070"/>
                  </a:lnTo>
                  <a:lnTo>
                    <a:pt x="3411" y="4046"/>
                  </a:lnTo>
                  <a:lnTo>
                    <a:pt x="3492" y="4024"/>
                  </a:lnTo>
                  <a:lnTo>
                    <a:pt x="3572" y="4001"/>
                  </a:lnTo>
                  <a:lnTo>
                    <a:pt x="3649" y="3978"/>
                  </a:lnTo>
                  <a:lnTo>
                    <a:pt x="3723" y="3956"/>
                  </a:lnTo>
                  <a:lnTo>
                    <a:pt x="3796" y="3933"/>
                  </a:lnTo>
                  <a:lnTo>
                    <a:pt x="3868" y="3913"/>
                  </a:lnTo>
                  <a:lnTo>
                    <a:pt x="3936" y="3890"/>
                  </a:lnTo>
                  <a:lnTo>
                    <a:pt x="4002" y="3870"/>
                  </a:lnTo>
                  <a:lnTo>
                    <a:pt x="4066" y="3850"/>
                  </a:lnTo>
                  <a:lnTo>
                    <a:pt x="4129" y="3829"/>
                  </a:lnTo>
                  <a:lnTo>
                    <a:pt x="4189" y="3809"/>
                  </a:lnTo>
                  <a:lnTo>
                    <a:pt x="4246" y="3790"/>
                  </a:lnTo>
                  <a:lnTo>
                    <a:pt x="4303" y="3771"/>
                  </a:lnTo>
                  <a:lnTo>
                    <a:pt x="4357" y="3754"/>
                  </a:lnTo>
                  <a:lnTo>
                    <a:pt x="4408" y="3734"/>
                  </a:lnTo>
                  <a:lnTo>
                    <a:pt x="4457" y="3716"/>
                  </a:lnTo>
                  <a:lnTo>
                    <a:pt x="4503" y="3698"/>
                  </a:lnTo>
                  <a:lnTo>
                    <a:pt x="4549" y="3682"/>
                  </a:lnTo>
                  <a:lnTo>
                    <a:pt x="4590" y="3664"/>
                  </a:lnTo>
                  <a:lnTo>
                    <a:pt x="4630" y="3648"/>
                  </a:lnTo>
                  <a:lnTo>
                    <a:pt x="4669" y="3633"/>
                  </a:lnTo>
                  <a:lnTo>
                    <a:pt x="4706" y="3618"/>
                  </a:lnTo>
                  <a:lnTo>
                    <a:pt x="4740" y="3601"/>
                  </a:lnTo>
                  <a:lnTo>
                    <a:pt x="4771" y="3586"/>
                  </a:lnTo>
                  <a:lnTo>
                    <a:pt x="4800" y="3571"/>
                  </a:lnTo>
                  <a:lnTo>
                    <a:pt x="4829" y="3558"/>
                  </a:lnTo>
                  <a:lnTo>
                    <a:pt x="4853" y="3543"/>
                  </a:lnTo>
                  <a:lnTo>
                    <a:pt x="4877" y="3531"/>
                  </a:lnTo>
                  <a:lnTo>
                    <a:pt x="4898" y="3518"/>
                  </a:lnTo>
                  <a:lnTo>
                    <a:pt x="4919" y="350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2" name="Freeform 44"/>
            <p:cNvSpPr/>
            <p:nvPr/>
          </p:nvSpPr>
          <p:spPr bwMode="auto">
            <a:xfrm>
              <a:off x="1686" y="1091"/>
              <a:ext cx="1191" cy="1025"/>
            </a:xfrm>
            <a:custGeom>
              <a:avLst/>
              <a:gdLst>
                <a:gd name="T0" fmla="*/ 0 w 4924"/>
                <a:gd name="T1" fmla="*/ 0 h 4239"/>
                <a:gd name="T2" fmla="*/ 0 w 4924"/>
                <a:gd name="T3" fmla="*/ 0 h 4239"/>
                <a:gd name="T4" fmla="*/ 0 w 4924"/>
                <a:gd name="T5" fmla="*/ 0 h 4239"/>
                <a:gd name="T6" fmla="*/ 0 w 4924"/>
                <a:gd name="T7" fmla="*/ 0 h 4239"/>
                <a:gd name="T8" fmla="*/ 0 w 4924"/>
                <a:gd name="T9" fmla="*/ 0 h 4239"/>
                <a:gd name="T10" fmla="*/ 0 w 4924"/>
                <a:gd name="T11" fmla="*/ 0 h 4239"/>
                <a:gd name="T12" fmla="*/ 0 w 4924"/>
                <a:gd name="T13" fmla="*/ 0 h 4239"/>
                <a:gd name="T14" fmla="*/ 0 w 4924"/>
                <a:gd name="T15" fmla="*/ 0 h 4239"/>
                <a:gd name="T16" fmla="*/ 0 w 4924"/>
                <a:gd name="T17" fmla="*/ 0 h 4239"/>
                <a:gd name="T18" fmla="*/ 0 w 4924"/>
                <a:gd name="T19" fmla="*/ 0 h 4239"/>
                <a:gd name="T20" fmla="*/ 0 w 4924"/>
                <a:gd name="T21" fmla="*/ 0 h 4239"/>
                <a:gd name="T22" fmla="*/ 0 w 4924"/>
                <a:gd name="T23" fmla="*/ 0 h 4239"/>
                <a:gd name="T24" fmla="*/ 0 w 4924"/>
                <a:gd name="T25" fmla="*/ 0 h 4239"/>
                <a:gd name="T26" fmla="*/ 0 w 4924"/>
                <a:gd name="T27" fmla="*/ 0 h 4239"/>
                <a:gd name="T28" fmla="*/ 0 w 4924"/>
                <a:gd name="T29" fmla="*/ 0 h 4239"/>
                <a:gd name="T30" fmla="*/ 0 w 4924"/>
                <a:gd name="T31" fmla="*/ 0 h 4239"/>
                <a:gd name="T32" fmla="*/ 0 w 4924"/>
                <a:gd name="T33" fmla="*/ 0 h 4239"/>
                <a:gd name="T34" fmla="*/ 0 w 4924"/>
                <a:gd name="T35" fmla="*/ 0 h 4239"/>
                <a:gd name="T36" fmla="*/ 0 w 4924"/>
                <a:gd name="T37" fmla="*/ 0 h 4239"/>
                <a:gd name="T38" fmla="*/ 0 w 4924"/>
                <a:gd name="T39" fmla="*/ 0 h 4239"/>
                <a:gd name="T40" fmla="*/ 0 w 4924"/>
                <a:gd name="T41" fmla="*/ 0 h 4239"/>
                <a:gd name="T42" fmla="*/ 0 w 4924"/>
                <a:gd name="T43" fmla="*/ 0 h 4239"/>
                <a:gd name="T44" fmla="*/ 0 w 4924"/>
                <a:gd name="T45" fmla="*/ 0 h 4239"/>
                <a:gd name="T46" fmla="*/ 0 w 4924"/>
                <a:gd name="T47" fmla="*/ 0 h 4239"/>
                <a:gd name="T48" fmla="*/ 0 w 4924"/>
                <a:gd name="T49" fmla="*/ 0 h 4239"/>
                <a:gd name="T50" fmla="*/ 0 w 4924"/>
                <a:gd name="T51" fmla="*/ 0 h 4239"/>
                <a:gd name="T52" fmla="*/ 0 w 4924"/>
                <a:gd name="T53" fmla="*/ 0 h 4239"/>
                <a:gd name="T54" fmla="*/ 0 w 4924"/>
                <a:gd name="T55" fmla="*/ 0 h 4239"/>
                <a:gd name="T56" fmla="*/ 0 w 4924"/>
                <a:gd name="T57" fmla="*/ 0 h 4239"/>
                <a:gd name="T58" fmla="*/ 0 w 4924"/>
                <a:gd name="T59" fmla="*/ 0 h 4239"/>
                <a:gd name="T60" fmla="*/ 0 w 4924"/>
                <a:gd name="T61" fmla="*/ 0 h 4239"/>
                <a:gd name="T62" fmla="*/ 0 w 4924"/>
                <a:gd name="T63" fmla="*/ 0 h 4239"/>
                <a:gd name="T64" fmla="*/ 0 w 4924"/>
                <a:gd name="T65" fmla="*/ 0 h 4239"/>
                <a:gd name="T66" fmla="*/ 0 w 4924"/>
                <a:gd name="T67" fmla="*/ 0 h 4239"/>
                <a:gd name="T68" fmla="*/ 0 w 4924"/>
                <a:gd name="T69" fmla="*/ 0 h 4239"/>
                <a:gd name="T70" fmla="*/ 0 w 4924"/>
                <a:gd name="T71" fmla="*/ 0 h 4239"/>
                <a:gd name="T72" fmla="*/ 0 w 4924"/>
                <a:gd name="T73" fmla="*/ 0 h 4239"/>
                <a:gd name="T74" fmla="*/ 0 w 4924"/>
                <a:gd name="T75" fmla="*/ 0 h 4239"/>
                <a:gd name="T76" fmla="*/ 0 w 4924"/>
                <a:gd name="T77" fmla="*/ 0 h 4239"/>
                <a:gd name="T78" fmla="*/ 0 w 4924"/>
                <a:gd name="T79" fmla="*/ 0 h 4239"/>
                <a:gd name="T80" fmla="*/ 0 w 4924"/>
                <a:gd name="T81" fmla="*/ 0 h 4239"/>
                <a:gd name="T82" fmla="*/ 0 w 4924"/>
                <a:gd name="T83" fmla="*/ 0 h 4239"/>
                <a:gd name="T84" fmla="*/ 0 w 4924"/>
                <a:gd name="T85" fmla="*/ 0 h 4239"/>
                <a:gd name="T86" fmla="*/ 0 w 4924"/>
                <a:gd name="T87" fmla="*/ 0 h 4239"/>
                <a:gd name="T88" fmla="*/ 0 w 4924"/>
                <a:gd name="T89" fmla="*/ 0 h 4239"/>
                <a:gd name="T90" fmla="*/ 0 w 4924"/>
                <a:gd name="T91" fmla="*/ 0 h 4239"/>
                <a:gd name="T92" fmla="*/ 0 w 4924"/>
                <a:gd name="T93" fmla="*/ 0 h 4239"/>
                <a:gd name="T94" fmla="*/ 0 w 4924"/>
                <a:gd name="T95" fmla="*/ 0 h 4239"/>
                <a:gd name="T96" fmla="*/ 0 w 4924"/>
                <a:gd name="T97" fmla="*/ 0 h 4239"/>
                <a:gd name="T98" fmla="*/ 0 w 4924"/>
                <a:gd name="T99" fmla="*/ 0 h 4239"/>
                <a:gd name="T100" fmla="*/ 0 w 4924"/>
                <a:gd name="T101" fmla="*/ 0 h 4239"/>
                <a:gd name="T102" fmla="*/ 0 w 4924"/>
                <a:gd name="T103" fmla="*/ 0 h 4239"/>
                <a:gd name="T104" fmla="*/ 0 w 4924"/>
                <a:gd name="T105" fmla="*/ 0 h 4239"/>
                <a:gd name="T106" fmla="*/ 0 w 4924"/>
                <a:gd name="T107" fmla="*/ 0 h 4239"/>
                <a:gd name="T108" fmla="*/ 0 w 4924"/>
                <a:gd name="T109" fmla="*/ 0 h 4239"/>
                <a:gd name="T110" fmla="*/ 0 w 4924"/>
                <a:gd name="T111" fmla="*/ 0 h 4239"/>
                <a:gd name="T112" fmla="*/ 0 w 4924"/>
                <a:gd name="T113" fmla="*/ 0 h 4239"/>
                <a:gd name="T114" fmla="*/ 0 w 4924"/>
                <a:gd name="T115" fmla="*/ 0 h 4239"/>
                <a:gd name="T116" fmla="*/ 0 w 4924"/>
                <a:gd name="T117" fmla="*/ 0 h 4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24" h="4239">
                  <a:moveTo>
                    <a:pt x="4924" y="3485"/>
                  </a:moveTo>
                  <a:lnTo>
                    <a:pt x="4793" y="3447"/>
                  </a:lnTo>
                  <a:lnTo>
                    <a:pt x="4729" y="3427"/>
                  </a:lnTo>
                  <a:lnTo>
                    <a:pt x="4667" y="3408"/>
                  </a:lnTo>
                  <a:lnTo>
                    <a:pt x="4545" y="3367"/>
                  </a:lnTo>
                  <a:lnTo>
                    <a:pt x="4428" y="3324"/>
                  </a:lnTo>
                  <a:lnTo>
                    <a:pt x="4313" y="3277"/>
                  </a:lnTo>
                  <a:lnTo>
                    <a:pt x="4204" y="3229"/>
                  </a:lnTo>
                  <a:lnTo>
                    <a:pt x="4098" y="3179"/>
                  </a:lnTo>
                  <a:lnTo>
                    <a:pt x="4046" y="3152"/>
                  </a:lnTo>
                  <a:lnTo>
                    <a:pt x="3997" y="3127"/>
                  </a:lnTo>
                  <a:lnTo>
                    <a:pt x="3898" y="3071"/>
                  </a:lnTo>
                  <a:lnTo>
                    <a:pt x="3850" y="3042"/>
                  </a:lnTo>
                  <a:lnTo>
                    <a:pt x="3805" y="3015"/>
                  </a:lnTo>
                  <a:lnTo>
                    <a:pt x="3758" y="2984"/>
                  </a:lnTo>
                  <a:lnTo>
                    <a:pt x="3714" y="2955"/>
                  </a:lnTo>
                  <a:lnTo>
                    <a:pt x="3630" y="2894"/>
                  </a:lnTo>
                  <a:lnTo>
                    <a:pt x="3587" y="2861"/>
                  </a:lnTo>
                  <a:lnTo>
                    <a:pt x="3547" y="2829"/>
                  </a:lnTo>
                  <a:lnTo>
                    <a:pt x="3470" y="2764"/>
                  </a:lnTo>
                  <a:lnTo>
                    <a:pt x="3396" y="2696"/>
                  </a:lnTo>
                  <a:lnTo>
                    <a:pt x="3360" y="2660"/>
                  </a:lnTo>
                  <a:lnTo>
                    <a:pt x="3328" y="2626"/>
                  </a:lnTo>
                  <a:lnTo>
                    <a:pt x="3261" y="2552"/>
                  </a:lnTo>
                  <a:lnTo>
                    <a:pt x="3199" y="2477"/>
                  </a:lnTo>
                  <a:lnTo>
                    <a:pt x="3141" y="2399"/>
                  </a:lnTo>
                  <a:lnTo>
                    <a:pt x="3114" y="2359"/>
                  </a:lnTo>
                  <a:lnTo>
                    <a:pt x="3088" y="2320"/>
                  </a:lnTo>
                  <a:lnTo>
                    <a:pt x="3062" y="2278"/>
                  </a:lnTo>
                  <a:lnTo>
                    <a:pt x="3038" y="2238"/>
                  </a:lnTo>
                  <a:lnTo>
                    <a:pt x="3014" y="2195"/>
                  </a:lnTo>
                  <a:lnTo>
                    <a:pt x="2993" y="2153"/>
                  </a:lnTo>
                  <a:lnTo>
                    <a:pt x="2970" y="2109"/>
                  </a:lnTo>
                  <a:lnTo>
                    <a:pt x="2950" y="2066"/>
                  </a:lnTo>
                  <a:lnTo>
                    <a:pt x="2913" y="1979"/>
                  </a:lnTo>
                  <a:lnTo>
                    <a:pt x="2895" y="1932"/>
                  </a:lnTo>
                  <a:lnTo>
                    <a:pt x="2878" y="1887"/>
                  </a:lnTo>
                  <a:lnTo>
                    <a:pt x="2849" y="1795"/>
                  </a:lnTo>
                  <a:lnTo>
                    <a:pt x="2823" y="1699"/>
                  </a:lnTo>
                  <a:lnTo>
                    <a:pt x="2811" y="1650"/>
                  </a:lnTo>
                  <a:lnTo>
                    <a:pt x="2803" y="1602"/>
                  </a:lnTo>
                  <a:lnTo>
                    <a:pt x="2784" y="1502"/>
                  </a:lnTo>
                  <a:lnTo>
                    <a:pt x="2776" y="1451"/>
                  </a:lnTo>
                  <a:lnTo>
                    <a:pt x="2771" y="1400"/>
                  </a:lnTo>
                  <a:lnTo>
                    <a:pt x="2765" y="1347"/>
                  </a:lnTo>
                  <a:lnTo>
                    <a:pt x="2761" y="1295"/>
                  </a:lnTo>
                  <a:lnTo>
                    <a:pt x="2756" y="1189"/>
                  </a:lnTo>
                  <a:lnTo>
                    <a:pt x="2691" y="1188"/>
                  </a:lnTo>
                  <a:lnTo>
                    <a:pt x="2625" y="1186"/>
                  </a:lnTo>
                  <a:lnTo>
                    <a:pt x="2560" y="1179"/>
                  </a:lnTo>
                  <a:lnTo>
                    <a:pt x="2494" y="1173"/>
                  </a:lnTo>
                  <a:lnTo>
                    <a:pt x="2428" y="1163"/>
                  </a:lnTo>
                  <a:lnTo>
                    <a:pt x="2362" y="1152"/>
                  </a:lnTo>
                  <a:lnTo>
                    <a:pt x="2328" y="1144"/>
                  </a:lnTo>
                  <a:lnTo>
                    <a:pt x="2295" y="1138"/>
                  </a:lnTo>
                  <a:lnTo>
                    <a:pt x="2230" y="1121"/>
                  </a:lnTo>
                  <a:lnTo>
                    <a:pt x="2162" y="1101"/>
                  </a:lnTo>
                  <a:lnTo>
                    <a:pt x="2144" y="1095"/>
                  </a:lnTo>
                  <a:lnTo>
                    <a:pt x="2128" y="1090"/>
                  </a:lnTo>
                  <a:lnTo>
                    <a:pt x="2095" y="1080"/>
                  </a:lnTo>
                  <a:lnTo>
                    <a:pt x="2027" y="1056"/>
                  </a:lnTo>
                  <a:lnTo>
                    <a:pt x="2010" y="1048"/>
                  </a:lnTo>
                  <a:lnTo>
                    <a:pt x="1993" y="1042"/>
                  </a:lnTo>
                  <a:lnTo>
                    <a:pt x="1961" y="1029"/>
                  </a:lnTo>
                  <a:lnTo>
                    <a:pt x="1925" y="1014"/>
                  </a:lnTo>
                  <a:lnTo>
                    <a:pt x="1908" y="1006"/>
                  </a:lnTo>
                  <a:lnTo>
                    <a:pt x="1891" y="1000"/>
                  </a:lnTo>
                  <a:lnTo>
                    <a:pt x="1823" y="969"/>
                  </a:lnTo>
                  <a:lnTo>
                    <a:pt x="1755" y="935"/>
                  </a:lnTo>
                  <a:lnTo>
                    <a:pt x="1687" y="901"/>
                  </a:lnTo>
                  <a:lnTo>
                    <a:pt x="1617" y="861"/>
                  </a:lnTo>
                  <a:lnTo>
                    <a:pt x="1582" y="840"/>
                  </a:lnTo>
                  <a:lnTo>
                    <a:pt x="1548" y="820"/>
                  </a:lnTo>
                  <a:lnTo>
                    <a:pt x="1477" y="776"/>
                  </a:lnTo>
                  <a:lnTo>
                    <a:pt x="1409" y="732"/>
                  </a:lnTo>
                  <a:lnTo>
                    <a:pt x="1339" y="682"/>
                  </a:lnTo>
                  <a:lnTo>
                    <a:pt x="1268" y="633"/>
                  </a:lnTo>
                  <a:lnTo>
                    <a:pt x="1198" y="580"/>
                  </a:lnTo>
                  <a:lnTo>
                    <a:pt x="1127" y="526"/>
                  </a:lnTo>
                  <a:lnTo>
                    <a:pt x="1054" y="467"/>
                  </a:lnTo>
                  <a:lnTo>
                    <a:pt x="984" y="407"/>
                  </a:lnTo>
                  <a:lnTo>
                    <a:pt x="965" y="391"/>
                  </a:lnTo>
                  <a:lnTo>
                    <a:pt x="947" y="376"/>
                  </a:lnTo>
                  <a:lnTo>
                    <a:pt x="912" y="346"/>
                  </a:lnTo>
                  <a:lnTo>
                    <a:pt x="842" y="281"/>
                  </a:lnTo>
                  <a:lnTo>
                    <a:pt x="769" y="214"/>
                  </a:lnTo>
                  <a:lnTo>
                    <a:pt x="732" y="179"/>
                  </a:lnTo>
                  <a:lnTo>
                    <a:pt x="697" y="145"/>
                  </a:lnTo>
                  <a:lnTo>
                    <a:pt x="624" y="73"/>
                  </a:lnTo>
                  <a:lnTo>
                    <a:pt x="552" y="0"/>
                  </a:lnTo>
                  <a:lnTo>
                    <a:pt x="511" y="116"/>
                  </a:lnTo>
                  <a:lnTo>
                    <a:pt x="473" y="233"/>
                  </a:lnTo>
                  <a:lnTo>
                    <a:pt x="435" y="349"/>
                  </a:lnTo>
                  <a:lnTo>
                    <a:pt x="400" y="467"/>
                  </a:lnTo>
                  <a:lnTo>
                    <a:pt x="333" y="699"/>
                  </a:lnTo>
                  <a:lnTo>
                    <a:pt x="273" y="931"/>
                  </a:lnTo>
                  <a:lnTo>
                    <a:pt x="217" y="1160"/>
                  </a:lnTo>
                  <a:lnTo>
                    <a:pt x="169" y="1390"/>
                  </a:lnTo>
                  <a:lnTo>
                    <a:pt x="127" y="1617"/>
                  </a:lnTo>
                  <a:lnTo>
                    <a:pt x="108" y="1731"/>
                  </a:lnTo>
                  <a:lnTo>
                    <a:pt x="91" y="1845"/>
                  </a:lnTo>
                  <a:lnTo>
                    <a:pt x="60" y="2070"/>
                  </a:lnTo>
                  <a:lnTo>
                    <a:pt x="46" y="2182"/>
                  </a:lnTo>
                  <a:lnTo>
                    <a:pt x="36" y="2296"/>
                  </a:lnTo>
                  <a:lnTo>
                    <a:pt x="25" y="2407"/>
                  </a:lnTo>
                  <a:lnTo>
                    <a:pt x="17" y="2519"/>
                  </a:lnTo>
                  <a:lnTo>
                    <a:pt x="6" y="2743"/>
                  </a:lnTo>
                  <a:lnTo>
                    <a:pt x="1" y="2853"/>
                  </a:lnTo>
                  <a:lnTo>
                    <a:pt x="0" y="2964"/>
                  </a:lnTo>
                  <a:lnTo>
                    <a:pt x="0" y="3186"/>
                  </a:lnTo>
                  <a:lnTo>
                    <a:pt x="6" y="3406"/>
                  </a:lnTo>
                  <a:lnTo>
                    <a:pt x="11" y="3515"/>
                  </a:lnTo>
                  <a:lnTo>
                    <a:pt x="18" y="3626"/>
                  </a:lnTo>
                  <a:lnTo>
                    <a:pt x="90" y="3681"/>
                  </a:lnTo>
                  <a:lnTo>
                    <a:pt x="166" y="3734"/>
                  </a:lnTo>
                  <a:lnTo>
                    <a:pt x="241" y="3783"/>
                  </a:lnTo>
                  <a:lnTo>
                    <a:pt x="321" y="3832"/>
                  </a:lnTo>
                  <a:lnTo>
                    <a:pt x="400" y="3876"/>
                  </a:lnTo>
                  <a:lnTo>
                    <a:pt x="483" y="3919"/>
                  </a:lnTo>
                  <a:lnTo>
                    <a:pt x="566" y="3958"/>
                  </a:lnTo>
                  <a:lnTo>
                    <a:pt x="653" y="3997"/>
                  </a:lnTo>
                  <a:lnTo>
                    <a:pt x="738" y="4031"/>
                  </a:lnTo>
                  <a:lnTo>
                    <a:pt x="828" y="4063"/>
                  </a:lnTo>
                  <a:lnTo>
                    <a:pt x="918" y="4092"/>
                  </a:lnTo>
                  <a:lnTo>
                    <a:pt x="1013" y="4120"/>
                  </a:lnTo>
                  <a:lnTo>
                    <a:pt x="1106" y="4144"/>
                  </a:lnTo>
                  <a:lnTo>
                    <a:pt x="1203" y="4165"/>
                  </a:lnTo>
                  <a:lnTo>
                    <a:pt x="1301" y="4184"/>
                  </a:lnTo>
                  <a:lnTo>
                    <a:pt x="1402" y="4200"/>
                  </a:lnTo>
                  <a:lnTo>
                    <a:pt x="1502" y="4212"/>
                  </a:lnTo>
                  <a:lnTo>
                    <a:pt x="1606" y="4223"/>
                  </a:lnTo>
                  <a:lnTo>
                    <a:pt x="1710" y="4231"/>
                  </a:lnTo>
                  <a:lnTo>
                    <a:pt x="1818" y="4237"/>
                  </a:lnTo>
                  <a:lnTo>
                    <a:pt x="1925" y="4238"/>
                  </a:lnTo>
                  <a:lnTo>
                    <a:pt x="2036" y="4239"/>
                  </a:lnTo>
                  <a:lnTo>
                    <a:pt x="2148" y="4236"/>
                  </a:lnTo>
                  <a:lnTo>
                    <a:pt x="2264" y="4232"/>
                  </a:lnTo>
                  <a:lnTo>
                    <a:pt x="2378" y="4223"/>
                  </a:lnTo>
                  <a:lnTo>
                    <a:pt x="2497" y="4213"/>
                  </a:lnTo>
                  <a:lnTo>
                    <a:pt x="2616" y="4199"/>
                  </a:lnTo>
                  <a:lnTo>
                    <a:pt x="2738" y="4185"/>
                  </a:lnTo>
                  <a:lnTo>
                    <a:pt x="2861" y="4166"/>
                  </a:lnTo>
                  <a:lnTo>
                    <a:pt x="2986" y="4145"/>
                  </a:lnTo>
                  <a:lnTo>
                    <a:pt x="3112" y="4121"/>
                  </a:lnTo>
                  <a:lnTo>
                    <a:pt x="3242" y="4096"/>
                  </a:lnTo>
                  <a:lnTo>
                    <a:pt x="3326" y="4070"/>
                  </a:lnTo>
                  <a:lnTo>
                    <a:pt x="3411" y="4046"/>
                  </a:lnTo>
                  <a:lnTo>
                    <a:pt x="3492" y="4024"/>
                  </a:lnTo>
                  <a:lnTo>
                    <a:pt x="3572" y="4001"/>
                  </a:lnTo>
                  <a:lnTo>
                    <a:pt x="3649" y="3978"/>
                  </a:lnTo>
                  <a:lnTo>
                    <a:pt x="3723" y="3956"/>
                  </a:lnTo>
                  <a:lnTo>
                    <a:pt x="3796" y="3933"/>
                  </a:lnTo>
                  <a:lnTo>
                    <a:pt x="3868" y="3913"/>
                  </a:lnTo>
                  <a:lnTo>
                    <a:pt x="3936" y="3890"/>
                  </a:lnTo>
                  <a:lnTo>
                    <a:pt x="4002" y="3870"/>
                  </a:lnTo>
                  <a:lnTo>
                    <a:pt x="4066" y="3850"/>
                  </a:lnTo>
                  <a:lnTo>
                    <a:pt x="4129" y="3829"/>
                  </a:lnTo>
                  <a:lnTo>
                    <a:pt x="4189" y="3809"/>
                  </a:lnTo>
                  <a:lnTo>
                    <a:pt x="4246" y="3790"/>
                  </a:lnTo>
                  <a:lnTo>
                    <a:pt x="4303" y="3771"/>
                  </a:lnTo>
                  <a:lnTo>
                    <a:pt x="4357" y="3754"/>
                  </a:lnTo>
                  <a:lnTo>
                    <a:pt x="4408" y="3734"/>
                  </a:lnTo>
                  <a:lnTo>
                    <a:pt x="4457" y="3716"/>
                  </a:lnTo>
                  <a:lnTo>
                    <a:pt x="4503" y="3698"/>
                  </a:lnTo>
                  <a:lnTo>
                    <a:pt x="4549" y="3682"/>
                  </a:lnTo>
                  <a:lnTo>
                    <a:pt x="4590" y="3664"/>
                  </a:lnTo>
                  <a:lnTo>
                    <a:pt x="4630" y="3648"/>
                  </a:lnTo>
                  <a:lnTo>
                    <a:pt x="4669" y="3633"/>
                  </a:lnTo>
                  <a:lnTo>
                    <a:pt x="4706" y="3618"/>
                  </a:lnTo>
                  <a:lnTo>
                    <a:pt x="4740" y="3601"/>
                  </a:lnTo>
                  <a:lnTo>
                    <a:pt x="4771" y="3586"/>
                  </a:lnTo>
                  <a:lnTo>
                    <a:pt x="4800" y="3571"/>
                  </a:lnTo>
                  <a:lnTo>
                    <a:pt x="4829" y="3558"/>
                  </a:lnTo>
                  <a:lnTo>
                    <a:pt x="4853" y="3543"/>
                  </a:lnTo>
                  <a:lnTo>
                    <a:pt x="4877" y="3531"/>
                  </a:lnTo>
                  <a:lnTo>
                    <a:pt x="4898" y="3518"/>
                  </a:lnTo>
                  <a:lnTo>
                    <a:pt x="4919" y="35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3" name="Freeform 45"/>
            <p:cNvSpPr/>
            <p:nvPr/>
          </p:nvSpPr>
          <p:spPr bwMode="auto">
            <a:xfrm>
              <a:off x="1817" y="1083"/>
              <a:ext cx="1030" cy="856"/>
            </a:xfrm>
            <a:custGeom>
              <a:avLst/>
              <a:gdLst>
                <a:gd name="T0" fmla="*/ 0 w 4259"/>
                <a:gd name="T1" fmla="*/ 0 h 3534"/>
                <a:gd name="T2" fmla="*/ 0 w 4259"/>
                <a:gd name="T3" fmla="*/ 0 h 3534"/>
                <a:gd name="T4" fmla="*/ 0 w 4259"/>
                <a:gd name="T5" fmla="*/ 0 h 3534"/>
                <a:gd name="T6" fmla="*/ 0 w 4259"/>
                <a:gd name="T7" fmla="*/ 0 h 3534"/>
                <a:gd name="T8" fmla="*/ 0 w 4259"/>
                <a:gd name="T9" fmla="*/ 0 h 3534"/>
                <a:gd name="T10" fmla="*/ 0 w 4259"/>
                <a:gd name="T11" fmla="*/ 0 h 3534"/>
                <a:gd name="T12" fmla="*/ 0 w 4259"/>
                <a:gd name="T13" fmla="*/ 0 h 3534"/>
                <a:gd name="T14" fmla="*/ 0 w 4259"/>
                <a:gd name="T15" fmla="*/ 0 h 3534"/>
                <a:gd name="T16" fmla="*/ 0 w 4259"/>
                <a:gd name="T17" fmla="*/ 0 h 3534"/>
                <a:gd name="T18" fmla="*/ 0 w 4259"/>
                <a:gd name="T19" fmla="*/ 0 h 3534"/>
                <a:gd name="T20" fmla="*/ 0 w 4259"/>
                <a:gd name="T21" fmla="*/ 0 h 3534"/>
                <a:gd name="T22" fmla="*/ 0 w 4259"/>
                <a:gd name="T23" fmla="*/ 0 h 3534"/>
                <a:gd name="T24" fmla="*/ 0 w 4259"/>
                <a:gd name="T25" fmla="*/ 0 h 3534"/>
                <a:gd name="T26" fmla="*/ 0 w 4259"/>
                <a:gd name="T27" fmla="*/ 0 h 3534"/>
                <a:gd name="T28" fmla="*/ 0 w 4259"/>
                <a:gd name="T29" fmla="*/ 0 h 3534"/>
                <a:gd name="T30" fmla="*/ 0 w 4259"/>
                <a:gd name="T31" fmla="*/ 0 h 3534"/>
                <a:gd name="T32" fmla="*/ 0 w 4259"/>
                <a:gd name="T33" fmla="*/ 0 h 3534"/>
                <a:gd name="T34" fmla="*/ 0 w 4259"/>
                <a:gd name="T35" fmla="*/ 0 h 3534"/>
                <a:gd name="T36" fmla="*/ 0 w 4259"/>
                <a:gd name="T37" fmla="*/ 0 h 3534"/>
                <a:gd name="T38" fmla="*/ 0 w 4259"/>
                <a:gd name="T39" fmla="*/ 0 h 3534"/>
                <a:gd name="T40" fmla="*/ 0 w 4259"/>
                <a:gd name="T41" fmla="*/ 0 h 3534"/>
                <a:gd name="T42" fmla="*/ 0 w 4259"/>
                <a:gd name="T43" fmla="*/ 0 h 3534"/>
                <a:gd name="T44" fmla="*/ 0 w 4259"/>
                <a:gd name="T45" fmla="*/ 0 h 3534"/>
                <a:gd name="T46" fmla="*/ 0 w 4259"/>
                <a:gd name="T47" fmla="*/ 0 h 3534"/>
                <a:gd name="T48" fmla="*/ 0 w 4259"/>
                <a:gd name="T49" fmla="*/ 0 h 3534"/>
                <a:gd name="T50" fmla="*/ 0 w 4259"/>
                <a:gd name="T51" fmla="*/ 0 h 3534"/>
                <a:gd name="T52" fmla="*/ 0 w 4259"/>
                <a:gd name="T53" fmla="*/ 0 h 3534"/>
                <a:gd name="T54" fmla="*/ 0 w 4259"/>
                <a:gd name="T55" fmla="*/ 0 h 3534"/>
                <a:gd name="T56" fmla="*/ 0 w 4259"/>
                <a:gd name="T57" fmla="*/ 0 h 3534"/>
                <a:gd name="T58" fmla="*/ 0 w 4259"/>
                <a:gd name="T59" fmla="*/ 0 h 3534"/>
                <a:gd name="T60" fmla="*/ 0 w 4259"/>
                <a:gd name="T61" fmla="*/ 0 h 3534"/>
                <a:gd name="T62" fmla="*/ 0 w 4259"/>
                <a:gd name="T63" fmla="*/ 0 h 3534"/>
                <a:gd name="T64" fmla="*/ 0 w 4259"/>
                <a:gd name="T65" fmla="*/ 0 h 3534"/>
                <a:gd name="T66" fmla="*/ 0 w 4259"/>
                <a:gd name="T67" fmla="*/ 0 h 3534"/>
                <a:gd name="T68" fmla="*/ 0 w 4259"/>
                <a:gd name="T69" fmla="*/ 0 h 35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59" h="3534">
                  <a:moveTo>
                    <a:pt x="4259" y="3514"/>
                  </a:moveTo>
                  <a:lnTo>
                    <a:pt x="4159" y="3522"/>
                  </a:lnTo>
                  <a:lnTo>
                    <a:pt x="4062" y="3528"/>
                  </a:lnTo>
                  <a:lnTo>
                    <a:pt x="3966" y="3532"/>
                  </a:lnTo>
                  <a:lnTo>
                    <a:pt x="3872" y="3534"/>
                  </a:lnTo>
                  <a:lnTo>
                    <a:pt x="3778" y="3534"/>
                  </a:lnTo>
                  <a:lnTo>
                    <a:pt x="3686" y="3533"/>
                  </a:lnTo>
                  <a:lnTo>
                    <a:pt x="3595" y="3531"/>
                  </a:lnTo>
                  <a:lnTo>
                    <a:pt x="3506" y="3527"/>
                  </a:lnTo>
                  <a:lnTo>
                    <a:pt x="3328" y="3512"/>
                  </a:lnTo>
                  <a:lnTo>
                    <a:pt x="3241" y="3502"/>
                  </a:lnTo>
                  <a:lnTo>
                    <a:pt x="3157" y="3490"/>
                  </a:lnTo>
                  <a:lnTo>
                    <a:pt x="3073" y="3476"/>
                  </a:lnTo>
                  <a:lnTo>
                    <a:pt x="2990" y="3461"/>
                  </a:lnTo>
                  <a:lnTo>
                    <a:pt x="2908" y="3445"/>
                  </a:lnTo>
                  <a:lnTo>
                    <a:pt x="2829" y="3427"/>
                  </a:lnTo>
                  <a:lnTo>
                    <a:pt x="2748" y="3406"/>
                  </a:lnTo>
                  <a:lnTo>
                    <a:pt x="2670" y="3383"/>
                  </a:lnTo>
                  <a:lnTo>
                    <a:pt x="2518" y="3332"/>
                  </a:lnTo>
                  <a:lnTo>
                    <a:pt x="2442" y="3305"/>
                  </a:lnTo>
                  <a:lnTo>
                    <a:pt x="2369" y="3276"/>
                  </a:lnTo>
                  <a:lnTo>
                    <a:pt x="2297" y="3244"/>
                  </a:lnTo>
                  <a:lnTo>
                    <a:pt x="2228" y="3211"/>
                  </a:lnTo>
                  <a:lnTo>
                    <a:pt x="2158" y="3176"/>
                  </a:lnTo>
                  <a:lnTo>
                    <a:pt x="2090" y="3139"/>
                  </a:lnTo>
                  <a:lnTo>
                    <a:pt x="2022" y="3100"/>
                  </a:lnTo>
                  <a:lnTo>
                    <a:pt x="1956" y="3061"/>
                  </a:lnTo>
                  <a:lnTo>
                    <a:pt x="1891" y="3018"/>
                  </a:lnTo>
                  <a:lnTo>
                    <a:pt x="1828" y="2976"/>
                  </a:lnTo>
                  <a:lnTo>
                    <a:pt x="1765" y="2930"/>
                  </a:lnTo>
                  <a:lnTo>
                    <a:pt x="1705" y="2883"/>
                  </a:lnTo>
                  <a:lnTo>
                    <a:pt x="1649" y="2847"/>
                  </a:lnTo>
                  <a:lnTo>
                    <a:pt x="1596" y="2812"/>
                  </a:lnTo>
                  <a:lnTo>
                    <a:pt x="1492" y="2740"/>
                  </a:lnTo>
                  <a:lnTo>
                    <a:pt x="1391" y="2666"/>
                  </a:lnTo>
                  <a:lnTo>
                    <a:pt x="1296" y="2593"/>
                  </a:lnTo>
                  <a:lnTo>
                    <a:pt x="1201" y="2516"/>
                  </a:lnTo>
                  <a:lnTo>
                    <a:pt x="1112" y="2439"/>
                  </a:lnTo>
                  <a:lnTo>
                    <a:pt x="1025" y="2361"/>
                  </a:lnTo>
                  <a:lnTo>
                    <a:pt x="943" y="2283"/>
                  </a:lnTo>
                  <a:lnTo>
                    <a:pt x="902" y="2241"/>
                  </a:lnTo>
                  <a:lnTo>
                    <a:pt x="863" y="2201"/>
                  </a:lnTo>
                  <a:lnTo>
                    <a:pt x="823" y="2159"/>
                  </a:lnTo>
                  <a:lnTo>
                    <a:pt x="787" y="2119"/>
                  </a:lnTo>
                  <a:lnTo>
                    <a:pt x="714" y="2036"/>
                  </a:lnTo>
                  <a:lnTo>
                    <a:pt x="646" y="1953"/>
                  </a:lnTo>
                  <a:lnTo>
                    <a:pt x="581" y="1867"/>
                  </a:lnTo>
                  <a:lnTo>
                    <a:pt x="519" y="1780"/>
                  </a:lnTo>
                  <a:lnTo>
                    <a:pt x="461" y="1691"/>
                  </a:lnTo>
                  <a:lnTo>
                    <a:pt x="407" y="1603"/>
                  </a:lnTo>
                  <a:lnTo>
                    <a:pt x="379" y="1556"/>
                  </a:lnTo>
                  <a:lnTo>
                    <a:pt x="354" y="1511"/>
                  </a:lnTo>
                  <a:lnTo>
                    <a:pt x="329" y="1464"/>
                  </a:lnTo>
                  <a:lnTo>
                    <a:pt x="306" y="1419"/>
                  </a:lnTo>
                  <a:lnTo>
                    <a:pt x="261" y="1326"/>
                  </a:lnTo>
                  <a:lnTo>
                    <a:pt x="221" y="1232"/>
                  </a:lnTo>
                  <a:lnTo>
                    <a:pt x="200" y="1183"/>
                  </a:lnTo>
                  <a:lnTo>
                    <a:pt x="183" y="1135"/>
                  </a:lnTo>
                  <a:lnTo>
                    <a:pt x="149" y="1038"/>
                  </a:lnTo>
                  <a:lnTo>
                    <a:pt x="119" y="940"/>
                  </a:lnTo>
                  <a:lnTo>
                    <a:pt x="92" y="841"/>
                  </a:lnTo>
                  <a:lnTo>
                    <a:pt x="68" y="739"/>
                  </a:lnTo>
                  <a:lnTo>
                    <a:pt x="57" y="687"/>
                  </a:lnTo>
                  <a:lnTo>
                    <a:pt x="48" y="637"/>
                  </a:lnTo>
                  <a:lnTo>
                    <a:pt x="32" y="533"/>
                  </a:lnTo>
                  <a:lnTo>
                    <a:pt x="19" y="430"/>
                  </a:lnTo>
                  <a:lnTo>
                    <a:pt x="9" y="324"/>
                  </a:lnTo>
                  <a:lnTo>
                    <a:pt x="3" y="217"/>
                  </a:lnTo>
                  <a:lnTo>
                    <a:pt x="0" y="10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4" name="Freeform 46"/>
            <p:cNvSpPr/>
            <p:nvPr/>
          </p:nvSpPr>
          <p:spPr bwMode="auto">
            <a:xfrm>
              <a:off x="1627" y="1354"/>
              <a:ext cx="782" cy="667"/>
            </a:xfrm>
            <a:custGeom>
              <a:avLst/>
              <a:gdLst>
                <a:gd name="T0" fmla="*/ 0 w 3236"/>
                <a:gd name="T1" fmla="*/ 0 h 2754"/>
                <a:gd name="T2" fmla="*/ 0 w 3236"/>
                <a:gd name="T3" fmla="*/ 0 h 2754"/>
                <a:gd name="T4" fmla="*/ 0 w 3236"/>
                <a:gd name="T5" fmla="*/ 0 h 2754"/>
                <a:gd name="T6" fmla="*/ 0 w 3236"/>
                <a:gd name="T7" fmla="*/ 0 h 2754"/>
                <a:gd name="T8" fmla="*/ 0 w 3236"/>
                <a:gd name="T9" fmla="*/ 0 h 2754"/>
                <a:gd name="T10" fmla="*/ 0 w 3236"/>
                <a:gd name="T11" fmla="*/ 0 h 2754"/>
                <a:gd name="T12" fmla="*/ 0 w 3236"/>
                <a:gd name="T13" fmla="*/ 0 h 2754"/>
                <a:gd name="T14" fmla="*/ 0 w 3236"/>
                <a:gd name="T15" fmla="*/ 0 h 2754"/>
                <a:gd name="T16" fmla="*/ 0 w 3236"/>
                <a:gd name="T17" fmla="*/ 0 h 2754"/>
                <a:gd name="T18" fmla="*/ 0 w 3236"/>
                <a:gd name="T19" fmla="*/ 0 h 2754"/>
                <a:gd name="T20" fmla="*/ 0 w 3236"/>
                <a:gd name="T21" fmla="*/ 0 h 2754"/>
                <a:gd name="T22" fmla="*/ 0 w 3236"/>
                <a:gd name="T23" fmla="*/ 0 h 2754"/>
                <a:gd name="T24" fmla="*/ 0 w 3236"/>
                <a:gd name="T25" fmla="*/ 0 h 2754"/>
                <a:gd name="T26" fmla="*/ 0 w 3236"/>
                <a:gd name="T27" fmla="*/ 0 h 2754"/>
                <a:gd name="T28" fmla="*/ 0 w 3236"/>
                <a:gd name="T29" fmla="*/ 0 h 2754"/>
                <a:gd name="T30" fmla="*/ 0 w 3236"/>
                <a:gd name="T31" fmla="*/ 0 h 2754"/>
                <a:gd name="T32" fmla="*/ 0 w 3236"/>
                <a:gd name="T33" fmla="*/ 0 h 2754"/>
                <a:gd name="T34" fmla="*/ 0 w 3236"/>
                <a:gd name="T35" fmla="*/ 0 h 2754"/>
                <a:gd name="T36" fmla="*/ 0 w 3236"/>
                <a:gd name="T37" fmla="*/ 0 h 2754"/>
                <a:gd name="T38" fmla="*/ 0 w 3236"/>
                <a:gd name="T39" fmla="*/ 0 h 2754"/>
                <a:gd name="T40" fmla="*/ 0 w 3236"/>
                <a:gd name="T41" fmla="*/ 0 h 2754"/>
                <a:gd name="T42" fmla="*/ 0 w 3236"/>
                <a:gd name="T43" fmla="*/ 0 h 2754"/>
                <a:gd name="T44" fmla="*/ 0 w 3236"/>
                <a:gd name="T45" fmla="*/ 0 h 2754"/>
                <a:gd name="T46" fmla="*/ 0 w 3236"/>
                <a:gd name="T47" fmla="*/ 0 h 2754"/>
                <a:gd name="T48" fmla="*/ 0 w 3236"/>
                <a:gd name="T49" fmla="*/ 0 h 2754"/>
                <a:gd name="T50" fmla="*/ 0 w 3236"/>
                <a:gd name="T51" fmla="*/ 0 h 2754"/>
                <a:gd name="T52" fmla="*/ 0 w 3236"/>
                <a:gd name="T53" fmla="*/ 0 h 2754"/>
                <a:gd name="T54" fmla="*/ 0 w 3236"/>
                <a:gd name="T55" fmla="*/ 0 h 2754"/>
                <a:gd name="T56" fmla="*/ 0 w 3236"/>
                <a:gd name="T57" fmla="*/ 0 h 2754"/>
                <a:gd name="T58" fmla="*/ 0 w 3236"/>
                <a:gd name="T59" fmla="*/ 0 h 2754"/>
                <a:gd name="T60" fmla="*/ 0 w 3236"/>
                <a:gd name="T61" fmla="*/ 0 h 2754"/>
                <a:gd name="T62" fmla="*/ 0 w 3236"/>
                <a:gd name="T63" fmla="*/ 0 h 2754"/>
                <a:gd name="T64" fmla="*/ 0 w 3236"/>
                <a:gd name="T65" fmla="*/ 0 h 2754"/>
                <a:gd name="T66" fmla="*/ 0 w 3236"/>
                <a:gd name="T67" fmla="*/ 0 h 2754"/>
                <a:gd name="T68" fmla="*/ 0 w 3236"/>
                <a:gd name="T69" fmla="*/ 0 h 2754"/>
                <a:gd name="T70" fmla="*/ 0 w 3236"/>
                <a:gd name="T71" fmla="*/ 0 h 2754"/>
                <a:gd name="T72" fmla="*/ 0 w 3236"/>
                <a:gd name="T73" fmla="*/ 0 h 2754"/>
                <a:gd name="T74" fmla="*/ 0 w 3236"/>
                <a:gd name="T75" fmla="*/ 0 h 2754"/>
                <a:gd name="T76" fmla="*/ 0 w 3236"/>
                <a:gd name="T77" fmla="*/ 0 h 2754"/>
                <a:gd name="T78" fmla="*/ 0 w 3236"/>
                <a:gd name="T79" fmla="*/ 0 h 2754"/>
                <a:gd name="T80" fmla="*/ 0 w 3236"/>
                <a:gd name="T81" fmla="*/ 0 h 2754"/>
                <a:gd name="T82" fmla="*/ 0 w 3236"/>
                <a:gd name="T83" fmla="*/ 0 h 2754"/>
                <a:gd name="T84" fmla="*/ 0 w 3236"/>
                <a:gd name="T85" fmla="*/ 0 h 2754"/>
                <a:gd name="T86" fmla="*/ 0 w 3236"/>
                <a:gd name="T87" fmla="*/ 0 h 2754"/>
                <a:gd name="T88" fmla="*/ 0 w 3236"/>
                <a:gd name="T89" fmla="*/ 0 h 2754"/>
                <a:gd name="T90" fmla="*/ 0 w 3236"/>
                <a:gd name="T91" fmla="*/ 0 h 2754"/>
                <a:gd name="T92" fmla="*/ 0 w 3236"/>
                <a:gd name="T93" fmla="*/ 0 h 2754"/>
                <a:gd name="T94" fmla="*/ 0 w 3236"/>
                <a:gd name="T95" fmla="*/ 0 h 2754"/>
                <a:gd name="T96" fmla="*/ 0 w 3236"/>
                <a:gd name="T97" fmla="*/ 0 h 2754"/>
                <a:gd name="T98" fmla="*/ 0 w 3236"/>
                <a:gd name="T99" fmla="*/ 0 h 2754"/>
                <a:gd name="T100" fmla="*/ 0 w 3236"/>
                <a:gd name="T101" fmla="*/ 0 h 2754"/>
                <a:gd name="T102" fmla="*/ 0 w 3236"/>
                <a:gd name="T103" fmla="*/ 0 h 2754"/>
                <a:gd name="T104" fmla="*/ 0 w 3236"/>
                <a:gd name="T105" fmla="*/ 0 h 2754"/>
                <a:gd name="T106" fmla="*/ 0 w 3236"/>
                <a:gd name="T107" fmla="*/ 0 h 2754"/>
                <a:gd name="T108" fmla="*/ 0 w 3236"/>
                <a:gd name="T109" fmla="*/ 0 h 2754"/>
                <a:gd name="T110" fmla="*/ 0 w 3236"/>
                <a:gd name="T111" fmla="*/ 0 h 2754"/>
                <a:gd name="T112" fmla="*/ 0 w 3236"/>
                <a:gd name="T113" fmla="*/ 0 h 2754"/>
                <a:gd name="T114" fmla="*/ 0 w 3236"/>
                <a:gd name="T115" fmla="*/ 0 h 2754"/>
                <a:gd name="T116" fmla="*/ 0 w 3236"/>
                <a:gd name="T117" fmla="*/ 0 h 2754"/>
                <a:gd name="T118" fmla="*/ 0 w 3236"/>
                <a:gd name="T119" fmla="*/ 0 h 2754"/>
                <a:gd name="T120" fmla="*/ 0 w 3236"/>
                <a:gd name="T121" fmla="*/ 0 h 2754"/>
                <a:gd name="T122" fmla="*/ 0 w 3236"/>
                <a:gd name="T123" fmla="*/ 0 h 2754"/>
                <a:gd name="T124" fmla="*/ 0 w 3236"/>
                <a:gd name="T125" fmla="*/ 0 h 275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36" h="2754">
                  <a:moveTo>
                    <a:pt x="3042" y="238"/>
                  </a:moveTo>
                  <a:lnTo>
                    <a:pt x="3231" y="101"/>
                  </a:lnTo>
                  <a:lnTo>
                    <a:pt x="3236" y="75"/>
                  </a:lnTo>
                  <a:lnTo>
                    <a:pt x="3236" y="53"/>
                  </a:lnTo>
                  <a:lnTo>
                    <a:pt x="3233" y="43"/>
                  </a:lnTo>
                  <a:lnTo>
                    <a:pt x="3231" y="36"/>
                  </a:lnTo>
                  <a:lnTo>
                    <a:pt x="3223" y="22"/>
                  </a:lnTo>
                  <a:lnTo>
                    <a:pt x="3208" y="11"/>
                  </a:lnTo>
                  <a:lnTo>
                    <a:pt x="3190" y="4"/>
                  </a:lnTo>
                  <a:lnTo>
                    <a:pt x="3168" y="0"/>
                  </a:lnTo>
                  <a:lnTo>
                    <a:pt x="3140" y="2"/>
                  </a:lnTo>
                  <a:lnTo>
                    <a:pt x="2999" y="101"/>
                  </a:lnTo>
                  <a:lnTo>
                    <a:pt x="2869" y="180"/>
                  </a:lnTo>
                  <a:lnTo>
                    <a:pt x="2745" y="259"/>
                  </a:lnTo>
                  <a:lnTo>
                    <a:pt x="2623" y="337"/>
                  </a:lnTo>
                  <a:lnTo>
                    <a:pt x="2503" y="415"/>
                  </a:lnTo>
                  <a:lnTo>
                    <a:pt x="2386" y="492"/>
                  </a:lnTo>
                  <a:lnTo>
                    <a:pt x="2272" y="571"/>
                  </a:lnTo>
                  <a:lnTo>
                    <a:pt x="2160" y="646"/>
                  </a:lnTo>
                  <a:lnTo>
                    <a:pt x="2104" y="684"/>
                  </a:lnTo>
                  <a:lnTo>
                    <a:pt x="2051" y="723"/>
                  </a:lnTo>
                  <a:lnTo>
                    <a:pt x="1944" y="798"/>
                  </a:lnTo>
                  <a:lnTo>
                    <a:pt x="1841" y="873"/>
                  </a:lnTo>
                  <a:lnTo>
                    <a:pt x="1740" y="947"/>
                  </a:lnTo>
                  <a:lnTo>
                    <a:pt x="1643" y="1022"/>
                  </a:lnTo>
                  <a:lnTo>
                    <a:pt x="1548" y="1095"/>
                  </a:lnTo>
                  <a:lnTo>
                    <a:pt x="1456" y="1170"/>
                  </a:lnTo>
                  <a:lnTo>
                    <a:pt x="1367" y="1242"/>
                  </a:lnTo>
                  <a:lnTo>
                    <a:pt x="1280" y="1315"/>
                  </a:lnTo>
                  <a:lnTo>
                    <a:pt x="1195" y="1385"/>
                  </a:lnTo>
                  <a:lnTo>
                    <a:pt x="1114" y="1456"/>
                  </a:lnTo>
                  <a:lnTo>
                    <a:pt x="1034" y="1526"/>
                  </a:lnTo>
                  <a:lnTo>
                    <a:pt x="959" y="1596"/>
                  </a:lnTo>
                  <a:lnTo>
                    <a:pt x="884" y="1664"/>
                  </a:lnTo>
                  <a:lnTo>
                    <a:pt x="815" y="1734"/>
                  </a:lnTo>
                  <a:lnTo>
                    <a:pt x="747" y="1802"/>
                  </a:lnTo>
                  <a:lnTo>
                    <a:pt x="683" y="1871"/>
                  </a:lnTo>
                  <a:lnTo>
                    <a:pt x="620" y="1937"/>
                  </a:lnTo>
                  <a:lnTo>
                    <a:pt x="561" y="2005"/>
                  </a:lnTo>
                  <a:lnTo>
                    <a:pt x="504" y="2070"/>
                  </a:lnTo>
                  <a:lnTo>
                    <a:pt x="450" y="2137"/>
                  </a:lnTo>
                  <a:lnTo>
                    <a:pt x="399" y="2202"/>
                  </a:lnTo>
                  <a:lnTo>
                    <a:pt x="350" y="2267"/>
                  </a:lnTo>
                  <a:lnTo>
                    <a:pt x="303" y="2332"/>
                  </a:lnTo>
                  <a:lnTo>
                    <a:pt x="261" y="2397"/>
                  </a:lnTo>
                  <a:lnTo>
                    <a:pt x="37" y="2638"/>
                  </a:lnTo>
                  <a:lnTo>
                    <a:pt x="24" y="2656"/>
                  </a:lnTo>
                  <a:lnTo>
                    <a:pt x="15" y="2673"/>
                  </a:lnTo>
                  <a:lnTo>
                    <a:pt x="7" y="2689"/>
                  </a:lnTo>
                  <a:lnTo>
                    <a:pt x="3" y="2704"/>
                  </a:lnTo>
                  <a:lnTo>
                    <a:pt x="0" y="2715"/>
                  </a:lnTo>
                  <a:lnTo>
                    <a:pt x="0" y="2726"/>
                  </a:lnTo>
                  <a:lnTo>
                    <a:pt x="1" y="2735"/>
                  </a:lnTo>
                  <a:lnTo>
                    <a:pt x="7" y="2743"/>
                  </a:lnTo>
                  <a:lnTo>
                    <a:pt x="13" y="2748"/>
                  </a:lnTo>
                  <a:lnTo>
                    <a:pt x="22" y="2752"/>
                  </a:lnTo>
                  <a:lnTo>
                    <a:pt x="34" y="2753"/>
                  </a:lnTo>
                  <a:lnTo>
                    <a:pt x="49" y="2754"/>
                  </a:lnTo>
                  <a:lnTo>
                    <a:pt x="65" y="2752"/>
                  </a:lnTo>
                  <a:lnTo>
                    <a:pt x="84" y="2749"/>
                  </a:lnTo>
                  <a:lnTo>
                    <a:pt x="105" y="2744"/>
                  </a:lnTo>
                  <a:lnTo>
                    <a:pt x="129" y="2738"/>
                  </a:lnTo>
                  <a:lnTo>
                    <a:pt x="261" y="25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5" name="Freeform 47"/>
            <p:cNvSpPr/>
            <p:nvPr/>
          </p:nvSpPr>
          <p:spPr bwMode="auto">
            <a:xfrm>
              <a:off x="1760" y="1774"/>
              <a:ext cx="744" cy="283"/>
            </a:xfrm>
            <a:custGeom>
              <a:avLst/>
              <a:gdLst>
                <a:gd name="T0" fmla="*/ 0 w 3076"/>
                <a:gd name="T1" fmla="*/ 0 h 1170"/>
                <a:gd name="T2" fmla="*/ 0 w 3076"/>
                <a:gd name="T3" fmla="*/ 0 h 1170"/>
                <a:gd name="T4" fmla="*/ 0 w 3076"/>
                <a:gd name="T5" fmla="*/ 0 h 1170"/>
                <a:gd name="T6" fmla="*/ 0 w 3076"/>
                <a:gd name="T7" fmla="*/ 0 h 1170"/>
                <a:gd name="T8" fmla="*/ 0 w 3076"/>
                <a:gd name="T9" fmla="*/ 0 h 1170"/>
                <a:gd name="T10" fmla="*/ 0 w 3076"/>
                <a:gd name="T11" fmla="*/ 0 h 1170"/>
                <a:gd name="T12" fmla="*/ 0 w 3076"/>
                <a:gd name="T13" fmla="*/ 0 h 1170"/>
                <a:gd name="T14" fmla="*/ 0 w 3076"/>
                <a:gd name="T15" fmla="*/ 0 h 1170"/>
                <a:gd name="T16" fmla="*/ 0 w 3076"/>
                <a:gd name="T17" fmla="*/ 0 h 1170"/>
                <a:gd name="T18" fmla="*/ 0 w 3076"/>
                <a:gd name="T19" fmla="*/ 0 h 1170"/>
                <a:gd name="T20" fmla="*/ 0 w 3076"/>
                <a:gd name="T21" fmla="*/ 0 h 1170"/>
                <a:gd name="T22" fmla="*/ 0 w 3076"/>
                <a:gd name="T23" fmla="*/ 0 h 1170"/>
                <a:gd name="T24" fmla="*/ 0 w 3076"/>
                <a:gd name="T25" fmla="*/ 0 h 1170"/>
                <a:gd name="T26" fmla="*/ 0 w 3076"/>
                <a:gd name="T27" fmla="*/ 0 h 1170"/>
                <a:gd name="T28" fmla="*/ 0 w 3076"/>
                <a:gd name="T29" fmla="*/ 0 h 1170"/>
                <a:gd name="T30" fmla="*/ 0 w 3076"/>
                <a:gd name="T31" fmla="*/ 0 h 1170"/>
                <a:gd name="T32" fmla="*/ 0 w 3076"/>
                <a:gd name="T33" fmla="*/ 0 h 1170"/>
                <a:gd name="T34" fmla="*/ 0 w 3076"/>
                <a:gd name="T35" fmla="*/ 0 h 1170"/>
                <a:gd name="T36" fmla="*/ 0 w 3076"/>
                <a:gd name="T37" fmla="*/ 0 h 1170"/>
                <a:gd name="T38" fmla="*/ 0 w 3076"/>
                <a:gd name="T39" fmla="*/ 0 h 1170"/>
                <a:gd name="T40" fmla="*/ 0 w 3076"/>
                <a:gd name="T41" fmla="*/ 0 h 1170"/>
                <a:gd name="T42" fmla="*/ 0 w 3076"/>
                <a:gd name="T43" fmla="*/ 0 h 1170"/>
                <a:gd name="T44" fmla="*/ 0 w 3076"/>
                <a:gd name="T45" fmla="*/ 0 h 1170"/>
                <a:gd name="T46" fmla="*/ 0 w 3076"/>
                <a:gd name="T47" fmla="*/ 0 h 1170"/>
                <a:gd name="T48" fmla="*/ 0 w 3076"/>
                <a:gd name="T49" fmla="*/ 0 h 1170"/>
                <a:gd name="T50" fmla="*/ 0 w 3076"/>
                <a:gd name="T51" fmla="*/ 0 h 1170"/>
                <a:gd name="T52" fmla="*/ 0 w 3076"/>
                <a:gd name="T53" fmla="*/ 0 h 1170"/>
                <a:gd name="T54" fmla="*/ 0 w 3076"/>
                <a:gd name="T55" fmla="*/ 0 h 1170"/>
                <a:gd name="T56" fmla="*/ 0 w 3076"/>
                <a:gd name="T57" fmla="*/ 0 h 1170"/>
                <a:gd name="T58" fmla="*/ 0 w 3076"/>
                <a:gd name="T59" fmla="*/ 0 h 1170"/>
                <a:gd name="T60" fmla="*/ 0 w 3076"/>
                <a:gd name="T61" fmla="*/ 0 h 1170"/>
                <a:gd name="T62" fmla="*/ 0 w 3076"/>
                <a:gd name="T63" fmla="*/ 0 h 1170"/>
                <a:gd name="T64" fmla="*/ 0 w 3076"/>
                <a:gd name="T65" fmla="*/ 0 h 1170"/>
                <a:gd name="T66" fmla="*/ 0 w 3076"/>
                <a:gd name="T67" fmla="*/ 0 h 1170"/>
                <a:gd name="T68" fmla="*/ 0 w 3076"/>
                <a:gd name="T69" fmla="*/ 0 h 1170"/>
                <a:gd name="T70" fmla="*/ 0 w 3076"/>
                <a:gd name="T71" fmla="*/ 0 h 1170"/>
                <a:gd name="T72" fmla="*/ 0 w 3076"/>
                <a:gd name="T73" fmla="*/ 0 h 1170"/>
                <a:gd name="T74" fmla="*/ 0 w 3076"/>
                <a:gd name="T75" fmla="*/ 0 h 1170"/>
                <a:gd name="T76" fmla="*/ 0 w 3076"/>
                <a:gd name="T77" fmla="*/ 0 h 1170"/>
                <a:gd name="T78" fmla="*/ 0 w 3076"/>
                <a:gd name="T79" fmla="*/ 0 h 1170"/>
                <a:gd name="T80" fmla="*/ 0 w 3076"/>
                <a:gd name="T81" fmla="*/ 0 h 1170"/>
                <a:gd name="T82" fmla="*/ 0 w 3076"/>
                <a:gd name="T83" fmla="*/ 0 h 1170"/>
                <a:gd name="T84" fmla="*/ 0 w 3076"/>
                <a:gd name="T85" fmla="*/ 0 h 1170"/>
                <a:gd name="T86" fmla="*/ 0 w 3076"/>
                <a:gd name="T87" fmla="*/ 0 h 1170"/>
                <a:gd name="T88" fmla="*/ 0 w 3076"/>
                <a:gd name="T89" fmla="*/ 0 h 1170"/>
                <a:gd name="T90" fmla="*/ 0 w 3076"/>
                <a:gd name="T91" fmla="*/ 0 h 1170"/>
                <a:gd name="T92" fmla="*/ 0 w 3076"/>
                <a:gd name="T93" fmla="*/ 0 h 1170"/>
                <a:gd name="T94" fmla="*/ 0 w 3076"/>
                <a:gd name="T95" fmla="*/ 0 h 1170"/>
                <a:gd name="T96" fmla="*/ 0 w 3076"/>
                <a:gd name="T97" fmla="*/ 0 h 1170"/>
                <a:gd name="T98" fmla="*/ 0 w 3076"/>
                <a:gd name="T99" fmla="*/ 0 h 1170"/>
                <a:gd name="T100" fmla="*/ 0 w 3076"/>
                <a:gd name="T101" fmla="*/ 0 h 1170"/>
                <a:gd name="T102" fmla="*/ 0 w 3076"/>
                <a:gd name="T103" fmla="*/ 0 h 11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76" h="1170">
                  <a:moveTo>
                    <a:pt x="502" y="439"/>
                  </a:moveTo>
                  <a:lnTo>
                    <a:pt x="496" y="354"/>
                  </a:lnTo>
                  <a:lnTo>
                    <a:pt x="493" y="315"/>
                  </a:lnTo>
                  <a:lnTo>
                    <a:pt x="493" y="279"/>
                  </a:lnTo>
                  <a:lnTo>
                    <a:pt x="492" y="242"/>
                  </a:lnTo>
                  <a:lnTo>
                    <a:pt x="493" y="211"/>
                  </a:lnTo>
                  <a:lnTo>
                    <a:pt x="494" y="179"/>
                  </a:lnTo>
                  <a:lnTo>
                    <a:pt x="497" y="153"/>
                  </a:lnTo>
                  <a:lnTo>
                    <a:pt x="498" y="125"/>
                  </a:lnTo>
                  <a:lnTo>
                    <a:pt x="502" y="101"/>
                  </a:lnTo>
                  <a:lnTo>
                    <a:pt x="511" y="59"/>
                  </a:lnTo>
                  <a:lnTo>
                    <a:pt x="522" y="25"/>
                  </a:lnTo>
                  <a:lnTo>
                    <a:pt x="528" y="11"/>
                  </a:lnTo>
                  <a:lnTo>
                    <a:pt x="536" y="0"/>
                  </a:lnTo>
                  <a:lnTo>
                    <a:pt x="479" y="58"/>
                  </a:lnTo>
                  <a:lnTo>
                    <a:pt x="452" y="86"/>
                  </a:lnTo>
                  <a:lnTo>
                    <a:pt x="426" y="115"/>
                  </a:lnTo>
                  <a:lnTo>
                    <a:pt x="400" y="141"/>
                  </a:lnTo>
                  <a:lnTo>
                    <a:pt x="376" y="168"/>
                  </a:lnTo>
                  <a:lnTo>
                    <a:pt x="352" y="193"/>
                  </a:lnTo>
                  <a:lnTo>
                    <a:pt x="331" y="218"/>
                  </a:lnTo>
                  <a:lnTo>
                    <a:pt x="287" y="264"/>
                  </a:lnTo>
                  <a:lnTo>
                    <a:pt x="265" y="285"/>
                  </a:lnTo>
                  <a:lnTo>
                    <a:pt x="246" y="308"/>
                  </a:lnTo>
                  <a:lnTo>
                    <a:pt x="210" y="348"/>
                  </a:lnTo>
                  <a:lnTo>
                    <a:pt x="192" y="367"/>
                  </a:lnTo>
                  <a:lnTo>
                    <a:pt x="177" y="387"/>
                  </a:lnTo>
                  <a:lnTo>
                    <a:pt x="146" y="420"/>
                  </a:lnTo>
                  <a:lnTo>
                    <a:pt x="119" y="451"/>
                  </a:lnTo>
                  <a:lnTo>
                    <a:pt x="95" y="479"/>
                  </a:lnTo>
                  <a:lnTo>
                    <a:pt x="84" y="492"/>
                  </a:lnTo>
                  <a:lnTo>
                    <a:pt x="75" y="504"/>
                  </a:lnTo>
                  <a:lnTo>
                    <a:pt x="65" y="515"/>
                  </a:lnTo>
                  <a:lnTo>
                    <a:pt x="58" y="525"/>
                  </a:lnTo>
                  <a:lnTo>
                    <a:pt x="44" y="544"/>
                  </a:lnTo>
                  <a:lnTo>
                    <a:pt x="32" y="559"/>
                  </a:lnTo>
                  <a:lnTo>
                    <a:pt x="26" y="571"/>
                  </a:lnTo>
                  <a:lnTo>
                    <a:pt x="15" y="589"/>
                  </a:lnTo>
                  <a:lnTo>
                    <a:pt x="7" y="607"/>
                  </a:lnTo>
                  <a:lnTo>
                    <a:pt x="1" y="624"/>
                  </a:lnTo>
                  <a:lnTo>
                    <a:pt x="0" y="642"/>
                  </a:lnTo>
                  <a:lnTo>
                    <a:pt x="0" y="660"/>
                  </a:lnTo>
                  <a:lnTo>
                    <a:pt x="3" y="677"/>
                  </a:lnTo>
                  <a:lnTo>
                    <a:pt x="10" y="695"/>
                  </a:lnTo>
                  <a:lnTo>
                    <a:pt x="19" y="715"/>
                  </a:lnTo>
                  <a:lnTo>
                    <a:pt x="32" y="735"/>
                  </a:lnTo>
                  <a:lnTo>
                    <a:pt x="51" y="757"/>
                  </a:lnTo>
                  <a:lnTo>
                    <a:pt x="73" y="776"/>
                  </a:lnTo>
                  <a:lnTo>
                    <a:pt x="100" y="796"/>
                  </a:lnTo>
                  <a:lnTo>
                    <a:pt x="131" y="813"/>
                  </a:lnTo>
                  <a:lnTo>
                    <a:pt x="166" y="831"/>
                  </a:lnTo>
                  <a:lnTo>
                    <a:pt x="183" y="839"/>
                  </a:lnTo>
                  <a:lnTo>
                    <a:pt x="204" y="848"/>
                  </a:lnTo>
                  <a:lnTo>
                    <a:pt x="248" y="865"/>
                  </a:lnTo>
                  <a:lnTo>
                    <a:pt x="303" y="898"/>
                  </a:lnTo>
                  <a:lnTo>
                    <a:pt x="333" y="913"/>
                  </a:lnTo>
                  <a:lnTo>
                    <a:pt x="366" y="930"/>
                  </a:lnTo>
                  <a:lnTo>
                    <a:pt x="399" y="943"/>
                  </a:lnTo>
                  <a:lnTo>
                    <a:pt x="434" y="959"/>
                  </a:lnTo>
                  <a:lnTo>
                    <a:pt x="507" y="986"/>
                  </a:lnTo>
                  <a:lnTo>
                    <a:pt x="585" y="1012"/>
                  </a:lnTo>
                  <a:lnTo>
                    <a:pt x="625" y="1023"/>
                  </a:lnTo>
                  <a:lnTo>
                    <a:pt x="668" y="1036"/>
                  </a:lnTo>
                  <a:lnTo>
                    <a:pt x="711" y="1046"/>
                  </a:lnTo>
                  <a:lnTo>
                    <a:pt x="756" y="1057"/>
                  </a:lnTo>
                  <a:lnTo>
                    <a:pt x="851" y="1077"/>
                  </a:lnTo>
                  <a:lnTo>
                    <a:pt x="949" y="1095"/>
                  </a:lnTo>
                  <a:lnTo>
                    <a:pt x="999" y="1102"/>
                  </a:lnTo>
                  <a:lnTo>
                    <a:pt x="1053" y="1111"/>
                  </a:lnTo>
                  <a:lnTo>
                    <a:pt x="1106" y="1117"/>
                  </a:lnTo>
                  <a:lnTo>
                    <a:pt x="1161" y="1125"/>
                  </a:lnTo>
                  <a:lnTo>
                    <a:pt x="1277" y="1138"/>
                  </a:lnTo>
                  <a:lnTo>
                    <a:pt x="1396" y="1148"/>
                  </a:lnTo>
                  <a:lnTo>
                    <a:pt x="1457" y="1152"/>
                  </a:lnTo>
                  <a:lnTo>
                    <a:pt x="1521" y="1157"/>
                  </a:lnTo>
                  <a:lnTo>
                    <a:pt x="1652" y="1164"/>
                  </a:lnTo>
                  <a:lnTo>
                    <a:pt x="1719" y="1167"/>
                  </a:lnTo>
                  <a:lnTo>
                    <a:pt x="1788" y="1170"/>
                  </a:lnTo>
                  <a:lnTo>
                    <a:pt x="1844" y="1168"/>
                  </a:lnTo>
                  <a:lnTo>
                    <a:pt x="1871" y="1167"/>
                  </a:lnTo>
                  <a:lnTo>
                    <a:pt x="1900" y="1167"/>
                  </a:lnTo>
                  <a:lnTo>
                    <a:pt x="2009" y="1164"/>
                  </a:lnTo>
                  <a:lnTo>
                    <a:pt x="2060" y="1162"/>
                  </a:lnTo>
                  <a:lnTo>
                    <a:pt x="2113" y="1160"/>
                  </a:lnTo>
                  <a:lnTo>
                    <a:pt x="2214" y="1158"/>
                  </a:lnTo>
                  <a:lnTo>
                    <a:pt x="2262" y="1154"/>
                  </a:lnTo>
                  <a:lnTo>
                    <a:pt x="2309" y="1152"/>
                  </a:lnTo>
                  <a:lnTo>
                    <a:pt x="2401" y="1147"/>
                  </a:lnTo>
                  <a:lnTo>
                    <a:pt x="2444" y="1143"/>
                  </a:lnTo>
                  <a:lnTo>
                    <a:pt x="2488" y="1140"/>
                  </a:lnTo>
                  <a:lnTo>
                    <a:pt x="2508" y="1138"/>
                  </a:lnTo>
                  <a:lnTo>
                    <a:pt x="2518" y="1136"/>
                  </a:lnTo>
                  <a:lnTo>
                    <a:pt x="2530" y="1136"/>
                  </a:lnTo>
                  <a:lnTo>
                    <a:pt x="2571" y="1134"/>
                  </a:lnTo>
                  <a:lnTo>
                    <a:pt x="2610" y="1129"/>
                  </a:lnTo>
                  <a:lnTo>
                    <a:pt x="2629" y="1126"/>
                  </a:lnTo>
                  <a:lnTo>
                    <a:pt x="2649" y="1125"/>
                  </a:lnTo>
                  <a:lnTo>
                    <a:pt x="2686" y="1120"/>
                  </a:lnTo>
                  <a:lnTo>
                    <a:pt x="2724" y="1116"/>
                  </a:lnTo>
                  <a:lnTo>
                    <a:pt x="2793" y="1106"/>
                  </a:lnTo>
                  <a:lnTo>
                    <a:pt x="2825" y="1101"/>
                  </a:lnTo>
                  <a:lnTo>
                    <a:pt x="2858" y="1097"/>
                  </a:lnTo>
                  <a:lnTo>
                    <a:pt x="2919" y="1085"/>
                  </a:lnTo>
                  <a:lnTo>
                    <a:pt x="2946" y="1078"/>
                  </a:lnTo>
                  <a:lnTo>
                    <a:pt x="2975" y="1073"/>
                  </a:lnTo>
                  <a:lnTo>
                    <a:pt x="3027" y="1061"/>
                  </a:lnTo>
                  <a:lnTo>
                    <a:pt x="3076" y="1048"/>
                  </a:lnTo>
                  <a:lnTo>
                    <a:pt x="2960" y="1056"/>
                  </a:lnTo>
                  <a:lnTo>
                    <a:pt x="2848" y="1063"/>
                  </a:lnTo>
                  <a:lnTo>
                    <a:pt x="2739" y="1070"/>
                  </a:lnTo>
                  <a:lnTo>
                    <a:pt x="2684" y="1072"/>
                  </a:lnTo>
                  <a:lnTo>
                    <a:pt x="2633" y="1076"/>
                  </a:lnTo>
                  <a:lnTo>
                    <a:pt x="2528" y="1080"/>
                  </a:lnTo>
                  <a:lnTo>
                    <a:pt x="2429" y="1083"/>
                  </a:lnTo>
                  <a:lnTo>
                    <a:pt x="2331" y="1086"/>
                  </a:lnTo>
                  <a:lnTo>
                    <a:pt x="2236" y="1088"/>
                  </a:lnTo>
                  <a:lnTo>
                    <a:pt x="2143" y="1088"/>
                  </a:lnTo>
                  <a:lnTo>
                    <a:pt x="2054" y="1088"/>
                  </a:lnTo>
                  <a:lnTo>
                    <a:pt x="1967" y="1087"/>
                  </a:lnTo>
                  <a:lnTo>
                    <a:pt x="1884" y="1087"/>
                  </a:lnTo>
                  <a:lnTo>
                    <a:pt x="1802" y="1083"/>
                  </a:lnTo>
                  <a:lnTo>
                    <a:pt x="1725" y="1081"/>
                  </a:lnTo>
                  <a:lnTo>
                    <a:pt x="1650" y="1076"/>
                  </a:lnTo>
                  <a:lnTo>
                    <a:pt x="1578" y="1072"/>
                  </a:lnTo>
                  <a:lnTo>
                    <a:pt x="1506" y="1065"/>
                  </a:lnTo>
                  <a:lnTo>
                    <a:pt x="1440" y="1058"/>
                  </a:lnTo>
                  <a:lnTo>
                    <a:pt x="1375" y="1049"/>
                  </a:lnTo>
                  <a:lnTo>
                    <a:pt x="1314" y="1042"/>
                  </a:lnTo>
                  <a:lnTo>
                    <a:pt x="1255" y="1030"/>
                  </a:lnTo>
                  <a:lnTo>
                    <a:pt x="1199" y="1020"/>
                  </a:lnTo>
                  <a:lnTo>
                    <a:pt x="1145" y="1009"/>
                  </a:lnTo>
                  <a:lnTo>
                    <a:pt x="1096" y="998"/>
                  </a:lnTo>
                  <a:lnTo>
                    <a:pt x="1047" y="983"/>
                  </a:lnTo>
                  <a:lnTo>
                    <a:pt x="1003" y="969"/>
                  </a:lnTo>
                  <a:lnTo>
                    <a:pt x="961" y="954"/>
                  </a:lnTo>
                  <a:lnTo>
                    <a:pt x="922" y="938"/>
                  </a:lnTo>
                  <a:lnTo>
                    <a:pt x="886" y="921"/>
                  </a:lnTo>
                  <a:lnTo>
                    <a:pt x="853" y="903"/>
                  </a:lnTo>
                  <a:lnTo>
                    <a:pt x="822" y="884"/>
                  </a:lnTo>
                  <a:lnTo>
                    <a:pt x="795" y="865"/>
                  </a:lnTo>
                  <a:lnTo>
                    <a:pt x="752" y="843"/>
                  </a:lnTo>
                  <a:lnTo>
                    <a:pt x="713" y="821"/>
                  </a:lnTo>
                  <a:lnTo>
                    <a:pt x="678" y="798"/>
                  </a:lnTo>
                  <a:lnTo>
                    <a:pt x="647" y="776"/>
                  </a:lnTo>
                  <a:lnTo>
                    <a:pt x="616" y="750"/>
                  </a:lnTo>
                  <a:lnTo>
                    <a:pt x="590" y="726"/>
                  </a:lnTo>
                  <a:lnTo>
                    <a:pt x="567" y="701"/>
                  </a:lnTo>
                  <a:lnTo>
                    <a:pt x="548" y="676"/>
                  </a:lnTo>
                  <a:lnTo>
                    <a:pt x="531" y="648"/>
                  </a:lnTo>
                  <a:lnTo>
                    <a:pt x="517" y="621"/>
                  </a:lnTo>
                  <a:lnTo>
                    <a:pt x="506" y="591"/>
                  </a:lnTo>
                  <a:lnTo>
                    <a:pt x="499" y="564"/>
                  </a:lnTo>
                  <a:lnTo>
                    <a:pt x="496" y="547"/>
                  </a:lnTo>
                  <a:lnTo>
                    <a:pt x="494" y="532"/>
                  </a:lnTo>
                  <a:lnTo>
                    <a:pt x="493" y="502"/>
                  </a:lnTo>
                  <a:lnTo>
                    <a:pt x="493" y="486"/>
                  </a:lnTo>
                  <a:lnTo>
                    <a:pt x="496" y="470"/>
                  </a:lnTo>
                  <a:lnTo>
                    <a:pt x="502" y="43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6" name="Line 48"/>
            <p:cNvSpPr>
              <a:spLocks noChangeShapeType="1"/>
            </p:cNvSpPr>
            <p:nvPr/>
          </p:nvSpPr>
          <p:spPr bwMode="auto">
            <a:xfrm flipH="1">
              <a:off x="1890" y="1769"/>
              <a:ext cx="3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7" name="Freeform 49"/>
            <p:cNvSpPr/>
            <p:nvPr/>
          </p:nvSpPr>
          <p:spPr bwMode="auto">
            <a:xfrm>
              <a:off x="1760" y="1774"/>
              <a:ext cx="744" cy="283"/>
            </a:xfrm>
            <a:custGeom>
              <a:avLst/>
              <a:gdLst>
                <a:gd name="T0" fmla="*/ 0 w 3076"/>
                <a:gd name="T1" fmla="*/ 0 h 1170"/>
                <a:gd name="T2" fmla="*/ 0 w 3076"/>
                <a:gd name="T3" fmla="*/ 0 h 1170"/>
                <a:gd name="T4" fmla="*/ 0 w 3076"/>
                <a:gd name="T5" fmla="*/ 0 h 1170"/>
                <a:gd name="T6" fmla="*/ 0 w 3076"/>
                <a:gd name="T7" fmla="*/ 0 h 1170"/>
                <a:gd name="T8" fmla="*/ 0 w 3076"/>
                <a:gd name="T9" fmla="*/ 0 h 1170"/>
                <a:gd name="T10" fmla="*/ 0 w 3076"/>
                <a:gd name="T11" fmla="*/ 0 h 1170"/>
                <a:gd name="T12" fmla="*/ 0 w 3076"/>
                <a:gd name="T13" fmla="*/ 0 h 1170"/>
                <a:gd name="T14" fmla="*/ 0 w 3076"/>
                <a:gd name="T15" fmla="*/ 0 h 1170"/>
                <a:gd name="T16" fmla="*/ 0 w 3076"/>
                <a:gd name="T17" fmla="*/ 0 h 1170"/>
                <a:gd name="T18" fmla="*/ 0 w 3076"/>
                <a:gd name="T19" fmla="*/ 0 h 1170"/>
                <a:gd name="T20" fmla="*/ 0 w 3076"/>
                <a:gd name="T21" fmla="*/ 0 h 1170"/>
                <a:gd name="T22" fmla="*/ 0 w 3076"/>
                <a:gd name="T23" fmla="*/ 0 h 1170"/>
                <a:gd name="T24" fmla="*/ 0 w 3076"/>
                <a:gd name="T25" fmla="*/ 0 h 1170"/>
                <a:gd name="T26" fmla="*/ 0 w 3076"/>
                <a:gd name="T27" fmla="*/ 0 h 1170"/>
                <a:gd name="T28" fmla="*/ 0 w 3076"/>
                <a:gd name="T29" fmla="*/ 0 h 1170"/>
                <a:gd name="T30" fmla="*/ 0 w 3076"/>
                <a:gd name="T31" fmla="*/ 0 h 1170"/>
                <a:gd name="T32" fmla="*/ 0 w 3076"/>
                <a:gd name="T33" fmla="*/ 0 h 1170"/>
                <a:gd name="T34" fmla="*/ 0 w 3076"/>
                <a:gd name="T35" fmla="*/ 0 h 1170"/>
                <a:gd name="T36" fmla="*/ 0 w 3076"/>
                <a:gd name="T37" fmla="*/ 0 h 1170"/>
                <a:gd name="T38" fmla="*/ 0 w 3076"/>
                <a:gd name="T39" fmla="*/ 0 h 1170"/>
                <a:gd name="T40" fmla="*/ 0 w 3076"/>
                <a:gd name="T41" fmla="*/ 0 h 1170"/>
                <a:gd name="T42" fmla="*/ 0 w 3076"/>
                <a:gd name="T43" fmla="*/ 0 h 1170"/>
                <a:gd name="T44" fmla="*/ 0 w 3076"/>
                <a:gd name="T45" fmla="*/ 0 h 1170"/>
                <a:gd name="T46" fmla="*/ 0 w 3076"/>
                <a:gd name="T47" fmla="*/ 0 h 1170"/>
                <a:gd name="T48" fmla="*/ 0 w 3076"/>
                <a:gd name="T49" fmla="*/ 0 h 1170"/>
                <a:gd name="T50" fmla="*/ 0 w 3076"/>
                <a:gd name="T51" fmla="*/ 0 h 1170"/>
                <a:gd name="T52" fmla="*/ 0 w 3076"/>
                <a:gd name="T53" fmla="*/ 0 h 1170"/>
                <a:gd name="T54" fmla="*/ 0 w 3076"/>
                <a:gd name="T55" fmla="*/ 0 h 1170"/>
                <a:gd name="T56" fmla="*/ 0 w 3076"/>
                <a:gd name="T57" fmla="*/ 0 h 1170"/>
                <a:gd name="T58" fmla="*/ 0 w 3076"/>
                <a:gd name="T59" fmla="*/ 0 h 1170"/>
                <a:gd name="T60" fmla="*/ 0 w 3076"/>
                <a:gd name="T61" fmla="*/ 0 h 1170"/>
                <a:gd name="T62" fmla="*/ 0 w 3076"/>
                <a:gd name="T63" fmla="*/ 0 h 1170"/>
                <a:gd name="T64" fmla="*/ 0 w 3076"/>
                <a:gd name="T65" fmla="*/ 0 h 1170"/>
                <a:gd name="T66" fmla="*/ 0 w 3076"/>
                <a:gd name="T67" fmla="*/ 0 h 1170"/>
                <a:gd name="T68" fmla="*/ 0 w 3076"/>
                <a:gd name="T69" fmla="*/ 0 h 1170"/>
                <a:gd name="T70" fmla="*/ 0 w 3076"/>
                <a:gd name="T71" fmla="*/ 0 h 1170"/>
                <a:gd name="T72" fmla="*/ 0 w 3076"/>
                <a:gd name="T73" fmla="*/ 0 h 1170"/>
                <a:gd name="T74" fmla="*/ 0 w 3076"/>
                <a:gd name="T75" fmla="*/ 0 h 1170"/>
                <a:gd name="T76" fmla="*/ 0 w 3076"/>
                <a:gd name="T77" fmla="*/ 0 h 1170"/>
                <a:gd name="T78" fmla="*/ 0 w 3076"/>
                <a:gd name="T79" fmla="*/ 0 h 1170"/>
                <a:gd name="T80" fmla="*/ 0 w 3076"/>
                <a:gd name="T81" fmla="*/ 0 h 1170"/>
                <a:gd name="T82" fmla="*/ 0 w 3076"/>
                <a:gd name="T83" fmla="*/ 0 h 1170"/>
                <a:gd name="T84" fmla="*/ 0 w 3076"/>
                <a:gd name="T85" fmla="*/ 0 h 1170"/>
                <a:gd name="T86" fmla="*/ 0 w 3076"/>
                <a:gd name="T87" fmla="*/ 0 h 1170"/>
                <a:gd name="T88" fmla="*/ 0 w 3076"/>
                <a:gd name="T89" fmla="*/ 0 h 1170"/>
                <a:gd name="T90" fmla="*/ 0 w 3076"/>
                <a:gd name="T91" fmla="*/ 0 h 1170"/>
                <a:gd name="T92" fmla="*/ 0 w 3076"/>
                <a:gd name="T93" fmla="*/ 0 h 1170"/>
                <a:gd name="T94" fmla="*/ 0 w 3076"/>
                <a:gd name="T95" fmla="*/ 0 h 1170"/>
                <a:gd name="T96" fmla="*/ 0 w 3076"/>
                <a:gd name="T97" fmla="*/ 0 h 1170"/>
                <a:gd name="T98" fmla="*/ 0 w 3076"/>
                <a:gd name="T99" fmla="*/ 0 h 1170"/>
                <a:gd name="T100" fmla="*/ 0 w 3076"/>
                <a:gd name="T101" fmla="*/ 0 h 1170"/>
                <a:gd name="T102" fmla="*/ 0 w 3076"/>
                <a:gd name="T103" fmla="*/ 0 h 11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76" h="1170">
                  <a:moveTo>
                    <a:pt x="536" y="0"/>
                  </a:moveTo>
                  <a:lnTo>
                    <a:pt x="479" y="58"/>
                  </a:lnTo>
                  <a:lnTo>
                    <a:pt x="452" y="86"/>
                  </a:lnTo>
                  <a:lnTo>
                    <a:pt x="426" y="115"/>
                  </a:lnTo>
                  <a:lnTo>
                    <a:pt x="400" y="141"/>
                  </a:lnTo>
                  <a:lnTo>
                    <a:pt x="376" y="168"/>
                  </a:lnTo>
                  <a:lnTo>
                    <a:pt x="352" y="193"/>
                  </a:lnTo>
                  <a:lnTo>
                    <a:pt x="331" y="218"/>
                  </a:lnTo>
                  <a:lnTo>
                    <a:pt x="287" y="264"/>
                  </a:lnTo>
                  <a:lnTo>
                    <a:pt x="265" y="285"/>
                  </a:lnTo>
                  <a:lnTo>
                    <a:pt x="246" y="308"/>
                  </a:lnTo>
                  <a:lnTo>
                    <a:pt x="210" y="348"/>
                  </a:lnTo>
                  <a:lnTo>
                    <a:pt x="192" y="367"/>
                  </a:lnTo>
                  <a:lnTo>
                    <a:pt x="177" y="387"/>
                  </a:lnTo>
                  <a:lnTo>
                    <a:pt x="146" y="420"/>
                  </a:lnTo>
                  <a:lnTo>
                    <a:pt x="119" y="451"/>
                  </a:lnTo>
                  <a:lnTo>
                    <a:pt x="95" y="479"/>
                  </a:lnTo>
                  <a:lnTo>
                    <a:pt x="84" y="492"/>
                  </a:lnTo>
                  <a:lnTo>
                    <a:pt x="75" y="504"/>
                  </a:lnTo>
                  <a:lnTo>
                    <a:pt x="65" y="515"/>
                  </a:lnTo>
                  <a:lnTo>
                    <a:pt x="58" y="525"/>
                  </a:lnTo>
                  <a:lnTo>
                    <a:pt x="44" y="544"/>
                  </a:lnTo>
                  <a:lnTo>
                    <a:pt x="32" y="559"/>
                  </a:lnTo>
                  <a:lnTo>
                    <a:pt x="26" y="571"/>
                  </a:lnTo>
                  <a:lnTo>
                    <a:pt x="15" y="589"/>
                  </a:lnTo>
                  <a:lnTo>
                    <a:pt x="7" y="607"/>
                  </a:lnTo>
                  <a:lnTo>
                    <a:pt x="1" y="624"/>
                  </a:lnTo>
                  <a:lnTo>
                    <a:pt x="0" y="642"/>
                  </a:lnTo>
                  <a:lnTo>
                    <a:pt x="0" y="660"/>
                  </a:lnTo>
                  <a:lnTo>
                    <a:pt x="3" y="677"/>
                  </a:lnTo>
                  <a:lnTo>
                    <a:pt x="10" y="695"/>
                  </a:lnTo>
                  <a:lnTo>
                    <a:pt x="19" y="715"/>
                  </a:lnTo>
                  <a:lnTo>
                    <a:pt x="32" y="735"/>
                  </a:lnTo>
                  <a:lnTo>
                    <a:pt x="51" y="757"/>
                  </a:lnTo>
                  <a:lnTo>
                    <a:pt x="73" y="776"/>
                  </a:lnTo>
                  <a:lnTo>
                    <a:pt x="100" y="796"/>
                  </a:lnTo>
                  <a:lnTo>
                    <a:pt x="131" y="813"/>
                  </a:lnTo>
                  <a:lnTo>
                    <a:pt x="166" y="831"/>
                  </a:lnTo>
                  <a:lnTo>
                    <a:pt x="183" y="839"/>
                  </a:lnTo>
                  <a:lnTo>
                    <a:pt x="204" y="848"/>
                  </a:lnTo>
                  <a:lnTo>
                    <a:pt x="248" y="865"/>
                  </a:lnTo>
                  <a:lnTo>
                    <a:pt x="303" y="898"/>
                  </a:lnTo>
                  <a:lnTo>
                    <a:pt x="333" y="913"/>
                  </a:lnTo>
                  <a:lnTo>
                    <a:pt x="366" y="930"/>
                  </a:lnTo>
                  <a:lnTo>
                    <a:pt x="399" y="943"/>
                  </a:lnTo>
                  <a:lnTo>
                    <a:pt x="434" y="959"/>
                  </a:lnTo>
                  <a:lnTo>
                    <a:pt x="507" y="986"/>
                  </a:lnTo>
                  <a:lnTo>
                    <a:pt x="585" y="1012"/>
                  </a:lnTo>
                  <a:lnTo>
                    <a:pt x="625" y="1023"/>
                  </a:lnTo>
                  <a:lnTo>
                    <a:pt x="668" y="1036"/>
                  </a:lnTo>
                  <a:lnTo>
                    <a:pt x="711" y="1046"/>
                  </a:lnTo>
                  <a:lnTo>
                    <a:pt x="756" y="1057"/>
                  </a:lnTo>
                  <a:lnTo>
                    <a:pt x="851" y="1077"/>
                  </a:lnTo>
                  <a:lnTo>
                    <a:pt x="949" y="1095"/>
                  </a:lnTo>
                  <a:lnTo>
                    <a:pt x="999" y="1102"/>
                  </a:lnTo>
                  <a:lnTo>
                    <a:pt x="1053" y="1111"/>
                  </a:lnTo>
                  <a:lnTo>
                    <a:pt x="1106" y="1117"/>
                  </a:lnTo>
                  <a:lnTo>
                    <a:pt x="1161" y="1125"/>
                  </a:lnTo>
                  <a:lnTo>
                    <a:pt x="1277" y="1138"/>
                  </a:lnTo>
                  <a:lnTo>
                    <a:pt x="1396" y="1148"/>
                  </a:lnTo>
                  <a:lnTo>
                    <a:pt x="1457" y="1152"/>
                  </a:lnTo>
                  <a:lnTo>
                    <a:pt x="1521" y="1157"/>
                  </a:lnTo>
                  <a:lnTo>
                    <a:pt x="1652" y="1164"/>
                  </a:lnTo>
                  <a:lnTo>
                    <a:pt x="1719" y="1167"/>
                  </a:lnTo>
                  <a:lnTo>
                    <a:pt x="1788" y="1170"/>
                  </a:lnTo>
                  <a:lnTo>
                    <a:pt x="1844" y="1168"/>
                  </a:lnTo>
                  <a:lnTo>
                    <a:pt x="1871" y="1167"/>
                  </a:lnTo>
                  <a:lnTo>
                    <a:pt x="1900" y="1167"/>
                  </a:lnTo>
                  <a:lnTo>
                    <a:pt x="2009" y="1164"/>
                  </a:lnTo>
                  <a:lnTo>
                    <a:pt x="2060" y="1162"/>
                  </a:lnTo>
                  <a:lnTo>
                    <a:pt x="2113" y="1160"/>
                  </a:lnTo>
                  <a:lnTo>
                    <a:pt x="2214" y="1158"/>
                  </a:lnTo>
                  <a:lnTo>
                    <a:pt x="2262" y="1154"/>
                  </a:lnTo>
                  <a:lnTo>
                    <a:pt x="2309" y="1152"/>
                  </a:lnTo>
                  <a:lnTo>
                    <a:pt x="2401" y="1147"/>
                  </a:lnTo>
                  <a:lnTo>
                    <a:pt x="2444" y="1143"/>
                  </a:lnTo>
                  <a:lnTo>
                    <a:pt x="2488" y="1140"/>
                  </a:lnTo>
                  <a:lnTo>
                    <a:pt x="2508" y="1138"/>
                  </a:lnTo>
                  <a:lnTo>
                    <a:pt x="2518" y="1136"/>
                  </a:lnTo>
                  <a:lnTo>
                    <a:pt x="2530" y="1136"/>
                  </a:lnTo>
                  <a:lnTo>
                    <a:pt x="2571" y="1134"/>
                  </a:lnTo>
                  <a:lnTo>
                    <a:pt x="2610" y="1129"/>
                  </a:lnTo>
                  <a:lnTo>
                    <a:pt x="2629" y="1126"/>
                  </a:lnTo>
                  <a:lnTo>
                    <a:pt x="2649" y="1125"/>
                  </a:lnTo>
                  <a:lnTo>
                    <a:pt x="2686" y="1120"/>
                  </a:lnTo>
                  <a:lnTo>
                    <a:pt x="2724" y="1116"/>
                  </a:lnTo>
                  <a:lnTo>
                    <a:pt x="2793" y="1106"/>
                  </a:lnTo>
                  <a:lnTo>
                    <a:pt x="2825" y="1101"/>
                  </a:lnTo>
                  <a:lnTo>
                    <a:pt x="2858" y="1097"/>
                  </a:lnTo>
                  <a:lnTo>
                    <a:pt x="2919" y="1085"/>
                  </a:lnTo>
                  <a:lnTo>
                    <a:pt x="2946" y="1078"/>
                  </a:lnTo>
                  <a:lnTo>
                    <a:pt x="2975" y="1073"/>
                  </a:lnTo>
                  <a:lnTo>
                    <a:pt x="3027" y="1061"/>
                  </a:lnTo>
                  <a:lnTo>
                    <a:pt x="3076" y="1048"/>
                  </a:lnTo>
                  <a:lnTo>
                    <a:pt x="2960" y="1056"/>
                  </a:lnTo>
                  <a:lnTo>
                    <a:pt x="2848" y="1063"/>
                  </a:lnTo>
                  <a:lnTo>
                    <a:pt x="2739" y="1070"/>
                  </a:lnTo>
                  <a:lnTo>
                    <a:pt x="2684" y="1072"/>
                  </a:lnTo>
                  <a:lnTo>
                    <a:pt x="2633" y="1076"/>
                  </a:lnTo>
                  <a:lnTo>
                    <a:pt x="2528" y="1080"/>
                  </a:lnTo>
                  <a:lnTo>
                    <a:pt x="2429" y="1083"/>
                  </a:lnTo>
                  <a:lnTo>
                    <a:pt x="2331" y="1086"/>
                  </a:lnTo>
                  <a:lnTo>
                    <a:pt x="2236" y="1088"/>
                  </a:lnTo>
                  <a:lnTo>
                    <a:pt x="2143" y="1088"/>
                  </a:lnTo>
                  <a:lnTo>
                    <a:pt x="2054" y="1088"/>
                  </a:lnTo>
                  <a:lnTo>
                    <a:pt x="1967" y="1087"/>
                  </a:lnTo>
                  <a:lnTo>
                    <a:pt x="1884" y="1087"/>
                  </a:lnTo>
                  <a:lnTo>
                    <a:pt x="1802" y="1083"/>
                  </a:lnTo>
                  <a:lnTo>
                    <a:pt x="1725" y="1081"/>
                  </a:lnTo>
                  <a:lnTo>
                    <a:pt x="1650" y="1076"/>
                  </a:lnTo>
                  <a:lnTo>
                    <a:pt x="1578" y="1072"/>
                  </a:lnTo>
                  <a:lnTo>
                    <a:pt x="1506" y="1065"/>
                  </a:lnTo>
                  <a:lnTo>
                    <a:pt x="1440" y="1058"/>
                  </a:lnTo>
                  <a:lnTo>
                    <a:pt x="1375" y="1049"/>
                  </a:lnTo>
                  <a:lnTo>
                    <a:pt x="1314" y="1042"/>
                  </a:lnTo>
                  <a:lnTo>
                    <a:pt x="1255" y="1030"/>
                  </a:lnTo>
                  <a:lnTo>
                    <a:pt x="1199" y="1020"/>
                  </a:lnTo>
                  <a:lnTo>
                    <a:pt x="1145" y="1009"/>
                  </a:lnTo>
                  <a:lnTo>
                    <a:pt x="1096" y="998"/>
                  </a:lnTo>
                  <a:lnTo>
                    <a:pt x="1047" y="983"/>
                  </a:lnTo>
                  <a:lnTo>
                    <a:pt x="1003" y="969"/>
                  </a:lnTo>
                  <a:lnTo>
                    <a:pt x="961" y="954"/>
                  </a:lnTo>
                  <a:lnTo>
                    <a:pt x="922" y="938"/>
                  </a:lnTo>
                  <a:lnTo>
                    <a:pt x="886" y="921"/>
                  </a:lnTo>
                  <a:lnTo>
                    <a:pt x="853" y="903"/>
                  </a:lnTo>
                  <a:lnTo>
                    <a:pt x="822" y="884"/>
                  </a:lnTo>
                  <a:lnTo>
                    <a:pt x="795" y="865"/>
                  </a:lnTo>
                  <a:lnTo>
                    <a:pt x="752" y="843"/>
                  </a:lnTo>
                  <a:lnTo>
                    <a:pt x="713" y="821"/>
                  </a:lnTo>
                  <a:lnTo>
                    <a:pt x="678" y="798"/>
                  </a:lnTo>
                  <a:lnTo>
                    <a:pt x="647" y="776"/>
                  </a:lnTo>
                  <a:lnTo>
                    <a:pt x="616" y="750"/>
                  </a:lnTo>
                  <a:lnTo>
                    <a:pt x="590" y="726"/>
                  </a:lnTo>
                  <a:lnTo>
                    <a:pt x="567" y="701"/>
                  </a:lnTo>
                  <a:lnTo>
                    <a:pt x="548" y="676"/>
                  </a:lnTo>
                  <a:lnTo>
                    <a:pt x="531" y="648"/>
                  </a:lnTo>
                  <a:lnTo>
                    <a:pt x="517" y="621"/>
                  </a:lnTo>
                  <a:lnTo>
                    <a:pt x="506" y="591"/>
                  </a:lnTo>
                  <a:lnTo>
                    <a:pt x="499" y="564"/>
                  </a:lnTo>
                  <a:lnTo>
                    <a:pt x="496" y="547"/>
                  </a:lnTo>
                  <a:lnTo>
                    <a:pt x="494" y="532"/>
                  </a:lnTo>
                  <a:lnTo>
                    <a:pt x="493" y="502"/>
                  </a:lnTo>
                  <a:lnTo>
                    <a:pt x="493" y="486"/>
                  </a:lnTo>
                  <a:lnTo>
                    <a:pt x="496" y="470"/>
                  </a:lnTo>
                  <a:lnTo>
                    <a:pt x="502" y="439"/>
                  </a:lnTo>
                  <a:lnTo>
                    <a:pt x="496" y="354"/>
                  </a:lnTo>
                  <a:lnTo>
                    <a:pt x="493" y="315"/>
                  </a:lnTo>
                  <a:lnTo>
                    <a:pt x="493" y="279"/>
                  </a:lnTo>
                  <a:lnTo>
                    <a:pt x="492" y="242"/>
                  </a:lnTo>
                  <a:lnTo>
                    <a:pt x="493" y="211"/>
                  </a:lnTo>
                  <a:lnTo>
                    <a:pt x="494" y="179"/>
                  </a:lnTo>
                  <a:lnTo>
                    <a:pt x="497" y="153"/>
                  </a:lnTo>
                  <a:lnTo>
                    <a:pt x="498" y="125"/>
                  </a:lnTo>
                  <a:lnTo>
                    <a:pt x="502" y="101"/>
                  </a:lnTo>
                  <a:lnTo>
                    <a:pt x="511" y="59"/>
                  </a:lnTo>
                  <a:lnTo>
                    <a:pt x="522" y="25"/>
                  </a:lnTo>
                  <a:lnTo>
                    <a:pt x="528" y="11"/>
                  </a:lnTo>
                  <a:lnTo>
                    <a:pt x="5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8" name="Freeform 50"/>
            <p:cNvSpPr/>
            <p:nvPr/>
          </p:nvSpPr>
          <p:spPr bwMode="auto">
            <a:xfrm>
              <a:off x="1739" y="1366"/>
              <a:ext cx="111" cy="423"/>
            </a:xfrm>
            <a:custGeom>
              <a:avLst/>
              <a:gdLst>
                <a:gd name="T0" fmla="*/ 0 w 458"/>
                <a:gd name="T1" fmla="*/ 0 h 1746"/>
                <a:gd name="T2" fmla="*/ 0 w 458"/>
                <a:gd name="T3" fmla="*/ 0 h 1746"/>
                <a:gd name="T4" fmla="*/ 0 w 458"/>
                <a:gd name="T5" fmla="*/ 0 h 1746"/>
                <a:gd name="T6" fmla="*/ 0 w 458"/>
                <a:gd name="T7" fmla="*/ 0 h 1746"/>
                <a:gd name="T8" fmla="*/ 0 w 458"/>
                <a:gd name="T9" fmla="*/ 0 h 1746"/>
                <a:gd name="T10" fmla="*/ 0 w 458"/>
                <a:gd name="T11" fmla="*/ 0 h 1746"/>
                <a:gd name="T12" fmla="*/ 0 w 458"/>
                <a:gd name="T13" fmla="*/ 0 h 1746"/>
                <a:gd name="T14" fmla="*/ 0 w 458"/>
                <a:gd name="T15" fmla="*/ 0 h 1746"/>
                <a:gd name="T16" fmla="*/ 0 w 458"/>
                <a:gd name="T17" fmla="*/ 0 h 1746"/>
                <a:gd name="T18" fmla="*/ 0 w 458"/>
                <a:gd name="T19" fmla="*/ 0 h 1746"/>
                <a:gd name="T20" fmla="*/ 0 w 458"/>
                <a:gd name="T21" fmla="*/ 0 h 1746"/>
                <a:gd name="T22" fmla="*/ 0 w 458"/>
                <a:gd name="T23" fmla="*/ 0 h 1746"/>
                <a:gd name="T24" fmla="*/ 0 w 458"/>
                <a:gd name="T25" fmla="*/ 0 h 1746"/>
                <a:gd name="T26" fmla="*/ 0 w 458"/>
                <a:gd name="T27" fmla="*/ 0 h 1746"/>
                <a:gd name="T28" fmla="*/ 0 w 458"/>
                <a:gd name="T29" fmla="*/ 0 h 1746"/>
                <a:gd name="T30" fmla="*/ 0 w 458"/>
                <a:gd name="T31" fmla="*/ 0 h 1746"/>
                <a:gd name="T32" fmla="*/ 0 w 458"/>
                <a:gd name="T33" fmla="*/ 0 h 1746"/>
                <a:gd name="T34" fmla="*/ 0 w 458"/>
                <a:gd name="T35" fmla="*/ 0 h 1746"/>
                <a:gd name="T36" fmla="*/ 0 w 458"/>
                <a:gd name="T37" fmla="*/ 0 h 1746"/>
                <a:gd name="T38" fmla="*/ 0 w 458"/>
                <a:gd name="T39" fmla="*/ 0 h 1746"/>
                <a:gd name="T40" fmla="*/ 0 w 458"/>
                <a:gd name="T41" fmla="*/ 0 h 1746"/>
                <a:gd name="T42" fmla="*/ 0 w 458"/>
                <a:gd name="T43" fmla="*/ 0 h 1746"/>
                <a:gd name="T44" fmla="*/ 0 w 458"/>
                <a:gd name="T45" fmla="*/ 0 h 1746"/>
                <a:gd name="T46" fmla="*/ 0 w 458"/>
                <a:gd name="T47" fmla="*/ 0 h 1746"/>
                <a:gd name="T48" fmla="*/ 0 w 458"/>
                <a:gd name="T49" fmla="*/ 0 h 1746"/>
                <a:gd name="T50" fmla="*/ 0 w 458"/>
                <a:gd name="T51" fmla="*/ 0 h 1746"/>
                <a:gd name="T52" fmla="*/ 0 w 458"/>
                <a:gd name="T53" fmla="*/ 0 h 1746"/>
                <a:gd name="T54" fmla="*/ 0 w 458"/>
                <a:gd name="T55" fmla="*/ 0 h 1746"/>
                <a:gd name="T56" fmla="*/ 0 w 458"/>
                <a:gd name="T57" fmla="*/ 0 h 1746"/>
                <a:gd name="T58" fmla="*/ 0 w 458"/>
                <a:gd name="T59" fmla="*/ 0 h 1746"/>
                <a:gd name="T60" fmla="*/ 0 w 458"/>
                <a:gd name="T61" fmla="*/ 0 h 1746"/>
                <a:gd name="T62" fmla="*/ 0 w 458"/>
                <a:gd name="T63" fmla="*/ 0 h 1746"/>
                <a:gd name="T64" fmla="*/ 0 w 458"/>
                <a:gd name="T65" fmla="*/ 0 h 1746"/>
                <a:gd name="T66" fmla="*/ 0 w 458"/>
                <a:gd name="T67" fmla="*/ 0 h 1746"/>
                <a:gd name="T68" fmla="*/ 0 w 458"/>
                <a:gd name="T69" fmla="*/ 0 h 1746"/>
                <a:gd name="T70" fmla="*/ 0 w 458"/>
                <a:gd name="T71" fmla="*/ 0 h 1746"/>
                <a:gd name="T72" fmla="*/ 0 w 458"/>
                <a:gd name="T73" fmla="*/ 0 h 1746"/>
                <a:gd name="T74" fmla="*/ 0 w 458"/>
                <a:gd name="T75" fmla="*/ 0 h 1746"/>
                <a:gd name="T76" fmla="*/ 0 w 458"/>
                <a:gd name="T77" fmla="*/ 0 h 17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8" h="1746">
                  <a:moveTo>
                    <a:pt x="458" y="1280"/>
                  </a:moveTo>
                  <a:lnTo>
                    <a:pt x="424" y="1259"/>
                  </a:lnTo>
                  <a:lnTo>
                    <a:pt x="395" y="1236"/>
                  </a:lnTo>
                  <a:lnTo>
                    <a:pt x="366" y="1212"/>
                  </a:lnTo>
                  <a:lnTo>
                    <a:pt x="341" y="1187"/>
                  </a:lnTo>
                  <a:lnTo>
                    <a:pt x="317" y="1159"/>
                  </a:lnTo>
                  <a:lnTo>
                    <a:pt x="296" y="1130"/>
                  </a:lnTo>
                  <a:lnTo>
                    <a:pt x="275" y="1099"/>
                  </a:lnTo>
                  <a:lnTo>
                    <a:pt x="259" y="1066"/>
                  </a:lnTo>
                  <a:lnTo>
                    <a:pt x="243" y="1029"/>
                  </a:lnTo>
                  <a:lnTo>
                    <a:pt x="230" y="993"/>
                  </a:lnTo>
                  <a:lnTo>
                    <a:pt x="219" y="954"/>
                  </a:lnTo>
                  <a:lnTo>
                    <a:pt x="210" y="913"/>
                  </a:lnTo>
                  <a:lnTo>
                    <a:pt x="201" y="870"/>
                  </a:lnTo>
                  <a:lnTo>
                    <a:pt x="197" y="826"/>
                  </a:lnTo>
                  <a:lnTo>
                    <a:pt x="194" y="779"/>
                  </a:lnTo>
                  <a:lnTo>
                    <a:pt x="194" y="732"/>
                  </a:lnTo>
                  <a:lnTo>
                    <a:pt x="189" y="660"/>
                  </a:lnTo>
                  <a:lnTo>
                    <a:pt x="186" y="593"/>
                  </a:lnTo>
                  <a:lnTo>
                    <a:pt x="182" y="528"/>
                  </a:lnTo>
                  <a:lnTo>
                    <a:pt x="180" y="468"/>
                  </a:lnTo>
                  <a:lnTo>
                    <a:pt x="177" y="410"/>
                  </a:lnTo>
                  <a:lnTo>
                    <a:pt x="175" y="356"/>
                  </a:lnTo>
                  <a:lnTo>
                    <a:pt x="172" y="305"/>
                  </a:lnTo>
                  <a:lnTo>
                    <a:pt x="172" y="259"/>
                  </a:lnTo>
                  <a:lnTo>
                    <a:pt x="170" y="213"/>
                  </a:lnTo>
                  <a:lnTo>
                    <a:pt x="170" y="173"/>
                  </a:lnTo>
                  <a:lnTo>
                    <a:pt x="170" y="135"/>
                  </a:lnTo>
                  <a:lnTo>
                    <a:pt x="170" y="102"/>
                  </a:lnTo>
                  <a:lnTo>
                    <a:pt x="170" y="71"/>
                  </a:lnTo>
                  <a:lnTo>
                    <a:pt x="170" y="44"/>
                  </a:lnTo>
                  <a:lnTo>
                    <a:pt x="170" y="20"/>
                  </a:lnTo>
                  <a:lnTo>
                    <a:pt x="172" y="0"/>
                  </a:lnTo>
                  <a:lnTo>
                    <a:pt x="158" y="92"/>
                  </a:lnTo>
                  <a:lnTo>
                    <a:pt x="146" y="184"/>
                  </a:lnTo>
                  <a:lnTo>
                    <a:pt x="133" y="274"/>
                  </a:lnTo>
                  <a:lnTo>
                    <a:pt x="122" y="361"/>
                  </a:lnTo>
                  <a:lnTo>
                    <a:pt x="111" y="444"/>
                  </a:lnTo>
                  <a:lnTo>
                    <a:pt x="101" y="526"/>
                  </a:lnTo>
                  <a:lnTo>
                    <a:pt x="90" y="605"/>
                  </a:lnTo>
                  <a:lnTo>
                    <a:pt x="82" y="682"/>
                  </a:lnTo>
                  <a:lnTo>
                    <a:pt x="72" y="754"/>
                  </a:lnTo>
                  <a:lnTo>
                    <a:pt x="63" y="826"/>
                  </a:lnTo>
                  <a:lnTo>
                    <a:pt x="55" y="896"/>
                  </a:lnTo>
                  <a:lnTo>
                    <a:pt x="49" y="962"/>
                  </a:lnTo>
                  <a:lnTo>
                    <a:pt x="41" y="1024"/>
                  </a:lnTo>
                  <a:lnTo>
                    <a:pt x="35" y="1086"/>
                  </a:lnTo>
                  <a:lnTo>
                    <a:pt x="30" y="1145"/>
                  </a:lnTo>
                  <a:lnTo>
                    <a:pt x="25" y="1202"/>
                  </a:lnTo>
                  <a:lnTo>
                    <a:pt x="20" y="1254"/>
                  </a:lnTo>
                  <a:lnTo>
                    <a:pt x="15" y="1305"/>
                  </a:lnTo>
                  <a:lnTo>
                    <a:pt x="11" y="1352"/>
                  </a:lnTo>
                  <a:lnTo>
                    <a:pt x="9" y="1399"/>
                  </a:lnTo>
                  <a:lnTo>
                    <a:pt x="5" y="1440"/>
                  </a:lnTo>
                  <a:lnTo>
                    <a:pt x="2" y="1482"/>
                  </a:lnTo>
                  <a:lnTo>
                    <a:pt x="1" y="1519"/>
                  </a:lnTo>
                  <a:lnTo>
                    <a:pt x="1" y="1555"/>
                  </a:lnTo>
                  <a:lnTo>
                    <a:pt x="0" y="1587"/>
                  </a:lnTo>
                  <a:lnTo>
                    <a:pt x="0" y="1617"/>
                  </a:lnTo>
                  <a:lnTo>
                    <a:pt x="0" y="1644"/>
                  </a:lnTo>
                  <a:lnTo>
                    <a:pt x="1" y="1670"/>
                  </a:lnTo>
                  <a:lnTo>
                    <a:pt x="2" y="1691"/>
                  </a:lnTo>
                  <a:lnTo>
                    <a:pt x="5" y="1713"/>
                  </a:lnTo>
                  <a:lnTo>
                    <a:pt x="7" y="1729"/>
                  </a:lnTo>
                  <a:lnTo>
                    <a:pt x="11" y="1746"/>
                  </a:lnTo>
                  <a:lnTo>
                    <a:pt x="41" y="1703"/>
                  </a:lnTo>
                  <a:lnTo>
                    <a:pt x="73" y="1664"/>
                  </a:lnTo>
                  <a:lnTo>
                    <a:pt x="133" y="1591"/>
                  </a:lnTo>
                  <a:lnTo>
                    <a:pt x="191" y="1522"/>
                  </a:lnTo>
                  <a:lnTo>
                    <a:pt x="219" y="1491"/>
                  </a:lnTo>
                  <a:lnTo>
                    <a:pt x="248" y="1462"/>
                  </a:lnTo>
                  <a:lnTo>
                    <a:pt x="274" y="1433"/>
                  </a:lnTo>
                  <a:lnTo>
                    <a:pt x="302" y="1406"/>
                  </a:lnTo>
                  <a:lnTo>
                    <a:pt x="328" y="1381"/>
                  </a:lnTo>
                  <a:lnTo>
                    <a:pt x="356" y="1358"/>
                  </a:lnTo>
                  <a:lnTo>
                    <a:pt x="381" y="1336"/>
                  </a:lnTo>
                  <a:lnTo>
                    <a:pt x="408" y="1316"/>
                  </a:lnTo>
                  <a:lnTo>
                    <a:pt x="458" y="12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49" name="Freeform 51"/>
            <p:cNvSpPr/>
            <p:nvPr/>
          </p:nvSpPr>
          <p:spPr bwMode="auto">
            <a:xfrm>
              <a:off x="1739" y="1366"/>
              <a:ext cx="111" cy="423"/>
            </a:xfrm>
            <a:custGeom>
              <a:avLst/>
              <a:gdLst>
                <a:gd name="T0" fmla="*/ 0 w 458"/>
                <a:gd name="T1" fmla="*/ 0 h 1746"/>
                <a:gd name="T2" fmla="*/ 0 w 458"/>
                <a:gd name="T3" fmla="*/ 0 h 1746"/>
                <a:gd name="T4" fmla="*/ 0 w 458"/>
                <a:gd name="T5" fmla="*/ 0 h 1746"/>
                <a:gd name="T6" fmla="*/ 0 w 458"/>
                <a:gd name="T7" fmla="*/ 0 h 1746"/>
                <a:gd name="T8" fmla="*/ 0 w 458"/>
                <a:gd name="T9" fmla="*/ 0 h 1746"/>
                <a:gd name="T10" fmla="*/ 0 w 458"/>
                <a:gd name="T11" fmla="*/ 0 h 1746"/>
                <a:gd name="T12" fmla="*/ 0 w 458"/>
                <a:gd name="T13" fmla="*/ 0 h 1746"/>
                <a:gd name="T14" fmla="*/ 0 w 458"/>
                <a:gd name="T15" fmla="*/ 0 h 1746"/>
                <a:gd name="T16" fmla="*/ 0 w 458"/>
                <a:gd name="T17" fmla="*/ 0 h 1746"/>
                <a:gd name="T18" fmla="*/ 0 w 458"/>
                <a:gd name="T19" fmla="*/ 0 h 1746"/>
                <a:gd name="T20" fmla="*/ 0 w 458"/>
                <a:gd name="T21" fmla="*/ 0 h 1746"/>
                <a:gd name="T22" fmla="*/ 0 w 458"/>
                <a:gd name="T23" fmla="*/ 0 h 1746"/>
                <a:gd name="T24" fmla="*/ 0 w 458"/>
                <a:gd name="T25" fmla="*/ 0 h 1746"/>
                <a:gd name="T26" fmla="*/ 0 w 458"/>
                <a:gd name="T27" fmla="*/ 0 h 1746"/>
                <a:gd name="T28" fmla="*/ 0 w 458"/>
                <a:gd name="T29" fmla="*/ 0 h 1746"/>
                <a:gd name="T30" fmla="*/ 0 w 458"/>
                <a:gd name="T31" fmla="*/ 0 h 1746"/>
                <a:gd name="T32" fmla="*/ 0 w 458"/>
                <a:gd name="T33" fmla="*/ 0 h 1746"/>
                <a:gd name="T34" fmla="*/ 0 w 458"/>
                <a:gd name="T35" fmla="*/ 0 h 1746"/>
                <a:gd name="T36" fmla="*/ 0 w 458"/>
                <a:gd name="T37" fmla="*/ 0 h 1746"/>
                <a:gd name="T38" fmla="*/ 0 w 458"/>
                <a:gd name="T39" fmla="*/ 0 h 1746"/>
                <a:gd name="T40" fmla="*/ 0 w 458"/>
                <a:gd name="T41" fmla="*/ 0 h 1746"/>
                <a:gd name="T42" fmla="*/ 0 w 458"/>
                <a:gd name="T43" fmla="*/ 0 h 1746"/>
                <a:gd name="T44" fmla="*/ 0 w 458"/>
                <a:gd name="T45" fmla="*/ 0 h 1746"/>
                <a:gd name="T46" fmla="*/ 0 w 458"/>
                <a:gd name="T47" fmla="*/ 0 h 1746"/>
                <a:gd name="T48" fmla="*/ 0 w 458"/>
                <a:gd name="T49" fmla="*/ 0 h 1746"/>
                <a:gd name="T50" fmla="*/ 0 w 458"/>
                <a:gd name="T51" fmla="*/ 0 h 1746"/>
                <a:gd name="T52" fmla="*/ 0 w 458"/>
                <a:gd name="T53" fmla="*/ 0 h 1746"/>
                <a:gd name="T54" fmla="*/ 0 w 458"/>
                <a:gd name="T55" fmla="*/ 0 h 1746"/>
                <a:gd name="T56" fmla="*/ 0 w 458"/>
                <a:gd name="T57" fmla="*/ 0 h 1746"/>
                <a:gd name="T58" fmla="*/ 0 w 458"/>
                <a:gd name="T59" fmla="*/ 0 h 1746"/>
                <a:gd name="T60" fmla="*/ 0 w 458"/>
                <a:gd name="T61" fmla="*/ 0 h 1746"/>
                <a:gd name="T62" fmla="*/ 0 w 458"/>
                <a:gd name="T63" fmla="*/ 0 h 1746"/>
                <a:gd name="T64" fmla="*/ 0 w 458"/>
                <a:gd name="T65" fmla="*/ 0 h 1746"/>
                <a:gd name="T66" fmla="*/ 0 w 458"/>
                <a:gd name="T67" fmla="*/ 0 h 1746"/>
                <a:gd name="T68" fmla="*/ 0 w 458"/>
                <a:gd name="T69" fmla="*/ 0 h 1746"/>
                <a:gd name="T70" fmla="*/ 0 w 458"/>
                <a:gd name="T71" fmla="*/ 0 h 1746"/>
                <a:gd name="T72" fmla="*/ 0 w 458"/>
                <a:gd name="T73" fmla="*/ 0 h 1746"/>
                <a:gd name="T74" fmla="*/ 0 w 458"/>
                <a:gd name="T75" fmla="*/ 0 h 1746"/>
                <a:gd name="T76" fmla="*/ 0 w 458"/>
                <a:gd name="T77" fmla="*/ 0 h 17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8" h="1746">
                  <a:moveTo>
                    <a:pt x="458" y="1280"/>
                  </a:moveTo>
                  <a:lnTo>
                    <a:pt x="408" y="1316"/>
                  </a:lnTo>
                  <a:lnTo>
                    <a:pt x="381" y="1336"/>
                  </a:lnTo>
                  <a:lnTo>
                    <a:pt x="356" y="1358"/>
                  </a:lnTo>
                  <a:lnTo>
                    <a:pt x="328" y="1381"/>
                  </a:lnTo>
                  <a:lnTo>
                    <a:pt x="302" y="1406"/>
                  </a:lnTo>
                  <a:lnTo>
                    <a:pt x="274" y="1433"/>
                  </a:lnTo>
                  <a:lnTo>
                    <a:pt x="248" y="1462"/>
                  </a:lnTo>
                  <a:lnTo>
                    <a:pt x="219" y="1491"/>
                  </a:lnTo>
                  <a:lnTo>
                    <a:pt x="191" y="1522"/>
                  </a:lnTo>
                  <a:lnTo>
                    <a:pt x="133" y="1591"/>
                  </a:lnTo>
                  <a:lnTo>
                    <a:pt x="73" y="1664"/>
                  </a:lnTo>
                  <a:lnTo>
                    <a:pt x="41" y="1703"/>
                  </a:lnTo>
                  <a:lnTo>
                    <a:pt x="11" y="1746"/>
                  </a:lnTo>
                  <a:lnTo>
                    <a:pt x="7" y="1729"/>
                  </a:lnTo>
                  <a:lnTo>
                    <a:pt x="5" y="1713"/>
                  </a:lnTo>
                  <a:lnTo>
                    <a:pt x="2" y="1691"/>
                  </a:lnTo>
                  <a:lnTo>
                    <a:pt x="1" y="1670"/>
                  </a:lnTo>
                  <a:lnTo>
                    <a:pt x="0" y="1644"/>
                  </a:lnTo>
                  <a:lnTo>
                    <a:pt x="0" y="1617"/>
                  </a:lnTo>
                  <a:lnTo>
                    <a:pt x="0" y="1587"/>
                  </a:lnTo>
                  <a:lnTo>
                    <a:pt x="1" y="1555"/>
                  </a:lnTo>
                  <a:lnTo>
                    <a:pt x="1" y="1519"/>
                  </a:lnTo>
                  <a:lnTo>
                    <a:pt x="2" y="1482"/>
                  </a:lnTo>
                  <a:lnTo>
                    <a:pt x="5" y="1440"/>
                  </a:lnTo>
                  <a:lnTo>
                    <a:pt x="9" y="1399"/>
                  </a:lnTo>
                  <a:lnTo>
                    <a:pt x="11" y="1352"/>
                  </a:lnTo>
                  <a:lnTo>
                    <a:pt x="15" y="1305"/>
                  </a:lnTo>
                  <a:lnTo>
                    <a:pt x="20" y="1254"/>
                  </a:lnTo>
                  <a:lnTo>
                    <a:pt x="25" y="1202"/>
                  </a:lnTo>
                  <a:lnTo>
                    <a:pt x="30" y="1145"/>
                  </a:lnTo>
                  <a:lnTo>
                    <a:pt x="35" y="1086"/>
                  </a:lnTo>
                  <a:lnTo>
                    <a:pt x="41" y="1024"/>
                  </a:lnTo>
                  <a:lnTo>
                    <a:pt x="49" y="962"/>
                  </a:lnTo>
                  <a:lnTo>
                    <a:pt x="55" y="896"/>
                  </a:lnTo>
                  <a:lnTo>
                    <a:pt x="63" y="826"/>
                  </a:lnTo>
                  <a:lnTo>
                    <a:pt x="72" y="754"/>
                  </a:lnTo>
                  <a:lnTo>
                    <a:pt x="82" y="682"/>
                  </a:lnTo>
                  <a:lnTo>
                    <a:pt x="90" y="605"/>
                  </a:lnTo>
                  <a:lnTo>
                    <a:pt x="101" y="526"/>
                  </a:lnTo>
                  <a:lnTo>
                    <a:pt x="111" y="444"/>
                  </a:lnTo>
                  <a:lnTo>
                    <a:pt x="122" y="361"/>
                  </a:lnTo>
                  <a:lnTo>
                    <a:pt x="133" y="274"/>
                  </a:lnTo>
                  <a:lnTo>
                    <a:pt x="146" y="184"/>
                  </a:lnTo>
                  <a:lnTo>
                    <a:pt x="158" y="92"/>
                  </a:lnTo>
                  <a:lnTo>
                    <a:pt x="172" y="0"/>
                  </a:lnTo>
                  <a:lnTo>
                    <a:pt x="170" y="20"/>
                  </a:lnTo>
                  <a:lnTo>
                    <a:pt x="170" y="44"/>
                  </a:lnTo>
                  <a:lnTo>
                    <a:pt x="170" y="71"/>
                  </a:lnTo>
                  <a:lnTo>
                    <a:pt x="170" y="102"/>
                  </a:lnTo>
                  <a:lnTo>
                    <a:pt x="170" y="135"/>
                  </a:lnTo>
                  <a:lnTo>
                    <a:pt x="170" y="173"/>
                  </a:lnTo>
                  <a:lnTo>
                    <a:pt x="170" y="213"/>
                  </a:lnTo>
                  <a:lnTo>
                    <a:pt x="172" y="259"/>
                  </a:lnTo>
                  <a:lnTo>
                    <a:pt x="172" y="305"/>
                  </a:lnTo>
                  <a:lnTo>
                    <a:pt x="175" y="356"/>
                  </a:lnTo>
                  <a:lnTo>
                    <a:pt x="177" y="410"/>
                  </a:lnTo>
                  <a:lnTo>
                    <a:pt x="180" y="468"/>
                  </a:lnTo>
                  <a:lnTo>
                    <a:pt x="182" y="528"/>
                  </a:lnTo>
                  <a:lnTo>
                    <a:pt x="186" y="593"/>
                  </a:lnTo>
                  <a:lnTo>
                    <a:pt x="189" y="660"/>
                  </a:lnTo>
                  <a:lnTo>
                    <a:pt x="194" y="732"/>
                  </a:lnTo>
                  <a:lnTo>
                    <a:pt x="194" y="779"/>
                  </a:lnTo>
                  <a:lnTo>
                    <a:pt x="197" y="826"/>
                  </a:lnTo>
                  <a:lnTo>
                    <a:pt x="201" y="870"/>
                  </a:lnTo>
                  <a:lnTo>
                    <a:pt x="210" y="913"/>
                  </a:lnTo>
                  <a:lnTo>
                    <a:pt x="219" y="954"/>
                  </a:lnTo>
                  <a:lnTo>
                    <a:pt x="230" y="993"/>
                  </a:lnTo>
                  <a:lnTo>
                    <a:pt x="243" y="1029"/>
                  </a:lnTo>
                  <a:lnTo>
                    <a:pt x="259" y="1066"/>
                  </a:lnTo>
                  <a:lnTo>
                    <a:pt x="275" y="1099"/>
                  </a:lnTo>
                  <a:lnTo>
                    <a:pt x="296" y="1130"/>
                  </a:lnTo>
                  <a:lnTo>
                    <a:pt x="317" y="1159"/>
                  </a:lnTo>
                  <a:lnTo>
                    <a:pt x="341" y="1187"/>
                  </a:lnTo>
                  <a:lnTo>
                    <a:pt x="366" y="1212"/>
                  </a:lnTo>
                  <a:lnTo>
                    <a:pt x="395" y="1236"/>
                  </a:lnTo>
                  <a:lnTo>
                    <a:pt x="424" y="1259"/>
                  </a:lnTo>
                  <a:lnTo>
                    <a:pt x="458" y="128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0" name="Freeform 52"/>
            <p:cNvSpPr/>
            <p:nvPr/>
          </p:nvSpPr>
          <p:spPr bwMode="auto">
            <a:xfrm>
              <a:off x="1960" y="1260"/>
              <a:ext cx="265" cy="180"/>
            </a:xfrm>
            <a:custGeom>
              <a:avLst/>
              <a:gdLst>
                <a:gd name="T0" fmla="*/ 0 w 1094"/>
                <a:gd name="T1" fmla="*/ 0 h 746"/>
                <a:gd name="T2" fmla="*/ 0 w 1094"/>
                <a:gd name="T3" fmla="*/ 0 h 746"/>
                <a:gd name="T4" fmla="*/ 0 w 1094"/>
                <a:gd name="T5" fmla="*/ 0 h 746"/>
                <a:gd name="T6" fmla="*/ 0 w 1094"/>
                <a:gd name="T7" fmla="*/ 0 h 746"/>
                <a:gd name="T8" fmla="*/ 0 w 1094"/>
                <a:gd name="T9" fmla="*/ 0 h 746"/>
                <a:gd name="T10" fmla="*/ 0 w 1094"/>
                <a:gd name="T11" fmla="*/ 0 h 746"/>
                <a:gd name="T12" fmla="*/ 0 w 1094"/>
                <a:gd name="T13" fmla="*/ 0 h 746"/>
                <a:gd name="T14" fmla="*/ 0 w 1094"/>
                <a:gd name="T15" fmla="*/ 0 h 746"/>
                <a:gd name="T16" fmla="*/ 0 w 1094"/>
                <a:gd name="T17" fmla="*/ 0 h 746"/>
                <a:gd name="T18" fmla="*/ 0 w 1094"/>
                <a:gd name="T19" fmla="*/ 0 h 746"/>
                <a:gd name="T20" fmla="*/ 0 w 1094"/>
                <a:gd name="T21" fmla="*/ 0 h 746"/>
                <a:gd name="T22" fmla="*/ 0 w 1094"/>
                <a:gd name="T23" fmla="*/ 0 h 746"/>
                <a:gd name="T24" fmla="*/ 0 w 1094"/>
                <a:gd name="T25" fmla="*/ 0 h 746"/>
                <a:gd name="T26" fmla="*/ 0 w 1094"/>
                <a:gd name="T27" fmla="*/ 0 h 746"/>
                <a:gd name="T28" fmla="*/ 0 w 1094"/>
                <a:gd name="T29" fmla="*/ 0 h 746"/>
                <a:gd name="T30" fmla="*/ 0 w 1094"/>
                <a:gd name="T31" fmla="*/ 0 h 746"/>
                <a:gd name="T32" fmla="*/ 0 w 1094"/>
                <a:gd name="T33" fmla="*/ 0 h 746"/>
                <a:gd name="T34" fmla="*/ 0 w 1094"/>
                <a:gd name="T35" fmla="*/ 0 h 746"/>
                <a:gd name="T36" fmla="*/ 0 w 1094"/>
                <a:gd name="T37" fmla="*/ 0 h 746"/>
                <a:gd name="T38" fmla="*/ 0 w 1094"/>
                <a:gd name="T39" fmla="*/ 0 h 746"/>
                <a:gd name="T40" fmla="*/ 0 w 1094"/>
                <a:gd name="T41" fmla="*/ 0 h 746"/>
                <a:gd name="T42" fmla="*/ 0 w 1094"/>
                <a:gd name="T43" fmla="*/ 0 h 746"/>
                <a:gd name="T44" fmla="*/ 0 w 1094"/>
                <a:gd name="T45" fmla="*/ 0 h 746"/>
                <a:gd name="T46" fmla="*/ 0 w 1094"/>
                <a:gd name="T47" fmla="*/ 0 h 746"/>
                <a:gd name="T48" fmla="*/ 0 w 1094"/>
                <a:gd name="T49" fmla="*/ 0 h 746"/>
                <a:gd name="T50" fmla="*/ 0 w 1094"/>
                <a:gd name="T51" fmla="*/ 0 h 746"/>
                <a:gd name="T52" fmla="*/ 0 w 1094"/>
                <a:gd name="T53" fmla="*/ 0 h 746"/>
                <a:gd name="T54" fmla="*/ 0 w 1094"/>
                <a:gd name="T55" fmla="*/ 0 h 746"/>
                <a:gd name="T56" fmla="*/ 0 w 1094"/>
                <a:gd name="T57" fmla="*/ 0 h 746"/>
                <a:gd name="T58" fmla="*/ 0 w 1094"/>
                <a:gd name="T59" fmla="*/ 0 h 746"/>
                <a:gd name="T60" fmla="*/ 0 w 1094"/>
                <a:gd name="T61" fmla="*/ 0 h 746"/>
                <a:gd name="T62" fmla="*/ 0 w 1094"/>
                <a:gd name="T63" fmla="*/ 0 h 746"/>
                <a:gd name="T64" fmla="*/ 0 w 1094"/>
                <a:gd name="T65" fmla="*/ 0 h 746"/>
                <a:gd name="T66" fmla="*/ 0 w 1094"/>
                <a:gd name="T67" fmla="*/ 0 h 746"/>
                <a:gd name="T68" fmla="*/ 0 w 1094"/>
                <a:gd name="T69" fmla="*/ 0 h 746"/>
                <a:gd name="T70" fmla="*/ 0 w 1094"/>
                <a:gd name="T71" fmla="*/ 0 h 746"/>
                <a:gd name="T72" fmla="*/ 0 w 1094"/>
                <a:gd name="T73" fmla="*/ 0 h 746"/>
                <a:gd name="T74" fmla="*/ 0 w 1094"/>
                <a:gd name="T75" fmla="*/ 0 h 746"/>
                <a:gd name="T76" fmla="*/ 0 w 1094"/>
                <a:gd name="T77" fmla="*/ 0 h 746"/>
                <a:gd name="T78" fmla="*/ 0 w 1094"/>
                <a:gd name="T79" fmla="*/ 0 h 746"/>
                <a:gd name="T80" fmla="*/ 0 w 1094"/>
                <a:gd name="T81" fmla="*/ 0 h 746"/>
                <a:gd name="T82" fmla="*/ 0 w 1094"/>
                <a:gd name="T83" fmla="*/ 0 h 746"/>
                <a:gd name="T84" fmla="*/ 0 w 1094"/>
                <a:gd name="T85" fmla="*/ 0 h 746"/>
                <a:gd name="T86" fmla="*/ 0 w 1094"/>
                <a:gd name="T87" fmla="*/ 0 h 746"/>
                <a:gd name="T88" fmla="*/ 0 w 1094"/>
                <a:gd name="T89" fmla="*/ 0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94" h="746">
                  <a:moveTo>
                    <a:pt x="444" y="367"/>
                  </a:moveTo>
                  <a:lnTo>
                    <a:pt x="469" y="385"/>
                  </a:lnTo>
                  <a:lnTo>
                    <a:pt x="495" y="404"/>
                  </a:lnTo>
                  <a:lnTo>
                    <a:pt x="542" y="439"/>
                  </a:lnTo>
                  <a:lnTo>
                    <a:pt x="585" y="472"/>
                  </a:lnTo>
                  <a:lnTo>
                    <a:pt x="605" y="487"/>
                  </a:lnTo>
                  <a:lnTo>
                    <a:pt x="625" y="504"/>
                  </a:lnTo>
                  <a:lnTo>
                    <a:pt x="643" y="517"/>
                  </a:lnTo>
                  <a:lnTo>
                    <a:pt x="661" y="533"/>
                  </a:lnTo>
                  <a:lnTo>
                    <a:pt x="668" y="539"/>
                  </a:lnTo>
                  <a:lnTo>
                    <a:pt x="677" y="546"/>
                  </a:lnTo>
                  <a:lnTo>
                    <a:pt x="693" y="562"/>
                  </a:lnTo>
                  <a:lnTo>
                    <a:pt x="707" y="574"/>
                  </a:lnTo>
                  <a:lnTo>
                    <a:pt x="722" y="588"/>
                  </a:lnTo>
                  <a:lnTo>
                    <a:pt x="749" y="613"/>
                  </a:lnTo>
                  <a:lnTo>
                    <a:pt x="759" y="623"/>
                  </a:lnTo>
                  <a:lnTo>
                    <a:pt x="769" y="635"/>
                  </a:lnTo>
                  <a:lnTo>
                    <a:pt x="778" y="645"/>
                  </a:lnTo>
                  <a:lnTo>
                    <a:pt x="782" y="650"/>
                  </a:lnTo>
                  <a:lnTo>
                    <a:pt x="787" y="656"/>
                  </a:lnTo>
                  <a:lnTo>
                    <a:pt x="789" y="660"/>
                  </a:lnTo>
                  <a:lnTo>
                    <a:pt x="793" y="665"/>
                  </a:lnTo>
                  <a:lnTo>
                    <a:pt x="800" y="675"/>
                  </a:lnTo>
                  <a:lnTo>
                    <a:pt x="812" y="693"/>
                  </a:lnTo>
                  <a:lnTo>
                    <a:pt x="817" y="708"/>
                  </a:lnTo>
                  <a:lnTo>
                    <a:pt x="817" y="710"/>
                  </a:lnTo>
                  <a:lnTo>
                    <a:pt x="817" y="712"/>
                  </a:lnTo>
                  <a:lnTo>
                    <a:pt x="818" y="714"/>
                  </a:lnTo>
                  <a:lnTo>
                    <a:pt x="819" y="722"/>
                  </a:lnTo>
                  <a:lnTo>
                    <a:pt x="818" y="734"/>
                  </a:lnTo>
                  <a:lnTo>
                    <a:pt x="816" y="739"/>
                  </a:lnTo>
                  <a:lnTo>
                    <a:pt x="814" y="742"/>
                  </a:lnTo>
                  <a:lnTo>
                    <a:pt x="814" y="746"/>
                  </a:lnTo>
                  <a:lnTo>
                    <a:pt x="1094" y="560"/>
                  </a:lnTo>
                  <a:lnTo>
                    <a:pt x="1069" y="557"/>
                  </a:lnTo>
                  <a:lnTo>
                    <a:pt x="1056" y="554"/>
                  </a:lnTo>
                  <a:lnTo>
                    <a:pt x="1050" y="553"/>
                  </a:lnTo>
                  <a:lnTo>
                    <a:pt x="1045" y="553"/>
                  </a:lnTo>
                  <a:lnTo>
                    <a:pt x="1018" y="548"/>
                  </a:lnTo>
                  <a:lnTo>
                    <a:pt x="993" y="543"/>
                  </a:lnTo>
                  <a:lnTo>
                    <a:pt x="965" y="535"/>
                  </a:lnTo>
                  <a:lnTo>
                    <a:pt x="939" y="528"/>
                  </a:lnTo>
                  <a:lnTo>
                    <a:pt x="911" y="519"/>
                  </a:lnTo>
                  <a:lnTo>
                    <a:pt x="884" y="510"/>
                  </a:lnTo>
                  <a:lnTo>
                    <a:pt x="853" y="498"/>
                  </a:lnTo>
                  <a:lnTo>
                    <a:pt x="838" y="492"/>
                  </a:lnTo>
                  <a:lnTo>
                    <a:pt x="824" y="487"/>
                  </a:lnTo>
                  <a:lnTo>
                    <a:pt x="793" y="475"/>
                  </a:lnTo>
                  <a:lnTo>
                    <a:pt x="763" y="462"/>
                  </a:lnTo>
                  <a:lnTo>
                    <a:pt x="730" y="447"/>
                  </a:lnTo>
                  <a:lnTo>
                    <a:pt x="698" y="432"/>
                  </a:lnTo>
                  <a:lnTo>
                    <a:pt x="681" y="423"/>
                  </a:lnTo>
                  <a:lnTo>
                    <a:pt x="664" y="415"/>
                  </a:lnTo>
                  <a:lnTo>
                    <a:pt x="632" y="400"/>
                  </a:lnTo>
                  <a:lnTo>
                    <a:pt x="613" y="390"/>
                  </a:lnTo>
                  <a:lnTo>
                    <a:pt x="595" y="381"/>
                  </a:lnTo>
                  <a:lnTo>
                    <a:pt x="560" y="362"/>
                  </a:lnTo>
                  <a:lnTo>
                    <a:pt x="524" y="342"/>
                  </a:lnTo>
                  <a:lnTo>
                    <a:pt x="488" y="322"/>
                  </a:lnTo>
                  <a:lnTo>
                    <a:pt x="451" y="299"/>
                  </a:lnTo>
                  <a:lnTo>
                    <a:pt x="413" y="276"/>
                  </a:lnTo>
                  <a:lnTo>
                    <a:pt x="393" y="264"/>
                  </a:lnTo>
                  <a:lnTo>
                    <a:pt x="383" y="258"/>
                  </a:lnTo>
                  <a:lnTo>
                    <a:pt x="374" y="253"/>
                  </a:lnTo>
                  <a:lnTo>
                    <a:pt x="336" y="230"/>
                  </a:lnTo>
                  <a:lnTo>
                    <a:pt x="325" y="222"/>
                  </a:lnTo>
                  <a:lnTo>
                    <a:pt x="315" y="216"/>
                  </a:lnTo>
                  <a:lnTo>
                    <a:pt x="294" y="203"/>
                  </a:lnTo>
                  <a:lnTo>
                    <a:pt x="254" y="177"/>
                  </a:lnTo>
                  <a:lnTo>
                    <a:pt x="213" y="149"/>
                  </a:lnTo>
                  <a:lnTo>
                    <a:pt x="172" y="121"/>
                  </a:lnTo>
                  <a:lnTo>
                    <a:pt x="130" y="91"/>
                  </a:lnTo>
                  <a:lnTo>
                    <a:pt x="87" y="62"/>
                  </a:lnTo>
                  <a:lnTo>
                    <a:pt x="64" y="46"/>
                  </a:lnTo>
                  <a:lnTo>
                    <a:pt x="43" y="31"/>
                  </a:lnTo>
                  <a:lnTo>
                    <a:pt x="0" y="0"/>
                  </a:lnTo>
                  <a:lnTo>
                    <a:pt x="16" y="13"/>
                  </a:lnTo>
                  <a:lnTo>
                    <a:pt x="35" y="28"/>
                  </a:lnTo>
                  <a:lnTo>
                    <a:pt x="54" y="43"/>
                  </a:lnTo>
                  <a:lnTo>
                    <a:pt x="77" y="61"/>
                  </a:lnTo>
                  <a:lnTo>
                    <a:pt x="99" y="78"/>
                  </a:lnTo>
                  <a:lnTo>
                    <a:pt x="125" y="99"/>
                  </a:lnTo>
                  <a:lnTo>
                    <a:pt x="150" y="120"/>
                  </a:lnTo>
                  <a:lnTo>
                    <a:pt x="177" y="144"/>
                  </a:lnTo>
                  <a:lnTo>
                    <a:pt x="205" y="167"/>
                  </a:lnTo>
                  <a:lnTo>
                    <a:pt x="235" y="192"/>
                  </a:lnTo>
                  <a:lnTo>
                    <a:pt x="265" y="217"/>
                  </a:lnTo>
                  <a:lnTo>
                    <a:pt x="299" y="245"/>
                  </a:lnTo>
                  <a:lnTo>
                    <a:pt x="332" y="273"/>
                  </a:lnTo>
                  <a:lnTo>
                    <a:pt x="369" y="303"/>
                  </a:lnTo>
                  <a:lnTo>
                    <a:pt x="444" y="3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1" name="Line 53"/>
            <p:cNvSpPr>
              <a:spLocks noChangeShapeType="1"/>
            </p:cNvSpPr>
            <p:nvPr/>
          </p:nvSpPr>
          <p:spPr bwMode="auto">
            <a:xfrm flipV="1">
              <a:off x="2151" y="1440"/>
              <a:ext cx="6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2" name="Freeform 54"/>
            <p:cNvSpPr/>
            <p:nvPr/>
          </p:nvSpPr>
          <p:spPr bwMode="auto">
            <a:xfrm>
              <a:off x="1960" y="1260"/>
              <a:ext cx="198" cy="180"/>
            </a:xfrm>
            <a:custGeom>
              <a:avLst/>
              <a:gdLst>
                <a:gd name="T0" fmla="*/ 0 w 819"/>
                <a:gd name="T1" fmla="*/ 0 h 746"/>
                <a:gd name="T2" fmla="*/ 0 w 819"/>
                <a:gd name="T3" fmla="*/ 0 h 746"/>
                <a:gd name="T4" fmla="*/ 0 w 819"/>
                <a:gd name="T5" fmla="*/ 0 h 746"/>
                <a:gd name="T6" fmla="*/ 0 w 819"/>
                <a:gd name="T7" fmla="*/ 0 h 746"/>
                <a:gd name="T8" fmla="*/ 0 w 819"/>
                <a:gd name="T9" fmla="*/ 0 h 746"/>
                <a:gd name="T10" fmla="*/ 0 w 819"/>
                <a:gd name="T11" fmla="*/ 0 h 746"/>
                <a:gd name="T12" fmla="*/ 0 w 819"/>
                <a:gd name="T13" fmla="*/ 0 h 746"/>
                <a:gd name="T14" fmla="*/ 0 w 819"/>
                <a:gd name="T15" fmla="*/ 0 h 746"/>
                <a:gd name="T16" fmla="*/ 0 w 819"/>
                <a:gd name="T17" fmla="*/ 0 h 746"/>
                <a:gd name="T18" fmla="*/ 0 w 819"/>
                <a:gd name="T19" fmla="*/ 0 h 746"/>
                <a:gd name="T20" fmla="*/ 0 w 819"/>
                <a:gd name="T21" fmla="*/ 0 h 746"/>
                <a:gd name="T22" fmla="*/ 0 w 819"/>
                <a:gd name="T23" fmla="*/ 0 h 746"/>
                <a:gd name="T24" fmla="*/ 0 w 819"/>
                <a:gd name="T25" fmla="*/ 0 h 746"/>
                <a:gd name="T26" fmla="*/ 0 w 819"/>
                <a:gd name="T27" fmla="*/ 0 h 746"/>
                <a:gd name="T28" fmla="*/ 0 w 819"/>
                <a:gd name="T29" fmla="*/ 0 h 746"/>
                <a:gd name="T30" fmla="*/ 0 w 819"/>
                <a:gd name="T31" fmla="*/ 0 h 746"/>
                <a:gd name="T32" fmla="*/ 0 w 819"/>
                <a:gd name="T33" fmla="*/ 0 h 746"/>
                <a:gd name="T34" fmla="*/ 0 w 819"/>
                <a:gd name="T35" fmla="*/ 0 h 746"/>
                <a:gd name="T36" fmla="*/ 0 w 819"/>
                <a:gd name="T37" fmla="*/ 0 h 746"/>
                <a:gd name="T38" fmla="*/ 0 w 819"/>
                <a:gd name="T39" fmla="*/ 0 h 746"/>
                <a:gd name="T40" fmla="*/ 0 w 819"/>
                <a:gd name="T41" fmla="*/ 0 h 746"/>
                <a:gd name="T42" fmla="*/ 0 w 819"/>
                <a:gd name="T43" fmla="*/ 0 h 746"/>
                <a:gd name="T44" fmla="*/ 0 w 819"/>
                <a:gd name="T45" fmla="*/ 0 h 746"/>
                <a:gd name="T46" fmla="*/ 0 w 819"/>
                <a:gd name="T47" fmla="*/ 0 h 746"/>
                <a:gd name="T48" fmla="*/ 0 w 819"/>
                <a:gd name="T49" fmla="*/ 0 h 746"/>
                <a:gd name="T50" fmla="*/ 0 w 819"/>
                <a:gd name="T51" fmla="*/ 0 h 746"/>
                <a:gd name="T52" fmla="*/ 0 w 819"/>
                <a:gd name="T53" fmla="*/ 0 h 746"/>
                <a:gd name="T54" fmla="*/ 0 w 819"/>
                <a:gd name="T55" fmla="*/ 0 h 746"/>
                <a:gd name="T56" fmla="*/ 0 w 819"/>
                <a:gd name="T57" fmla="*/ 0 h 746"/>
                <a:gd name="T58" fmla="*/ 0 w 819"/>
                <a:gd name="T59" fmla="*/ 0 h 746"/>
                <a:gd name="T60" fmla="*/ 0 w 819"/>
                <a:gd name="T61" fmla="*/ 0 h 746"/>
                <a:gd name="T62" fmla="*/ 0 w 819"/>
                <a:gd name="T63" fmla="*/ 0 h 746"/>
                <a:gd name="T64" fmla="*/ 0 w 819"/>
                <a:gd name="T65" fmla="*/ 0 h 746"/>
                <a:gd name="T66" fmla="*/ 0 w 819"/>
                <a:gd name="T67" fmla="*/ 0 h 746"/>
                <a:gd name="T68" fmla="*/ 0 w 819"/>
                <a:gd name="T69" fmla="*/ 0 h 746"/>
                <a:gd name="T70" fmla="*/ 0 w 819"/>
                <a:gd name="T71" fmla="*/ 0 h 746"/>
                <a:gd name="T72" fmla="*/ 0 w 819"/>
                <a:gd name="T73" fmla="*/ 0 h 746"/>
                <a:gd name="T74" fmla="*/ 0 w 819"/>
                <a:gd name="T75" fmla="*/ 0 h 746"/>
                <a:gd name="T76" fmla="*/ 0 w 819"/>
                <a:gd name="T77" fmla="*/ 0 h 746"/>
                <a:gd name="T78" fmla="*/ 0 w 819"/>
                <a:gd name="T79" fmla="*/ 0 h 746"/>
                <a:gd name="T80" fmla="*/ 0 w 819"/>
                <a:gd name="T81" fmla="*/ 0 h 746"/>
                <a:gd name="T82" fmla="*/ 0 w 819"/>
                <a:gd name="T83" fmla="*/ 0 h 746"/>
                <a:gd name="T84" fmla="*/ 0 w 819"/>
                <a:gd name="T85" fmla="*/ 0 h 746"/>
                <a:gd name="T86" fmla="*/ 0 w 819"/>
                <a:gd name="T87" fmla="*/ 0 h 746"/>
                <a:gd name="T88" fmla="*/ 0 w 819"/>
                <a:gd name="T89" fmla="*/ 0 h 746"/>
                <a:gd name="T90" fmla="*/ 0 w 819"/>
                <a:gd name="T91" fmla="*/ 0 h 746"/>
                <a:gd name="T92" fmla="*/ 0 w 819"/>
                <a:gd name="T93" fmla="*/ 0 h 746"/>
                <a:gd name="T94" fmla="*/ 0 w 819"/>
                <a:gd name="T95" fmla="*/ 0 h 7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9" h="746">
                  <a:moveTo>
                    <a:pt x="0" y="0"/>
                  </a:moveTo>
                  <a:lnTo>
                    <a:pt x="16" y="13"/>
                  </a:lnTo>
                  <a:lnTo>
                    <a:pt x="35" y="28"/>
                  </a:lnTo>
                  <a:lnTo>
                    <a:pt x="54" y="43"/>
                  </a:lnTo>
                  <a:lnTo>
                    <a:pt x="77" y="61"/>
                  </a:lnTo>
                  <a:lnTo>
                    <a:pt x="99" y="78"/>
                  </a:lnTo>
                  <a:lnTo>
                    <a:pt x="125" y="99"/>
                  </a:lnTo>
                  <a:lnTo>
                    <a:pt x="150" y="120"/>
                  </a:lnTo>
                  <a:lnTo>
                    <a:pt x="177" y="144"/>
                  </a:lnTo>
                  <a:lnTo>
                    <a:pt x="205" y="167"/>
                  </a:lnTo>
                  <a:lnTo>
                    <a:pt x="235" y="192"/>
                  </a:lnTo>
                  <a:lnTo>
                    <a:pt x="265" y="217"/>
                  </a:lnTo>
                  <a:lnTo>
                    <a:pt x="299" y="245"/>
                  </a:lnTo>
                  <a:lnTo>
                    <a:pt x="332" y="273"/>
                  </a:lnTo>
                  <a:lnTo>
                    <a:pt x="369" y="303"/>
                  </a:lnTo>
                  <a:lnTo>
                    <a:pt x="444" y="367"/>
                  </a:lnTo>
                  <a:lnTo>
                    <a:pt x="469" y="385"/>
                  </a:lnTo>
                  <a:lnTo>
                    <a:pt x="495" y="404"/>
                  </a:lnTo>
                  <a:lnTo>
                    <a:pt x="542" y="439"/>
                  </a:lnTo>
                  <a:lnTo>
                    <a:pt x="585" y="472"/>
                  </a:lnTo>
                  <a:lnTo>
                    <a:pt x="605" y="487"/>
                  </a:lnTo>
                  <a:lnTo>
                    <a:pt x="625" y="504"/>
                  </a:lnTo>
                  <a:lnTo>
                    <a:pt x="643" y="517"/>
                  </a:lnTo>
                  <a:lnTo>
                    <a:pt x="661" y="533"/>
                  </a:lnTo>
                  <a:lnTo>
                    <a:pt x="668" y="539"/>
                  </a:lnTo>
                  <a:lnTo>
                    <a:pt x="677" y="546"/>
                  </a:lnTo>
                  <a:lnTo>
                    <a:pt x="693" y="562"/>
                  </a:lnTo>
                  <a:lnTo>
                    <a:pt x="707" y="574"/>
                  </a:lnTo>
                  <a:lnTo>
                    <a:pt x="722" y="588"/>
                  </a:lnTo>
                  <a:lnTo>
                    <a:pt x="749" y="613"/>
                  </a:lnTo>
                  <a:lnTo>
                    <a:pt x="759" y="623"/>
                  </a:lnTo>
                  <a:lnTo>
                    <a:pt x="769" y="635"/>
                  </a:lnTo>
                  <a:lnTo>
                    <a:pt x="778" y="645"/>
                  </a:lnTo>
                  <a:lnTo>
                    <a:pt x="782" y="650"/>
                  </a:lnTo>
                  <a:lnTo>
                    <a:pt x="787" y="656"/>
                  </a:lnTo>
                  <a:lnTo>
                    <a:pt x="789" y="660"/>
                  </a:lnTo>
                  <a:lnTo>
                    <a:pt x="793" y="665"/>
                  </a:lnTo>
                  <a:lnTo>
                    <a:pt x="800" y="675"/>
                  </a:lnTo>
                  <a:lnTo>
                    <a:pt x="812" y="693"/>
                  </a:lnTo>
                  <a:lnTo>
                    <a:pt x="817" y="708"/>
                  </a:lnTo>
                  <a:lnTo>
                    <a:pt x="817" y="710"/>
                  </a:lnTo>
                  <a:lnTo>
                    <a:pt x="817" y="712"/>
                  </a:lnTo>
                  <a:lnTo>
                    <a:pt x="818" y="714"/>
                  </a:lnTo>
                  <a:lnTo>
                    <a:pt x="819" y="722"/>
                  </a:lnTo>
                  <a:lnTo>
                    <a:pt x="818" y="734"/>
                  </a:lnTo>
                  <a:lnTo>
                    <a:pt x="816" y="739"/>
                  </a:lnTo>
                  <a:lnTo>
                    <a:pt x="814" y="742"/>
                  </a:lnTo>
                  <a:lnTo>
                    <a:pt x="814" y="7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3" name="Freeform 55"/>
            <p:cNvSpPr/>
            <p:nvPr/>
          </p:nvSpPr>
          <p:spPr bwMode="auto">
            <a:xfrm>
              <a:off x="1960" y="1260"/>
              <a:ext cx="265" cy="180"/>
            </a:xfrm>
            <a:custGeom>
              <a:avLst/>
              <a:gdLst>
                <a:gd name="T0" fmla="*/ 0 w 1094"/>
                <a:gd name="T1" fmla="*/ 0 h 746"/>
                <a:gd name="T2" fmla="*/ 0 w 1094"/>
                <a:gd name="T3" fmla="*/ 0 h 746"/>
                <a:gd name="T4" fmla="*/ 0 w 1094"/>
                <a:gd name="T5" fmla="*/ 0 h 746"/>
                <a:gd name="T6" fmla="*/ 0 w 1094"/>
                <a:gd name="T7" fmla="*/ 0 h 746"/>
                <a:gd name="T8" fmla="*/ 0 w 1094"/>
                <a:gd name="T9" fmla="*/ 0 h 746"/>
                <a:gd name="T10" fmla="*/ 0 w 1094"/>
                <a:gd name="T11" fmla="*/ 0 h 746"/>
                <a:gd name="T12" fmla="*/ 0 w 1094"/>
                <a:gd name="T13" fmla="*/ 0 h 746"/>
                <a:gd name="T14" fmla="*/ 0 w 1094"/>
                <a:gd name="T15" fmla="*/ 0 h 746"/>
                <a:gd name="T16" fmla="*/ 0 w 1094"/>
                <a:gd name="T17" fmla="*/ 0 h 746"/>
                <a:gd name="T18" fmla="*/ 0 w 1094"/>
                <a:gd name="T19" fmla="*/ 0 h 746"/>
                <a:gd name="T20" fmla="*/ 0 w 1094"/>
                <a:gd name="T21" fmla="*/ 0 h 746"/>
                <a:gd name="T22" fmla="*/ 0 w 1094"/>
                <a:gd name="T23" fmla="*/ 0 h 746"/>
                <a:gd name="T24" fmla="*/ 0 w 1094"/>
                <a:gd name="T25" fmla="*/ 0 h 746"/>
                <a:gd name="T26" fmla="*/ 0 w 1094"/>
                <a:gd name="T27" fmla="*/ 0 h 746"/>
                <a:gd name="T28" fmla="*/ 0 w 1094"/>
                <a:gd name="T29" fmla="*/ 0 h 746"/>
                <a:gd name="T30" fmla="*/ 0 w 1094"/>
                <a:gd name="T31" fmla="*/ 0 h 746"/>
                <a:gd name="T32" fmla="*/ 0 w 1094"/>
                <a:gd name="T33" fmla="*/ 0 h 746"/>
                <a:gd name="T34" fmla="*/ 0 w 1094"/>
                <a:gd name="T35" fmla="*/ 0 h 746"/>
                <a:gd name="T36" fmla="*/ 0 w 1094"/>
                <a:gd name="T37" fmla="*/ 0 h 746"/>
                <a:gd name="T38" fmla="*/ 0 w 1094"/>
                <a:gd name="T39" fmla="*/ 0 h 746"/>
                <a:gd name="T40" fmla="*/ 0 w 1094"/>
                <a:gd name="T41" fmla="*/ 0 h 746"/>
                <a:gd name="T42" fmla="*/ 0 w 1094"/>
                <a:gd name="T43" fmla="*/ 0 h 746"/>
                <a:gd name="T44" fmla="*/ 0 w 1094"/>
                <a:gd name="T45" fmla="*/ 0 h 746"/>
                <a:gd name="T46" fmla="*/ 0 w 1094"/>
                <a:gd name="T47" fmla="*/ 0 h 746"/>
                <a:gd name="T48" fmla="*/ 0 w 1094"/>
                <a:gd name="T49" fmla="*/ 0 h 746"/>
                <a:gd name="T50" fmla="*/ 0 w 1094"/>
                <a:gd name="T51" fmla="*/ 0 h 746"/>
                <a:gd name="T52" fmla="*/ 0 w 1094"/>
                <a:gd name="T53" fmla="*/ 0 h 746"/>
                <a:gd name="T54" fmla="*/ 0 w 1094"/>
                <a:gd name="T55" fmla="*/ 0 h 746"/>
                <a:gd name="T56" fmla="*/ 0 w 1094"/>
                <a:gd name="T57" fmla="*/ 0 h 746"/>
                <a:gd name="T58" fmla="*/ 0 w 1094"/>
                <a:gd name="T59" fmla="*/ 0 h 746"/>
                <a:gd name="T60" fmla="*/ 0 w 1094"/>
                <a:gd name="T61" fmla="*/ 0 h 746"/>
                <a:gd name="T62" fmla="*/ 0 w 1094"/>
                <a:gd name="T63" fmla="*/ 0 h 746"/>
                <a:gd name="T64" fmla="*/ 0 w 1094"/>
                <a:gd name="T65" fmla="*/ 0 h 746"/>
                <a:gd name="T66" fmla="*/ 0 w 1094"/>
                <a:gd name="T67" fmla="*/ 0 h 746"/>
                <a:gd name="T68" fmla="*/ 0 w 1094"/>
                <a:gd name="T69" fmla="*/ 0 h 746"/>
                <a:gd name="T70" fmla="*/ 0 w 1094"/>
                <a:gd name="T71" fmla="*/ 0 h 746"/>
                <a:gd name="T72" fmla="*/ 0 w 1094"/>
                <a:gd name="T73" fmla="*/ 0 h 746"/>
                <a:gd name="T74" fmla="*/ 0 w 1094"/>
                <a:gd name="T75" fmla="*/ 0 h 746"/>
                <a:gd name="T76" fmla="*/ 0 w 1094"/>
                <a:gd name="T77" fmla="*/ 0 h 746"/>
                <a:gd name="T78" fmla="*/ 0 w 1094"/>
                <a:gd name="T79" fmla="*/ 0 h 746"/>
                <a:gd name="T80" fmla="*/ 0 w 1094"/>
                <a:gd name="T81" fmla="*/ 0 h 746"/>
                <a:gd name="T82" fmla="*/ 0 w 1094"/>
                <a:gd name="T83" fmla="*/ 0 h 746"/>
                <a:gd name="T84" fmla="*/ 0 w 1094"/>
                <a:gd name="T85" fmla="*/ 0 h 746"/>
                <a:gd name="T86" fmla="*/ 0 w 1094"/>
                <a:gd name="T87" fmla="*/ 0 h 7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4" h="746">
                  <a:moveTo>
                    <a:pt x="814" y="746"/>
                  </a:moveTo>
                  <a:lnTo>
                    <a:pt x="1094" y="560"/>
                  </a:lnTo>
                  <a:lnTo>
                    <a:pt x="1069" y="557"/>
                  </a:lnTo>
                  <a:lnTo>
                    <a:pt x="1056" y="554"/>
                  </a:lnTo>
                  <a:lnTo>
                    <a:pt x="1050" y="553"/>
                  </a:lnTo>
                  <a:lnTo>
                    <a:pt x="1045" y="553"/>
                  </a:lnTo>
                  <a:lnTo>
                    <a:pt x="1018" y="548"/>
                  </a:lnTo>
                  <a:lnTo>
                    <a:pt x="993" y="543"/>
                  </a:lnTo>
                  <a:lnTo>
                    <a:pt x="965" y="535"/>
                  </a:lnTo>
                  <a:lnTo>
                    <a:pt x="939" y="528"/>
                  </a:lnTo>
                  <a:lnTo>
                    <a:pt x="911" y="519"/>
                  </a:lnTo>
                  <a:lnTo>
                    <a:pt x="884" y="510"/>
                  </a:lnTo>
                  <a:lnTo>
                    <a:pt x="853" y="498"/>
                  </a:lnTo>
                  <a:lnTo>
                    <a:pt x="838" y="492"/>
                  </a:lnTo>
                  <a:lnTo>
                    <a:pt x="824" y="487"/>
                  </a:lnTo>
                  <a:lnTo>
                    <a:pt x="793" y="475"/>
                  </a:lnTo>
                  <a:lnTo>
                    <a:pt x="763" y="462"/>
                  </a:lnTo>
                  <a:lnTo>
                    <a:pt x="730" y="447"/>
                  </a:lnTo>
                  <a:lnTo>
                    <a:pt x="698" y="432"/>
                  </a:lnTo>
                  <a:lnTo>
                    <a:pt x="681" y="423"/>
                  </a:lnTo>
                  <a:lnTo>
                    <a:pt x="664" y="415"/>
                  </a:lnTo>
                  <a:lnTo>
                    <a:pt x="632" y="400"/>
                  </a:lnTo>
                  <a:lnTo>
                    <a:pt x="613" y="390"/>
                  </a:lnTo>
                  <a:lnTo>
                    <a:pt x="595" y="381"/>
                  </a:lnTo>
                  <a:lnTo>
                    <a:pt x="560" y="362"/>
                  </a:lnTo>
                  <a:lnTo>
                    <a:pt x="524" y="342"/>
                  </a:lnTo>
                  <a:lnTo>
                    <a:pt x="488" y="322"/>
                  </a:lnTo>
                  <a:lnTo>
                    <a:pt x="451" y="299"/>
                  </a:lnTo>
                  <a:lnTo>
                    <a:pt x="413" y="276"/>
                  </a:lnTo>
                  <a:lnTo>
                    <a:pt x="393" y="264"/>
                  </a:lnTo>
                  <a:lnTo>
                    <a:pt x="383" y="258"/>
                  </a:lnTo>
                  <a:lnTo>
                    <a:pt x="374" y="253"/>
                  </a:lnTo>
                  <a:lnTo>
                    <a:pt x="336" y="230"/>
                  </a:lnTo>
                  <a:lnTo>
                    <a:pt x="325" y="222"/>
                  </a:lnTo>
                  <a:lnTo>
                    <a:pt x="315" y="216"/>
                  </a:lnTo>
                  <a:lnTo>
                    <a:pt x="294" y="203"/>
                  </a:lnTo>
                  <a:lnTo>
                    <a:pt x="254" y="177"/>
                  </a:lnTo>
                  <a:lnTo>
                    <a:pt x="213" y="149"/>
                  </a:lnTo>
                  <a:lnTo>
                    <a:pt x="172" y="121"/>
                  </a:lnTo>
                  <a:lnTo>
                    <a:pt x="130" y="91"/>
                  </a:lnTo>
                  <a:lnTo>
                    <a:pt x="87" y="62"/>
                  </a:lnTo>
                  <a:lnTo>
                    <a:pt x="64" y="46"/>
                  </a:lnTo>
                  <a:lnTo>
                    <a:pt x="43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4" name="Line 56"/>
            <p:cNvSpPr>
              <a:spLocks noChangeShapeType="1"/>
            </p:cNvSpPr>
            <p:nvPr/>
          </p:nvSpPr>
          <p:spPr bwMode="auto">
            <a:xfrm>
              <a:off x="1941" y="1246"/>
              <a:ext cx="19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5" name="Freeform 57"/>
            <p:cNvSpPr/>
            <p:nvPr/>
          </p:nvSpPr>
          <p:spPr bwMode="auto">
            <a:xfrm>
              <a:off x="2257" y="1462"/>
              <a:ext cx="431" cy="435"/>
            </a:xfrm>
            <a:custGeom>
              <a:avLst/>
              <a:gdLst>
                <a:gd name="T0" fmla="*/ 0 w 1783"/>
                <a:gd name="T1" fmla="*/ 0 h 1798"/>
                <a:gd name="T2" fmla="*/ 0 w 1783"/>
                <a:gd name="T3" fmla="*/ 0 h 1798"/>
                <a:gd name="T4" fmla="*/ 0 w 1783"/>
                <a:gd name="T5" fmla="*/ 0 h 1798"/>
                <a:gd name="T6" fmla="*/ 0 w 1783"/>
                <a:gd name="T7" fmla="*/ 0 h 1798"/>
                <a:gd name="T8" fmla="*/ 0 w 1783"/>
                <a:gd name="T9" fmla="*/ 0 h 1798"/>
                <a:gd name="T10" fmla="*/ 0 w 1783"/>
                <a:gd name="T11" fmla="*/ 0 h 1798"/>
                <a:gd name="T12" fmla="*/ 0 w 1783"/>
                <a:gd name="T13" fmla="*/ 0 h 1798"/>
                <a:gd name="T14" fmla="*/ 0 w 1783"/>
                <a:gd name="T15" fmla="*/ 0 h 1798"/>
                <a:gd name="T16" fmla="*/ 0 w 1783"/>
                <a:gd name="T17" fmla="*/ 0 h 1798"/>
                <a:gd name="T18" fmla="*/ 0 w 1783"/>
                <a:gd name="T19" fmla="*/ 0 h 1798"/>
                <a:gd name="T20" fmla="*/ 0 w 1783"/>
                <a:gd name="T21" fmla="*/ 0 h 1798"/>
                <a:gd name="T22" fmla="*/ 0 w 1783"/>
                <a:gd name="T23" fmla="*/ 0 h 1798"/>
                <a:gd name="T24" fmla="*/ 0 w 1783"/>
                <a:gd name="T25" fmla="*/ 0 h 1798"/>
                <a:gd name="T26" fmla="*/ 0 w 1783"/>
                <a:gd name="T27" fmla="*/ 0 h 1798"/>
                <a:gd name="T28" fmla="*/ 0 w 1783"/>
                <a:gd name="T29" fmla="*/ 0 h 1798"/>
                <a:gd name="T30" fmla="*/ 0 w 1783"/>
                <a:gd name="T31" fmla="*/ 0 h 1798"/>
                <a:gd name="T32" fmla="*/ 0 w 1783"/>
                <a:gd name="T33" fmla="*/ 0 h 1798"/>
                <a:gd name="T34" fmla="*/ 0 w 1783"/>
                <a:gd name="T35" fmla="*/ 0 h 1798"/>
                <a:gd name="T36" fmla="*/ 0 w 1783"/>
                <a:gd name="T37" fmla="*/ 0 h 1798"/>
                <a:gd name="T38" fmla="*/ 0 w 1783"/>
                <a:gd name="T39" fmla="*/ 0 h 1798"/>
                <a:gd name="T40" fmla="*/ 0 w 1783"/>
                <a:gd name="T41" fmla="*/ 0 h 1798"/>
                <a:gd name="T42" fmla="*/ 0 w 1783"/>
                <a:gd name="T43" fmla="*/ 0 h 1798"/>
                <a:gd name="T44" fmla="*/ 0 w 1783"/>
                <a:gd name="T45" fmla="*/ 0 h 1798"/>
                <a:gd name="T46" fmla="*/ 0 w 1783"/>
                <a:gd name="T47" fmla="*/ 0 h 1798"/>
                <a:gd name="T48" fmla="*/ 0 w 1783"/>
                <a:gd name="T49" fmla="*/ 0 h 1798"/>
                <a:gd name="T50" fmla="*/ 0 w 1783"/>
                <a:gd name="T51" fmla="*/ 0 h 1798"/>
                <a:gd name="T52" fmla="*/ 0 w 1783"/>
                <a:gd name="T53" fmla="*/ 0 h 1798"/>
                <a:gd name="T54" fmla="*/ 0 w 1783"/>
                <a:gd name="T55" fmla="*/ 0 h 1798"/>
                <a:gd name="T56" fmla="*/ 0 w 1783"/>
                <a:gd name="T57" fmla="*/ 0 h 1798"/>
                <a:gd name="T58" fmla="*/ 0 w 1783"/>
                <a:gd name="T59" fmla="*/ 0 h 1798"/>
                <a:gd name="T60" fmla="*/ 0 w 1783"/>
                <a:gd name="T61" fmla="*/ 0 h 1798"/>
                <a:gd name="T62" fmla="*/ 0 w 1783"/>
                <a:gd name="T63" fmla="*/ 0 h 1798"/>
                <a:gd name="T64" fmla="*/ 0 w 1783"/>
                <a:gd name="T65" fmla="*/ 0 h 1798"/>
                <a:gd name="T66" fmla="*/ 0 w 1783"/>
                <a:gd name="T67" fmla="*/ 0 h 17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83" h="1798">
                  <a:moveTo>
                    <a:pt x="445" y="558"/>
                  </a:moveTo>
                  <a:lnTo>
                    <a:pt x="420" y="503"/>
                  </a:lnTo>
                  <a:lnTo>
                    <a:pt x="399" y="454"/>
                  </a:lnTo>
                  <a:lnTo>
                    <a:pt x="377" y="406"/>
                  </a:lnTo>
                  <a:lnTo>
                    <a:pt x="360" y="362"/>
                  </a:lnTo>
                  <a:lnTo>
                    <a:pt x="341" y="318"/>
                  </a:lnTo>
                  <a:lnTo>
                    <a:pt x="326" y="278"/>
                  </a:lnTo>
                  <a:lnTo>
                    <a:pt x="311" y="238"/>
                  </a:lnTo>
                  <a:lnTo>
                    <a:pt x="299" y="204"/>
                  </a:lnTo>
                  <a:lnTo>
                    <a:pt x="287" y="170"/>
                  </a:lnTo>
                  <a:lnTo>
                    <a:pt x="278" y="139"/>
                  </a:lnTo>
                  <a:lnTo>
                    <a:pt x="269" y="110"/>
                  </a:lnTo>
                  <a:lnTo>
                    <a:pt x="263" y="83"/>
                  </a:lnTo>
                  <a:lnTo>
                    <a:pt x="257" y="58"/>
                  </a:lnTo>
                  <a:lnTo>
                    <a:pt x="254" y="37"/>
                  </a:lnTo>
                  <a:lnTo>
                    <a:pt x="252" y="16"/>
                  </a:lnTo>
                  <a:lnTo>
                    <a:pt x="252" y="0"/>
                  </a:lnTo>
                  <a:lnTo>
                    <a:pt x="245" y="20"/>
                  </a:lnTo>
                  <a:lnTo>
                    <a:pt x="240" y="42"/>
                  </a:lnTo>
                  <a:lnTo>
                    <a:pt x="229" y="82"/>
                  </a:lnTo>
                  <a:lnTo>
                    <a:pt x="216" y="121"/>
                  </a:lnTo>
                  <a:lnTo>
                    <a:pt x="205" y="159"/>
                  </a:lnTo>
                  <a:lnTo>
                    <a:pt x="191" y="194"/>
                  </a:lnTo>
                  <a:lnTo>
                    <a:pt x="184" y="211"/>
                  </a:lnTo>
                  <a:lnTo>
                    <a:pt x="177" y="228"/>
                  </a:lnTo>
                  <a:lnTo>
                    <a:pt x="162" y="261"/>
                  </a:lnTo>
                  <a:lnTo>
                    <a:pt x="148" y="294"/>
                  </a:lnTo>
                  <a:lnTo>
                    <a:pt x="131" y="323"/>
                  </a:lnTo>
                  <a:lnTo>
                    <a:pt x="114" y="351"/>
                  </a:lnTo>
                  <a:lnTo>
                    <a:pt x="97" y="377"/>
                  </a:lnTo>
                  <a:lnTo>
                    <a:pt x="79" y="402"/>
                  </a:lnTo>
                  <a:lnTo>
                    <a:pt x="59" y="425"/>
                  </a:lnTo>
                  <a:lnTo>
                    <a:pt x="40" y="448"/>
                  </a:lnTo>
                  <a:lnTo>
                    <a:pt x="20" y="468"/>
                  </a:lnTo>
                  <a:lnTo>
                    <a:pt x="0" y="488"/>
                  </a:lnTo>
                  <a:lnTo>
                    <a:pt x="94" y="588"/>
                  </a:lnTo>
                  <a:lnTo>
                    <a:pt x="192" y="685"/>
                  </a:lnTo>
                  <a:lnTo>
                    <a:pt x="292" y="780"/>
                  </a:lnTo>
                  <a:lnTo>
                    <a:pt x="395" y="873"/>
                  </a:lnTo>
                  <a:lnTo>
                    <a:pt x="498" y="962"/>
                  </a:lnTo>
                  <a:lnTo>
                    <a:pt x="605" y="1051"/>
                  </a:lnTo>
                  <a:lnTo>
                    <a:pt x="712" y="1135"/>
                  </a:lnTo>
                  <a:lnTo>
                    <a:pt x="824" y="1220"/>
                  </a:lnTo>
                  <a:lnTo>
                    <a:pt x="936" y="1299"/>
                  </a:lnTo>
                  <a:lnTo>
                    <a:pt x="1051" y="1379"/>
                  </a:lnTo>
                  <a:lnTo>
                    <a:pt x="1167" y="1453"/>
                  </a:lnTo>
                  <a:lnTo>
                    <a:pt x="1286" y="1528"/>
                  </a:lnTo>
                  <a:lnTo>
                    <a:pt x="1406" y="1597"/>
                  </a:lnTo>
                  <a:lnTo>
                    <a:pt x="1530" y="1666"/>
                  </a:lnTo>
                  <a:lnTo>
                    <a:pt x="1655" y="1733"/>
                  </a:lnTo>
                  <a:lnTo>
                    <a:pt x="1783" y="1798"/>
                  </a:lnTo>
                  <a:lnTo>
                    <a:pt x="1650" y="1719"/>
                  </a:lnTo>
                  <a:lnTo>
                    <a:pt x="1524" y="1641"/>
                  </a:lnTo>
                  <a:lnTo>
                    <a:pt x="1405" y="1563"/>
                  </a:lnTo>
                  <a:lnTo>
                    <a:pt x="1293" y="1487"/>
                  </a:lnTo>
                  <a:lnTo>
                    <a:pt x="1186" y="1409"/>
                  </a:lnTo>
                  <a:lnTo>
                    <a:pt x="1086" y="1331"/>
                  </a:lnTo>
                  <a:lnTo>
                    <a:pt x="992" y="1253"/>
                  </a:lnTo>
                  <a:lnTo>
                    <a:pt x="906" y="1177"/>
                  </a:lnTo>
                  <a:lnTo>
                    <a:pt x="824" y="1099"/>
                  </a:lnTo>
                  <a:lnTo>
                    <a:pt x="751" y="1020"/>
                  </a:lnTo>
                  <a:lnTo>
                    <a:pt x="683" y="942"/>
                  </a:lnTo>
                  <a:lnTo>
                    <a:pt x="623" y="867"/>
                  </a:lnTo>
                  <a:lnTo>
                    <a:pt x="568" y="788"/>
                  </a:lnTo>
                  <a:lnTo>
                    <a:pt x="542" y="749"/>
                  </a:lnTo>
                  <a:lnTo>
                    <a:pt x="521" y="711"/>
                  </a:lnTo>
                  <a:lnTo>
                    <a:pt x="479" y="633"/>
                  </a:lnTo>
                  <a:lnTo>
                    <a:pt x="445" y="5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6" name="Freeform 58"/>
            <p:cNvSpPr/>
            <p:nvPr/>
          </p:nvSpPr>
          <p:spPr bwMode="auto">
            <a:xfrm>
              <a:off x="2257" y="1462"/>
              <a:ext cx="431" cy="435"/>
            </a:xfrm>
            <a:custGeom>
              <a:avLst/>
              <a:gdLst>
                <a:gd name="T0" fmla="*/ 0 w 1783"/>
                <a:gd name="T1" fmla="*/ 0 h 1798"/>
                <a:gd name="T2" fmla="*/ 0 w 1783"/>
                <a:gd name="T3" fmla="*/ 0 h 1798"/>
                <a:gd name="T4" fmla="*/ 0 w 1783"/>
                <a:gd name="T5" fmla="*/ 0 h 1798"/>
                <a:gd name="T6" fmla="*/ 0 w 1783"/>
                <a:gd name="T7" fmla="*/ 0 h 1798"/>
                <a:gd name="T8" fmla="*/ 0 w 1783"/>
                <a:gd name="T9" fmla="*/ 0 h 1798"/>
                <a:gd name="T10" fmla="*/ 0 w 1783"/>
                <a:gd name="T11" fmla="*/ 0 h 1798"/>
                <a:gd name="T12" fmla="*/ 0 w 1783"/>
                <a:gd name="T13" fmla="*/ 0 h 1798"/>
                <a:gd name="T14" fmla="*/ 0 w 1783"/>
                <a:gd name="T15" fmla="*/ 0 h 1798"/>
                <a:gd name="T16" fmla="*/ 0 w 1783"/>
                <a:gd name="T17" fmla="*/ 0 h 1798"/>
                <a:gd name="T18" fmla="*/ 0 w 1783"/>
                <a:gd name="T19" fmla="*/ 0 h 1798"/>
                <a:gd name="T20" fmla="*/ 0 w 1783"/>
                <a:gd name="T21" fmla="*/ 0 h 1798"/>
                <a:gd name="T22" fmla="*/ 0 w 1783"/>
                <a:gd name="T23" fmla="*/ 0 h 1798"/>
                <a:gd name="T24" fmla="*/ 0 w 1783"/>
                <a:gd name="T25" fmla="*/ 0 h 1798"/>
                <a:gd name="T26" fmla="*/ 0 w 1783"/>
                <a:gd name="T27" fmla="*/ 0 h 1798"/>
                <a:gd name="T28" fmla="*/ 0 w 1783"/>
                <a:gd name="T29" fmla="*/ 0 h 1798"/>
                <a:gd name="T30" fmla="*/ 0 w 1783"/>
                <a:gd name="T31" fmla="*/ 0 h 1798"/>
                <a:gd name="T32" fmla="*/ 0 w 1783"/>
                <a:gd name="T33" fmla="*/ 0 h 1798"/>
                <a:gd name="T34" fmla="*/ 0 w 1783"/>
                <a:gd name="T35" fmla="*/ 0 h 1798"/>
                <a:gd name="T36" fmla="*/ 0 w 1783"/>
                <a:gd name="T37" fmla="*/ 0 h 1798"/>
                <a:gd name="T38" fmla="*/ 0 w 1783"/>
                <a:gd name="T39" fmla="*/ 0 h 1798"/>
                <a:gd name="T40" fmla="*/ 0 w 1783"/>
                <a:gd name="T41" fmla="*/ 0 h 1798"/>
                <a:gd name="T42" fmla="*/ 0 w 1783"/>
                <a:gd name="T43" fmla="*/ 0 h 1798"/>
                <a:gd name="T44" fmla="*/ 0 w 1783"/>
                <a:gd name="T45" fmla="*/ 0 h 1798"/>
                <a:gd name="T46" fmla="*/ 0 w 1783"/>
                <a:gd name="T47" fmla="*/ 0 h 1798"/>
                <a:gd name="T48" fmla="*/ 0 w 1783"/>
                <a:gd name="T49" fmla="*/ 0 h 1798"/>
                <a:gd name="T50" fmla="*/ 0 w 1783"/>
                <a:gd name="T51" fmla="*/ 0 h 1798"/>
                <a:gd name="T52" fmla="*/ 0 w 1783"/>
                <a:gd name="T53" fmla="*/ 0 h 1798"/>
                <a:gd name="T54" fmla="*/ 0 w 1783"/>
                <a:gd name="T55" fmla="*/ 0 h 1798"/>
                <a:gd name="T56" fmla="*/ 0 w 1783"/>
                <a:gd name="T57" fmla="*/ 0 h 1798"/>
                <a:gd name="T58" fmla="*/ 0 w 1783"/>
                <a:gd name="T59" fmla="*/ 0 h 1798"/>
                <a:gd name="T60" fmla="*/ 0 w 1783"/>
                <a:gd name="T61" fmla="*/ 0 h 1798"/>
                <a:gd name="T62" fmla="*/ 0 w 1783"/>
                <a:gd name="T63" fmla="*/ 0 h 1798"/>
                <a:gd name="T64" fmla="*/ 0 w 1783"/>
                <a:gd name="T65" fmla="*/ 0 h 1798"/>
                <a:gd name="T66" fmla="*/ 0 w 1783"/>
                <a:gd name="T67" fmla="*/ 0 h 17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83" h="1798">
                  <a:moveTo>
                    <a:pt x="445" y="558"/>
                  </a:moveTo>
                  <a:lnTo>
                    <a:pt x="479" y="633"/>
                  </a:lnTo>
                  <a:lnTo>
                    <a:pt x="521" y="711"/>
                  </a:lnTo>
                  <a:lnTo>
                    <a:pt x="542" y="749"/>
                  </a:lnTo>
                  <a:lnTo>
                    <a:pt x="568" y="788"/>
                  </a:lnTo>
                  <a:lnTo>
                    <a:pt x="623" y="867"/>
                  </a:lnTo>
                  <a:lnTo>
                    <a:pt x="683" y="942"/>
                  </a:lnTo>
                  <a:lnTo>
                    <a:pt x="751" y="1020"/>
                  </a:lnTo>
                  <a:lnTo>
                    <a:pt x="824" y="1099"/>
                  </a:lnTo>
                  <a:lnTo>
                    <a:pt x="906" y="1177"/>
                  </a:lnTo>
                  <a:lnTo>
                    <a:pt x="992" y="1253"/>
                  </a:lnTo>
                  <a:lnTo>
                    <a:pt x="1086" y="1331"/>
                  </a:lnTo>
                  <a:lnTo>
                    <a:pt x="1186" y="1409"/>
                  </a:lnTo>
                  <a:lnTo>
                    <a:pt x="1293" y="1487"/>
                  </a:lnTo>
                  <a:lnTo>
                    <a:pt x="1405" y="1563"/>
                  </a:lnTo>
                  <a:lnTo>
                    <a:pt x="1524" y="1641"/>
                  </a:lnTo>
                  <a:lnTo>
                    <a:pt x="1650" y="1719"/>
                  </a:lnTo>
                  <a:lnTo>
                    <a:pt x="1783" y="1798"/>
                  </a:lnTo>
                  <a:lnTo>
                    <a:pt x="1655" y="1733"/>
                  </a:lnTo>
                  <a:lnTo>
                    <a:pt x="1530" y="1666"/>
                  </a:lnTo>
                  <a:lnTo>
                    <a:pt x="1406" y="1597"/>
                  </a:lnTo>
                  <a:lnTo>
                    <a:pt x="1286" y="1528"/>
                  </a:lnTo>
                  <a:lnTo>
                    <a:pt x="1167" y="1453"/>
                  </a:lnTo>
                  <a:lnTo>
                    <a:pt x="1051" y="1379"/>
                  </a:lnTo>
                  <a:lnTo>
                    <a:pt x="936" y="1299"/>
                  </a:lnTo>
                  <a:lnTo>
                    <a:pt x="824" y="1220"/>
                  </a:lnTo>
                  <a:lnTo>
                    <a:pt x="712" y="1135"/>
                  </a:lnTo>
                  <a:lnTo>
                    <a:pt x="605" y="1051"/>
                  </a:lnTo>
                  <a:lnTo>
                    <a:pt x="498" y="962"/>
                  </a:lnTo>
                  <a:lnTo>
                    <a:pt x="395" y="873"/>
                  </a:lnTo>
                  <a:lnTo>
                    <a:pt x="292" y="780"/>
                  </a:lnTo>
                  <a:lnTo>
                    <a:pt x="192" y="685"/>
                  </a:lnTo>
                  <a:lnTo>
                    <a:pt x="94" y="588"/>
                  </a:lnTo>
                  <a:lnTo>
                    <a:pt x="0" y="488"/>
                  </a:lnTo>
                  <a:lnTo>
                    <a:pt x="20" y="468"/>
                  </a:lnTo>
                  <a:lnTo>
                    <a:pt x="40" y="448"/>
                  </a:lnTo>
                  <a:lnTo>
                    <a:pt x="59" y="425"/>
                  </a:lnTo>
                  <a:lnTo>
                    <a:pt x="79" y="402"/>
                  </a:lnTo>
                  <a:lnTo>
                    <a:pt x="97" y="377"/>
                  </a:lnTo>
                  <a:lnTo>
                    <a:pt x="114" y="351"/>
                  </a:lnTo>
                  <a:lnTo>
                    <a:pt x="131" y="323"/>
                  </a:lnTo>
                  <a:lnTo>
                    <a:pt x="148" y="294"/>
                  </a:lnTo>
                  <a:lnTo>
                    <a:pt x="162" y="261"/>
                  </a:lnTo>
                  <a:lnTo>
                    <a:pt x="177" y="228"/>
                  </a:lnTo>
                  <a:lnTo>
                    <a:pt x="184" y="211"/>
                  </a:lnTo>
                  <a:lnTo>
                    <a:pt x="191" y="194"/>
                  </a:lnTo>
                  <a:lnTo>
                    <a:pt x="205" y="159"/>
                  </a:lnTo>
                  <a:lnTo>
                    <a:pt x="216" y="121"/>
                  </a:lnTo>
                  <a:lnTo>
                    <a:pt x="229" y="82"/>
                  </a:lnTo>
                  <a:lnTo>
                    <a:pt x="240" y="42"/>
                  </a:lnTo>
                  <a:lnTo>
                    <a:pt x="245" y="20"/>
                  </a:lnTo>
                  <a:lnTo>
                    <a:pt x="252" y="0"/>
                  </a:lnTo>
                  <a:lnTo>
                    <a:pt x="252" y="16"/>
                  </a:lnTo>
                  <a:lnTo>
                    <a:pt x="254" y="37"/>
                  </a:lnTo>
                  <a:lnTo>
                    <a:pt x="257" y="58"/>
                  </a:lnTo>
                  <a:lnTo>
                    <a:pt x="263" y="83"/>
                  </a:lnTo>
                  <a:lnTo>
                    <a:pt x="269" y="110"/>
                  </a:lnTo>
                  <a:lnTo>
                    <a:pt x="278" y="139"/>
                  </a:lnTo>
                  <a:lnTo>
                    <a:pt x="287" y="170"/>
                  </a:lnTo>
                  <a:lnTo>
                    <a:pt x="299" y="204"/>
                  </a:lnTo>
                  <a:lnTo>
                    <a:pt x="311" y="238"/>
                  </a:lnTo>
                  <a:lnTo>
                    <a:pt x="326" y="278"/>
                  </a:lnTo>
                  <a:lnTo>
                    <a:pt x="341" y="318"/>
                  </a:lnTo>
                  <a:lnTo>
                    <a:pt x="360" y="362"/>
                  </a:lnTo>
                  <a:lnTo>
                    <a:pt x="377" y="406"/>
                  </a:lnTo>
                  <a:lnTo>
                    <a:pt x="399" y="454"/>
                  </a:lnTo>
                  <a:lnTo>
                    <a:pt x="420" y="503"/>
                  </a:lnTo>
                  <a:lnTo>
                    <a:pt x="445" y="5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7" name="Freeform 59"/>
            <p:cNvSpPr/>
            <p:nvPr/>
          </p:nvSpPr>
          <p:spPr bwMode="auto">
            <a:xfrm>
              <a:off x="3029" y="2179"/>
              <a:ext cx="212" cy="147"/>
            </a:xfrm>
            <a:custGeom>
              <a:avLst/>
              <a:gdLst>
                <a:gd name="T0" fmla="*/ 0 w 876"/>
                <a:gd name="T1" fmla="*/ 0 h 605"/>
                <a:gd name="T2" fmla="*/ 0 w 876"/>
                <a:gd name="T3" fmla="*/ 0 h 605"/>
                <a:gd name="T4" fmla="*/ 0 w 876"/>
                <a:gd name="T5" fmla="*/ 0 h 605"/>
                <a:gd name="T6" fmla="*/ 0 w 876"/>
                <a:gd name="T7" fmla="*/ 0 h 605"/>
                <a:gd name="T8" fmla="*/ 0 w 876"/>
                <a:gd name="T9" fmla="*/ 0 h 605"/>
                <a:gd name="T10" fmla="*/ 0 w 876"/>
                <a:gd name="T11" fmla="*/ 0 h 605"/>
                <a:gd name="T12" fmla="*/ 0 w 876"/>
                <a:gd name="T13" fmla="*/ 0 h 605"/>
                <a:gd name="T14" fmla="*/ 0 w 876"/>
                <a:gd name="T15" fmla="*/ 0 h 605"/>
                <a:gd name="T16" fmla="*/ 0 w 876"/>
                <a:gd name="T17" fmla="*/ 0 h 605"/>
                <a:gd name="T18" fmla="*/ 0 w 876"/>
                <a:gd name="T19" fmla="*/ 0 h 605"/>
                <a:gd name="T20" fmla="*/ 0 w 876"/>
                <a:gd name="T21" fmla="*/ 0 h 605"/>
                <a:gd name="T22" fmla="*/ 0 w 876"/>
                <a:gd name="T23" fmla="*/ 0 h 605"/>
                <a:gd name="T24" fmla="*/ 0 w 876"/>
                <a:gd name="T25" fmla="*/ 0 h 605"/>
                <a:gd name="T26" fmla="*/ 0 w 876"/>
                <a:gd name="T27" fmla="*/ 0 h 605"/>
                <a:gd name="T28" fmla="*/ 0 w 876"/>
                <a:gd name="T29" fmla="*/ 0 h 605"/>
                <a:gd name="T30" fmla="*/ 0 w 876"/>
                <a:gd name="T31" fmla="*/ 0 h 605"/>
                <a:gd name="T32" fmla="*/ 0 w 876"/>
                <a:gd name="T33" fmla="*/ 0 h 605"/>
                <a:gd name="T34" fmla="*/ 0 w 876"/>
                <a:gd name="T35" fmla="*/ 0 h 605"/>
                <a:gd name="T36" fmla="*/ 0 w 876"/>
                <a:gd name="T37" fmla="*/ 0 h 605"/>
                <a:gd name="T38" fmla="*/ 0 w 876"/>
                <a:gd name="T39" fmla="*/ 0 h 605"/>
                <a:gd name="T40" fmla="*/ 0 w 876"/>
                <a:gd name="T41" fmla="*/ 0 h 605"/>
                <a:gd name="T42" fmla="*/ 0 w 876"/>
                <a:gd name="T43" fmla="*/ 0 h 605"/>
                <a:gd name="T44" fmla="*/ 0 w 876"/>
                <a:gd name="T45" fmla="*/ 0 h 605"/>
                <a:gd name="T46" fmla="*/ 0 w 876"/>
                <a:gd name="T47" fmla="*/ 0 h 605"/>
                <a:gd name="T48" fmla="*/ 0 w 876"/>
                <a:gd name="T49" fmla="*/ 0 h 605"/>
                <a:gd name="T50" fmla="*/ 0 w 876"/>
                <a:gd name="T51" fmla="*/ 0 h 605"/>
                <a:gd name="T52" fmla="*/ 0 w 876"/>
                <a:gd name="T53" fmla="*/ 0 h 605"/>
                <a:gd name="T54" fmla="*/ 0 w 876"/>
                <a:gd name="T55" fmla="*/ 0 h 605"/>
                <a:gd name="T56" fmla="*/ 0 w 876"/>
                <a:gd name="T57" fmla="*/ 0 h 605"/>
                <a:gd name="T58" fmla="*/ 0 w 876"/>
                <a:gd name="T59" fmla="*/ 0 h 605"/>
                <a:gd name="T60" fmla="*/ 0 w 876"/>
                <a:gd name="T61" fmla="*/ 0 h 605"/>
                <a:gd name="T62" fmla="*/ 0 w 876"/>
                <a:gd name="T63" fmla="*/ 0 h 605"/>
                <a:gd name="T64" fmla="*/ 0 w 876"/>
                <a:gd name="T65" fmla="*/ 0 h 605"/>
                <a:gd name="T66" fmla="*/ 0 w 876"/>
                <a:gd name="T67" fmla="*/ 0 h 605"/>
                <a:gd name="T68" fmla="*/ 0 w 876"/>
                <a:gd name="T69" fmla="*/ 0 h 605"/>
                <a:gd name="T70" fmla="*/ 0 w 876"/>
                <a:gd name="T71" fmla="*/ 0 h 605"/>
                <a:gd name="T72" fmla="*/ 0 w 876"/>
                <a:gd name="T73" fmla="*/ 0 h 605"/>
                <a:gd name="T74" fmla="*/ 0 w 876"/>
                <a:gd name="T75" fmla="*/ 0 h 605"/>
                <a:gd name="T76" fmla="*/ 0 w 876"/>
                <a:gd name="T77" fmla="*/ 0 h 605"/>
                <a:gd name="T78" fmla="*/ 0 w 876"/>
                <a:gd name="T79" fmla="*/ 0 h 605"/>
                <a:gd name="T80" fmla="*/ 0 w 876"/>
                <a:gd name="T81" fmla="*/ 0 h 605"/>
                <a:gd name="T82" fmla="*/ 0 w 876"/>
                <a:gd name="T83" fmla="*/ 0 h 605"/>
                <a:gd name="T84" fmla="*/ 0 w 876"/>
                <a:gd name="T85" fmla="*/ 0 h 605"/>
                <a:gd name="T86" fmla="*/ 0 w 876"/>
                <a:gd name="T87" fmla="*/ 0 h 605"/>
                <a:gd name="T88" fmla="*/ 0 w 876"/>
                <a:gd name="T89" fmla="*/ 0 h 605"/>
                <a:gd name="T90" fmla="*/ 0 w 876"/>
                <a:gd name="T91" fmla="*/ 0 h 605"/>
                <a:gd name="T92" fmla="*/ 0 w 876"/>
                <a:gd name="T93" fmla="*/ 0 h 605"/>
                <a:gd name="T94" fmla="*/ 0 w 876"/>
                <a:gd name="T95" fmla="*/ 0 h 605"/>
                <a:gd name="T96" fmla="*/ 0 w 876"/>
                <a:gd name="T97" fmla="*/ 0 h 605"/>
                <a:gd name="T98" fmla="*/ 0 w 876"/>
                <a:gd name="T99" fmla="*/ 0 h 605"/>
                <a:gd name="T100" fmla="*/ 0 w 876"/>
                <a:gd name="T101" fmla="*/ 0 h 605"/>
                <a:gd name="T102" fmla="*/ 0 w 876"/>
                <a:gd name="T103" fmla="*/ 0 h 605"/>
                <a:gd name="T104" fmla="*/ 0 w 876"/>
                <a:gd name="T105" fmla="*/ 0 h 6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6" h="605">
                  <a:moveTo>
                    <a:pt x="0" y="184"/>
                  </a:moveTo>
                  <a:lnTo>
                    <a:pt x="0" y="328"/>
                  </a:lnTo>
                  <a:lnTo>
                    <a:pt x="23" y="329"/>
                  </a:lnTo>
                  <a:lnTo>
                    <a:pt x="47" y="336"/>
                  </a:lnTo>
                  <a:lnTo>
                    <a:pt x="98" y="352"/>
                  </a:lnTo>
                  <a:lnTo>
                    <a:pt x="125" y="362"/>
                  </a:lnTo>
                  <a:lnTo>
                    <a:pt x="154" y="376"/>
                  </a:lnTo>
                  <a:lnTo>
                    <a:pt x="182" y="390"/>
                  </a:lnTo>
                  <a:lnTo>
                    <a:pt x="213" y="409"/>
                  </a:lnTo>
                  <a:lnTo>
                    <a:pt x="238" y="435"/>
                  </a:lnTo>
                  <a:lnTo>
                    <a:pt x="263" y="462"/>
                  </a:lnTo>
                  <a:lnTo>
                    <a:pt x="288" y="486"/>
                  </a:lnTo>
                  <a:lnTo>
                    <a:pt x="316" y="507"/>
                  </a:lnTo>
                  <a:lnTo>
                    <a:pt x="341" y="526"/>
                  </a:lnTo>
                  <a:lnTo>
                    <a:pt x="369" y="544"/>
                  </a:lnTo>
                  <a:lnTo>
                    <a:pt x="395" y="559"/>
                  </a:lnTo>
                  <a:lnTo>
                    <a:pt x="423" y="573"/>
                  </a:lnTo>
                  <a:lnTo>
                    <a:pt x="449" y="583"/>
                  </a:lnTo>
                  <a:lnTo>
                    <a:pt x="477" y="592"/>
                  </a:lnTo>
                  <a:lnTo>
                    <a:pt x="505" y="598"/>
                  </a:lnTo>
                  <a:lnTo>
                    <a:pt x="534" y="603"/>
                  </a:lnTo>
                  <a:lnTo>
                    <a:pt x="561" y="604"/>
                  </a:lnTo>
                  <a:lnTo>
                    <a:pt x="590" y="605"/>
                  </a:lnTo>
                  <a:lnTo>
                    <a:pt x="618" y="604"/>
                  </a:lnTo>
                  <a:lnTo>
                    <a:pt x="648" y="602"/>
                  </a:lnTo>
                  <a:lnTo>
                    <a:pt x="657" y="602"/>
                  </a:lnTo>
                  <a:lnTo>
                    <a:pt x="667" y="603"/>
                  </a:lnTo>
                  <a:lnTo>
                    <a:pt x="687" y="604"/>
                  </a:lnTo>
                  <a:lnTo>
                    <a:pt x="705" y="604"/>
                  </a:lnTo>
                  <a:lnTo>
                    <a:pt x="724" y="604"/>
                  </a:lnTo>
                  <a:lnTo>
                    <a:pt x="739" y="602"/>
                  </a:lnTo>
                  <a:lnTo>
                    <a:pt x="755" y="599"/>
                  </a:lnTo>
                  <a:lnTo>
                    <a:pt x="761" y="597"/>
                  </a:lnTo>
                  <a:lnTo>
                    <a:pt x="769" y="595"/>
                  </a:lnTo>
                  <a:lnTo>
                    <a:pt x="784" y="592"/>
                  </a:lnTo>
                  <a:lnTo>
                    <a:pt x="789" y="588"/>
                  </a:lnTo>
                  <a:lnTo>
                    <a:pt x="795" y="585"/>
                  </a:lnTo>
                  <a:lnTo>
                    <a:pt x="808" y="579"/>
                  </a:lnTo>
                  <a:lnTo>
                    <a:pt x="818" y="571"/>
                  </a:lnTo>
                  <a:lnTo>
                    <a:pt x="829" y="564"/>
                  </a:lnTo>
                  <a:lnTo>
                    <a:pt x="837" y="554"/>
                  </a:lnTo>
                  <a:lnTo>
                    <a:pt x="846" y="544"/>
                  </a:lnTo>
                  <a:lnTo>
                    <a:pt x="848" y="537"/>
                  </a:lnTo>
                  <a:lnTo>
                    <a:pt x="852" y="532"/>
                  </a:lnTo>
                  <a:lnTo>
                    <a:pt x="860" y="522"/>
                  </a:lnTo>
                  <a:lnTo>
                    <a:pt x="861" y="515"/>
                  </a:lnTo>
                  <a:lnTo>
                    <a:pt x="863" y="508"/>
                  </a:lnTo>
                  <a:lnTo>
                    <a:pt x="868" y="494"/>
                  </a:lnTo>
                  <a:lnTo>
                    <a:pt x="871" y="479"/>
                  </a:lnTo>
                  <a:lnTo>
                    <a:pt x="875" y="464"/>
                  </a:lnTo>
                  <a:lnTo>
                    <a:pt x="875" y="447"/>
                  </a:lnTo>
                  <a:lnTo>
                    <a:pt x="875" y="438"/>
                  </a:lnTo>
                  <a:lnTo>
                    <a:pt x="876" y="430"/>
                  </a:lnTo>
                  <a:lnTo>
                    <a:pt x="875" y="420"/>
                  </a:lnTo>
                  <a:lnTo>
                    <a:pt x="875" y="411"/>
                  </a:lnTo>
                  <a:lnTo>
                    <a:pt x="875" y="394"/>
                  </a:lnTo>
                  <a:lnTo>
                    <a:pt x="872" y="382"/>
                  </a:lnTo>
                  <a:lnTo>
                    <a:pt x="871" y="372"/>
                  </a:lnTo>
                  <a:lnTo>
                    <a:pt x="868" y="351"/>
                  </a:lnTo>
                  <a:lnTo>
                    <a:pt x="863" y="328"/>
                  </a:lnTo>
                  <a:lnTo>
                    <a:pt x="861" y="317"/>
                  </a:lnTo>
                  <a:lnTo>
                    <a:pt x="860" y="307"/>
                  </a:lnTo>
                  <a:lnTo>
                    <a:pt x="852" y="281"/>
                  </a:lnTo>
                  <a:lnTo>
                    <a:pt x="848" y="269"/>
                  </a:lnTo>
                  <a:lnTo>
                    <a:pt x="846" y="257"/>
                  </a:lnTo>
                  <a:lnTo>
                    <a:pt x="841" y="243"/>
                  </a:lnTo>
                  <a:lnTo>
                    <a:pt x="837" y="231"/>
                  </a:lnTo>
                  <a:lnTo>
                    <a:pt x="829" y="206"/>
                  </a:lnTo>
                  <a:lnTo>
                    <a:pt x="822" y="182"/>
                  </a:lnTo>
                  <a:lnTo>
                    <a:pt x="816" y="160"/>
                  </a:lnTo>
                  <a:lnTo>
                    <a:pt x="803" y="121"/>
                  </a:lnTo>
                  <a:lnTo>
                    <a:pt x="788" y="88"/>
                  </a:lnTo>
                  <a:lnTo>
                    <a:pt x="780" y="73"/>
                  </a:lnTo>
                  <a:lnTo>
                    <a:pt x="774" y="61"/>
                  </a:lnTo>
                  <a:lnTo>
                    <a:pt x="756" y="38"/>
                  </a:lnTo>
                  <a:lnTo>
                    <a:pt x="748" y="28"/>
                  </a:lnTo>
                  <a:lnTo>
                    <a:pt x="740" y="20"/>
                  </a:lnTo>
                  <a:lnTo>
                    <a:pt x="730" y="13"/>
                  </a:lnTo>
                  <a:lnTo>
                    <a:pt x="721" y="8"/>
                  </a:lnTo>
                  <a:lnTo>
                    <a:pt x="704" y="3"/>
                  </a:lnTo>
                  <a:lnTo>
                    <a:pt x="692" y="0"/>
                  </a:lnTo>
                  <a:lnTo>
                    <a:pt x="682" y="0"/>
                  </a:lnTo>
                  <a:lnTo>
                    <a:pt x="662" y="5"/>
                  </a:lnTo>
                  <a:lnTo>
                    <a:pt x="639" y="15"/>
                  </a:lnTo>
                  <a:lnTo>
                    <a:pt x="628" y="21"/>
                  </a:lnTo>
                  <a:lnTo>
                    <a:pt x="618" y="30"/>
                  </a:lnTo>
                  <a:lnTo>
                    <a:pt x="593" y="50"/>
                  </a:lnTo>
                  <a:lnTo>
                    <a:pt x="580" y="62"/>
                  </a:lnTo>
                  <a:lnTo>
                    <a:pt x="569" y="76"/>
                  </a:lnTo>
                  <a:lnTo>
                    <a:pt x="555" y="90"/>
                  </a:lnTo>
                  <a:lnTo>
                    <a:pt x="542" y="107"/>
                  </a:lnTo>
                  <a:lnTo>
                    <a:pt x="517" y="145"/>
                  </a:lnTo>
                  <a:lnTo>
                    <a:pt x="472" y="131"/>
                  </a:lnTo>
                  <a:lnTo>
                    <a:pt x="448" y="126"/>
                  </a:lnTo>
                  <a:lnTo>
                    <a:pt x="423" y="124"/>
                  </a:lnTo>
                  <a:lnTo>
                    <a:pt x="395" y="121"/>
                  </a:lnTo>
                  <a:lnTo>
                    <a:pt x="366" y="121"/>
                  </a:lnTo>
                  <a:lnTo>
                    <a:pt x="336" y="121"/>
                  </a:lnTo>
                  <a:lnTo>
                    <a:pt x="306" y="124"/>
                  </a:lnTo>
                  <a:lnTo>
                    <a:pt x="272" y="126"/>
                  </a:lnTo>
                  <a:lnTo>
                    <a:pt x="238" y="131"/>
                  </a:lnTo>
                  <a:lnTo>
                    <a:pt x="201" y="136"/>
                  </a:lnTo>
                  <a:lnTo>
                    <a:pt x="165" y="144"/>
                  </a:lnTo>
                  <a:lnTo>
                    <a:pt x="125" y="151"/>
                  </a:lnTo>
                  <a:lnTo>
                    <a:pt x="84" y="161"/>
                  </a:lnTo>
                  <a:lnTo>
                    <a:pt x="43" y="17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8" name="Freeform 60"/>
            <p:cNvSpPr/>
            <p:nvPr/>
          </p:nvSpPr>
          <p:spPr bwMode="auto">
            <a:xfrm>
              <a:off x="3029" y="2179"/>
              <a:ext cx="212" cy="147"/>
            </a:xfrm>
            <a:custGeom>
              <a:avLst/>
              <a:gdLst>
                <a:gd name="T0" fmla="*/ 0 w 876"/>
                <a:gd name="T1" fmla="*/ 0 h 605"/>
                <a:gd name="T2" fmla="*/ 0 w 876"/>
                <a:gd name="T3" fmla="*/ 0 h 605"/>
                <a:gd name="T4" fmla="*/ 0 w 876"/>
                <a:gd name="T5" fmla="*/ 0 h 605"/>
                <a:gd name="T6" fmla="*/ 0 w 876"/>
                <a:gd name="T7" fmla="*/ 0 h 605"/>
                <a:gd name="T8" fmla="*/ 0 w 876"/>
                <a:gd name="T9" fmla="*/ 0 h 605"/>
                <a:gd name="T10" fmla="*/ 0 w 876"/>
                <a:gd name="T11" fmla="*/ 0 h 605"/>
                <a:gd name="T12" fmla="*/ 0 w 876"/>
                <a:gd name="T13" fmla="*/ 0 h 605"/>
                <a:gd name="T14" fmla="*/ 0 w 876"/>
                <a:gd name="T15" fmla="*/ 0 h 605"/>
                <a:gd name="T16" fmla="*/ 0 w 876"/>
                <a:gd name="T17" fmla="*/ 0 h 605"/>
                <a:gd name="T18" fmla="*/ 0 w 876"/>
                <a:gd name="T19" fmla="*/ 0 h 605"/>
                <a:gd name="T20" fmla="*/ 0 w 876"/>
                <a:gd name="T21" fmla="*/ 0 h 605"/>
                <a:gd name="T22" fmla="*/ 0 w 876"/>
                <a:gd name="T23" fmla="*/ 0 h 605"/>
                <a:gd name="T24" fmla="*/ 0 w 876"/>
                <a:gd name="T25" fmla="*/ 0 h 605"/>
                <a:gd name="T26" fmla="*/ 0 w 876"/>
                <a:gd name="T27" fmla="*/ 0 h 605"/>
                <a:gd name="T28" fmla="*/ 0 w 876"/>
                <a:gd name="T29" fmla="*/ 0 h 605"/>
                <a:gd name="T30" fmla="*/ 0 w 876"/>
                <a:gd name="T31" fmla="*/ 0 h 605"/>
                <a:gd name="T32" fmla="*/ 0 w 876"/>
                <a:gd name="T33" fmla="*/ 0 h 605"/>
                <a:gd name="T34" fmla="*/ 0 w 876"/>
                <a:gd name="T35" fmla="*/ 0 h 605"/>
                <a:gd name="T36" fmla="*/ 0 w 876"/>
                <a:gd name="T37" fmla="*/ 0 h 605"/>
                <a:gd name="T38" fmla="*/ 0 w 876"/>
                <a:gd name="T39" fmla="*/ 0 h 605"/>
                <a:gd name="T40" fmla="*/ 0 w 876"/>
                <a:gd name="T41" fmla="*/ 0 h 605"/>
                <a:gd name="T42" fmla="*/ 0 w 876"/>
                <a:gd name="T43" fmla="*/ 0 h 605"/>
                <a:gd name="T44" fmla="*/ 0 w 876"/>
                <a:gd name="T45" fmla="*/ 0 h 605"/>
                <a:gd name="T46" fmla="*/ 0 w 876"/>
                <a:gd name="T47" fmla="*/ 0 h 605"/>
                <a:gd name="T48" fmla="*/ 0 w 876"/>
                <a:gd name="T49" fmla="*/ 0 h 605"/>
                <a:gd name="T50" fmla="*/ 0 w 876"/>
                <a:gd name="T51" fmla="*/ 0 h 605"/>
                <a:gd name="T52" fmla="*/ 0 w 876"/>
                <a:gd name="T53" fmla="*/ 0 h 605"/>
                <a:gd name="T54" fmla="*/ 0 w 876"/>
                <a:gd name="T55" fmla="*/ 0 h 605"/>
                <a:gd name="T56" fmla="*/ 0 w 876"/>
                <a:gd name="T57" fmla="*/ 0 h 605"/>
                <a:gd name="T58" fmla="*/ 0 w 876"/>
                <a:gd name="T59" fmla="*/ 0 h 605"/>
                <a:gd name="T60" fmla="*/ 0 w 876"/>
                <a:gd name="T61" fmla="*/ 0 h 605"/>
                <a:gd name="T62" fmla="*/ 0 w 876"/>
                <a:gd name="T63" fmla="*/ 0 h 605"/>
                <a:gd name="T64" fmla="*/ 0 w 876"/>
                <a:gd name="T65" fmla="*/ 0 h 605"/>
                <a:gd name="T66" fmla="*/ 0 w 876"/>
                <a:gd name="T67" fmla="*/ 0 h 605"/>
                <a:gd name="T68" fmla="*/ 0 w 876"/>
                <a:gd name="T69" fmla="*/ 0 h 605"/>
                <a:gd name="T70" fmla="*/ 0 w 876"/>
                <a:gd name="T71" fmla="*/ 0 h 605"/>
                <a:gd name="T72" fmla="*/ 0 w 876"/>
                <a:gd name="T73" fmla="*/ 0 h 605"/>
                <a:gd name="T74" fmla="*/ 0 w 876"/>
                <a:gd name="T75" fmla="*/ 0 h 605"/>
                <a:gd name="T76" fmla="*/ 0 w 876"/>
                <a:gd name="T77" fmla="*/ 0 h 605"/>
                <a:gd name="T78" fmla="*/ 0 w 876"/>
                <a:gd name="T79" fmla="*/ 0 h 605"/>
                <a:gd name="T80" fmla="*/ 0 w 876"/>
                <a:gd name="T81" fmla="*/ 0 h 605"/>
                <a:gd name="T82" fmla="*/ 0 w 876"/>
                <a:gd name="T83" fmla="*/ 0 h 605"/>
                <a:gd name="T84" fmla="*/ 0 w 876"/>
                <a:gd name="T85" fmla="*/ 0 h 605"/>
                <a:gd name="T86" fmla="*/ 0 w 876"/>
                <a:gd name="T87" fmla="*/ 0 h 605"/>
                <a:gd name="T88" fmla="*/ 0 w 876"/>
                <a:gd name="T89" fmla="*/ 0 h 605"/>
                <a:gd name="T90" fmla="*/ 0 w 876"/>
                <a:gd name="T91" fmla="*/ 0 h 605"/>
                <a:gd name="T92" fmla="*/ 0 w 876"/>
                <a:gd name="T93" fmla="*/ 0 h 605"/>
                <a:gd name="T94" fmla="*/ 0 w 876"/>
                <a:gd name="T95" fmla="*/ 0 h 605"/>
                <a:gd name="T96" fmla="*/ 0 w 876"/>
                <a:gd name="T97" fmla="*/ 0 h 605"/>
                <a:gd name="T98" fmla="*/ 0 w 876"/>
                <a:gd name="T99" fmla="*/ 0 h 605"/>
                <a:gd name="T100" fmla="*/ 0 w 876"/>
                <a:gd name="T101" fmla="*/ 0 h 605"/>
                <a:gd name="T102" fmla="*/ 0 w 876"/>
                <a:gd name="T103" fmla="*/ 0 h 605"/>
                <a:gd name="T104" fmla="*/ 0 w 876"/>
                <a:gd name="T105" fmla="*/ 0 h 6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76" h="605">
                  <a:moveTo>
                    <a:pt x="0" y="184"/>
                  </a:moveTo>
                  <a:lnTo>
                    <a:pt x="43" y="172"/>
                  </a:lnTo>
                  <a:lnTo>
                    <a:pt x="84" y="161"/>
                  </a:lnTo>
                  <a:lnTo>
                    <a:pt x="125" y="151"/>
                  </a:lnTo>
                  <a:lnTo>
                    <a:pt x="165" y="144"/>
                  </a:lnTo>
                  <a:lnTo>
                    <a:pt x="201" y="136"/>
                  </a:lnTo>
                  <a:lnTo>
                    <a:pt x="238" y="131"/>
                  </a:lnTo>
                  <a:lnTo>
                    <a:pt x="272" y="126"/>
                  </a:lnTo>
                  <a:lnTo>
                    <a:pt x="306" y="124"/>
                  </a:lnTo>
                  <a:lnTo>
                    <a:pt x="336" y="121"/>
                  </a:lnTo>
                  <a:lnTo>
                    <a:pt x="366" y="121"/>
                  </a:lnTo>
                  <a:lnTo>
                    <a:pt x="395" y="121"/>
                  </a:lnTo>
                  <a:lnTo>
                    <a:pt x="423" y="124"/>
                  </a:lnTo>
                  <a:lnTo>
                    <a:pt x="448" y="126"/>
                  </a:lnTo>
                  <a:lnTo>
                    <a:pt x="472" y="131"/>
                  </a:lnTo>
                  <a:lnTo>
                    <a:pt x="517" y="145"/>
                  </a:lnTo>
                  <a:lnTo>
                    <a:pt x="542" y="107"/>
                  </a:lnTo>
                  <a:lnTo>
                    <a:pt x="555" y="90"/>
                  </a:lnTo>
                  <a:lnTo>
                    <a:pt x="569" y="76"/>
                  </a:lnTo>
                  <a:lnTo>
                    <a:pt x="580" y="62"/>
                  </a:lnTo>
                  <a:lnTo>
                    <a:pt x="593" y="50"/>
                  </a:lnTo>
                  <a:lnTo>
                    <a:pt x="618" y="30"/>
                  </a:lnTo>
                  <a:lnTo>
                    <a:pt x="628" y="21"/>
                  </a:lnTo>
                  <a:lnTo>
                    <a:pt x="639" y="15"/>
                  </a:lnTo>
                  <a:lnTo>
                    <a:pt x="662" y="5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4" y="3"/>
                  </a:lnTo>
                  <a:lnTo>
                    <a:pt x="721" y="8"/>
                  </a:lnTo>
                  <a:lnTo>
                    <a:pt x="730" y="13"/>
                  </a:lnTo>
                  <a:lnTo>
                    <a:pt x="740" y="20"/>
                  </a:lnTo>
                  <a:lnTo>
                    <a:pt x="748" y="28"/>
                  </a:lnTo>
                  <a:lnTo>
                    <a:pt x="756" y="38"/>
                  </a:lnTo>
                  <a:lnTo>
                    <a:pt x="774" y="61"/>
                  </a:lnTo>
                  <a:lnTo>
                    <a:pt x="780" y="73"/>
                  </a:lnTo>
                  <a:lnTo>
                    <a:pt x="788" y="88"/>
                  </a:lnTo>
                  <a:lnTo>
                    <a:pt x="803" y="121"/>
                  </a:lnTo>
                  <a:lnTo>
                    <a:pt x="816" y="160"/>
                  </a:lnTo>
                  <a:lnTo>
                    <a:pt x="822" y="182"/>
                  </a:lnTo>
                  <a:lnTo>
                    <a:pt x="829" y="206"/>
                  </a:lnTo>
                  <a:lnTo>
                    <a:pt x="837" y="231"/>
                  </a:lnTo>
                  <a:lnTo>
                    <a:pt x="841" y="243"/>
                  </a:lnTo>
                  <a:lnTo>
                    <a:pt x="846" y="257"/>
                  </a:lnTo>
                  <a:lnTo>
                    <a:pt x="848" y="269"/>
                  </a:lnTo>
                  <a:lnTo>
                    <a:pt x="852" y="281"/>
                  </a:lnTo>
                  <a:lnTo>
                    <a:pt x="860" y="307"/>
                  </a:lnTo>
                  <a:lnTo>
                    <a:pt x="861" y="317"/>
                  </a:lnTo>
                  <a:lnTo>
                    <a:pt x="863" y="328"/>
                  </a:lnTo>
                  <a:lnTo>
                    <a:pt x="868" y="351"/>
                  </a:lnTo>
                  <a:lnTo>
                    <a:pt x="871" y="372"/>
                  </a:lnTo>
                  <a:lnTo>
                    <a:pt x="872" y="382"/>
                  </a:lnTo>
                  <a:lnTo>
                    <a:pt x="875" y="394"/>
                  </a:lnTo>
                  <a:lnTo>
                    <a:pt x="875" y="411"/>
                  </a:lnTo>
                  <a:lnTo>
                    <a:pt x="875" y="420"/>
                  </a:lnTo>
                  <a:lnTo>
                    <a:pt x="876" y="430"/>
                  </a:lnTo>
                  <a:lnTo>
                    <a:pt x="875" y="438"/>
                  </a:lnTo>
                  <a:lnTo>
                    <a:pt x="875" y="447"/>
                  </a:lnTo>
                  <a:lnTo>
                    <a:pt x="875" y="464"/>
                  </a:lnTo>
                  <a:lnTo>
                    <a:pt x="871" y="479"/>
                  </a:lnTo>
                  <a:lnTo>
                    <a:pt x="868" y="494"/>
                  </a:lnTo>
                  <a:lnTo>
                    <a:pt x="863" y="508"/>
                  </a:lnTo>
                  <a:lnTo>
                    <a:pt x="861" y="515"/>
                  </a:lnTo>
                  <a:lnTo>
                    <a:pt x="860" y="522"/>
                  </a:lnTo>
                  <a:lnTo>
                    <a:pt x="852" y="532"/>
                  </a:lnTo>
                  <a:lnTo>
                    <a:pt x="848" y="537"/>
                  </a:lnTo>
                  <a:lnTo>
                    <a:pt x="846" y="544"/>
                  </a:lnTo>
                  <a:lnTo>
                    <a:pt x="837" y="554"/>
                  </a:lnTo>
                  <a:lnTo>
                    <a:pt x="829" y="564"/>
                  </a:lnTo>
                  <a:lnTo>
                    <a:pt x="818" y="571"/>
                  </a:lnTo>
                  <a:lnTo>
                    <a:pt x="808" y="579"/>
                  </a:lnTo>
                  <a:lnTo>
                    <a:pt x="795" y="585"/>
                  </a:lnTo>
                  <a:lnTo>
                    <a:pt x="789" y="588"/>
                  </a:lnTo>
                  <a:lnTo>
                    <a:pt x="784" y="592"/>
                  </a:lnTo>
                  <a:lnTo>
                    <a:pt x="769" y="595"/>
                  </a:lnTo>
                  <a:lnTo>
                    <a:pt x="761" y="597"/>
                  </a:lnTo>
                  <a:lnTo>
                    <a:pt x="755" y="599"/>
                  </a:lnTo>
                  <a:lnTo>
                    <a:pt x="739" y="602"/>
                  </a:lnTo>
                  <a:lnTo>
                    <a:pt x="724" y="604"/>
                  </a:lnTo>
                  <a:lnTo>
                    <a:pt x="705" y="604"/>
                  </a:lnTo>
                  <a:lnTo>
                    <a:pt x="687" y="604"/>
                  </a:lnTo>
                  <a:lnTo>
                    <a:pt x="667" y="603"/>
                  </a:lnTo>
                  <a:lnTo>
                    <a:pt x="657" y="602"/>
                  </a:lnTo>
                  <a:lnTo>
                    <a:pt x="648" y="602"/>
                  </a:lnTo>
                  <a:lnTo>
                    <a:pt x="618" y="604"/>
                  </a:lnTo>
                  <a:lnTo>
                    <a:pt x="590" y="605"/>
                  </a:lnTo>
                  <a:lnTo>
                    <a:pt x="561" y="604"/>
                  </a:lnTo>
                  <a:lnTo>
                    <a:pt x="534" y="603"/>
                  </a:lnTo>
                  <a:lnTo>
                    <a:pt x="505" y="598"/>
                  </a:lnTo>
                  <a:lnTo>
                    <a:pt x="477" y="592"/>
                  </a:lnTo>
                  <a:lnTo>
                    <a:pt x="449" y="583"/>
                  </a:lnTo>
                  <a:lnTo>
                    <a:pt x="423" y="573"/>
                  </a:lnTo>
                  <a:lnTo>
                    <a:pt x="395" y="559"/>
                  </a:lnTo>
                  <a:lnTo>
                    <a:pt x="369" y="544"/>
                  </a:lnTo>
                  <a:lnTo>
                    <a:pt x="341" y="526"/>
                  </a:lnTo>
                  <a:lnTo>
                    <a:pt x="316" y="507"/>
                  </a:lnTo>
                  <a:lnTo>
                    <a:pt x="288" y="486"/>
                  </a:lnTo>
                  <a:lnTo>
                    <a:pt x="263" y="462"/>
                  </a:lnTo>
                  <a:lnTo>
                    <a:pt x="238" y="435"/>
                  </a:lnTo>
                  <a:lnTo>
                    <a:pt x="213" y="409"/>
                  </a:lnTo>
                  <a:lnTo>
                    <a:pt x="182" y="390"/>
                  </a:lnTo>
                  <a:lnTo>
                    <a:pt x="154" y="376"/>
                  </a:lnTo>
                  <a:lnTo>
                    <a:pt x="125" y="362"/>
                  </a:lnTo>
                  <a:lnTo>
                    <a:pt x="98" y="352"/>
                  </a:lnTo>
                  <a:lnTo>
                    <a:pt x="47" y="336"/>
                  </a:lnTo>
                  <a:lnTo>
                    <a:pt x="23" y="329"/>
                  </a:lnTo>
                  <a:lnTo>
                    <a:pt x="0" y="32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59" name="Freeform 61"/>
            <p:cNvSpPr/>
            <p:nvPr/>
          </p:nvSpPr>
          <p:spPr bwMode="auto">
            <a:xfrm>
              <a:off x="2868" y="2241"/>
              <a:ext cx="161" cy="141"/>
            </a:xfrm>
            <a:custGeom>
              <a:avLst/>
              <a:gdLst>
                <a:gd name="T0" fmla="*/ 0 w 665"/>
                <a:gd name="T1" fmla="*/ 0 h 583"/>
                <a:gd name="T2" fmla="*/ 0 w 665"/>
                <a:gd name="T3" fmla="*/ 0 h 583"/>
                <a:gd name="T4" fmla="*/ 0 w 665"/>
                <a:gd name="T5" fmla="*/ 0 h 583"/>
                <a:gd name="T6" fmla="*/ 0 w 665"/>
                <a:gd name="T7" fmla="*/ 0 h 583"/>
                <a:gd name="T8" fmla="*/ 0 w 665"/>
                <a:gd name="T9" fmla="*/ 0 h 583"/>
                <a:gd name="T10" fmla="*/ 0 w 665"/>
                <a:gd name="T11" fmla="*/ 0 h 583"/>
                <a:gd name="T12" fmla="*/ 0 w 665"/>
                <a:gd name="T13" fmla="*/ 0 h 583"/>
                <a:gd name="T14" fmla="*/ 0 w 665"/>
                <a:gd name="T15" fmla="*/ 0 h 583"/>
                <a:gd name="T16" fmla="*/ 0 w 665"/>
                <a:gd name="T17" fmla="*/ 0 h 583"/>
                <a:gd name="T18" fmla="*/ 0 w 665"/>
                <a:gd name="T19" fmla="*/ 0 h 583"/>
                <a:gd name="T20" fmla="*/ 0 w 665"/>
                <a:gd name="T21" fmla="*/ 0 h 583"/>
                <a:gd name="T22" fmla="*/ 0 w 665"/>
                <a:gd name="T23" fmla="*/ 0 h 583"/>
                <a:gd name="T24" fmla="*/ 0 w 665"/>
                <a:gd name="T25" fmla="*/ 0 h 583"/>
                <a:gd name="T26" fmla="*/ 0 w 665"/>
                <a:gd name="T27" fmla="*/ 0 h 583"/>
                <a:gd name="T28" fmla="*/ 0 w 665"/>
                <a:gd name="T29" fmla="*/ 0 h 583"/>
                <a:gd name="T30" fmla="*/ 0 w 665"/>
                <a:gd name="T31" fmla="*/ 0 h 583"/>
                <a:gd name="T32" fmla="*/ 0 w 665"/>
                <a:gd name="T33" fmla="*/ 0 h 583"/>
                <a:gd name="T34" fmla="*/ 0 w 665"/>
                <a:gd name="T35" fmla="*/ 0 h 583"/>
                <a:gd name="T36" fmla="*/ 0 w 665"/>
                <a:gd name="T37" fmla="*/ 0 h 583"/>
                <a:gd name="T38" fmla="*/ 0 w 665"/>
                <a:gd name="T39" fmla="*/ 0 h 583"/>
                <a:gd name="T40" fmla="*/ 0 w 665"/>
                <a:gd name="T41" fmla="*/ 0 h 583"/>
                <a:gd name="T42" fmla="*/ 0 w 665"/>
                <a:gd name="T43" fmla="*/ 0 h 583"/>
                <a:gd name="T44" fmla="*/ 0 w 665"/>
                <a:gd name="T45" fmla="*/ 0 h 583"/>
                <a:gd name="T46" fmla="*/ 0 w 665"/>
                <a:gd name="T47" fmla="*/ 0 h 583"/>
                <a:gd name="T48" fmla="*/ 0 w 665"/>
                <a:gd name="T49" fmla="*/ 0 h 583"/>
                <a:gd name="T50" fmla="*/ 0 w 665"/>
                <a:gd name="T51" fmla="*/ 0 h 583"/>
                <a:gd name="T52" fmla="*/ 0 w 665"/>
                <a:gd name="T53" fmla="*/ 0 h 583"/>
                <a:gd name="T54" fmla="*/ 0 w 665"/>
                <a:gd name="T55" fmla="*/ 0 h 583"/>
                <a:gd name="T56" fmla="*/ 0 w 665"/>
                <a:gd name="T57" fmla="*/ 0 h 583"/>
                <a:gd name="T58" fmla="*/ 0 w 665"/>
                <a:gd name="T59" fmla="*/ 0 h 583"/>
                <a:gd name="T60" fmla="*/ 0 w 665"/>
                <a:gd name="T61" fmla="*/ 0 h 583"/>
                <a:gd name="T62" fmla="*/ 0 w 665"/>
                <a:gd name="T63" fmla="*/ 0 h 583"/>
                <a:gd name="T64" fmla="*/ 0 w 665"/>
                <a:gd name="T65" fmla="*/ 0 h 583"/>
                <a:gd name="T66" fmla="*/ 0 w 665"/>
                <a:gd name="T67" fmla="*/ 0 h 583"/>
                <a:gd name="T68" fmla="*/ 0 w 665"/>
                <a:gd name="T69" fmla="*/ 0 h 583"/>
                <a:gd name="T70" fmla="*/ 0 w 665"/>
                <a:gd name="T71" fmla="*/ 0 h 583"/>
                <a:gd name="T72" fmla="*/ 0 w 665"/>
                <a:gd name="T73" fmla="*/ 0 h 583"/>
                <a:gd name="T74" fmla="*/ 0 w 665"/>
                <a:gd name="T75" fmla="*/ 0 h 583"/>
                <a:gd name="T76" fmla="*/ 0 w 665"/>
                <a:gd name="T77" fmla="*/ 0 h 583"/>
                <a:gd name="T78" fmla="*/ 0 w 665"/>
                <a:gd name="T79" fmla="*/ 0 h 583"/>
                <a:gd name="T80" fmla="*/ 0 w 665"/>
                <a:gd name="T81" fmla="*/ 0 h 583"/>
                <a:gd name="T82" fmla="*/ 0 w 665"/>
                <a:gd name="T83" fmla="*/ 0 h 583"/>
                <a:gd name="T84" fmla="*/ 0 w 665"/>
                <a:gd name="T85" fmla="*/ 0 h 583"/>
                <a:gd name="T86" fmla="*/ 0 w 665"/>
                <a:gd name="T87" fmla="*/ 0 h 5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5" h="583">
                  <a:moveTo>
                    <a:pt x="544" y="387"/>
                  </a:moveTo>
                  <a:lnTo>
                    <a:pt x="542" y="359"/>
                  </a:lnTo>
                  <a:lnTo>
                    <a:pt x="542" y="335"/>
                  </a:lnTo>
                  <a:lnTo>
                    <a:pt x="543" y="292"/>
                  </a:lnTo>
                  <a:lnTo>
                    <a:pt x="547" y="256"/>
                  </a:lnTo>
                  <a:lnTo>
                    <a:pt x="555" y="227"/>
                  </a:lnTo>
                  <a:lnTo>
                    <a:pt x="564" y="203"/>
                  </a:lnTo>
                  <a:lnTo>
                    <a:pt x="578" y="187"/>
                  </a:lnTo>
                  <a:lnTo>
                    <a:pt x="594" y="176"/>
                  </a:lnTo>
                  <a:lnTo>
                    <a:pt x="613" y="174"/>
                  </a:lnTo>
                  <a:lnTo>
                    <a:pt x="665" y="73"/>
                  </a:lnTo>
                  <a:lnTo>
                    <a:pt x="649" y="73"/>
                  </a:lnTo>
                  <a:lnTo>
                    <a:pt x="631" y="74"/>
                  </a:lnTo>
                  <a:lnTo>
                    <a:pt x="611" y="74"/>
                  </a:lnTo>
                  <a:lnTo>
                    <a:pt x="589" y="74"/>
                  </a:lnTo>
                  <a:lnTo>
                    <a:pt x="566" y="72"/>
                  </a:lnTo>
                  <a:lnTo>
                    <a:pt x="540" y="70"/>
                  </a:lnTo>
                  <a:lnTo>
                    <a:pt x="513" y="67"/>
                  </a:lnTo>
                  <a:lnTo>
                    <a:pt x="485" y="64"/>
                  </a:lnTo>
                  <a:lnTo>
                    <a:pt x="476" y="62"/>
                  </a:lnTo>
                  <a:lnTo>
                    <a:pt x="469" y="60"/>
                  </a:lnTo>
                  <a:lnTo>
                    <a:pt x="453" y="58"/>
                  </a:lnTo>
                  <a:lnTo>
                    <a:pt x="421" y="53"/>
                  </a:lnTo>
                  <a:lnTo>
                    <a:pt x="386" y="45"/>
                  </a:lnTo>
                  <a:lnTo>
                    <a:pt x="350" y="39"/>
                  </a:lnTo>
                  <a:lnTo>
                    <a:pt x="330" y="34"/>
                  </a:lnTo>
                  <a:lnTo>
                    <a:pt x="320" y="31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291" y="25"/>
                  </a:lnTo>
                  <a:lnTo>
                    <a:pt x="281" y="23"/>
                  </a:lnTo>
                  <a:lnTo>
                    <a:pt x="276" y="21"/>
                  </a:lnTo>
                  <a:lnTo>
                    <a:pt x="272" y="21"/>
                  </a:lnTo>
                  <a:lnTo>
                    <a:pt x="231" y="11"/>
                  </a:lnTo>
                  <a:lnTo>
                    <a:pt x="188" y="1"/>
                  </a:lnTo>
                  <a:lnTo>
                    <a:pt x="136" y="0"/>
                  </a:lnTo>
                  <a:lnTo>
                    <a:pt x="95" y="4"/>
                  </a:lnTo>
                  <a:lnTo>
                    <a:pt x="76" y="6"/>
                  </a:lnTo>
                  <a:lnTo>
                    <a:pt x="61" y="11"/>
                  </a:lnTo>
                  <a:lnTo>
                    <a:pt x="46" y="16"/>
                  </a:lnTo>
                  <a:lnTo>
                    <a:pt x="34" y="24"/>
                  </a:lnTo>
                  <a:lnTo>
                    <a:pt x="23" y="30"/>
                  </a:lnTo>
                  <a:lnTo>
                    <a:pt x="15" y="39"/>
                  </a:lnTo>
                  <a:lnTo>
                    <a:pt x="8" y="48"/>
                  </a:lnTo>
                  <a:lnTo>
                    <a:pt x="4" y="59"/>
                  </a:lnTo>
                  <a:lnTo>
                    <a:pt x="0" y="83"/>
                  </a:lnTo>
                  <a:lnTo>
                    <a:pt x="4" y="112"/>
                  </a:lnTo>
                  <a:lnTo>
                    <a:pt x="15" y="144"/>
                  </a:lnTo>
                  <a:lnTo>
                    <a:pt x="34" y="180"/>
                  </a:lnTo>
                  <a:lnTo>
                    <a:pt x="46" y="199"/>
                  </a:lnTo>
                  <a:lnTo>
                    <a:pt x="61" y="221"/>
                  </a:lnTo>
                  <a:lnTo>
                    <a:pt x="76" y="242"/>
                  </a:lnTo>
                  <a:lnTo>
                    <a:pt x="95" y="266"/>
                  </a:lnTo>
                  <a:lnTo>
                    <a:pt x="114" y="289"/>
                  </a:lnTo>
                  <a:lnTo>
                    <a:pt x="136" y="314"/>
                  </a:lnTo>
                  <a:lnTo>
                    <a:pt x="185" y="368"/>
                  </a:lnTo>
                  <a:lnTo>
                    <a:pt x="242" y="425"/>
                  </a:lnTo>
                  <a:lnTo>
                    <a:pt x="274" y="455"/>
                  </a:lnTo>
                  <a:lnTo>
                    <a:pt x="309" y="488"/>
                  </a:lnTo>
                  <a:lnTo>
                    <a:pt x="321" y="501"/>
                  </a:lnTo>
                  <a:lnTo>
                    <a:pt x="324" y="503"/>
                  </a:lnTo>
                  <a:lnTo>
                    <a:pt x="328" y="507"/>
                  </a:lnTo>
                  <a:lnTo>
                    <a:pt x="335" y="514"/>
                  </a:lnTo>
                  <a:lnTo>
                    <a:pt x="360" y="537"/>
                  </a:lnTo>
                  <a:lnTo>
                    <a:pt x="365" y="541"/>
                  </a:lnTo>
                  <a:lnTo>
                    <a:pt x="372" y="546"/>
                  </a:lnTo>
                  <a:lnTo>
                    <a:pt x="384" y="555"/>
                  </a:lnTo>
                  <a:lnTo>
                    <a:pt x="407" y="569"/>
                  </a:lnTo>
                  <a:lnTo>
                    <a:pt x="427" y="578"/>
                  </a:lnTo>
                  <a:lnTo>
                    <a:pt x="436" y="580"/>
                  </a:lnTo>
                  <a:lnTo>
                    <a:pt x="446" y="583"/>
                  </a:lnTo>
                  <a:lnTo>
                    <a:pt x="453" y="583"/>
                  </a:lnTo>
                  <a:lnTo>
                    <a:pt x="462" y="583"/>
                  </a:lnTo>
                  <a:lnTo>
                    <a:pt x="470" y="581"/>
                  </a:lnTo>
                  <a:lnTo>
                    <a:pt x="471" y="580"/>
                  </a:lnTo>
                  <a:lnTo>
                    <a:pt x="474" y="580"/>
                  </a:lnTo>
                  <a:lnTo>
                    <a:pt x="479" y="580"/>
                  </a:lnTo>
                  <a:lnTo>
                    <a:pt x="491" y="570"/>
                  </a:lnTo>
                  <a:lnTo>
                    <a:pt x="504" y="557"/>
                  </a:lnTo>
                  <a:lnTo>
                    <a:pt x="514" y="540"/>
                  </a:lnTo>
                  <a:lnTo>
                    <a:pt x="524" y="518"/>
                  </a:lnTo>
                  <a:lnTo>
                    <a:pt x="527" y="504"/>
                  </a:lnTo>
                  <a:lnTo>
                    <a:pt x="530" y="492"/>
                  </a:lnTo>
                  <a:lnTo>
                    <a:pt x="533" y="477"/>
                  </a:lnTo>
                  <a:lnTo>
                    <a:pt x="537" y="461"/>
                  </a:lnTo>
                  <a:lnTo>
                    <a:pt x="538" y="444"/>
                  </a:lnTo>
                  <a:lnTo>
                    <a:pt x="540" y="426"/>
                  </a:lnTo>
                  <a:lnTo>
                    <a:pt x="542" y="406"/>
                  </a:lnTo>
                  <a:lnTo>
                    <a:pt x="544" y="387"/>
                  </a:lnTo>
                  <a:close/>
                </a:path>
              </a:pathLst>
            </a:custGeom>
            <a:solidFill>
              <a:srgbClr val="00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0" name="Freeform 62"/>
            <p:cNvSpPr/>
            <p:nvPr/>
          </p:nvSpPr>
          <p:spPr bwMode="auto">
            <a:xfrm>
              <a:off x="2868" y="2241"/>
              <a:ext cx="161" cy="141"/>
            </a:xfrm>
            <a:custGeom>
              <a:avLst/>
              <a:gdLst>
                <a:gd name="T0" fmla="*/ 0 w 665"/>
                <a:gd name="T1" fmla="*/ 0 h 583"/>
                <a:gd name="T2" fmla="*/ 0 w 665"/>
                <a:gd name="T3" fmla="*/ 0 h 583"/>
                <a:gd name="T4" fmla="*/ 0 w 665"/>
                <a:gd name="T5" fmla="*/ 0 h 583"/>
                <a:gd name="T6" fmla="*/ 0 w 665"/>
                <a:gd name="T7" fmla="*/ 0 h 583"/>
                <a:gd name="T8" fmla="*/ 0 w 665"/>
                <a:gd name="T9" fmla="*/ 0 h 583"/>
                <a:gd name="T10" fmla="*/ 0 w 665"/>
                <a:gd name="T11" fmla="*/ 0 h 583"/>
                <a:gd name="T12" fmla="*/ 0 w 665"/>
                <a:gd name="T13" fmla="*/ 0 h 583"/>
                <a:gd name="T14" fmla="*/ 0 w 665"/>
                <a:gd name="T15" fmla="*/ 0 h 583"/>
                <a:gd name="T16" fmla="*/ 0 w 665"/>
                <a:gd name="T17" fmla="*/ 0 h 583"/>
                <a:gd name="T18" fmla="*/ 0 w 665"/>
                <a:gd name="T19" fmla="*/ 0 h 583"/>
                <a:gd name="T20" fmla="*/ 0 w 665"/>
                <a:gd name="T21" fmla="*/ 0 h 583"/>
                <a:gd name="T22" fmla="*/ 0 w 665"/>
                <a:gd name="T23" fmla="*/ 0 h 583"/>
                <a:gd name="T24" fmla="*/ 0 w 665"/>
                <a:gd name="T25" fmla="*/ 0 h 583"/>
                <a:gd name="T26" fmla="*/ 0 w 665"/>
                <a:gd name="T27" fmla="*/ 0 h 583"/>
                <a:gd name="T28" fmla="*/ 0 w 665"/>
                <a:gd name="T29" fmla="*/ 0 h 583"/>
                <a:gd name="T30" fmla="*/ 0 w 665"/>
                <a:gd name="T31" fmla="*/ 0 h 583"/>
                <a:gd name="T32" fmla="*/ 0 w 665"/>
                <a:gd name="T33" fmla="*/ 0 h 583"/>
                <a:gd name="T34" fmla="*/ 0 w 665"/>
                <a:gd name="T35" fmla="*/ 0 h 583"/>
                <a:gd name="T36" fmla="*/ 0 w 665"/>
                <a:gd name="T37" fmla="*/ 0 h 583"/>
                <a:gd name="T38" fmla="*/ 0 w 665"/>
                <a:gd name="T39" fmla="*/ 0 h 583"/>
                <a:gd name="T40" fmla="*/ 0 w 665"/>
                <a:gd name="T41" fmla="*/ 0 h 583"/>
                <a:gd name="T42" fmla="*/ 0 w 665"/>
                <a:gd name="T43" fmla="*/ 0 h 583"/>
                <a:gd name="T44" fmla="*/ 0 w 665"/>
                <a:gd name="T45" fmla="*/ 0 h 583"/>
                <a:gd name="T46" fmla="*/ 0 w 665"/>
                <a:gd name="T47" fmla="*/ 0 h 583"/>
                <a:gd name="T48" fmla="*/ 0 w 665"/>
                <a:gd name="T49" fmla="*/ 0 h 583"/>
                <a:gd name="T50" fmla="*/ 0 w 665"/>
                <a:gd name="T51" fmla="*/ 0 h 583"/>
                <a:gd name="T52" fmla="*/ 0 w 665"/>
                <a:gd name="T53" fmla="*/ 0 h 583"/>
                <a:gd name="T54" fmla="*/ 0 w 665"/>
                <a:gd name="T55" fmla="*/ 0 h 583"/>
                <a:gd name="T56" fmla="*/ 0 w 665"/>
                <a:gd name="T57" fmla="*/ 0 h 583"/>
                <a:gd name="T58" fmla="*/ 0 w 665"/>
                <a:gd name="T59" fmla="*/ 0 h 583"/>
                <a:gd name="T60" fmla="*/ 0 w 665"/>
                <a:gd name="T61" fmla="*/ 0 h 583"/>
                <a:gd name="T62" fmla="*/ 0 w 665"/>
                <a:gd name="T63" fmla="*/ 0 h 583"/>
                <a:gd name="T64" fmla="*/ 0 w 665"/>
                <a:gd name="T65" fmla="*/ 0 h 583"/>
                <a:gd name="T66" fmla="*/ 0 w 665"/>
                <a:gd name="T67" fmla="*/ 0 h 583"/>
                <a:gd name="T68" fmla="*/ 0 w 665"/>
                <a:gd name="T69" fmla="*/ 0 h 583"/>
                <a:gd name="T70" fmla="*/ 0 w 665"/>
                <a:gd name="T71" fmla="*/ 0 h 583"/>
                <a:gd name="T72" fmla="*/ 0 w 665"/>
                <a:gd name="T73" fmla="*/ 0 h 583"/>
                <a:gd name="T74" fmla="*/ 0 w 665"/>
                <a:gd name="T75" fmla="*/ 0 h 583"/>
                <a:gd name="T76" fmla="*/ 0 w 665"/>
                <a:gd name="T77" fmla="*/ 0 h 583"/>
                <a:gd name="T78" fmla="*/ 0 w 665"/>
                <a:gd name="T79" fmla="*/ 0 h 583"/>
                <a:gd name="T80" fmla="*/ 0 w 665"/>
                <a:gd name="T81" fmla="*/ 0 h 583"/>
                <a:gd name="T82" fmla="*/ 0 w 665"/>
                <a:gd name="T83" fmla="*/ 0 h 583"/>
                <a:gd name="T84" fmla="*/ 0 w 665"/>
                <a:gd name="T85" fmla="*/ 0 h 583"/>
                <a:gd name="T86" fmla="*/ 0 w 665"/>
                <a:gd name="T87" fmla="*/ 0 h 5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5" h="583">
                  <a:moveTo>
                    <a:pt x="665" y="73"/>
                  </a:moveTo>
                  <a:lnTo>
                    <a:pt x="649" y="73"/>
                  </a:lnTo>
                  <a:lnTo>
                    <a:pt x="631" y="74"/>
                  </a:lnTo>
                  <a:lnTo>
                    <a:pt x="611" y="74"/>
                  </a:lnTo>
                  <a:lnTo>
                    <a:pt x="589" y="74"/>
                  </a:lnTo>
                  <a:lnTo>
                    <a:pt x="566" y="72"/>
                  </a:lnTo>
                  <a:lnTo>
                    <a:pt x="540" y="70"/>
                  </a:lnTo>
                  <a:lnTo>
                    <a:pt x="513" y="67"/>
                  </a:lnTo>
                  <a:lnTo>
                    <a:pt x="485" y="64"/>
                  </a:lnTo>
                  <a:lnTo>
                    <a:pt x="476" y="62"/>
                  </a:lnTo>
                  <a:lnTo>
                    <a:pt x="469" y="60"/>
                  </a:lnTo>
                  <a:lnTo>
                    <a:pt x="453" y="58"/>
                  </a:lnTo>
                  <a:lnTo>
                    <a:pt x="421" y="53"/>
                  </a:lnTo>
                  <a:lnTo>
                    <a:pt x="386" y="45"/>
                  </a:lnTo>
                  <a:lnTo>
                    <a:pt x="350" y="39"/>
                  </a:lnTo>
                  <a:lnTo>
                    <a:pt x="330" y="34"/>
                  </a:lnTo>
                  <a:lnTo>
                    <a:pt x="320" y="31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291" y="25"/>
                  </a:lnTo>
                  <a:lnTo>
                    <a:pt x="281" y="23"/>
                  </a:lnTo>
                  <a:lnTo>
                    <a:pt x="276" y="21"/>
                  </a:lnTo>
                  <a:lnTo>
                    <a:pt x="272" y="21"/>
                  </a:lnTo>
                  <a:lnTo>
                    <a:pt x="231" y="11"/>
                  </a:lnTo>
                  <a:lnTo>
                    <a:pt x="188" y="1"/>
                  </a:lnTo>
                  <a:lnTo>
                    <a:pt x="136" y="0"/>
                  </a:lnTo>
                  <a:lnTo>
                    <a:pt x="95" y="4"/>
                  </a:lnTo>
                  <a:lnTo>
                    <a:pt x="76" y="6"/>
                  </a:lnTo>
                  <a:lnTo>
                    <a:pt x="61" y="11"/>
                  </a:lnTo>
                  <a:lnTo>
                    <a:pt x="46" y="16"/>
                  </a:lnTo>
                  <a:lnTo>
                    <a:pt x="34" y="24"/>
                  </a:lnTo>
                  <a:lnTo>
                    <a:pt x="23" y="30"/>
                  </a:lnTo>
                  <a:lnTo>
                    <a:pt x="15" y="39"/>
                  </a:lnTo>
                  <a:lnTo>
                    <a:pt x="8" y="48"/>
                  </a:lnTo>
                  <a:lnTo>
                    <a:pt x="4" y="59"/>
                  </a:lnTo>
                  <a:lnTo>
                    <a:pt x="0" y="83"/>
                  </a:lnTo>
                  <a:lnTo>
                    <a:pt x="4" y="112"/>
                  </a:lnTo>
                  <a:lnTo>
                    <a:pt x="15" y="144"/>
                  </a:lnTo>
                  <a:lnTo>
                    <a:pt x="34" y="180"/>
                  </a:lnTo>
                  <a:lnTo>
                    <a:pt x="46" y="199"/>
                  </a:lnTo>
                  <a:lnTo>
                    <a:pt x="61" y="221"/>
                  </a:lnTo>
                  <a:lnTo>
                    <a:pt x="76" y="242"/>
                  </a:lnTo>
                  <a:lnTo>
                    <a:pt x="95" y="266"/>
                  </a:lnTo>
                  <a:lnTo>
                    <a:pt x="114" y="289"/>
                  </a:lnTo>
                  <a:lnTo>
                    <a:pt x="136" y="314"/>
                  </a:lnTo>
                  <a:lnTo>
                    <a:pt x="185" y="368"/>
                  </a:lnTo>
                  <a:lnTo>
                    <a:pt x="242" y="425"/>
                  </a:lnTo>
                  <a:lnTo>
                    <a:pt x="274" y="455"/>
                  </a:lnTo>
                  <a:lnTo>
                    <a:pt x="309" y="488"/>
                  </a:lnTo>
                  <a:lnTo>
                    <a:pt x="321" y="501"/>
                  </a:lnTo>
                  <a:lnTo>
                    <a:pt x="324" y="503"/>
                  </a:lnTo>
                  <a:lnTo>
                    <a:pt x="328" y="507"/>
                  </a:lnTo>
                  <a:lnTo>
                    <a:pt x="335" y="514"/>
                  </a:lnTo>
                  <a:lnTo>
                    <a:pt x="360" y="537"/>
                  </a:lnTo>
                  <a:lnTo>
                    <a:pt x="365" y="541"/>
                  </a:lnTo>
                  <a:lnTo>
                    <a:pt x="372" y="546"/>
                  </a:lnTo>
                  <a:lnTo>
                    <a:pt x="384" y="555"/>
                  </a:lnTo>
                  <a:lnTo>
                    <a:pt x="407" y="569"/>
                  </a:lnTo>
                  <a:lnTo>
                    <a:pt x="427" y="578"/>
                  </a:lnTo>
                  <a:lnTo>
                    <a:pt x="436" y="580"/>
                  </a:lnTo>
                  <a:lnTo>
                    <a:pt x="446" y="583"/>
                  </a:lnTo>
                  <a:lnTo>
                    <a:pt x="453" y="583"/>
                  </a:lnTo>
                  <a:lnTo>
                    <a:pt x="462" y="583"/>
                  </a:lnTo>
                  <a:lnTo>
                    <a:pt x="470" y="581"/>
                  </a:lnTo>
                  <a:lnTo>
                    <a:pt x="471" y="580"/>
                  </a:lnTo>
                  <a:lnTo>
                    <a:pt x="474" y="580"/>
                  </a:lnTo>
                  <a:lnTo>
                    <a:pt x="479" y="580"/>
                  </a:lnTo>
                  <a:lnTo>
                    <a:pt x="491" y="570"/>
                  </a:lnTo>
                  <a:lnTo>
                    <a:pt x="504" y="557"/>
                  </a:lnTo>
                  <a:lnTo>
                    <a:pt x="514" y="540"/>
                  </a:lnTo>
                  <a:lnTo>
                    <a:pt x="524" y="518"/>
                  </a:lnTo>
                  <a:lnTo>
                    <a:pt x="527" y="504"/>
                  </a:lnTo>
                  <a:lnTo>
                    <a:pt x="530" y="492"/>
                  </a:lnTo>
                  <a:lnTo>
                    <a:pt x="533" y="477"/>
                  </a:lnTo>
                  <a:lnTo>
                    <a:pt x="537" y="461"/>
                  </a:lnTo>
                  <a:lnTo>
                    <a:pt x="538" y="444"/>
                  </a:lnTo>
                  <a:lnTo>
                    <a:pt x="540" y="426"/>
                  </a:lnTo>
                  <a:lnTo>
                    <a:pt x="542" y="406"/>
                  </a:lnTo>
                  <a:lnTo>
                    <a:pt x="544" y="387"/>
                  </a:lnTo>
                  <a:lnTo>
                    <a:pt x="542" y="359"/>
                  </a:lnTo>
                  <a:lnTo>
                    <a:pt x="542" y="335"/>
                  </a:lnTo>
                  <a:lnTo>
                    <a:pt x="543" y="292"/>
                  </a:lnTo>
                  <a:lnTo>
                    <a:pt x="547" y="256"/>
                  </a:lnTo>
                  <a:lnTo>
                    <a:pt x="555" y="227"/>
                  </a:lnTo>
                  <a:lnTo>
                    <a:pt x="564" y="203"/>
                  </a:lnTo>
                  <a:lnTo>
                    <a:pt x="578" y="187"/>
                  </a:lnTo>
                  <a:lnTo>
                    <a:pt x="594" y="176"/>
                  </a:lnTo>
                  <a:lnTo>
                    <a:pt x="613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1" name="Freeform 63"/>
            <p:cNvSpPr/>
            <p:nvPr/>
          </p:nvSpPr>
          <p:spPr bwMode="auto">
            <a:xfrm>
              <a:off x="3015" y="2368"/>
              <a:ext cx="165" cy="152"/>
            </a:xfrm>
            <a:custGeom>
              <a:avLst/>
              <a:gdLst>
                <a:gd name="T0" fmla="*/ 0 w 681"/>
                <a:gd name="T1" fmla="*/ 0 h 630"/>
                <a:gd name="T2" fmla="*/ 0 w 681"/>
                <a:gd name="T3" fmla="*/ 0 h 630"/>
                <a:gd name="T4" fmla="*/ 0 w 681"/>
                <a:gd name="T5" fmla="*/ 0 h 630"/>
                <a:gd name="T6" fmla="*/ 0 w 681"/>
                <a:gd name="T7" fmla="*/ 0 h 630"/>
                <a:gd name="T8" fmla="*/ 0 w 681"/>
                <a:gd name="T9" fmla="*/ 0 h 630"/>
                <a:gd name="T10" fmla="*/ 0 w 681"/>
                <a:gd name="T11" fmla="*/ 0 h 630"/>
                <a:gd name="T12" fmla="*/ 0 w 681"/>
                <a:gd name="T13" fmla="*/ 0 h 630"/>
                <a:gd name="T14" fmla="*/ 0 w 681"/>
                <a:gd name="T15" fmla="*/ 0 h 630"/>
                <a:gd name="T16" fmla="*/ 0 w 681"/>
                <a:gd name="T17" fmla="*/ 0 h 630"/>
                <a:gd name="T18" fmla="*/ 0 w 681"/>
                <a:gd name="T19" fmla="*/ 0 h 630"/>
                <a:gd name="T20" fmla="*/ 0 w 681"/>
                <a:gd name="T21" fmla="*/ 0 h 630"/>
                <a:gd name="T22" fmla="*/ 0 w 681"/>
                <a:gd name="T23" fmla="*/ 0 h 630"/>
                <a:gd name="T24" fmla="*/ 0 w 681"/>
                <a:gd name="T25" fmla="*/ 0 h 630"/>
                <a:gd name="T26" fmla="*/ 0 w 681"/>
                <a:gd name="T27" fmla="*/ 0 h 630"/>
                <a:gd name="T28" fmla="*/ 0 w 681"/>
                <a:gd name="T29" fmla="*/ 0 h 630"/>
                <a:gd name="T30" fmla="*/ 0 w 681"/>
                <a:gd name="T31" fmla="*/ 0 h 630"/>
                <a:gd name="T32" fmla="*/ 0 w 681"/>
                <a:gd name="T33" fmla="*/ 0 h 630"/>
                <a:gd name="T34" fmla="*/ 0 w 681"/>
                <a:gd name="T35" fmla="*/ 0 h 630"/>
                <a:gd name="T36" fmla="*/ 0 w 681"/>
                <a:gd name="T37" fmla="*/ 0 h 630"/>
                <a:gd name="T38" fmla="*/ 0 w 681"/>
                <a:gd name="T39" fmla="*/ 0 h 630"/>
                <a:gd name="T40" fmla="*/ 0 w 681"/>
                <a:gd name="T41" fmla="*/ 0 h 630"/>
                <a:gd name="T42" fmla="*/ 0 w 681"/>
                <a:gd name="T43" fmla="*/ 0 h 630"/>
                <a:gd name="T44" fmla="*/ 0 w 681"/>
                <a:gd name="T45" fmla="*/ 0 h 630"/>
                <a:gd name="T46" fmla="*/ 0 w 681"/>
                <a:gd name="T47" fmla="*/ 0 h 630"/>
                <a:gd name="T48" fmla="*/ 0 w 681"/>
                <a:gd name="T49" fmla="*/ 0 h 630"/>
                <a:gd name="T50" fmla="*/ 0 w 681"/>
                <a:gd name="T51" fmla="*/ 0 h 630"/>
                <a:gd name="T52" fmla="*/ 0 w 681"/>
                <a:gd name="T53" fmla="*/ 0 h 630"/>
                <a:gd name="T54" fmla="*/ 0 w 681"/>
                <a:gd name="T55" fmla="*/ 0 h 630"/>
                <a:gd name="T56" fmla="*/ 0 w 681"/>
                <a:gd name="T57" fmla="*/ 0 h 630"/>
                <a:gd name="T58" fmla="*/ 0 w 681"/>
                <a:gd name="T59" fmla="*/ 0 h 630"/>
                <a:gd name="T60" fmla="*/ 0 w 681"/>
                <a:gd name="T61" fmla="*/ 0 h 630"/>
                <a:gd name="T62" fmla="*/ 0 w 681"/>
                <a:gd name="T63" fmla="*/ 0 h 630"/>
                <a:gd name="T64" fmla="*/ 0 w 681"/>
                <a:gd name="T65" fmla="*/ 0 h 630"/>
                <a:gd name="T66" fmla="*/ 0 w 681"/>
                <a:gd name="T67" fmla="*/ 0 h 630"/>
                <a:gd name="T68" fmla="*/ 0 w 681"/>
                <a:gd name="T69" fmla="*/ 0 h 630"/>
                <a:gd name="T70" fmla="*/ 0 w 681"/>
                <a:gd name="T71" fmla="*/ 0 h 630"/>
                <a:gd name="T72" fmla="*/ 0 w 681"/>
                <a:gd name="T73" fmla="*/ 0 h 630"/>
                <a:gd name="T74" fmla="*/ 0 w 681"/>
                <a:gd name="T75" fmla="*/ 0 h 630"/>
                <a:gd name="T76" fmla="*/ 0 w 681"/>
                <a:gd name="T77" fmla="*/ 0 h 630"/>
                <a:gd name="T78" fmla="*/ 0 w 681"/>
                <a:gd name="T79" fmla="*/ 0 h 630"/>
                <a:gd name="T80" fmla="*/ 0 w 681"/>
                <a:gd name="T81" fmla="*/ 0 h 630"/>
                <a:gd name="T82" fmla="*/ 0 w 681"/>
                <a:gd name="T83" fmla="*/ 0 h 630"/>
                <a:gd name="T84" fmla="*/ 0 w 681"/>
                <a:gd name="T85" fmla="*/ 0 h 630"/>
                <a:gd name="T86" fmla="*/ 0 w 681"/>
                <a:gd name="T87" fmla="*/ 0 h 630"/>
                <a:gd name="T88" fmla="*/ 0 w 681"/>
                <a:gd name="T89" fmla="*/ 0 h 630"/>
                <a:gd name="T90" fmla="*/ 0 w 681"/>
                <a:gd name="T91" fmla="*/ 0 h 630"/>
                <a:gd name="T92" fmla="*/ 0 w 681"/>
                <a:gd name="T93" fmla="*/ 0 h 630"/>
                <a:gd name="T94" fmla="*/ 0 w 681"/>
                <a:gd name="T95" fmla="*/ 0 h 630"/>
                <a:gd name="T96" fmla="*/ 0 w 681"/>
                <a:gd name="T97" fmla="*/ 0 h 630"/>
                <a:gd name="T98" fmla="*/ 0 w 681"/>
                <a:gd name="T99" fmla="*/ 0 h 630"/>
                <a:gd name="T100" fmla="*/ 0 w 681"/>
                <a:gd name="T101" fmla="*/ 0 h 630"/>
                <a:gd name="T102" fmla="*/ 0 w 681"/>
                <a:gd name="T103" fmla="*/ 0 h 630"/>
                <a:gd name="T104" fmla="*/ 0 w 681"/>
                <a:gd name="T105" fmla="*/ 0 h 6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81" h="630">
                  <a:moveTo>
                    <a:pt x="536" y="562"/>
                  </a:moveTo>
                  <a:lnTo>
                    <a:pt x="551" y="553"/>
                  </a:lnTo>
                  <a:lnTo>
                    <a:pt x="567" y="546"/>
                  </a:lnTo>
                  <a:lnTo>
                    <a:pt x="574" y="541"/>
                  </a:lnTo>
                  <a:lnTo>
                    <a:pt x="581" y="537"/>
                  </a:lnTo>
                  <a:lnTo>
                    <a:pt x="595" y="529"/>
                  </a:lnTo>
                  <a:lnTo>
                    <a:pt x="606" y="519"/>
                  </a:lnTo>
                  <a:lnTo>
                    <a:pt x="619" y="510"/>
                  </a:lnTo>
                  <a:lnTo>
                    <a:pt x="629" y="500"/>
                  </a:lnTo>
                  <a:lnTo>
                    <a:pt x="634" y="495"/>
                  </a:lnTo>
                  <a:lnTo>
                    <a:pt x="636" y="493"/>
                  </a:lnTo>
                  <a:lnTo>
                    <a:pt x="640" y="492"/>
                  </a:lnTo>
                  <a:lnTo>
                    <a:pt x="648" y="480"/>
                  </a:lnTo>
                  <a:lnTo>
                    <a:pt x="655" y="470"/>
                  </a:lnTo>
                  <a:lnTo>
                    <a:pt x="658" y="464"/>
                  </a:lnTo>
                  <a:lnTo>
                    <a:pt x="662" y="459"/>
                  </a:lnTo>
                  <a:lnTo>
                    <a:pt x="668" y="449"/>
                  </a:lnTo>
                  <a:lnTo>
                    <a:pt x="672" y="436"/>
                  </a:lnTo>
                  <a:lnTo>
                    <a:pt x="672" y="432"/>
                  </a:lnTo>
                  <a:lnTo>
                    <a:pt x="673" y="430"/>
                  </a:lnTo>
                  <a:lnTo>
                    <a:pt x="675" y="425"/>
                  </a:lnTo>
                  <a:lnTo>
                    <a:pt x="678" y="412"/>
                  </a:lnTo>
                  <a:lnTo>
                    <a:pt x="681" y="401"/>
                  </a:lnTo>
                  <a:lnTo>
                    <a:pt x="679" y="393"/>
                  </a:lnTo>
                  <a:lnTo>
                    <a:pt x="679" y="387"/>
                  </a:lnTo>
                  <a:lnTo>
                    <a:pt x="679" y="374"/>
                  </a:lnTo>
                  <a:lnTo>
                    <a:pt x="677" y="360"/>
                  </a:lnTo>
                  <a:lnTo>
                    <a:pt x="675" y="348"/>
                  </a:lnTo>
                  <a:lnTo>
                    <a:pt x="670" y="333"/>
                  </a:lnTo>
                  <a:lnTo>
                    <a:pt x="668" y="325"/>
                  </a:lnTo>
                  <a:lnTo>
                    <a:pt x="667" y="321"/>
                  </a:lnTo>
                  <a:lnTo>
                    <a:pt x="667" y="319"/>
                  </a:lnTo>
                  <a:lnTo>
                    <a:pt x="660" y="304"/>
                  </a:lnTo>
                  <a:lnTo>
                    <a:pt x="655" y="290"/>
                  </a:lnTo>
                  <a:lnTo>
                    <a:pt x="650" y="281"/>
                  </a:lnTo>
                  <a:lnTo>
                    <a:pt x="647" y="273"/>
                  </a:lnTo>
                  <a:lnTo>
                    <a:pt x="638" y="258"/>
                  </a:lnTo>
                  <a:lnTo>
                    <a:pt x="628" y="242"/>
                  </a:lnTo>
                  <a:lnTo>
                    <a:pt x="618" y="227"/>
                  </a:lnTo>
                  <a:lnTo>
                    <a:pt x="605" y="209"/>
                  </a:lnTo>
                  <a:lnTo>
                    <a:pt x="601" y="204"/>
                  </a:lnTo>
                  <a:lnTo>
                    <a:pt x="599" y="200"/>
                  </a:lnTo>
                  <a:lnTo>
                    <a:pt x="594" y="193"/>
                  </a:lnTo>
                  <a:lnTo>
                    <a:pt x="580" y="175"/>
                  </a:lnTo>
                  <a:lnTo>
                    <a:pt x="572" y="166"/>
                  </a:lnTo>
                  <a:lnTo>
                    <a:pt x="566" y="159"/>
                  </a:lnTo>
                  <a:lnTo>
                    <a:pt x="542" y="137"/>
                  </a:lnTo>
                  <a:lnTo>
                    <a:pt x="521" y="118"/>
                  </a:lnTo>
                  <a:lnTo>
                    <a:pt x="479" y="84"/>
                  </a:lnTo>
                  <a:lnTo>
                    <a:pt x="459" y="69"/>
                  </a:lnTo>
                  <a:lnTo>
                    <a:pt x="441" y="56"/>
                  </a:lnTo>
                  <a:lnTo>
                    <a:pt x="407" y="34"/>
                  </a:lnTo>
                  <a:lnTo>
                    <a:pt x="390" y="24"/>
                  </a:lnTo>
                  <a:lnTo>
                    <a:pt x="375" y="16"/>
                  </a:lnTo>
                  <a:lnTo>
                    <a:pt x="346" y="5"/>
                  </a:lnTo>
                  <a:lnTo>
                    <a:pt x="332" y="1"/>
                  </a:lnTo>
                  <a:lnTo>
                    <a:pt x="321" y="0"/>
                  </a:lnTo>
                  <a:lnTo>
                    <a:pt x="299" y="0"/>
                  </a:lnTo>
                  <a:lnTo>
                    <a:pt x="288" y="1"/>
                  </a:lnTo>
                  <a:lnTo>
                    <a:pt x="279" y="5"/>
                  </a:lnTo>
                  <a:lnTo>
                    <a:pt x="263" y="15"/>
                  </a:lnTo>
                  <a:lnTo>
                    <a:pt x="249" y="31"/>
                  </a:lnTo>
                  <a:lnTo>
                    <a:pt x="240" y="54"/>
                  </a:lnTo>
                  <a:lnTo>
                    <a:pt x="235" y="65"/>
                  </a:lnTo>
                  <a:lnTo>
                    <a:pt x="232" y="80"/>
                  </a:lnTo>
                  <a:lnTo>
                    <a:pt x="229" y="113"/>
                  </a:lnTo>
                  <a:lnTo>
                    <a:pt x="227" y="131"/>
                  </a:lnTo>
                  <a:lnTo>
                    <a:pt x="229" y="152"/>
                  </a:lnTo>
                  <a:lnTo>
                    <a:pt x="232" y="198"/>
                  </a:lnTo>
                  <a:lnTo>
                    <a:pt x="231" y="215"/>
                  </a:lnTo>
                  <a:lnTo>
                    <a:pt x="230" y="217"/>
                  </a:lnTo>
                  <a:lnTo>
                    <a:pt x="230" y="219"/>
                  </a:lnTo>
                  <a:lnTo>
                    <a:pt x="230" y="224"/>
                  </a:lnTo>
                  <a:lnTo>
                    <a:pt x="230" y="234"/>
                  </a:lnTo>
                  <a:lnTo>
                    <a:pt x="226" y="252"/>
                  </a:lnTo>
                  <a:lnTo>
                    <a:pt x="221" y="271"/>
                  </a:lnTo>
                  <a:lnTo>
                    <a:pt x="214" y="287"/>
                  </a:lnTo>
                  <a:lnTo>
                    <a:pt x="205" y="305"/>
                  </a:lnTo>
                  <a:lnTo>
                    <a:pt x="198" y="312"/>
                  </a:lnTo>
                  <a:lnTo>
                    <a:pt x="193" y="321"/>
                  </a:lnTo>
                  <a:lnTo>
                    <a:pt x="181" y="339"/>
                  </a:lnTo>
                  <a:lnTo>
                    <a:pt x="164" y="354"/>
                  </a:lnTo>
                  <a:lnTo>
                    <a:pt x="156" y="362"/>
                  </a:lnTo>
                  <a:lnTo>
                    <a:pt x="148" y="370"/>
                  </a:lnTo>
                  <a:lnTo>
                    <a:pt x="129" y="386"/>
                  </a:lnTo>
                  <a:lnTo>
                    <a:pt x="109" y="402"/>
                  </a:lnTo>
                  <a:lnTo>
                    <a:pt x="86" y="417"/>
                  </a:lnTo>
                  <a:lnTo>
                    <a:pt x="62" y="432"/>
                  </a:lnTo>
                  <a:lnTo>
                    <a:pt x="36" y="447"/>
                  </a:lnTo>
                  <a:lnTo>
                    <a:pt x="8" y="463"/>
                  </a:lnTo>
                  <a:lnTo>
                    <a:pt x="0" y="604"/>
                  </a:lnTo>
                  <a:lnTo>
                    <a:pt x="21" y="611"/>
                  </a:lnTo>
                  <a:lnTo>
                    <a:pt x="45" y="618"/>
                  </a:lnTo>
                  <a:lnTo>
                    <a:pt x="69" y="623"/>
                  </a:lnTo>
                  <a:lnTo>
                    <a:pt x="96" y="628"/>
                  </a:lnTo>
                  <a:lnTo>
                    <a:pt x="124" y="629"/>
                  </a:lnTo>
                  <a:lnTo>
                    <a:pt x="154" y="630"/>
                  </a:lnTo>
                  <a:lnTo>
                    <a:pt x="185" y="630"/>
                  </a:lnTo>
                  <a:lnTo>
                    <a:pt x="219" y="629"/>
                  </a:lnTo>
                  <a:lnTo>
                    <a:pt x="251" y="625"/>
                  </a:lnTo>
                  <a:lnTo>
                    <a:pt x="288" y="620"/>
                  </a:lnTo>
                  <a:lnTo>
                    <a:pt x="324" y="614"/>
                  </a:lnTo>
                  <a:lnTo>
                    <a:pt x="365" y="606"/>
                  </a:lnTo>
                  <a:lnTo>
                    <a:pt x="404" y="596"/>
                  </a:lnTo>
                  <a:lnTo>
                    <a:pt x="446" y="586"/>
                  </a:lnTo>
                  <a:lnTo>
                    <a:pt x="489" y="575"/>
                  </a:lnTo>
                  <a:lnTo>
                    <a:pt x="536" y="562"/>
                  </a:lnTo>
                  <a:close/>
                </a:path>
              </a:pathLst>
            </a:custGeom>
            <a:solidFill>
              <a:srgbClr val="00B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2" name="Freeform 64"/>
            <p:cNvSpPr/>
            <p:nvPr/>
          </p:nvSpPr>
          <p:spPr bwMode="auto">
            <a:xfrm>
              <a:off x="3015" y="2368"/>
              <a:ext cx="165" cy="152"/>
            </a:xfrm>
            <a:custGeom>
              <a:avLst/>
              <a:gdLst>
                <a:gd name="T0" fmla="*/ 0 w 681"/>
                <a:gd name="T1" fmla="*/ 0 h 630"/>
                <a:gd name="T2" fmla="*/ 0 w 681"/>
                <a:gd name="T3" fmla="*/ 0 h 630"/>
                <a:gd name="T4" fmla="*/ 0 w 681"/>
                <a:gd name="T5" fmla="*/ 0 h 630"/>
                <a:gd name="T6" fmla="*/ 0 w 681"/>
                <a:gd name="T7" fmla="*/ 0 h 630"/>
                <a:gd name="T8" fmla="*/ 0 w 681"/>
                <a:gd name="T9" fmla="*/ 0 h 630"/>
                <a:gd name="T10" fmla="*/ 0 w 681"/>
                <a:gd name="T11" fmla="*/ 0 h 630"/>
                <a:gd name="T12" fmla="*/ 0 w 681"/>
                <a:gd name="T13" fmla="*/ 0 h 630"/>
                <a:gd name="T14" fmla="*/ 0 w 681"/>
                <a:gd name="T15" fmla="*/ 0 h 630"/>
                <a:gd name="T16" fmla="*/ 0 w 681"/>
                <a:gd name="T17" fmla="*/ 0 h 630"/>
                <a:gd name="T18" fmla="*/ 0 w 681"/>
                <a:gd name="T19" fmla="*/ 0 h 630"/>
                <a:gd name="T20" fmla="*/ 0 w 681"/>
                <a:gd name="T21" fmla="*/ 0 h 630"/>
                <a:gd name="T22" fmla="*/ 0 w 681"/>
                <a:gd name="T23" fmla="*/ 0 h 630"/>
                <a:gd name="T24" fmla="*/ 0 w 681"/>
                <a:gd name="T25" fmla="*/ 0 h 630"/>
                <a:gd name="T26" fmla="*/ 0 w 681"/>
                <a:gd name="T27" fmla="*/ 0 h 630"/>
                <a:gd name="T28" fmla="*/ 0 w 681"/>
                <a:gd name="T29" fmla="*/ 0 h 630"/>
                <a:gd name="T30" fmla="*/ 0 w 681"/>
                <a:gd name="T31" fmla="*/ 0 h 630"/>
                <a:gd name="T32" fmla="*/ 0 w 681"/>
                <a:gd name="T33" fmla="*/ 0 h 630"/>
                <a:gd name="T34" fmla="*/ 0 w 681"/>
                <a:gd name="T35" fmla="*/ 0 h 630"/>
                <a:gd name="T36" fmla="*/ 0 w 681"/>
                <a:gd name="T37" fmla="*/ 0 h 630"/>
                <a:gd name="T38" fmla="*/ 0 w 681"/>
                <a:gd name="T39" fmla="*/ 0 h 630"/>
                <a:gd name="T40" fmla="*/ 0 w 681"/>
                <a:gd name="T41" fmla="*/ 0 h 630"/>
                <a:gd name="T42" fmla="*/ 0 w 681"/>
                <a:gd name="T43" fmla="*/ 0 h 630"/>
                <a:gd name="T44" fmla="*/ 0 w 681"/>
                <a:gd name="T45" fmla="*/ 0 h 630"/>
                <a:gd name="T46" fmla="*/ 0 w 681"/>
                <a:gd name="T47" fmla="*/ 0 h 630"/>
                <a:gd name="T48" fmla="*/ 0 w 681"/>
                <a:gd name="T49" fmla="*/ 0 h 630"/>
                <a:gd name="T50" fmla="*/ 0 w 681"/>
                <a:gd name="T51" fmla="*/ 0 h 630"/>
                <a:gd name="T52" fmla="*/ 0 w 681"/>
                <a:gd name="T53" fmla="*/ 0 h 630"/>
                <a:gd name="T54" fmla="*/ 0 w 681"/>
                <a:gd name="T55" fmla="*/ 0 h 630"/>
                <a:gd name="T56" fmla="*/ 0 w 681"/>
                <a:gd name="T57" fmla="*/ 0 h 630"/>
                <a:gd name="T58" fmla="*/ 0 w 681"/>
                <a:gd name="T59" fmla="*/ 0 h 630"/>
                <a:gd name="T60" fmla="*/ 0 w 681"/>
                <a:gd name="T61" fmla="*/ 0 h 630"/>
                <a:gd name="T62" fmla="*/ 0 w 681"/>
                <a:gd name="T63" fmla="*/ 0 h 630"/>
                <a:gd name="T64" fmla="*/ 0 w 681"/>
                <a:gd name="T65" fmla="*/ 0 h 630"/>
                <a:gd name="T66" fmla="*/ 0 w 681"/>
                <a:gd name="T67" fmla="*/ 0 h 630"/>
                <a:gd name="T68" fmla="*/ 0 w 681"/>
                <a:gd name="T69" fmla="*/ 0 h 630"/>
                <a:gd name="T70" fmla="*/ 0 w 681"/>
                <a:gd name="T71" fmla="*/ 0 h 630"/>
                <a:gd name="T72" fmla="*/ 0 w 681"/>
                <a:gd name="T73" fmla="*/ 0 h 630"/>
                <a:gd name="T74" fmla="*/ 0 w 681"/>
                <a:gd name="T75" fmla="*/ 0 h 630"/>
                <a:gd name="T76" fmla="*/ 0 w 681"/>
                <a:gd name="T77" fmla="*/ 0 h 630"/>
                <a:gd name="T78" fmla="*/ 0 w 681"/>
                <a:gd name="T79" fmla="*/ 0 h 630"/>
                <a:gd name="T80" fmla="*/ 0 w 681"/>
                <a:gd name="T81" fmla="*/ 0 h 630"/>
                <a:gd name="T82" fmla="*/ 0 w 681"/>
                <a:gd name="T83" fmla="*/ 0 h 630"/>
                <a:gd name="T84" fmla="*/ 0 w 681"/>
                <a:gd name="T85" fmla="*/ 0 h 630"/>
                <a:gd name="T86" fmla="*/ 0 w 681"/>
                <a:gd name="T87" fmla="*/ 0 h 630"/>
                <a:gd name="T88" fmla="*/ 0 w 681"/>
                <a:gd name="T89" fmla="*/ 0 h 630"/>
                <a:gd name="T90" fmla="*/ 0 w 681"/>
                <a:gd name="T91" fmla="*/ 0 h 630"/>
                <a:gd name="T92" fmla="*/ 0 w 681"/>
                <a:gd name="T93" fmla="*/ 0 h 630"/>
                <a:gd name="T94" fmla="*/ 0 w 681"/>
                <a:gd name="T95" fmla="*/ 0 h 630"/>
                <a:gd name="T96" fmla="*/ 0 w 681"/>
                <a:gd name="T97" fmla="*/ 0 h 630"/>
                <a:gd name="T98" fmla="*/ 0 w 681"/>
                <a:gd name="T99" fmla="*/ 0 h 630"/>
                <a:gd name="T100" fmla="*/ 0 w 681"/>
                <a:gd name="T101" fmla="*/ 0 h 630"/>
                <a:gd name="T102" fmla="*/ 0 w 681"/>
                <a:gd name="T103" fmla="*/ 0 h 630"/>
                <a:gd name="T104" fmla="*/ 0 w 681"/>
                <a:gd name="T105" fmla="*/ 0 h 6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81" h="630">
                  <a:moveTo>
                    <a:pt x="8" y="463"/>
                  </a:moveTo>
                  <a:lnTo>
                    <a:pt x="36" y="447"/>
                  </a:lnTo>
                  <a:lnTo>
                    <a:pt x="62" y="432"/>
                  </a:lnTo>
                  <a:lnTo>
                    <a:pt x="86" y="417"/>
                  </a:lnTo>
                  <a:lnTo>
                    <a:pt x="109" y="402"/>
                  </a:lnTo>
                  <a:lnTo>
                    <a:pt x="129" y="386"/>
                  </a:lnTo>
                  <a:lnTo>
                    <a:pt x="148" y="370"/>
                  </a:lnTo>
                  <a:lnTo>
                    <a:pt x="156" y="362"/>
                  </a:lnTo>
                  <a:lnTo>
                    <a:pt x="164" y="354"/>
                  </a:lnTo>
                  <a:lnTo>
                    <a:pt x="181" y="339"/>
                  </a:lnTo>
                  <a:lnTo>
                    <a:pt x="193" y="321"/>
                  </a:lnTo>
                  <a:lnTo>
                    <a:pt x="198" y="312"/>
                  </a:lnTo>
                  <a:lnTo>
                    <a:pt x="205" y="305"/>
                  </a:lnTo>
                  <a:lnTo>
                    <a:pt x="214" y="287"/>
                  </a:lnTo>
                  <a:lnTo>
                    <a:pt x="221" y="271"/>
                  </a:lnTo>
                  <a:lnTo>
                    <a:pt x="226" y="252"/>
                  </a:lnTo>
                  <a:lnTo>
                    <a:pt x="230" y="234"/>
                  </a:lnTo>
                  <a:lnTo>
                    <a:pt x="230" y="224"/>
                  </a:lnTo>
                  <a:lnTo>
                    <a:pt x="230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2" y="198"/>
                  </a:lnTo>
                  <a:lnTo>
                    <a:pt x="229" y="152"/>
                  </a:lnTo>
                  <a:lnTo>
                    <a:pt x="227" y="131"/>
                  </a:lnTo>
                  <a:lnTo>
                    <a:pt x="229" y="113"/>
                  </a:lnTo>
                  <a:lnTo>
                    <a:pt x="232" y="80"/>
                  </a:lnTo>
                  <a:lnTo>
                    <a:pt x="235" y="65"/>
                  </a:lnTo>
                  <a:lnTo>
                    <a:pt x="240" y="54"/>
                  </a:lnTo>
                  <a:lnTo>
                    <a:pt x="249" y="31"/>
                  </a:lnTo>
                  <a:lnTo>
                    <a:pt x="263" y="15"/>
                  </a:lnTo>
                  <a:lnTo>
                    <a:pt x="279" y="5"/>
                  </a:lnTo>
                  <a:lnTo>
                    <a:pt x="288" y="1"/>
                  </a:lnTo>
                  <a:lnTo>
                    <a:pt x="299" y="0"/>
                  </a:lnTo>
                  <a:lnTo>
                    <a:pt x="321" y="0"/>
                  </a:lnTo>
                  <a:lnTo>
                    <a:pt x="332" y="1"/>
                  </a:lnTo>
                  <a:lnTo>
                    <a:pt x="346" y="5"/>
                  </a:lnTo>
                  <a:lnTo>
                    <a:pt x="375" y="16"/>
                  </a:lnTo>
                  <a:lnTo>
                    <a:pt x="390" y="24"/>
                  </a:lnTo>
                  <a:lnTo>
                    <a:pt x="407" y="34"/>
                  </a:lnTo>
                  <a:lnTo>
                    <a:pt x="441" y="56"/>
                  </a:lnTo>
                  <a:lnTo>
                    <a:pt x="459" y="69"/>
                  </a:lnTo>
                  <a:lnTo>
                    <a:pt x="479" y="84"/>
                  </a:lnTo>
                  <a:lnTo>
                    <a:pt x="521" y="118"/>
                  </a:lnTo>
                  <a:lnTo>
                    <a:pt x="542" y="137"/>
                  </a:lnTo>
                  <a:lnTo>
                    <a:pt x="566" y="159"/>
                  </a:lnTo>
                  <a:lnTo>
                    <a:pt x="572" y="166"/>
                  </a:lnTo>
                  <a:lnTo>
                    <a:pt x="580" y="175"/>
                  </a:lnTo>
                  <a:lnTo>
                    <a:pt x="594" y="193"/>
                  </a:lnTo>
                  <a:lnTo>
                    <a:pt x="599" y="200"/>
                  </a:lnTo>
                  <a:lnTo>
                    <a:pt x="601" y="204"/>
                  </a:lnTo>
                  <a:lnTo>
                    <a:pt x="605" y="209"/>
                  </a:lnTo>
                  <a:lnTo>
                    <a:pt x="618" y="227"/>
                  </a:lnTo>
                  <a:lnTo>
                    <a:pt x="628" y="242"/>
                  </a:lnTo>
                  <a:lnTo>
                    <a:pt x="638" y="258"/>
                  </a:lnTo>
                  <a:lnTo>
                    <a:pt x="647" y="273"/>
                  </a:lnTo>
                  <a:lnTo>
                    <a:pt x="650" y="281"/>
                  </a:lnTo>
                  <a:lnTo>
                    <a:pt x="655" y="290"/>
                  </a:lnTo>
                  <a:lnTo>
                    <a:pt x="660" y="304"/>
                  </a:lnTo>
                  <a:lnTo>
                    <a:pt x="667" y="319"/>
                  </a:lnTo>
                  <a:lnTo>
                    <a:pt x="667" y="321"/>
                  </a:lnTo>
                  <a:lnTo>
                    <a:pt x="668" y="325"/>
                  </a:lnTo>
                  <a:lnTo>
                    <a:pt x="670" y="333"/>
                  </a:lnTo>
                  <a:lnTo>
                    <a:pt x="675" y="348"/>
                  </a:lnTo>
                  <a:lnTo>
                    <a:pt x="677" y="360"/>
                  </a:lnTo>
                  <a:lnTo>
                    <a:pt x="679" y="374"/>
                  </a:lnTo>
                  <a:lnTo>
                    <a:pt x="679" y="387"/>
                  </a:lnTo>
                  <a:lnTo>
                    <a:pt x="679" y="393"/>
                  </a:lnTo>
                  <a:lnTo>
                    <a:pt x="681" y="401"/>
                  </a:lnTo>
                  <a:lnTo>
                    <a:pt x="678" y="412"/>
                  </a:lnTo>
                  <a:lnTo>
                    <a:pt x="675" y="425"/>
                  </a:lnTo>
                  <a:lnTo>
                    <a:pt x="673" y="430"/>
                  </a:lnTo>
                  <a:lnTo>
                    <a:pt x="672" y="432"/>
                  </a:lnTo>
                  <a:lnTo>
                    <a:pt x="672" y="436"/>
                  </a:lnTo>
                  <a:lnTo>
                    <a:pt x="668" y="449"/>
                  </a:lnTo>
                  <a:lnTo>
                    <a:pt x="662" y="459"/>
                  </a:lnTo>
                  <a:lnTo>
                    <a:pt x="658" y="464"/>
                  </a:lnTo>
                  <a:lnTo>
                    <a:pt x="655" y="470"/>
                  </a:lnTo>
                  <a:lnTo>
                    <a:pt x="648" y="480"/>
                  </a:lnTo>
                  <a:lnTo>
                    <a:pt x="640" y="492"/>
                  </a:lnTo>
                  <a:lnTo>
                    <a:pt x="636" y="493"/>
                  </a:lnTo>
                  <a:lnTo>
                    <a:pt x="634" y="495"/>
                  </a:lnTo>
                  <a:lnTo>
                    <a:pt x="629" y="500"/>
                  </a:lnTo>
                  <a:lnTo>
                    <a:pt x="619" y="510"/>
                  </a:lnTo>
                  <a:lnTo>
                    <a:pt x="606" y="519"/>
                  </a:lnTo>
                  <a:lnTo>
                    <a:pt x="595" y="529"/>
                  </a:lnTo>
                  <a:lnTo>
                    <a:pt x="581" y="537"/>
                  </a:lnTo>
                  <a:lnTo>
                    <a:pt x="574" y="541"/>
                  </a:lnTo>
                  <a:lnTo>
                    <a:pt x="567" y="546"/>
                  </a:lnTo>
                  <a:lnTo>
                    <a:pt x="551" y="553"/>
                  </a:lnTo>
                  <a:lnTo>
                    <a:pt x="536" y="562"/>
                  </a:lnTo>
                  <a:lnTo>
                    <a:pt x="489" y="575"/>
                  </a:lnTo>
                  <a:lnTo>
                    <a:pt x="446" y="586"/>
                  </a:lnTo>
                  <a:lnTo>
                    <a:pt x="404" y="596"/>
                  </a:lnTo>
                  <a:lnTo>
                    <a:pt x="365" y="606"/>
                  </a:lnTo>
                  <a:lnTo>
                    <a:pt x="324" y="614"/>
                  </a:lnTo>
                  <a:lnTo>
                    <a:pt x="288" y="620"/>
                  </a:lnTo>
                  <a:lnTo>
                    <a:pt x="251" y="625"/>
                  </a:lnTo>
                  <a:lnTo>
                    <a:pt x="219" y="629"/>
                  </a:lnTo>
                  <a:lnTo>
                    <a:pt x="185" y="630"/>
                  </a:lnTo>
                  <a:lnTo>
                    <a:pt x="154" y="630"/>
                  </a:lnTo>
                  <a:lnTo>
                    <a:pt x="124" y="629"/>
                  </a:lnTo>
                  <a:lnTo>
                    <a:pt x="96" y="628"/>
                  </a:lnTo>
                  <a:lnTo>
                    <a:pt x="69" y="623"/>
                  </a:lnTo>
                  <a:lnTo>
                    <a:pt x="45" y="618"/>
                  </a:lnTo>
                  <a:lnTo>
                    <a:pt x="21" y="611"/>
                  </a:lnTo>
                  <a:lnTo>
                    <a:pt x="0" y="60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3" name="Freeform 65"/>
            <p:cNvSpPr/>
            <p:nvPr/>
          </p:nvSpPr>
          <p:spPr bwMode="auto">
            <a:xfrm>
              <a:off x="2899" y="2484"/>
              <a:ext cx="124" cy="157"/>
            </a:xfrm>
            <a:custGeom>
              <a:avLst/>
              <a:gdLst>
                <a:gd name="T0" fmla="*/ 0 w 511"/>
                <a:gd name="T1" fmla="*/ 0 h 649"/>
                <a:gd name="T2" fmla="*/ 0 w 511"/>
                <a:gd name="T3" fmla="*/ 0 h 649"/>
                <a:gd name="T4" fmla="*/ 0 w 511"/>
                <a:gd name="T5" fmla="*/ 0 h 649"/>
                <a:gd name="T6" fmla="*/ 0 w 511"/>
                <a:gd name="T7" fmla="*/ 0 h 649"/>
                <a:gd name="T8" fmla="*/ 0 w 511"/>
                <a:gd name="T9" fmla="*/ 0 h 649"/>
                <a:gd name="T10" fmla="*/ 0 w 511"/>
                <a:gd name="T11" fmla="*/ 0 h 649"/>
                <a:gd name="T12" fmla="*/ 0 w 511"/>
                <a:gd name="T13" fmla="*/ 0 h 649"/>
                <a:gd name="T14" fmla="*/ 0 w 511"/>
                <a:gd name="T15" fmla="*/ 0 h 649"/>
                <a:gd name="T16" fmla="*/ 0 w 511"/>
                <a:gd name="T17" fmla="*/ 0 h 649"/>
                <a:gd name="T18" fmla="*/ 0 w 511"/>
                <a:gd name="T19" fmla="*/ 0 h 649"/>
                <a:gd name="T20" fmla="*/ 0 w 511"/>
                <a:gd name="T21" fmla="*/ 0 h 649"/>
                <a:gd name="T22" fmla="*/ 0 w 511"/>
                <a:gd name="T23" fmla="*/ 0 h 649"/>
                <a:gd name="T24" fmla="*/ 0 w 511"/>
                <a:gd name="T25" fmla="*/ 0 h 649"/>
                <a:gd name="T26" fmla="*/ 0 w 511"/>
                <a:gd name="T27" fmla="*/ 0 h 649"/>
                <a:gd name="T28" fmla="*/ 0 w 511"/>
                <a:gd name="T29" fmla="*/ 0 h 649"/>
                <a:gd name="T30" fmla="*/ 0 w 511"/>
                <a:gd name="T31" fmla="*/ 0 h 649"/>
                <a:gd name="T32" fmla="*/ 0 w 511"/>
                <a:gd name="T33" fmla="*/ 0 h 649"/>
                <a:gd name="T34" fmla="*/ 0 w 511"/>
                <a:gd name="T35" fmla="*/ 0 h 649"/>
                <a:gd name="T36" fmla="*/ 0 w 511"/>
                <a:gd name="T37" fmla="*/ 0 h 649"/>
                <a:gd name="T38" fmla="*/ 0 w 511"/>
                <a:gd name="T39" fmla="*/ 0 h 649"/>
                <a:gd name="T40" fmla="*/ 0 w 511"/>
                <a:gd name="T41" fmla="*/ 0 h 649"/>
                <a:gd name="T42" fmla="*/ 0 w 511"/>
                <a:gd name="T43" fmla="*/ 0 h 649"/>
                <a:gd name="T44" fmla="*/ 0 w 511"/>
                <a:gd name="T45" fmla="*/ 0 h 649"/>
                <a:gd name="T46" fmla="*/ 0 w 511"/>
                <a:gd name="T47" fmla="*/ 0 h 649"/>
                <a:gd name="T48" fmla="*/ 0 w 511"/>
                <a:gd name="T49" fmla="*/ 0 h 649"/>
                <a:gd name="T50" fmla="*/ 0 w 511"/>
                <a:gd name="T51" fmla="*/ 0 h 649"/>
                <a:gd name="T52" fmla="*/ 0 w 511"/>
                <a:gd name="T53" fmla="*/ 0 h 649"/>
                <a:gd name="T54" fmla="*/ 0 w 511"/>
                <a:gd name="T55" fmla="*/ 0 h 649"/>
                <a:gd name="T56" fmla="*/ 0 w 511"/>
                <a:gd name="T57" fmla="*/ 0 h 649"/>
                <a:gd name="T58" fmla="*/ 0 w 511"/>
                <a:gd name="T59" fmla="*/ 0 h 649"/>
                <a:gd name="T60" fmla="*/ 0 w 511"/>
                <a:gd name="T61" fmla="*/ 0 h 649"/>
                <a:gd name="T62" fmla="*/ 0 w 511"/>
                <a:gd name="T63" fmla="*/ 0 h 649"/>
                <a:gd name="T64" fmla="*/ 0 w 511"/>
                <a:gd name="T65" fmla="*/ 0 h 649"/>
                <a:gd name="T66" fmla="*/ 0 w 511"/>
                <a:gd name="T67" fmla="*/ 0 h 649"/>
                <a:gd name="T68" fmla="*/ 0 w 511"/>
                <a:gd name="T69" fmla="*/ 0 h 649"/>
                <a:gd name="T70" fmla="*/ 0 w 511"/>
                <a:gd name="T71" fmla="*/ 0 h 649"/>
                <a:gd name="T72" fmla="*/ 0 w 511"/>
                <a:gd name="T73" fmla="*/ 0 h 6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11" h="649">
                  <a:moveTo>
                    <a:pt x="511" y="216"/>
                  </a:moveTo>
                  <a:lnTo>
                    <a:pt x="465" y="22"/>
                  </a:lnTo>
                  <a:lnTo>
                    <a:pt x="428" y="12"/>
                  </a:lnTo>
                  <a:lnTo>
                    <a:pt x="392" y="5"/>
                  </a:lnTo>
                  <a:lnTo>
                    <a:pt x="358" y="1"/>
                  </a:lnTo>
                  <a:lnTo>
                    <a:pt x="326" y="0"/>
                  </a:lnTo>
                  <a:lnTo>
                    <a:pt x="262" y="4"/>
                  </a:lnTo>
                  <a:lnTo>
                    <a:pt x="231" y="10"/>
                  </a:lnTo>
                  <a:lnTo>
                    <a:pt x="204" y="19"/>
                  </a:lnTo>
                  <a:lnTo>
                    <a:pt x="175" y="28"/>
                  </a:lnTo>
                  <a:lnTo>
                    <a:pt x="147" y="42"/>
                  </a:lnTo>
                  <a:lnTo>
                    <a:pt x="121" y="57"/>
                  </a:lnTo>
                  <a:lnTo>
                    <a:pt x="97" y="76"/>
                  </a:lnTo>
                  <a:lnTo>
                    <a:pt x="73" y="95"/>
                  </a:lnTo>
                  <a:lnTo>
                    <a:pt x="50" y="119"/>
                  </a:lnTo>
                  <a:lnTo>
                    <a:pt x="29" y="145"/>
                  </a:lnTo>
                  <a:lnTo>
                    <a:pt x="9" y="174"/>
                  </a:lnTo>
                  <a:lnTo>
                    <a:pt x="2" y="206"/>
                  </a:lnTo>
                  <a:lnTo>
                    <a:pt x="1" y="236"/>
                  </a:lnTo>
                  <a:lnTo>
                    <a:pt x="0" y="265"/>
                  </a:lnTo>
                  <a:lnTo>
                    <a:pt x="2" y="294"/>
                  </a:lnTo>
                  <a:lnTo>
                    <a:pt x="5" y="321"/>
                  </a:lnTo>
                  <a:lnTo>
                    <a:pt x="11" y="346"/>
                  </a:lnTo>
                  <a:lnTo>
                    <a:pt x="19" y="370"/>
                  </a:lnTo>
                  <a:lnTo>
                    <a:pt x="30" y="392"/>
                  </a:lnTo>
                  <a:lnTo>
                    <a:pt x="40" y="413"/>
                  </a:lnTo>
                  <a:lnTo>
                    <a:pt x="54" y="432"/>
                  </a:lnTo>
                  <a:lnTo>
                    <a:pt x="69" y="449"/>
                  </a:lnTo>
                  <a:lnTo>
                    <a:pt x="88" y="467"/>
                  </a:lnTo>
                  <a:lnTo>
                    <a:pt x="107" y="482"/>
                  </a:lnTo>
                  <a:lnTo>
                    <a:pt x="129" y="496"/>
                  </a:lnTo>
                  <a:lnTo>
                    <a:pt x="153" y="509"/>
                  </a:lnTo>
                  <a:lnTo>
                    <a:pt x="180" y="520"/>
                  </a:lnTo>
                  <a:lnTo>
                    <a:pt x="207" y="551"/>
                  </a:lnTo>
                  <a:lnTo>
                    <a:pt x="235" y="579"/>
                  </a:lnTo>
                  <a:lnTo>
                    <a:pt x="260" y="602"/>
                  </a:lnTo>
                  <a:lnTo>
                    <a:pt x="285" y="621"/>
                  </a:lnTo>
                  <a:lnTo>
                    <a:pt x="296" y="627"/>
                  </a:lnTo>
                  <a:lnTo>
                    <a:pt x="301" y="630"/>
                  </a:lnTo>
                  <a:lnTo>
                    <a:pt x="303" y="631"/>
                  </a:lnTo>
                  <a:lnTo>
                    <a:pt x="307" y="633"/>
                  </a:lnTo>
                  <a:lnTo>
                    <a:pt x="317" y="638"/>
                  </a:lnTo>
                  <a:lnTo>
                    <a:pt x="328" y="643"/>
                  </a:lnTo>
                  <a:lnTo>
                    <a:pt x="337" y="646"/>
                  </a:lnTo>
                  <a:lnTo>
                    <a:pt x="347" y="649"/>
                  </a:lnTo>
                  <a:lnTo>
                    <a:pt x="356" y="649"/>
                  </a:lnTo>
                  <a:lnTo>
                    <a:pt x="366" y="649"/>
                  </a:lnTo>
                  <a:lnTo>
                    <a:pt x="381" y="642"/>
                  </a:lnTo>
                  <a:lnTo>
                    <a:pt x="396" y="632"/>
                  </a:lnTo>
                  <a:lnTo>
                    <a:pt x="409" y="617"/>
                  </a:lnTo>
                  <a:lnTo>
                    <a:pt x="414" y="607"/>
                  </a:lnTo>
                  <a:lnTo>
                    <a:pt x="416" y="602"/>
                  </a:lnTo>
                  <a:lnTo>
                    <a:pt x="418" y="599"/>
                  </a:lnTo>
                  <a:lnTo>
                    <a:pt x="420" y="598"/>
                  </a:lnTo>
                  <a:lnTo>
                    <a:pt x="424" y="585"/>
                  </a:lnTo>
                  <a:lnTo>
                    <a:pt x="429" y="573"/>
                  </a:lnTo>
                  <a:lnTo>
                    <a:pt x="430" y="565"/>
                  </a:lnTo>
                  <a:lnTo>
                    <a:pt x="433" y="559"/>
                  </a:lnTo>
                  <a:lnTo>
                    <a:pt x="438" y="545"/>
                  </a:lnTo>
                  <a:lnTo>
                    <a:pt x="440" y="529"/>
                  </a:lnTo>
                  <a:lnTo>
                    <a:pt x="440" y="524"/>
                  </a:lnTo>
                  <a:lnTo>
                    <a:pt x="442" y="520"/>
                  </a:lnTo>
                  <a:lnTo>
                    <a:pt x="444" y="512"/>
                  </a:lnTo>
                  <a:lnTo>
                    <a:pt x="449" y="474"/>
                  </a:lnTo>
                  <a:lnTo>
                    <a:pt x="465" y="425"/>
                  </a:lnTo>
                  <a:lnTo>
                    <a:pt x="472" y="403"/>
                  </a:lnTo>
                  <a:lnTo>
                    <a:pt x="479" y="382"/>
                  </a:lnTo>
                  <a:lnTo>
                    <a:pt x="491" y="343"/>
                  </a:lnTo>
                  <a:lnTo>
                    <a:pt x="494" y="326"/>
                  </a:lnTo>
                  <a:lnTo>
                    <a:pt x="499" y="310"/>
                  </a:lnTo>
                  <a:lnTo>
                    <a:pt x="506" y="279"/>
                  </a:lnTo>
                  <a:lnTo>
                    <a:pt x="507" y="265"/>
                  </a:lnTo>
                  <a:lnTo>
                    <a:pt x="510" y="254"/>
                  </a:lnTo>
                  <a:lnTo>
                    <a:pt x="511" y="232"/>
                  </a:lnTo>
                  <a:lnTo>
                    <a:pt x="511" y="216"/>
                  </a:lnTo>
                  <a:close/>
                </a:path>
              </a:pathLst>
            </a:custGeom>
            <a:solidFill>
              <a:srgbClr val="00B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4" name="Freeform 66"/>
            <p:cNvSpPr/>
            <p:nvPr/>
          </p:nvSpPr>
          <p:spPr bwMode="auto">
            <a:xfrm>
              <a:off x="2899" y="2484"/>
              <a:ext cx="124" cy="157"/>
            </a:xfrm>
            <a:custGeom>
              <a:avLst/>
              <a:gdLst>
                <a:gd name="T0" fmla="*/ 0 w 511"/>
                <a:gd name="T1" fmla="*/ 0 h 649"/>
                <a:gd name="T2" fmla="*/ 0 w 511"/>
                <a:gd name="T3" fmla="*/ 0 h 649"/>
                <a:gd name="T4" fmla="*/ 0 w 511"/>
                <a:gd name="T5" fmla="*/ 0 h 649"/>
                <a:gd name="T6" fmla="*/ 0 w 511"/>
                <a:gd name="T7" fmla="*/ 0 h 649"/>
                <a:gd name="T8" fmla="*/ 0 w 511"/>
                <a:gd name="T9" fmla="*/ 0 h 649"/>
                <a:gd name="T10" fmla="*/ 0 w 511"/>
                <a:gd name="T11" fmla="*/ 0 h 649"/>
                <a:gd name="T12" fmla="*/ 0 w 511"/>
                <a:gd name="T13" fmla="*/ 0 h 649"/>
                <a:gd name="T14" fmla="*/ 0 w 511"/>
                <a:gd name="T15" fmla="*/ 0 h 649"/>
                <a:gd name="T16" fmla="*/ 0 w 511"/>
                <a:gd name="T17" fmla="*/ 0 h 649"/>
                <a:gd name="T18" fmla="*/ 0 w 511"/>
                <a:gd name="T19" fmla="*/ 0 h 649"/>
                <a:gd name="T20" fmla="*/ 0 w 511"/>
                <a:gd name="T21" fmla="*/ 0 h 649"/>
                <a:gd name="T22" fmla="*/ 0 w 511"/>
                <a:gd name="T23" fmla="*/ 0 h 649"/>
                <a:gd name="T24" fmla="*/ 0 w 511"/>
                <a:gd name="T25" fmla="*/ 0 h 649"/>
                <a:gd name="T26" fmla="*/ 0 w 511"/>
                <a:gd name="T27" fmla="*/ 0 h 649"/>
                <a:gd name="T28" fmla="*/ 0 w 511"/>
                <a:gd name="T29" fmla="*/ 0 h 649"/>
                <a:gd name="T30" fmla="*/ 0 w 511"/>
                <a:gd name="T31" fmla="*/ 0 h 649"/>
                <a:gd name="T32" fmla="*/ 0 w 511"/>
                <a:gd name="T33" fmla="*/ 0 h 649"/>
                <a:gd name="T34" fmla="*/ 0 w 511"/>
                <a:gd name="T35" fmla="*/ 0 h 649"/>
                <a:gd name="T36" fmla="*/ 0 w 511"/>
                <a:gd name="T37" fmla="*/ 0 h 649"/>
                <a:gd name="T38" fmla="*/ 0 w 511"/>
                <a:gd name="T39" fmla="*/ 0 h 649"/>
                <a:gd name="T40" fmla="*/ 0 w 511"/>
                <a:gd name="T41" fmla="*/ 0 h 649"/>
                <a:gd name="T42" fmla="*/ 0 w 511"/>
                <a:gd name="T43" fmla="*/ 0 h 649"/>
                <a:gd name="T44" fmla="*/ 0 w 511"/>
                <a:gd name="T45" fmla="*/ 0 h 649"/>
                <a:gd name="T46" fmla="*/ 0 w 511"/>
                <a:gd name="T47" fmla="*/ 0 h 649"/>
                <a:gd name="T48" fmla="*/ 0 w 511"/>
                <a:gd name="T49" fmla="*/ 0 h 649"/>
                <a:gd name="T50" fmla="*/ 0 w 511"/>
                <a:gd name="T51" fmla="*/ 0 h 649"/>
                <a:gd name="T52" fmla="*/ 0 w 511"/>
                <a:gd name="T53" fmla="*/ 0 h 649"/>
                <a:gd name="T54" fmla="*/ 0 w 511"/>
                <a:gd name="T55" fmla="*/ 0 h 649"/>
                <a:gd name="T56" fmla="*/ 0 w 511"/>
                <a:gd name="T57" fmla="*/ 0 h 649"/>
                <a:gd name="T58" fmla="*/ 0 w 511"/>
                <a:gd name="T59" fmla="*/ 0 h 649"/>
                <a:gd name="T60" fmla="*/ 0 w 511"/>
                <a:gd name="T61" fmla="*/ 0 h 649"/>
                <a:gd name="T62" fmla="*/ 0 w 511"/>
                <a:gd name="T63" fmla="*/ 0 h 649"/>
                <a:gd name="T64" fmla="*/ 0 w 511"/>
                <a:gd name="T65" fmla="*/ 0 h 649"/>
                <a:gd name="T66" fmla="*/ 0 w 511"/>
                <a:gd name="T67" fmla="*/ 0 h 649"/>
                <a:gd name="T68" fmla="*/ 0 w 511"/>
                <a:gd name="T69" fmla="*/ 0 h 649"/>
                <a:gd name="T70" fmla="*/ 0 w 511"/>
                <a:gd name="T71" fmla="*/ 0 h 649"/>
                <a:gd name="T72" fmla="*/ 0 w 511"/>
                <a:gd name="T73" fmla="*/ 0 h 6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11" h="649">
                  <a:moveTo>
                    <a:pt x="511" y="216"/>
                  </a:moveTo>
                  <a:lnTo>
                    <a:pt x="511" y="232"/>
                  </a:lnTo>
                  <a:lnTo>
                    <a:pt x="510" y="254"/>
                  </a:lnTo>
                  <a:lnTo>
                    <a:pt x="507" y="265"/>
                  </a:lnTo>
                  <a:lnTo>
                    <a:pt x="506" y="279"/>
                  </a:lnTo>
                  <a:lnTo>
                    <a:pt x="499" y="310"/>
                  </a:lnTo>
                  <a:lnTo>
                    <a:pt x="494" y="326"/>
                  </a:lnTo>
                  <a:lnTo>
                    <a:pt x="491" y="343"/>
                  </a:lnTo>
                  <a:lnTo>
                    <a:pt x="479" y="382"/>
                  </a:lnTo>
                  <a:lnTo>
                    <a:pt x="472" y="403"/>
                  </a:lnTo>
                  <a:lnTo>
                    <a:pt x="465" y="425"/>
                  </a:lnTo>
                  <a:lnTo>
                    <a:pt x="449" y="474"/>
                  </a:lnTo>
                  <a:lnTo>
                    <a:pt x="444" y="512"/>
                  </a:lnTo>
                  <a:lnTo>
                    <a:pt x="442" y="520"/>
                  </a:lnTo>
                  <a:lnTo>
                    <a:pt x="440" y="524"/>
                  </a:lnTo>
                  <a:lnTo>
                    <a:pt x="440" y="529"/>
                  </a:lnTo>
                  <a:lnTo>
                    <a:pt x="438" y="545"/>
                  </a:lnTo>
                  <a:lnTo>
                    <a:pt x="433" y="559"/>
                  </a:lnTo>
                  <a:lnTo>
                    <a:pt x="430" y="565"/>
                  </a:lnTo>
                  <a:lnTo>
                    <a:pt x="429" y="573"/>
                  </a:lnTo>
                  <a:lnTo>
                    <a:pt x="424" y="585"/>
                  </a:lnTo>
                  <a:lnTo>
                    <a:pt x="420" y="598"/>
                  </a:lnTo>
                  <a:lnTo>
                    <a:pt x="418" y="599"/>
                  </a:lnTo>
                  <a:lnTo>
                    <a:pt x="416" y="602"/>
                  </a:lnTo>
                  <a:lnTo>
                    <a:pt x="414" y="607"/>
                  </a:lnTo>
                  <a:lnTo>
                    <a:pt x="409" y="617"/>
                  </a:lnTo>
                  <a:lnTo>
                    <a:pt x="396" y="632"/>
                  </a:lnTo>
                  <a:lnTo>
                    <a:pt x="381" y="642"/>
                  </a:lnTo>
                  <a:lnTo>
                    <a:pt x="366" y="649"/>
                  </a:lnTo>
                  <a:lnTo>
                    <a:pt x="356" y="649"/>
                  </a:lnTo>
                  <a:lnTo>
                    <a:pt x="347" y="649"/>
                  </a:lnTo>
                  <a:lnTo>
                    <a:pt x="337" y="646"/>
                  </a:lnTo>
                  <a:lnTo>
                    <a:pt x="328" y="643"/>
                  </a:lnTo>
                  <a:lnTo>
                    <a:pt x="317" y="638"/>
                  </a:lnTo>
                  <a:lnTo>
                    <a:pt x="307" y="633"/>
                  </a:lnTo>
                  <a:lnTo>
                    <a:pt x="303" y="631"/>
                  </a:lnTo>
                  <a:lnTo>
                    <a:pt x="301" y="630"/>
                  </a:lnTo>
                  <a:lnTo>
                    <a:pt x="296" y="627"/>
                  </a:lnTo>
                  <a:lnTo>
                    <a:pt x="285" y="621"/>
                  </a:lnTo>
                  <a:lnTo>
                    <a:pt x="260" y="602"/>
                  </a:lnTo>
                  <a:lnTo>
                    <a:pt x="235" y="579"/>
                  </a:lnTo>
                  <a:lnTo>
                    <a:pt x="207" y="551"/>
                  </a:lnTo>
                  <a:lnTo>
                    <a:pt x="180" y="520"/>
                  </a:lnTo>
                  <a:lnTo>
                    <a:pt x="153" y="509"/>
                  </a:lnTo>
                  <a:lnTo>
                    <a:pt x="129" y="496"/>
                  </a:lnTo>
                  <a:lnTo>
                    <a:pt x="107" y="482"/>
                  </a:lnTo>
                  <a:lnTo>
                    <a:pt x="88" y="467"/>
                  </a:lnTo>
                  <a:lnTo>
                    <a:pt x="69" y="449"/>
                  </a:lnTo>
                  <a:lnTo>
                    <a:pt x="54" y="432"/>
                  </a:lnTo>
                  <a:lnTo>
                    <a:pt x="40" y="413"/>
                  </a:lnTo>
                  <a:lnTo>
                    <a:pt x="30" y="392"/>
                  </a:lnTo>
                  <a:lnTo>
                    <a:pt x="19" y="370"/>
                  </a:lnTo>
                  <a:lnTo>
                    <a:pt x="11" y="346"/>
                  </a:lnTo>
                  <a:lnTo>
                    <a:pt x="5" y="321"/>
                  </a:lnTo>
                  <a:lnTo>
                    <a:pt x="2" y="294"/>
                  </a:lnTo>
                  <a:lnTo>
                    <a:pt x="0" y="265"/>
                  </a:lnTo>
                  <a:lnTo>
                    <a:pt x="1" y="236"/>
                  </a:lnTo>
                  <a:lnTo>
                    <a:pt x="2" y="206"/>
                  </a:lnTo>
                  <a:lnTo>
                    <a:pt x="9" y="174"/>
                  </a:lnTo>
                  <a:lnTo>
                    <a:pt x="29" y="145"/>
                  </a:lnTo>
                  <a:lnTo>
                    <a:pt x="50" y="119"/>
                  </a:lnTo>
                  <a:lnTo>
                    <a:pt x="73" y="95"/>
                  </a:lnTo>
                  <a:lnTo>
                    <a:pt x="97" y="76"/>
                  </a:lnTo>
                  <a:lnTo>
                    <a:pt x="121" y="57"/>
                  </a:lnTo>
                  <a:lnTo>
                    <a:pt x="147" y="42"/>
                  </a:lnTo>
                  <a:lnTo>
                    <a:pt x="175" y="28"/>
                  </a:lnTo>
                  <a:lnTo>
                    <a:pt x="204" y="19"/>
                  </a:lnTo>
                  <a:lnTo>
                    <a:pt x="231" y="10"/>
                  </a:lnTo>
                  <a:lnTo>
                    <a:pt x="262" y="4"/>
                  </a:lnTo>
                  <a:lnTo>
                    <a:pt x="326" y="0"/>
                  </a:lnTo>
                  <a:lnTo>
                    <a:pt x="358" y="1"/>
                  </a:lnTo>
                  <a:lnTo>
                    <a:pt x="392" y="5"/>
                  </a:lnTo>
                  <a:lnTo>
                    <a:pt x="428" y="12"/>
                  </a:lnTo>
                  <a:lnTo>
                    <a:pt x="465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5" name="Freeform 67"/>
            <p:cNvSpPr/>
            <p:nvPr/>
          </p:nvSpPr>
          <p:spPr bwMode="auto">
            <a:xfrm>
              <a:off x="3130" y="2535"/>
              <a:ext cx="144" cy="134"/>
            </a:xfrm>
            <a:custGeom>
              <a:avLst/>
              <a:gdLst>
                <a:gd name="T0" fmla="*/ 0 w 593"/>
                <a:gd name="T1" fmla="*/ 0 h 554"/>
                <a:gd name="T2" fmla="*/ 0 w 593"/>
                <a:gd name="T3" fmla="*/ 0 h 554"/>
                <a:gd name="T4" fmla="*/ 0 w 593"/>
                <a:gd name="T5" fmla="*/ 0 h 554"/>
                <a:gd name="T6" fmla="*/ 0 w 593"/>
                <a:gd name="T7" fmla="*/ 0 h 554"/>
                <a:gd name="T8" fmla="*/ 0 w 593"/>
                <a:gd name="T9" fmla="*/ 0 h 554"/>
                <a:gd name="T10" fmla="*/ 0 w 593"/>
                <a:gd name="T11" fmla="*/ 0 h 554"/>
                <a:gd name="T12" fmla="*/ 0 w 593"/>
                <a:gd name="T13" fmla="*/ 0 h 554"/>
                <a:gd name="T14" fmla="*/ 0 w 593"/>
                <a:gd name="T15" fmla="*/ 0 h 554"/>
                <a:gd name="T16" fmla="*/ 0 w 593"/>
                <a:gd name="T17" fmla="*/ 0 h 554"/>
                <a:gd name="T18" fmla="*/ 0 w 593"/>
                <a:gd name="T19" fmla="*/ 0 h 554"/>
                <a:gd name="T20" fmla="*/ 0 w 593"/>
                <a:gd name="T21" fmla="*/ 0 h 554"/>
                <a:gd name="T22" fmla="*/ 0 w 593"/>
                <a:gd name="T23" fmla="*/ 0 h 554"/>
                <a:gd name="T24" fmla="*/ 0 w 593"/>
                <a:gd name="T25" fmla="*/ 0 h 554"/>
                <a:gd name="T26" fmla="*/ 0 w 593"/>
                <a:gd name="T27" fmla="*/ 0 h 554"/>
                <a:gd name="T28" fmla="*/ 0 w 593"/>
                <a:gd name="T29" fmla="*/ 0 h 554"/>
                <a:gd name="T30" fmla="*/ 0 w 593"/>
                <a:gd name="T31" fmla="*/ 0 h 554"/>
                <a:gd name="T32" fmla="*/ 0 w 593"/>
                <a:gd name="T33" fmla="*/ 0 h 554"/>
                <a:gd name="T34" fmla="*/ 0 w 593"/>
                <a:gd name="T35" fmla="*/ 0 h 554"/>
                <a:gd name="T36" fmla="*/ 0 w 593"/>
                <a:gd name="T37" fmla="*/ 0 h 554"/>
                <a:gd name="T38" fmla="*/ 0 w 593"/>
                <a:gd name="T39" fmla="*/ 0 h 554"/>
                <a:gd name="T40" fmla="*/ 0 w 593"/>
                <a:gd name="T41" fmla="*/ 0 h 554"/>
                <a:gd name="T42" fmla="*/ 0 w 593"/>
                <a:gd name="T43" fmla="*/ 0 h 554"/>
                <a:gd name="T44" fmla="*/ 0 w 593"/>
                <a:gd name="T45" fmla="*/ 0 h 554"/>
                <a:gd name="T46" fmla="*/ 0 w 593"/>
                <a:gd name="T47" fmla="*/ 0 h 554"/>
                <a:gd name="T48" fmla="*/ 0 w 593"/>
                <a:gd name="T49" fmla="*/ 0 h 554"/>
                <a:gd name="T50" fmla="*/ 0 w 593"/>
                <a:gd name="T51" fmla="*/ 0 h 554"/>
                <a:gd name="T52" fmla="*/ 0 w 593"/>
                <a:gd name="T53" fmla="*/ 0 h 554"/>
                <a:gd name="T54" fmla="*/ 0 w 593"/>
                <a:gd name="T55" fmla="*/ 0 h 554"/>
                <a:gd name="T56" fmla="*/ 0 w 593"/>
                <a:gd name="T57" fmla="*/ 0 h 554"/>
                <a:gd name="T58" fmla="*/ 0 w 593"/>
                <a:gd name="T59" fmla="*/ 0 h 554"/>
                <a:gd name="T60" fmla="*/ 0 w 593"/>
                <a:gd name="T61" fmla="*/ 0 h 554"/>
                <a:gd name="T62" fmla="*/ 0 w 593"/>
                <a:gd name="T63" fmla="*/ 0 h 554"/>
                <a:gd name="T64" fmla="*/ 0 w 593"/>
                <a:gd name="T65" fmla="*/ 0 h 554"/>
                <a:gd name="T66" fmla="*/ 0 w 593"/>
                <a:gd name="T67" fmla="*/ 0 h 5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3" h="554">
                  <a:moveTo>
                    <a:pt x="47" y="503"/>
                  </a:moveTo>
                  <a:lnTo>
                    <a:pt x="139" y="554"/>
                  </a:lnTo>
                  <a:lnTo>
                    <a:pt x="166" y="547"/>
                  </a:lnTo>
                  <a:lnTo>
                    <a:pt x="194" y="542"/>
                  </a:lnTo>
                  <a:lnTo>
                    <a:pt x="247" y="532"/>
                  </a:lnTo>
                  <a:lnTo>
                    <a:pt x="252" y="530"/>
                  </a:lnTo>
                  <a:lnTo>
                    <a:pt x="258" y="528"/>
                  </a:lnTo>
                  <a:lnTo>
                    <a:pt x="271" y="526"/>
                  </a:lnTo>
                  <a:lnTo>
                    <a:pt x="295" y="521"/>
                  </a:lnTo>
                  <a:lnTo>
                    <a:pt x="341" y="511"/>
                  </a:lnTo>
                  <a:lnTo>
                    <a:pt x="382" y="498"/>
                  </a:lnTo>
                  <a:lnTo>
                    <a:pt x="419" y="488"/>
                  </a:lnTo>
                  <a:lnTo>
                    <a:pt x="453" y="475"/>
                  </a:lnTo>
                  <a:lnTo>
                    <a:pt x="468" y="469"/>
                  </a:lnTo>
                  <a:lnTo>
                    <a:pt x="485" y="464"/>
                  </a:lnTo>
                  <a:lnTo>
                    <a:pt x="497" y="456"/>
                  </a:lnTo>
                  <a:lnTo>
                    <a:pt x="510" y="450"/>
                  </a:lnTo>
                  <a:lnTo>
                    <a:pt x="533" y="438"/>
                  </a:lnTo>
                  <a:lnTo>
                    <a:pt x="551" y="422"/>
                  </a:lnTo>
                  <a:lnTo>
                    <a:pt x="568" y="410"/>
                  </a:lnTo>
                  <a:lnTo>
                    <a:pt x="579" y="395"/>
                  </a:lnTo>
                  <a:lnTo>
                    <a:pt x="583" y="387"/>
                  </a:lnTo>
                  <a:lnTo>
                    <a:pt x="588" y="381"/>
                  </a:lnTo>
                  <a:lnTo>
                    <a:pt x="592" y="366"/>
                  </a:lnTo>
                  <a:lnTo>
                    <a:pt x="593" y="350"/>
                  </a:lnTo>
                  <a:lnTo>
                    <a:pt x="583" y="318"/>
                  </a:lnTo>
                  <a:lnTo>
                    <a:pt x="573" y="289"/>
                  </a:lnTo>
                  <a:lnTo>
                    <a:pt x="560" y="260"/>
                  </a:lnTo>
                  <a:lnTo>
                    <a:pt x="549" y="234"/>
                  </a:lnTo>
                  <a:lnTo>
                    <a:pt x="534" y="208"/>
                  </a:lnTo>
                  <a:lnTo>
                    <a:pt x="520" y="185"/>
                  </a:lnTo>
                  <a:lnTo>
                    <a:pt x="504" y="163"/>
                  </a:lnTo>
                  <a:lnTo>
                    <a:pt x="487" y="144"/>
                  </a:lnTo>
                  <a:lnTo>
                    <a:pt x="468" y="123"/>
                  </a:lnTo>
                  <a:lnTo>
                    <a:pt x="449" y="107"/>
                  </a:lnTo>
                  <a:lnTo>
                    <a:pt x="428" y="91"/>
                  </a:lnTo>
                  <a:lnTo>
                    <a:pt x="408" y="77"/>
                  </a:lnTo>
                  <a:lnTo>
                    <a:pt x="384" y="63"/>
                  </a:lnTo>
                  <a:lnTo>
                    <a:pt x="361" y="53"/>
                  </a:lnTo>
                  <a:lnTo>
                    <a:pt x="336" y="43"/>
                  </a:lnTo>
                  <a:lnTo>
                    <a:pt x="311" y="35"/>
                  </a:lnTo>
                  <a:lnTo>
                    <a:pt x="283" y="24"/>
                  </a:lnTo>
                  <a:lnTo>
                    <a:pt x="258" y="16"/>
                  </a:lnTo>
                  <a:lnTo>
                    <a:pt x="234" y="9"/>
                  </a:lnTo>
                  <a:lnTo>
                    <a:pt x="213" y="5"/>
                  </a:lnTo>
                  <a:lnTo>
                    <a:pt x="190" y="1"/>
                  </a:lnTo>
                  <a:lnTo>
                    <a:pt x="170" y="0"/>
                  </a:lnTo>
                  <a:lnTo>
                    <a:pt x="134" y="2"/>
                  </a:lnTo>
                  <a:lnTo>
                    <a:pt x="100" y="9"/>
                  </a:lnTo>
                  <a:lnTo>
                    <a:pt x="84" y="14"/>
                  </a:lnTo>
                  <a:lnTo>
                    <a:pt x="72" y="23"/>
                  </a:lnTo>
                  <a:lnTo>
                    <a:pt x="48" y="43"/>
                  </a:lnTo>
                  <a:lnTo>
                    <a:pt x="38" y="54"/>
                  </a:lnTo>
                  <a:lnTo>
                    <a:pt x="30" y="69"/>
                  </a:lnTo>
                  <a:lnTo>
                    <a:pt x="22" y="83"/>
                  </a:lnTo>
                  <a:lnTo>
                    <a:pt x="15" y="101"/>
                  </a:lnTo>
                  <a:lnTo>
                    <a:pt x="6" y="140"/>
                  </a:lnTo>
                  <a:lnTo>
                    <a:pt x="3" y="160"/>
                  </a:lnTo>
                  <a:lnTo>
                    <a:pt x="1" y="184"/>
                  </a:lnTo>
                  <a:lnTo>
                    <a:pt x="0" y="208"/>
                  </a:lnTo>
                  <a:lnTo>
                    <a:pt x="1" y="236"/>
                  </a:lnTo>
                  <a:lnTo>
                    <a:pt x="1" y="262"/>
                  </a:lnTo>
                  <a:lnTo>
                    <a:pt x="4" y="292"/>
                  </a:lnTo>
                  <a:lnTo>
                    <a:pt x="8" y="323"/>
                  </a:lnTo>
                  <a:lnTo>
                    <a:pt x="14" y="357"/>
                  </a:lnTo>
                  <a:lnTo>
                    <a:pt x="19" y="390"/>
                  </a:lnTo>
                  <a:lnTo>
                    <a:pt x="27" y="426"/>
                  </a:lnTo>
                  <a:lnTo>
                    <a:pt x="35" y="463"/>
                  </a:lnTo>
                  <a:lnTo>
                    <a:pt x="47" y="503"/>
                  </a:lnTo>
                  <a:close/>
                </a:path>
              </a:pathLst>
            </a:custGeom>
            <a:solidFill>
              <a:srgbClr val="0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6" name="Freeform 68"/>
            <p:cNvSpPr/>
            <p:nvPr/>
          </p:nvSpPr>
          <p:spPr bwMode="auto">
            <a:xfrm>
              <a:off x="3130" y="2535"/>
              <a:ext cx="144" cy="134"/>
            </a:xfrm>
            <a:custGeom>
              <a:avLst/>
              <a:gdLst>
                <a:gd name="T0" fmla="*/ 0 w 593"/>
                <a:gd name="T1" fmla="*/ 0 h 554"/>
                <a:gd name="T2" fmla="*/ 0 w 593"/>
                <a:gd name="T3" fmla="*/ 0 h 554"/>
                <a:gd name="T4" fmla="*/ 0 w 593"/>
                <a:gd name="T5" fmla="*/ 0 h 554"/>
                <a:gd name="T6" fmla="*/ 0 w 593"/>
                <a:gd name="T7" fmla="*/ 0 h 554"/>
                <a:gd name="T8" fmla="*/ 0 w 593"/>
                <a:gd name="T9" fmla="*/ 0 h 554"/>
                <a:gd name="T10" fmla="*/ 0 w 593"/>
                <a:gd name="T11" fmla="*/ 0 h 554"/>
                <a:gd name="T12" fmla="*/ 0 w 593"/>
                <a:gd name="T13" fmla="*/ 0 h 554"/>
                <a:gd name="T14" fmla="*/ 0 w 593"/>
                <a:gd name="T15" fmla="*/ 0 h 554"/>
                <a:gd name="T16" fmla="*/ 0 w 593"/>
                <a:gd name="T17" fmla="*/ 0 h 554"/>
                <a:gd name="T18" fmla="*/ 0 w 593"/>
                <a:gd name="T19" fmla="*/ 0 h 554"/>
                <a:gd name="T20" fmla="*/ 0 w 593"/>
                <a:gd name="T21" fmla="*/ 0 h 554"/>
                <a:gd name="T22" fmla="*/ 0 w 593"/>
                <a:gd name="T23" fmla="*/ 0 h 554"/>
                <a:gd name="T24" fmla="*/ 0 w 593"/>
                <a:gd name="T25" fmla="*/ 0 h 554"/>
                <a:gd name="T26" fmla="*/ 0 w 593"/>
                <a:gd name="T27" fmla="*/ 0 h 554"/>
                <a:gd name="T28" fmla="*/ 0 w 593"/>
                <a:gd name="T29" fmla="*/ 0 h 554"/>
                <a:gd name="T30" fmla="*/ 0 w 593"/>
                <a:gd name="T31" fmla="*/ 0 h 554"/>
                <a:gd name="T32" fmla="*/ 0 w 593"/>
                <a:gd name="T33" fmla="*/ 0 h 554"/>
                <a:gd name="T34" fmla="*/ 0 w 593"/>
                <a:gd name="T35" fmla="*/ 0 h 554"/>
                <a:gd name="T36" fmla="*/ 0 w 593"/>
                <a:gd name="T37" fmla="*/ 0 h 554"/>
                <a:gd name="T38" fmla="*/ 0 w 593"/>
                <a:gd name="T39" fmla="*/ 0 h 554"/>
                <a:gd name="T40" fmla="*/ 0 w 593"/>
                <a:gd name="T41" fmla="*/ 0 h 554"/>
                <a:gd name="T42" fmla="*/ 0 w 593"/>
                <a:gd name="T43" fmla="*/ 0 h 554"/>
                <a:gd name="T44" fmla="*/ 0 w 593"/>
                <a:gd name="T45" fmla="*/ 0 h 554"/>
                <a:gd name="T46" fmla="*/ 0 w 593"/>
                <a:gd name="T47" fmla="*/ 0 h 554"/>
                <a:gd name="T48" fmla="*/ 0 w 593"/>
                <a:gd name="T49" fmla="*/ 0 h 554"/>
                <a:gd name="T50" fmla="*/ 0 w 593"/>
                <a:gd name="T51" fmla="*/ 0 h 554"/>
                <a:gd name="T52" fmla="*/ 0 w 593"/>
                <a:gd name="T53" fmla="*/ 0 h 554"/>
                <a:gd name="T54" fmla="*/ 0 w 593"/>
                <a:gd name="T55" fmla="*/ 0 h 554"/>
                <a:gd name="T56" fmla="*/ 0 w 593"/>
                <a:gd name="T57" fmla="*/ 0 h 554"/>
                <a:gd name="T58" fmla="*/ 0 w 593"/>
                <a:gd name="T59" fmla="*/ 0 h 554"/>
                <a:gd name="T60" fmla="*/ 0 w 593"/>
                <a:gd name="T61" fmla="*/ 0 h 554"/>
                <a:gd name="T62" fmla="*/ 0 w 593"/>
                <a:gd name="T63" fmla="*/ 0 h 554"/>
                <a:gd name="T64" fmla="*/ 0 w 593"/>
                <a:gd name="T65" fmla="*/ 0 h 554"/>
                <a:gd name="T66" fmla="*/ 0 w 593"/>
                <a:gd name="T67" fmla="*/ 0 h 5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93" h="554">
                  <a:moveTo>
                    <a:pt x="47" y="503"/>
                  </a:moveTo>
                  <a:lnTo>
                    <a:pt x="35" y="463"/>
                  </a:lnTo>
                  <a:lnTo>
                    <a:pt x="27" y="426"/>
                  </a:lnTo>
                  <a:lnTo>
                    <a:pt x="19" y="390"/>
                  </a:lnTo>
                  <a:lnTo>
                    <a:pt x="14" y="357"/>
                  </a:lnTo>
                  <a:lnTo>
                    <a:pt x="8" y="323"/>
                  </a:lnTo>
                  <a:lnTo>
                    <a:pt x="4" y="292"/>
                  </a:lnTo>
                  <a:lnTo>
                    <a:pt x="1" y="262"/>
                  </a:lnTo>
                  <a:lnTo>
                    <a:pt x="1" y="236"/>
                  </a:lnTo>
                  <a:lnTo>
                    <a:pt x="0" y="208"/>
                  </a:lnTo>
                  <a:lnTo>
                    <a:pt x="1" y="184"/>
                  </a:lnTo>
                  <a:lnTo>
                    <a:pt x="3" y="160"/>
                  </a:lnTo>
                  <a:lnTo>
                    <a:pt x="6" y="140"/>
                  </a:lnTo>
                  <a:lnTo>
                    <a:pt x="15" y="101"/>
                  </a:lnTo>
                  <a:lnTo>
                    <a:pt x="22" y="83"/>
                  </a:lnTo>
                  <a:lnTo>
                    <a:pt x="30" y="69"/>
                  </a:lnTo>
                  <a:lnTo>
                    <a:pt x="38" y="54"/>
                  </a:lnTo>
                  <a:lnTo>
                    <a:pt x="48" y="43"/>
                  </a:lnTo>
                  <a:lnTo>
                    <a:pt x="72" y="23"/>
                  </a:lnTo>
                  <a:lnTo>
                    <a:pt x="84" y="14"/>
                  </a:lnTo>
                  <a:lnTo>
                    <a:pt x="100" y="9"/>
                  </a:lnTo>
                  <a:lnTo>
                    <a:pt x="134" y="2"/>
                  </a:lnTo>
                  <a:lnTo>
                    <a:pt x="170" y="0"/>
                  </a:lnTo>
                  <a:lnTo>
                    <a:pt x="190" y="1"/>
                  </a:lnTo>
                  <a:lnTo>
                    <a:pt x="213" y="5"/>
                  </a:lnTo>
                  <a:lnTo>
                    <a:pt x="234" y="9"/>
                  </a:lnTo>
                  <a:lnTo>
                    <a:pt x="258" y="16"/>
                  </a:lnTo>
                  <a:lnTo>
                    <a:pt x="283" y="24"/>
                  </a:lnTo>
                  <a:lnTo>
                    <a:pt x="311" y="35"/>
                  </a:lnTo>
                  <a:lnTo>
                    <a:pt x="336" y="43"/>
                  </a:lnTo>
                  <a:lnTo>
                    <a:pt x="361" y="53"/>
                  </a:lnTo>
                  <a:lnTo>
                    <a:pt x="384" y="63"/>
                  </a:lnTo>
                  <a:lnTo>
                    <a:pt x="408" y="77"/>
                  </a:lnTo>
                  <a:lnTo>
                    <a:pt x="428" y="91"/>
                  </a:lnTo>
                  <a:lnTo>
                    <a:pt x="449" y="107"/>
                  </a:lnTo>
                  <a:lnTo>
                    <a:pt x="468" y="123"/>
                  </a:lnTo>
                  <a:lnTo>
                    <a:pt x="487" y="144"/>
                  </a:lnTo>
                  <a:lnTo>
                    <a:pt x="504" y="163"/>
                  </a:lnTo>
                  <a:lnTo>
                    <a:pt x="520" y="185"/>
                  </a:lnTo>
                  <a:lnTo>
                    <a:pt x="534" y="208"/>
                  </a:lnTo>
                  <a:lnTo>
                    <a:pt x="549" y="234"/>
                  </a:lnTo>
                  <a:lnTo>
                    <a:pt x="560" y="260"/>
                  </a:lnTo>
                  <a:lnTo>
                    <a:pt x="573" y="289"/>
                  </a:lnTo>
                  <a:lnTo>
                    <a:pt x="583" y="318"/>
                  </a:lnTo>
                  <a:lnTo>
                    <a:pt x="593" y="350"/>
                  </a:lnTo>
                  <a:lnTo>
                    <a:pt x="592" y="366"/>
                  </a:lnTo>
                  <a:lnTo>
                    <a:pt x="588" y="381"/>
                  </a:lnTo>
                  <a:lnTo>
                    <a:pt x="583" y="387"/>
                  </a:lnTo>
                  <a:lnTo>
                    <a:pt x="579" y="395"/>
                  </a:lnTo>
                  <a:lnTo>
                    <a:pt x="568" y="410"/>
                  </a:lnTo>
                  <a:lnTo>
                    <a:pt x="551" y="422"/>
                  </a:lnTo>
                  <a:lnTo>
                    <a:pt x="533" y="438"/>
                  </a:lnTo>
                  <a:lnTo>
                    <a:pt x="510" y="450"/>
                  </a:lnTo>
                  <a:lnTo>
                    <a:pt x="497" y="456"/>
                  </a:lnTo>
                  <a:lnTo>
                    <a:pt x="485" y="464"/>
                  </a:lnTo>
                  <a:lnTo>
                    <a:pt x="468" y="469"/>
                  </a:lnTo>
                  <a:lnTo>
                    <a:pt x="453" y="475"/>
                  </a:lnTo>
                  <a:lnTo>
                    <a:pt x="419" y="488"/>
                  </a:lnTo>
                  <a:lnTo>
                    <a:pt x="382" y="498"/>
                  </a:lnTo>
                  <a:lnTo>
                    <a:pt x="341" y="511"/>
                  </a:lnTo>
                  <a:lnTo>
                    <a:pt x="295" y="521"/>
                  </a:lnTo>
                  <a:lnTo>
                    <a:pt x="271" y="526"/>
                  </a:lnTo>
                  <a:lnTo>
                    <a:pt x="258" y="528"/>
                  </a:lnTo>
                  <a:lnTo>
                    <a:pt x="252" y="530"/>
                  </a:lnTo>
                  <a:lnTo>
                    <a:pt x="247" y="532"/>
                  </a:lnTo>
                  <a:lnTo>
                    <a:pt x="194" y="542"/>
                  </a:lnTo>
                  <a:lnTo>
                    <a:pt x="166" y="547"/>
                  </a:lnTo>
                  <a:lnTo>
                    <a:pt x="139" y="5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7" name="Freeform 69"/>
            <p:cNvSpPr/>
            <p:nvPr/>
          </p:nvSpPr>
          <p:spPr bwMode="auto">
            <a:xfrm>
              <a:off x="3079" y="2669"/>
              <a:ext cx="141" cy="167"/>
            </a:xfrm>
            <a:custGeom>
              <a:avLst/>
              <a:gdLst>
                <a:gd name="T0" fmla="*/ 0 w 584"/>
                <a:gd name="T1" fmla="*/ 0 h 690"/>
                <a:gd name="T2" fmla="*/ 0 w 584"/>
                <a:gd name="T3" fmla="*/ 0 h 690"/>
                <a:gd name="T4" fmla="*/ 0 w 584"/>
                <a:gd name="T5" fmla="*/ 0 h 690"/>
                <a:gd name="T6" fmla="*/ 0 w 584"/>
                <a:gd name="T7" fmla="*/ 0 h 690"/>
                <a:gd name="T8" fmla="*/ 0 w 584"/>
                <a:gd name="T9" fmla="*/ 0 h 690"/>
                <a:gd name="T10" fmla="*/ 0 w 584"/>
                <a:gd name="T11" fmla="*/ 0 h 690"/>
                <a:gd name="T12" fmla="*/ 0 w 584"/>
                <a:gd name="T13" fmla="*/ 0 h 690"/>
                <a:gd name="T14" fmla="*/ 0 w 584"/>
                <a:gd name="T15" fmla="*/ 0 h 690"/>
                <a:gd name="T16" fmla="*/ 0 w 584"/>
                <a:gd name="T17" fmla="*/ 0 h 690"/>
                <a:gd name="T18" fmla="*/ 0 w 584"/>
                <a:gd name="T19" fmla="*/ 0 h 690"/>
                <a:gd name="T20" fmla="*/ 0 w 584"/>
                <a:gd name="T21" fmla="*/ 0 h 690"/>
                <a:gd name="T22" fmla="*/ 0 w 584"/>
                <a:gd name="T23" fmla="*/ 0 h 690"/>
                <a:gd name="T24" fmla="*/ 0 w 584"/>
                <a:gd name="T25" fmla="*/ 0 h 690"/>
                <a:gd name="T26" fmla="*/ 0 w 584"/>
                <a:gd name="T27" fmla="*/ 0 h 690"/>
                <a:gd name="T28" fmla="*/ 0 w 584"/>
                <a:gd name="T29" fmla="*/ 0 h 690"/>
                <a:gd name="T30" fmla="*/ 0 w 584"/>
                <a:gd name="T31" fmla="*/ 0 h 690"/>
                <a:gd name="T32" fmla="*/ 0 w 584"/>
                <a:gd name="T33" fmla="*/ 0 h 690"/>
                <a:gd name="T34" fmla="*/ 0 w 584"/>
                <a:gd name="T35" fmla="*/ 0 h 690"/>
                <a:gd name="T36" fmla="*/ 0 w 584"/>
                <a:gd name="T37" fmla="*/ 0 h 690"/>
                <a:gd name="T38" fmla="*/ 0 w 584"/>
                <a:gd name="T39" fmla="*/ 0 h 690"/>
                <a:gd name="T40" fmla="*/ 0 w 584"/>
                <a:gd name="T41" fmla="*/ 0 h 690"/>
                <a:gd name="T42" fmla="*/ 0 w 584"/>
                <a:gd name="T43" fmla="*/ 0 h 690"/>
                <a:gd name="T44" fmla="*/ 0 w 584"/>
                <a:gd name="T45" fmla="*/ 0 h 690"/>
                <a:gd name="T46" fmla="*/ 0 w 584"/>
                <a:gd name="T47" fmla="*/ 0 h 690"/>
                <a:gd name="T48" fmla="*/ 0 w 584"/>
                <a:gd name="T49" fmla="*/ 0 h 690"/>
                <a:gd name="T50" fmla="*/ 0 w 584"/>
                <a:gd name="T51" fmla="*/ 0 h 690"/>
                <a:gd name="T52" fmla="*/ 0 w 584"/>
                <a:gd name="T53" fmla="*/ 0 h 690"/>
                <a:gd name="T54" fmla="*/ 0 w 584"/>
                <a:gd name="T55" fmla="*/ 0 h 690"/>
                <a:gd name="T56" fmla="*/ 0 w 584"/>
                <a:gd name="T57" fmla="*/ 0 h 690"/>
                <a:gd name="T58" fmla="*/ 0 w 584"/>
                <a:gd name="T59" fmla="*/ 0 h 690"/>
                <a:gd name="T60" fmla="*/ 0 w 584"/>
                <a:gd name="T61" fmla="*/ 0 h 690"/>
                <a:gd name="T62" fmla="*/ 0 w 584"/>
                <a:gd name="T63" fmla="*/ 0 h 690"/>
                <a:gd name="T64" fmla="*/ 0 w 584"/>
                <a:gd name="T65" fmla="*/ 0 h 690"/>
                <a:gd name="T66" fmla="*/ 0 w 584"/>
                <a:gd name="T67" fmla="*/ 0 h 690"/>
                <a:gd name="T68" fmla="*/ 0 w 584"/>
                <a:gd name="T69" fmla="*/ 0 h 690"/>
                <a:gd name="T70" fmla="*/ 0 w 584"/>
                <a:gd name="T71" fmla="*/ 0 h 690"/>
                <a:gd name="T72" fmla="*/ 0 w 584"/>
                <a:gd name="T73" fmla="*/ 0 h 690"/>
                <a:gd name="T74" fmla="*/ 0 w 584"/>
                <a:gd name="T75" fmla="*/ 0 h 690"/>
                <a:gd name="T76" fmla="*/ 0 w 584"/>
                <a:gd name="T77" fmla="*/ 0 h 6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84" h="690">
                  <a:moveTo>
                    <a:pt x="353" y="30"/>
                  </a:moveTo>
                  <a:lnTo>
                    <a:pt x="229" y="0"/>
                  </a:lnTo>
                  <a:lnTo>
                    <a:pt x="185" y="49"/>
                  </a:lnTo>
                  <a:lnTo>
                    <a:pt x="147" y="97"/>
                  </a:lnTo>
                  <a:lnTo>
                    <a:pt x="112" y="142"/>
                  </a:lnTo>
                  <a:lnTo>
                    <a:pt x="97" y="164"/>
                  </a:lnTo>
                  <a:lnTo>
                    <a:pt x="84" y="186"/>
                  </a:lnTo>
                  <a:lnTo>
                    <a:pt x="71" y="206"/>
                  </a:lnTo>
                  <a:lnTo>
                    <a:pt x="59" y="228"/>
                  </a:lnTo>
                  <a:lnTo>
                    <a:pt x="40" y="268"/>
                  </a:lnTo>
                  <a:lnTo>
                    <a:pt x="32" y="287"/>
                  </a:lnTo>
                  <a:lnTo>
                    <a:pt x="25" y="307"/>
                  </a:lnTo>
                  <a:lnTo>
                    <a:pt x="16" y="345"/>
                  </a:lnTo>
                  <a:lnTo>
                    <a:pt x="8" y="382"/>
                  </a:lnTo>
                  <a:lnTo>
                    <a:pt x="4" y="416"/>
                  </a:lnTo>
                  <a:lnTo>
                    <a:pt x="0" y="449"/>
                  </a:lnTo>
                  <a:lnTo>
                    <a:pt x="1" y="480"/>
                  </a:lnTo>
                  <a:lnTo>
                    <a:pt x="3" y="509"/>
                  </a:lnTo>
                  <a:lnTo>
                    <a:pt x="9" y="536"/>
                  </a:lnTo>
                  <a:lnTo>
                    <a:pt x="18" y="560"/>
                  </a:lnTo>
                  <a:lnTo>
                    <a:pt x="29" y="584"/>
                  </a:lnTo>
                  <a:lnTo>
                    <a:pt x="34" y="592"/>
                  </a:lnTo>
                  <a:lnTo>
                    <a:pt x="42" y="603"/>
                  </a:lnTo>
                  <a:lnTo>
                    <a:pt x="58" y="621"/>
                  </a:lnTo>
                  <a:lnTo>
                    <a:pt x="77" y="638"/>
                  </a:lnTo>
                  <a:lnTo>
                    <a:pt x="98" y="653"/>
                  </a:lnTo>
                  <a:lnTo>
                    <a:pt x="122" y="664"/>
                  </a:lnTo>
                  <a:lnTo>
                    <a:pt x="149" y="674"/>
                  </a:lnTo>
                  <a:lnTo>
                    <a:pt x="178" y="683"/>
                  </a:lnTo>
                  <a:lnTo>
                    <a:pt x="193" y="686"/>
                  </a:lnTo>
                  <a:lnTo>
                    <a:pt x="210" y="690"/>
                  </a:lnTo>
                  <a:lnTo>
                    <a:pt x="230" y="687"/>
                  </a:lnTo>
                  <a:lnTo>
                    <a:pt x="241" y="686"/>
                  </a:lnTo>
                  <a:lnTo>
                    <a:pt x="252" y="686"/>
                  </a:lnTo>
                  <a:lnTo>
                    <a:pt x="291" y="681"/>
                  </a:lnTo>
                  <a:lnTo>
                    <a:pt x="327" y="673"/>
                  </a:lnTo>
                  <a:lnTo>
                    <a:pt x="344" y="668"/>
                  </a:lnTo>
                  <a:lnTo>
                    <a:pt x="361" y="664"/>
                  </a:lnTo>
                  <a:lnTo>
                    <a:pt x="376" y="658"/>
                  </a:lnTo>
                  <a:lnTo>
                    <a:pt x="392" y="653"/>
                  </a:lnTo>
                  <a:lnTo>
                    <a:pt x="394" y="650"/>
                  </a:lnTo>
                  <a:lnTo>
                    <a:pt x="398" y="649"/>
                  </a:lnTo>
                  <a:lnTo>
                    <a:pt x="405" y="647"/>
                  </a:lnTo>
                  <a:lnTo>
                    <a:pt x="421" y="642"/>
                  </a:lnTo>
                  <a:lnTo>
                    <a:pt x="433" y="634"/>
                  </a:lnTo>
                  <a:lnTo>
                    <a:pt x="436" y="632"/>
                  </a:lnTo>
                  <a:lnTo>
                    <a:pt x="439" y="630"/>
                  </a:lnTo>
                  <a:lnTo>
                    <a:pt x="447" y="628"/>
                  </a:lnTo>
                  <a:lnTo>
                    <a:pt x="471" y="613"/>
                  </a:lnTo>
                  <a:lnTo>
                    <a:pt x="490" y="595"/>
                  </a:lnTo>
                  <a:lnTo>
                    <a:pt x="499" y="585"/>
                  </a:lnTo>
                  <a:lnTo>
                    <a:pt x="509" y="576"/>
                  </a:lnTo>
                  <a:lnTo>
                    <a:pt x="516" y="565"/>
                  </a:lnTo>
                  <a:lnTo>
                    <a:pt x="524" y="555"/>
                  </a:lnTo>
                  <a:lnTo>
                    <a:pt x="526" y="548"/>
                  </a:lnTo>
                  <a:lnTo>
                    <a:pt x="530" y="543"/>
                  </a:lnTo>
                  <a:lnTo>
                    <a:pt x="538" y="533"/>
                  </a:lnTo>
                  <a:lnTo>
                    <a:pt x="546" y="508"/>
                  </a:lnTo>
                  <a:lnTo>
                    <a:pt x="555" y="483"/>
                  </a:lnTo>
                  <a:lnTo>
                    <a:pt x="560" y="455"/>
                  </a:lnTo>
                  <a:lnTo>
                    <a:pt x="562" y="440"/>
                  </a:lnTo>
                  <a:lnTo>
                    <a:pt x="564" y="426"/>
                  </a:lnTo>
                  <a:lnTo>
                    <a:pt x="573" y="394"/>
                  </a:lnTo>
                  <a:lnTo>
                    <a:pt x="580" y="365"/>
                  </a:lnTo>
                  <a:lnTo>
                    <a:pt x="583" y="336"/>
                  </a:lnTo>
                  <a:lnTo>
                    <a:pt x="584" y="309"/>
                  </a:lnTo>
                  <a:lnTo>
                    <a:pt x="580" y="281"/>
                  </a:lnTo>
                  <a:lnTo>
                    <a:pt x="575" y="254"/>
                  </a:lnTo>
                  <a:lnTo>
                    <a:pt x="567" y="228"/>
                  </a:lnTo>
                  <a:lnTo>
                    <a:pt x="556" y="204"/>
                  </a:lnTo>
                  <a:lnTo>
                    <a:pt x="540" y="179"/>
                  </a:lnTo>
                  <a:lnTo>
                    <a:pt x="522" y="155"/>
                  </a:lnTo>
                  <a:lnTo>
                    <a:pt x="501" y="132"/>
                  </a:lnTo>
                  <a:lnTo>
                    <a:pt x="478" y="111"/>
                  </a:lnTo>
                  <a:lnTo>
                    <a:pt x="451" y="89"/>
                  </a:lnTo>
                  <a:lnTo>
                    <a:pt x="422" y="69"/>
                  </a:lnTo>
                  <a:lnTo>
                    <a:pt x="388" y="49"/>
                  </a:lnTo>
                  <a:lnTo>
                    <a:pt x="353" y="30"/>
                  </a:lnTo>
                  <a:close/>
                </a:path>
              </a:pathLst>
            </a:custGeom>
            <a:solidFill>
              <a:srgbClr val="0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8" name="Freeform 70"/>
            <p:cNvSpPr/>
            <p:nvPr/>
          </p:nvSpPr>
          <p:spPr bwMode="auto">
            <a:xfrm>
              <a:off x="3079" y="2669"/>
              <a:ext cx="141" cy="167"/>
            </a:xfrm>
            <a:custGeom>
              <a:avLst/>
              <a:gdLst>
                <a:gd name="T0" fmla="*/ 0 w 584"/>
                <a:gd name="T1" fmla="*/ 0 h 690"/>
                <a:gd name="T2" fmla="*/ 0 w 584"/>
                <a:gd name="T3" fmla="*/ 0 h 690"/>
                <a:gd name="T4" fmla="*/ 0 w 584"/>
                <a:gd name="T5" fmla="*/ 0 h 690"/>
                <a:gd name="T6" fmla="*/ 0 w 584"/>
                <a:gd name="T7" fmla="*/ 0 h 690"/>
                <a:gd name="T8" fmla="*/ 0 w 584"/>
                <a:gd name="T9" fmla="*/ 0 h 690"/>
                <a:gd name="T10" fmla="*/ 0 w 584"/>
                <a:gd name="T11" fmla="*/ 0 h 690"/>
                <a:gd name="T12" fmla="*/ 0 w 584"/>
                <a:gd name="T13" fmla="*/ 0 h 690"/>
                <a:gd name="T14" fmla="*/ 0 w 584"/>
                <a:gd name="T15" fmla="*/ 0 h 690"/>
                <a:gd name="T16" fmla="*/ 0 w 584"/>
                <a:gd name="T17" fmla="*/ 0 h 690"/>
                <a:gd name="T18" fmla="*/ 0 w 584"/>
                <a:gd name="T19" fmla="*/ 0 h 690"/>
                <a:gd name="T20" fmla="*/ 0 w 584"/>
                <a:gd name="T21" fmla="*/ 0 h 690"/>
                <a:gd name="T22" fmla="*/ 0 w 584"/>
                <a:gd name="T23" fmla="*/ 0 h 690"/>
                <a:gd name="T24" fmla="*/ 0 w 584"/>
                <a:gd name="T25" fmla="*/ 0 h 690"/>
                <a:gd name="T26" fmla="*/ 0 w 584"/>
                <a:gd name="T27" fmla="*/ 0 h 690"/>
                <a:gd name="T28" fmla="*/ 0 w 584"/>
                <a:gd name="T29" fmla="*/ 0 h 690"/>
                <a:gd name="T30" fmla="*/ 0 w 584"/>
                <a:gd name="T31" fmla="*/ 0 h 690"/>
                <a:gd name="T32" fmla="*/ 0 w 584"/>
                <a:gd name="T33" fmla="*/ 0 h 690"/>
                <a:gd name="T34" fmla="*/ 0 w 584"/>
                <a:gd name="T35" fmla="*/ 0 h 690"/>
                <a:gd name="T36" fmla="*/ 0 w 584"/>
                <a:gd name="T37" fmla="*/ 0 h 690"/>
                <a:gd name="T38" fmla="*/ 0 w 584"/>
                <a:gd name="T39" fmla="*/ 0 h 690"/>
                <a:gd name="T40" fmla="*/ 0 w 584"/>
                <a:gd name="T41" fmla="*/ 0 h 690"/>
                <a:gd name="T42" fmla="*/ 0 w 584"/>
                <a:gd name="T43" fmla="*/ 0 h 690"/>
                <a:gd name="T44" fmla="*/ 0 w 584"/>
                <a:gd name="T45" fmla="*/ 0 h 690"/>
                <a:gd name="T46" fmla="*/ 0 w 584"/>
                <a:gd name="T47" fmla="*/ 0 h 690"/>
                <a:gd name="T48" fmla="*/ 0 w 584"/>
                <a:gd name="T49" fmla="*/ 0 h 690"/>
                <a:gd name="T50" fmla="*/ 0 w 584"/>
                <a:gd name="T51" fmla="*/ 0 h 690"/>
                <a:gd name="T52" fmla="*/ 0 w 584"/>
                <a:gd name="T53" fmla="*/ 0 h 690"/>
                <a:gd name="T54" fmla="*/ 0 w 584"/>
                <a:gd name="T55" fmla="*/ 0 h 690"/>
                <a:gd name="T56" fmla="*/ 0 w 584"/>
                <a:gd name="T57" fmla="*/ 0 h 690"/>
                <a:gd name="T58" fmla="*/ 0 w 584"/>
                <a:gd name="T59" fmla="*/ 0 h 690"/>
                <a:gd name="T60" fmla="*/ 0 w 584"/>
                <a:gd name="T61" fmla="*/ 0 h 690"/>
                <a:gd name="T62" fmla="*/ 0 w 584"/>
                <a:gd name="T63" fmla="*/ 0 h 690"/>
                <a:gd name="T64" fmla="*/ 0 w 584"/>
                <a:gd name="T65" fmla="*/ 0 h 690"/>
                <a:gd name="T66" fmla="*/ 0 w 584"/>
                <a:gd name="T67" fmla="*/ 0 h 690"/>
                <a:gd name="T68" fmla="*/ 0 w 584"/>
                <a:gd name="T69" fmla="*/ 0 h 690"/>
                <a:gd name="T70" fmla="*/ 0 w 584"/>
                <a:gd name="T71" fmla="*/ 0 h 690"/>
                <a:gd name="T72" fmla="*/ 0 w 584"/>
                <a:gd name="T73" fmla="*/ 0 h 690"/>
                <a:gd name="T74" fmla="*/ 0 w 584"/>
                <a:gd name="T75" fmla="*/ 0 h 6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4" h="690">
                  <a:moveTo>
                    <a:pt x="229" y="0"/>
                  </a:moveTo>
                  <a:lnTo>
                    <a:pt x="185" y="49"/>
                  </a:lnTo>
                  <a:lnTo>
                    <a:pt x="147" y="97"/>
                  </a:lnTo>
                  <a:lnTo>
                    <a:pt x="112" y="142"/>
                  </a:lnTo>
                  <a:lnTo>
                    <a:pt x="97" y="164"/>
                  </a:lnTo>
                  <a:lnTo>
                    <a:pt x="84" y="186"/>
                  </a:lnTo>
                  <a:lnTo>
                    <a:pt x="71" y="206"/>
                  </a:lnTo>
                  <a:lnTo>
                    <a:pt x="59" y="228"/>
                  </a:lnTo>
                  <a:lnTo>
                    <a:pt x="40" y="268"/>
                  </a:lnTo>
                  <a:lnTo>
                    <a:pt x="32" y="287"/>
                  </a:lnTo>
                  <a:lnTo>
                    <a:pt x="25" y="307"/>
                  </a:lnTo>
                  <a:lnTo>
                    <a:pt x="16" y="345"/>
                  </a:lnTo>
                  <a:lnTo>
                    <a:pt x="8" y="382"/>
                  </a:lnTo>
                  <a:lnTo>
                    <a:pt x="4" y="416"/>
                  </a:lnTo>
                  <a:lnTo>
                    <a:pt x="0" y="449"/>
                  </a:lnTo>
                  <a:lnTo>
                    <a:pt x="1" y="480"/>
                  </a:lnTo>
                  <a:lnTo>
                    <a:pt x="3" y="509"/>
                  </a:lnTo>
                  <a:lnTo>
                    <a:pt x="9" y="536"/>
                  </a:lnTo>
                  <a:lnTo>
                    <a:pt x="18" y="560"/>
                  </a:lnTo>
                  <a:lnTo>
                    <a:pt x="29" y="584"/>
                  </a:lnTo>
                  <a:lnTo>
                    <a:pt x="34" y="592"/>
                  </a:lnTo>
                  <a:lnTo>
                    <a:pt x="42" y="603"/>
                  </a:lnTo>
                  <a:lnTo>
                    <a:pt x="58" y="621"/>
                  </a:lnTo>
                  <a:lnTo>
                    <a:pt x="77" y="638"/>
                  </a:lnTo>
                  <a:lnTo>
                    <a:pt x="98" y="653"/>
                  </a:lnTo>
                  <a:lnTo>
                    <a:pt x="122" y="664"/>
                  </a:lnTo>
                  <a:lnTo>
                    <a:pt x="149" y="674"/>
                  </a:lnTo>
                  <a:lnTo>
                    <a:pt x="178" y="683"/>
                  </a:lnTo>
                  <a:lnTo>
                    <a:pt x="193" y="686"/>
                  </a:lnTo>
                  <a:lnTo>
                    <a:pt x="210" y="690"/>
                  </a:lnTo>
                  <a:lnTo>
                    <a:pt x="230" y="687"/>
                  </a:lnTo>
                  <a:lnTo>
                    <a:pt x="241" y="686"/>
                  </a:lnTo>
                  <a:lnTo>
                    <a:pt x="252" y="686"/>
                  </a:lnTo>
                  <a:lnTo>
                    <a:pt x="291" y="681"/>
                  </a:lnTo>
                  <a:lnTo>
                    <a:pt x="327" y="673"/>
                  </a:lnTo>
                  <a:lnTo>
                    <a:pt x="344" y="668"/>
                  </a:lnTo>
                  <a:lnTo>
                    <a:pt x="361" y="664"/>
                  </a:lnTo>
                  <a:lnTo>
                    <a:pt x="376" y="658"/>
                  </a:lnTo>
                  <a:lnTo>
                    <a:pt x="392" y="653"/>
                  </a:lnTo>
                  <a:lnTo>
                    <a:pt x="394" y="650"/>
                  </a:lnTo>
                  <a:lnTo>
                    <a:pt x="398" y="649"/>
                  </a:lnTo>
                  <a:lnTo>
                    <a:pt x="405" y="647"/>
                  </a:lnTo>
                  <a:lnTo>
                    <a:pt x="421" y="642"/>
                  </a:lnTo>
                  <a:lnTo>
                    <a:pt x="433" y="634"/>
                  </a:lnTo>
                  <a:lnTo>
                    <a:pt x="436" y="632"/>
                  </a:lnTo>
                  <a:lnTo>
                    <a:pt x="439" y="630"/>
                  </a:lnTo>
                  <a:lnTo>
                    <a:pt x="447" y="628"/>
                  </a:lnTo>
                  <a:lnTo>
                    <a:pt x="471" y="613"/>
                  </a:lnTo>
                  <a:lnTo>
                    <a:pt x="490" y="595"/>
                  </a:lnTo>
                  <a:lnTo>
                    <a:pt x="499" y="585"/>
                  </a:lnTo>
                  <a:lnTo>
                    <a:pt x="509" y="576"/>
                  </a:lnTo>
                  <a:lnTo>
                    <a:pt x="516" y="565"/>
                  </a:lnTo>
                  <a:lnTo>
                    <a:pt x="524" y="555"/>
                  </a:lnTo>
                  <a:lnTo>
                    <a:pt x="526" y="548"/>
                  </a:lnTo>
                  <a:lnTo>
                    <a:pt x="530" y="543"/>
                  </a:lnTo>
                  <a:lnTo>
                    <a:pt x="538" y="533"/>
                  </a:lnTo>
                  <a:lnTo>
                    <a:pt x="546" y="508"/>
                  </a:lnTo>
                  <a:lnTo>
                    <a:pt x="555" y="483"/>
                  </a:lnTo>
                  <a:lnTo>
                    <a:pt x="560" y="455"/>
                  </a:lnTo>
                  <a:lnTo>
                    <a:pt x="562" y="440"/>
                  </a:lnTo>
                  <a:lnTo>
                    <a:pt x="564" y="426"/>
                  </a:lnTo>
                  <a:lnTo>
                    <a:pt x="573" y="394"/>
                  </a:lnTo>
                  <a:lnTo>
                    <a:pt x="580" y="365"/>
                  </a:lnTo>
                  <a:lnTo>
                    <a:pt x="583" y="336"/>
                  </a:lnTo>
                  <a:lnTo>
                    <a:pt x="584" y="309"/>
                  </a:lnTo>
                  <a:lnTo>
                    <a:pt x="580" y="281"/>
                  </a:lnTo>
                  <a:lnTo>
                    <a:pt x="575" y="254"/>
                  </a:lnTo>
                  <a:lnTo>
                    <a:pt x="567" y="228"/>
                  </a:lnTo>
                  <a:lnTo>
                    <a:pt x="556" y="204"/>
                  </a:lnTo>
                  <a:lnTo>
                    <a:pt x="540" y="179"/>
                  </a:lnTo>
                  <a:lnTo>
                    <a:pt x="522" y="155"/>
                  </a:lnTo>
                  <a:lnTo>
                    <a:pt x="501" y="132"/>
                  </a:lnTo>
                  <a:lnTo>
                    <a:pt x="478" y="111"/>
                  </a:lnTo>
                  <a:lnTo>
                    <a:pt x="451" y="89"/>
                  </a:lnTo>
                  <a:lnTo>
                    <a:pt x="422" y="69"/>
                  </a:lnTo>
                  <a:lnTo>
                    <a:pt x="388" y="49"/>
                  </a:lnTo>
                  <a:lnTo>
                    <a:pt x="353" y="3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69" name="Freeform 71"/>
            <p:cNvSpPr/>
            <p:nvPr/>
          </p:nvSpPr>
          <p:spPr bwMode="auto">
            <a:xfrm>
              <a:off x="3172" y="2580"/>
              <a:ext cx="4" cy="92"/>
            </a:xfrm>
            <a:custGeom>
              <a:avLst/>
              <a:gdLst>
                <a:gd name="T0" fmla="*/ 0 w 20"/>
                <a:gd name="T1" fmla="*/ 0 h 376"/>
                <a:gd name="T2" fmla="*/ 0 w 20"/>
                <a:gd name="T3" fmla="*/ 0 h 376"/>
                <a:gd name="T4" fmla="*/ 0 w 20"/>
                <a:gd name="T5" fmla="*/ 0 h 376"/>
                <a:gd name="T6" fmla="*/ 0 w 20"/>
                <a:gd name="T7" fmla="*/ 0 h 376"/>
                <a:gd name="T8" fmla="*/ 0 w 20"/>
                <a:gd name="T9" fmla="*/ 0 h 376"/>
                <a:gd name="T10" fmla="*/ 0 w 20"/>
                <a:gd name="T11" fmla="*/ 0 h 376"/>
                <a:gd name="T12" fmla="*/ 0 w 20"/>
                <a:gd name="T13" fmla="*/ 0 h 376"/>
                <a:gd name="T14" fmla="*/ 0 w 20"/>
                <a:gd name="T15" fmla="*/ 0 h 376"/>
                <a:gd name="T16" fmla="*/ 0 w 20"/>
                <a:gd name="T17" fmla="*/ 0 h 376"/>
                <a:gd name="T18" fmla="*/ 0 w 20"/>
                <a:gd name="T19" fmla="*/ 0 h 376"/>
                <a:gd name="T20" fmla="*/ 0 w 20"/>
                <a:gd name="T21" fmla="*/ 0 h 376"/>
                <a:gd name="T22" fmla="*/ 0 w 20"/>
                <a:gd name="T23" fmla="*/ 0 h 3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376">
                  <a:moveTo>
                    <a:pt x="20" y="376"/>
                  </a:moveTo>
                  <a:lnTo>
                    <a:pt x="20" y="0"/>
                  </a:lnTo>
                  <a:lnTo>
                    <a:pt x="11" y="19"/>
                  </a:lnTo>
                  <a:lnTo>
                    <a:pt x="5" y="45"/>
                  </a:lnTo>
                  <a:lnTo>
                    <a:pt x="1" y="79"/>
                  </a:lnTo>
                  <a:lnTo>
                    <a:pt x="0" y="123"/>
                  </a:lnTo>
                  <a:lnTo>
                    <a:pt x="0" y="147"/>
                  </a:lnTo>
                  <a:lnTo>
                    <a:pt x="1" y="174"/>
                  </a:lnTo>
                  <a:lnTo>
                    <a:pt x="5" y="233"/>
                  </a:lnTo>
                  <a:lnTo>
                    <a:pt x="11" y="300"/>
                  </a:lnTo>
                  <a:lnTo>
                    <a:pt x="15" y="337"/>
                  </a:lnTo>
                  <a:lnTo>
                    <a:pt x="20" y="376"/>
                  </a:lnTo>
                  <a:close/>
                </a:path>
              </a:pathLst>
            </a:custGeom>
            <a:solidFill>
              <a:srgbClr val="0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0" name="Freeform 72"/>
            <p:cNvSpPr/>
            <p:nvPr/>
          </p:nvSpPr>
          <p:spPr bwMode="auto">
            <a:xfrm>
              <a:off x="3172" y="2580"/>
              <a:ext cx="4" cy="92"/>
            </a:xfrm>
            <a:custGeom>
              <a:avLst/>
              <a:gdLst>
                <a:gd name="T0" fmla="*/ 0 w 20"/>
                <a:gd name="T1" fmla="*/ 0 h 376"/>
                <a:gd name="T2" fmla="*/ 0 w 20"/>
                <a:gd name="T3" fmla="*/ 0 h 376"/>
                <a:gd name="T4" fmla="*/ 0 w 20"/>
                <a:gd name="T5" fmla="*/ 0 h 376"/>
                <a:gd name="T6" fmla="*/ 0 w 20"/>
                <a:gd name="T7" fmla="*/ 0 h 376"/>
                <a:gd name="T8" fmla="*/ 0 w 20"/>
                <a:gd name="T9" fmla="*/ 0 h 376"/>
                <a:gd name="T10" fmla="*/ 0 w 20"/>
                <a:gd name="T11" fmla="*/ 0 h 376"/>
                <a:gd name="T12" fmla="*/ 0 w 20"/>
                <a:gd name="T13" fmla="*/ 0 h 376"/>
                <a:gd name="T14" fmla="*/ 0 w 20"/>
                <a:gd name="T15" fmla="*/ 0 h 376"/>
                <a:gd name="T16" fmla="*/ 0 w 20"/>
                <a:gd name="T17" fmla="*/ 0 h 376"/>
                <a:gd name="T18" fmla="*/ 0 w 20"/>
                <a:gd name="T19" fmla="*/ 0 h 376"/>
                <a:gd name="T20" fmla="*/ 0 w 20"/>
                <a:gd name="T21" fmla="*/ 0 h 3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376">
                  <a:moveTo>
                    <a:pt x="20" y="376"/>
                  </a:moveTo>
                  <a:lnTo>
                    <a:pt x="15" y="337"/>
                  </a:lnTo>
                  <a:lnTo>
                    <a:pt x="11" y="300"/>
                  </a:lnTo>
                  <a:lnTo>
                    <a:pt x="5" y="233"/>
                  </a:lnTo>
                  <a:lnTo>
                    <a:pt x="1" y="174"/>
                  </a:lnTo>
                  <a:lnTo>
                    <a:pt x="0" y="147"/>
                  </a:lnTo>
                  <a:lnTo>
                    <a:pt x="0" y="123"/>
                  </a:lnTo>
                  <a:lnTo>
                    <a:pt x="1" y="79"/>
                  </a:lnTo>
                  <a:lnTo>
                    <a:pt x="5" y="45"/>
                  </a:lnTo>
                  <a:lnTo>
                    <a:pt x="11" y="19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1" name="Freeform 73"/>
            <p:cNvSpPr/>
            <p:nvPr/>
          </p:nvSpPr>
          <p:spPr bwMode="auto">
            <a:xfrm>
              <a:off x="3174" y="2598"/>
              <a:ext cx="43" cy="44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w 181"/>
                <a:gd name="T11" fmla="*/ 0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181" y="0"/>
                  </a:lnTo>
                  <a:lnTo>
                    <a:pt x="128" y="41"/>
                  </a:lnTo>
                  <a:lnTo>
                    <a:pt x="80" y="85"/>
                  </a:lnTo>
                  <a:lnTo>
                    <a:pt x="38" y="132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2" name="Freeform 74"/>
            <p:cNvSpPr/>
            <p:nvPr/>
          </p:nvSpPr>
          <p:spPr bwMode="auto">
            <a:xfrm>
              <a:off x="3174" y="2598"/>
              <a:ext cx="43" cy="44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0 h 181"/>
                <a:gd name="T4" fmla="*/ 0 w 181"/>
                <a:gd name="T5" fmla="*/ 0 h 181"/>
                <a:gd name="T6" fmla="*/ 0 w 181"/>
                <a:gd name="T7" fmla="*/ 0 h 181"/>
                <a:gd name="T8" fmla="*/ 0 w 181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81">
                  <a:moveTo>
                    <a:pt x="0" y="181"/>
                  </a:moveTo>
                  <a:lnTo>
                    <a:pt x="38" y="132"/>
                  </a:lnTo>
                  <a:lnTo>
                    <a:pt x="80" y="85"/>
                  </a:lnTo>
                  <a:lnTo>
                    <a:pt x="128" y="41"/>
                  </a:lnTo>
                  <a:lnTo>
                    <a:pt x="18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3" name="Freeform 75"/>
            <p:cNvSpPr/>
            <p:nvPr/>
          </p:nvSpPr>
          <p:spPr bwMode="auto">
            <a:xfrm>
              <a:off x="3122" y="2686"/>
              <a:ext cx="47" cy="86"/>
            </a:xfrm>
            <a:custGeom>
              <a:avLst/>
              <a:gdLst>
                <a:gd name="T0" fmla="*/ 0 w 194"/>
                <a:gd name="T1" fmla="*/ 0 h 356"/>
                <a:gd name="T2" fmla="*/ 0 w 194"/>
                <a:gd name="T3" fmla="*/ 0 h 356"/>
                <a:gd name="T4" fmla="*/ 0 w 194"/>
                <a:gd name="T5" fmla="*/ 0 h 356"/>
                <a:gd name="T6" fmla="*/ 0 w 194"/>
                <a:gd name="T7" fmla="*/ 0 h 356"/>
                <a:gd name="T8" fmla="*/ 0 w 194"/>
                <a:gd name="T9" fmla="*/ 0 h 356"/>
                <a:gd name="T10" fmla="*/ 0 w 194"/>
                <a:gd name="T11" fmla="*/ 0 h 356"/>
                <a:gd name="T12" fmla="*/ 0 w 194"/>
                <a:gd name="T13" fmla="*/ 0 h 356"/>
                <a:gd name="T14" fmla="*/ 0 w 194"/>
                <a:gd name="T15" fmla="*/ 0 h 356"/>
                <a:gd name="T16" fmla="*/ 0 w 194"/>
                <a:gd name="T17" fmla="*/ 0 h 356"/>
                <a:gd name="T18" fmla="*/ 0 w 194"/>
                <a:gd name="T19" fmla="*/ 0 h 356"/>
                <a:gd name="T20" fmla="*/ 0 w 194"/>
                <a:gd name="T21" fmla="*/ 0 h 356"/>
                <a:gd name="T22" fmla="*/ 0 w 194"/>
                <a:gd name="T23" fmla="*/ 0 h 356"/>
                <a:gd name="T24" fmla="*/ 0 w 194"/>
                <a:gd name="T25" fmla="*/ 0 h 3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4" h="356">
                  <a:moveTo>
                    <a:pt x="0" y="356"/>
                  </a:moveTo>
                  <a:lnTo>
                    <a:pt x="194" y="0"/>
                  </a:lnTo>
                  <a:lnTo>
                    <a:pt x="157" y="27"/>
                  </a:lnTo>
                  <a:lnTo>
                    <a:pt x="140" y="42"/>
                  </a:lnTo>
                  <a:lnTo>
                    <a:pt x="124" y="59"/>
                  </a:lnTo>
                  <a:lnTo>
                    <a:pt x="94" y="96"/>
                  </a:lnTo>
                  <a:lnTo>
                    <a:pt x="80" y="116"/>
                  </a:lnTo>
                  <a:lnTo>
                    <a:pt x="69" y="139"/>
                  </a:lnTo>
                  <a:lnTo>
                    <a:pt x="57" y="160"/>
                  </a:lnTo>
                  <a:lnTo>
                    <a:pt x="46" y="184"/>
                  </a:lnTo>
                  <a:lnTo>
                    <a:pt x="28" y="237"/>
                  </a:lnTo>
                  <a:lnTo>
                    <a:pt x="11" y="293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4" name="Freeform 76"/>
            <p:cNvSpPr/>
            <p:nvPr/>
          </p:nvSpPr>
          <p:spPr bwMode="auto">
            <a:xfrm>
              <a:off x="3122" y="2686"/>
              <a:ext cx="47" cy="86"/>
            </a:xfrm>
            <a:custGeom>
              <a:avLst/>
              <a:gdLst>
                <a:gd name="T0" fmla="*/ 0 w 194"/>
                <a:gd name="T1" fmla="*/ 0 h 356"/>
                <a:gd name="T2" fmla="*/ 0 w 194"/>
                <a:gd name="T3" fmla="*/ 0 h 356"/>
                <a:gd name="T4" fmla="*/ 0 w 194"/>
                <a:gd name="T5" fmla="*/ 0 h 356"/>
                <a:gd name="T6" fmla="*/ 0 w 194"/>
                <a:gd name="T7" fmla="*/ 0 h 356"/>
                <a:gd name="T8" fmla="*/ 0 w 194"/>
                <a:gd name="T9" fmla="*/ 0 h 356"/>
                <a:gd name="T10" fmla="*/ 0 w 194"/>
                <a:gd name="T11" fmla="*/ 0 h 356"/>
                <a:gd name="T12" fmla="*/ 0 w 194"/>
                <a:gd name="T13" fmla="*/ 0 h 356"/>
                <a:gd name="T14" fmla="*/ 0 w 194"/>
                <a:gd name="T15" fmla="*/ 0 h 356"/>
                <a:gd name="T16" fmla="*/ 0 w 194"/>
                <a:gd name="T17" fmla="*/ 0 h 356"/>
                <a:gd name="T18" fmla="*/ 0 w 194"/>
                <a:gd name="T19" fmla="*/ 0 h 356"/>
                <a:gd name="T20" fmla="*/ 0 w 194"/>
                <a:gd name="T21" fmla="*/ 0 h 356"/>
                <a:gd name="T22" fmla="*/ 0 w 194"/>
                <a:gd name="T23" fmla="*/ 0 h 3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356">
                  <a:moveTo>
                    <a:pt x="0" y="356"/>
                  </a:moveTo>
                  <a:lnTo>
                    <a:pt x="11" y="293"/>
                  </a:lnTo>
                  <a:lnTo>
                    <a:pt x="28" y="237"/>
                  </a:lnTo>
                  <a:lnTo>
                    <a:pt x="46" y="184"/>
                  </a:lnTo>
                  <a:lnTo>
                    <a:pt x="57" y="160"/>
                  </a:lnTo>
                  <a:lnTo>
                    <a:pt x="69" y="139"/>
                  </a:lnTo>
                  <a:lnTo>
                    <a:pt x="80" y="116"/>
                  </a:lnTo>
                  <a:lnTo>
                    <a:pt x="94" y="96"/>
                  </a:lnTo>
                  <a:lnTo>
                    <a:pt x="124" y="59"/>
                  </a:lnTo>
                  <a:lnTo>
                    <a:pt x="140" y="42"/>
                  </a:lnTo>
                  <a:lnTo>
                    <a:pt x="157" y="27"/>
                  </a:lnTo>
                  <a:lnTo>
                    <a:pt x="19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5" name="Freeform 77"/>
            <p:cNvSpPr/>
            <p:nvPr/>
          </p:nvSpPr>
          <p:spPr bwMode="auto">
            <a:xfrm>
              <a:off x="3142" y="2721"/>
              <a:ext cx="39" cy="47"/>
            </a:xfrm>
            <a:custGeom>
              <a:avLst/>
              <a:gdLst>
                <a:gd name="T0" fmla="*/ 0 w 162"/>
                <a:gd name="T1" fmla="*/ 0 h 195"/>
                <a:gd name="T2" fmla="*/ 0 w 162"/>
                <a:gd name="T3" fmla="*/ 0 h 195"/>
                <a:gd name="T4" fmla="*/ 0 w 162"/>
                <a:gd name="T5" fmla="*/ 0 h 195"/>
                <a:gd name="T6" fmla="*/ 0 w 162"/>
                <a:gd name="T7" fmla="*/ 0 h 195"/>
                <a:gd name="T8" fmla="*/ 0 w 162"/>
                <a:gd name="T9" fmla="*/ 0 h 195"/>
                <a:gd name="T10" fmla="*/ 0 w 162"/>
                <a:gd name="T11" fmla="*/ 0 h 195"/>
                <a:gd name="T12" fmla="*/ 0 w 162"/>
                <a:gd name="T13" fmla="*/ 0 h 195"/>
                <a:gd name="T14" fmla="*/ 0 w 162"/>
                <a:gd name="T15" fmla="*/ 0 h 195"/>
                <a:gd name="T16" fmla="*/ 0 w 162"/>
                <a:gd name="T17" fmla="*/ 0 h 195"/>
                <a:gd name="T18" fmla="*/ 0 w 162"/>
                <a:gd name="T19" fmla="*/ 0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" h="195">
                  <a:moveTo>
                    <a:pt x="162" y="195"/>
                  </a:moveTo>
                  <a:lnTo>
                    <a:pt x="161" y="178"/>
                  </a:lnTo>
                  <a:lnTo>
                    <a:pt x="158" y="163"/>
                  </a:lnTo>
                  <a:lnTo>
                    <a:pt x="151" y="135"/>
                  </a:lnTo>
                  <a:lnTo>
                    <a:pt x="138" y="108"/>
                  </a:lnTo>
                  <a:lnTo>
                    <a:pt x="121" y="84"/>
                  </a:lnTo>
                  <a:lnTo>
                    <a:pt x="98" y="60"/>
                  </a:lnTo>
                  <a:lnTo>
                    <a:pt x="70" y="38"/>
                  </a:lnTo>
                  <a:lnTo>
                    <a:pt x="37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6" name="Freeform 78"/>
            <p:cNvSpPr/>
            <p:nvPr/>
          </p:nvSpPr>
          <p:spPr bwMode="auto">
            <a:xfrm>
              <a:off x="3019" y="2426"/>
              <a:ext cx="97" cy="73"/>
            </a:xfrm>
            <a:custGeom>
              <a:avLst/>
              <a:gdLst>
                <a:gd name="T0" fmla="*/ 0 w 401"/>
                <a:gd name="T1" fmla="*/ 0 h 305"/>
                <a:gd name="T2" fmla="*/ 0 w 401"/>
                <a:gd name="T3" fmla="*/ 0 h 305"/>
                <a:gd name="T4" fmla="*/ 0 w 401"/>
                <a:gd name="T5" fmla="*/ 0 h 305"/>
                <a:gd name="T6" fmla="*/ 0 w 401"/>
                <a:gd name="T7" fmla="*/ 0 h 305"/>
                <a:gd name="T8" fmla="*/ 0 w 401"/>
                <a:gd name="T9" fmla="*/ 0 h 305"/>
                <a:gd name="T10" fmla="*/ 0 w 401"/>
                <a:gd name="T11" fmla="*/ 0 h 305"/>
                <a:gd name="T12" fmla="*/ 0 w 401"/>
                <a:gd name="T13" fmla="*/ 0 h 305"/>
                <a:gd name="T14" fmla="*/ 0 w 401"/>
                <a:gd name="T15" fmla="*/ 0 h 305"/>
                <a:gd name="T16" fmla="*/ 0 w 401"/>
                <a:gd name="T17" fmla="*/ 0 h 305"/>
                <a:gd name="T18" fmla="*/ 0 w 401"/>
                <a:gd name="T19" fmla="*/ 0 h 305"/>
                <a:gd name="T20" fmla="*/ 0 w 401"/>
                <a:gd name="T21" fmla="*/ 0 h 305"/>
                <a:gd name="T22" fmla="*/ 0 w 401"/>
                <a:gd name="T23" fmla="*/ 0 h 305"/>
                <a:gd name="T24" fmla="*/ 0 w 401"/>
                <a:gd name="T25" fmla="*/ 0 h 305"/>
                <a:gd name="T26" fmla="*/ 0 w 401"/>
                <a:gd name="T27" fmla="*/ 0 h 305"/>
                <a:gd name="T28" fmla="*/ 0 w 401"/>
                <a:gd name="T29" fmla="*/ 0 h 305"/>
                <a:gd name="T30" fmla="*/ 0 w 401"/>
                <a:gd name="T31" fmla="*/ 0 h 305"/>
                <a:gd name="T32" fmla="*/ 0 w 401"/>
                <a:gd name="T33" fmla="*/ 0 h 305"/>
                <a:gd name="T34" fmla="*/ 0 w 401"/>
                <a:gd name="T35" fmla="*/ 0 h 305"/>
                <a:gd name="T36" fmla="*/ 0 w 401"/>
                <a:gd name="T37" fmla="*/ 0 h 305"/>
                <a:gd name="T38" fmla="*/ 0 w 401"/>
                <a:gd name="T39" fmla="*/ 0 h 305"/>
                <a:gd name="T40" fmla="*/ 0 w 401"/>
                <a:gd name="T41" fmla="*/ 0 h 305"/>
                <a:gd name="T42" fmla="*/ 0 w 401"/>
                <a:gd name="T43" fmla="*/ 0 h 305"/>
                <a:gd name="T44" fmla="*/ 0 w 401"/>
                <a:gd name="T45" fmla="*/ 0 h 305"/>
                <a:gd name="T46" fmla="*/ 0 w 401"/>
                <a:gd name="T47" fmla="*/ 0 h 305"/>
                <a:gd name="T48" fmla="*/ 0 w 401"/>
                <a:gd name="T49" fmla="*/ 0 h 3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305">
                  <a:moveTo>
                    <a:pt x="395" y="0"/>
                  </a:moveTo>
                  <a:lnTo>
                    <a:pt x="0" y="305"/>
                  </a:lnTo>
                  <a:lnTo>
                    <a:pt x="54" y="290"/>
                  </a:lnTo>
                  <a:lnTo>
                    <a:pt x="104" y="275"/>
                  </a:lnTo>
                  <a:lnTo>
                    <a:pt x="127" y="266"/>
                  </a:lnTo>
                  <a:lnTo>
                    <a:pt x="151" y="259"/>
                  </a:lnTo>
                  <a:lnTo>
                    <a:pt x="195" y="243"/>
                  </a:lnTo>
                  <a:lnTo>
                    <a:pt x="233" y="226"/>
                  </a:lnTo>
                  <a:lnTo>
                    <a:pt x="250" y="217"/>
                  </a:lnTo>
                  <a:lnTo>
                    <a:pt x="268" y="209"/>
                  </a:lnTo>
                  <a:lnTo>
                    <a:pt x="283" y="199"/>
                  </a:lnTo>
                  <a:lnTo>
                    <a:pt x="298" y="190"/>
                  </a:lnTo>
                  <a:lnTo>
                    <a:pt x="326" y="173"/>
                  </a:lnTo>
                  <a:lnTo>
                    <a:pt x="347" y="153"/>
                  </a:lnTo>
                  <a:lnTo>
                    <a:pt x="366" y="132"/>
                  </a:lnTo>
                  <a:lnTo>
                    <a:pt x="374" y="121"/>
                  </a:lnTo>
                  <a:lnTo>
                    <a:pt x="381" y="111"/>
                  </a:lnTo>
                  <a:lnTo>
                    <a:pt x="392" y="91"/>
                  </a:lnTo>
                  <a:lnTo>
                    <a:pt x="399" y="68"/>
                  </a:lnTo>
                  <a:lnTo>
                    <a:pt x="399" y="62"/>
                  </a:lnTo>
                  <a:lnTo>
                    <a:pt x="400" y="57"/>
                  </a:lnTo>
                  <a:lnTo>
                    <a:pt x="401" y="47"/>
                  </a:lnTo>
                  <a:lnTo>
                    <a:pt x="400" y="34"/>
                  </a:lnTo>
                  <a:lnTo>
                    <a:pt x="400" y="23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0B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7" name="Freeform 79"/>
            <p:cNvSpPr/>
            <p:nvPr/>
          </p:nvSpPr>
          <p:spPr bwMode="auto">
            <a:xfrm>
              <a:off x="3019" y="2426"/>
              <a:ext cx="97" cy="73"/>
            </a:xfrm>
            <a:custGeom>
              <a:avLst/>
              <a:gdLst>
                <a:gd name="T0" fmla="*/ 0 w 401"/>
                <a:gd name="T1" fmla="*/ 0 h 305"/>
                <a:gd name="T2" fmla="*/ 0 w 401"/>
                <a:gd name="T3" fmla="*/ 0 h 305"/>
                <a:gd name="T4" fmla="*/ 0 w 401"/>
                <a:gd name="T5" fmla="*/ 0 h 305"/>
                <a:gd name="T6" fmla="*/ 0 w 401"/>
                <a:gd name="T7" fmla="*/ 0 h 305"/>
                <a:gd name="T8" fmla="*/ 0 w 401"/>
                <a:gd name="T9" fmla="*/ 0 h 305"/>
                <a:gd name="T10" fmla="*/ 0 w 401"/>
                <a:gd name="T11" fmla="*/ 0 h 305"/>
                <a:gd name="T12" fmla="*/ 0 w 401"/>
                <a:gd name="T13" fmla="*/ 0 h 305"/>
                <a:gd name="T14" fmla="*/ 0 w 401"/>
                <a:gd name="T15" fmla="*/ 0 h 305"/>
                <a:gd name="T16" fmla="*/ 0 w 401"/>
                <a:gd name="T17" fmla="*/ 0 h 305"/>
                <a:gd name="T18" fmla="*/ 0 w 401"/>
                <a:gd name="T19" fmla="*/ 0 h 305"/>
                <a:gd name="T20" fmla="*/ 0 w 401"/>
                <a:gd name="T21" fmla="*/ 0 h 305"/>
                <a:gd name="T22" fmla="*/ 0 w 401"/>
                <a:gd name="T23" fmla="*/ 0 h 305"/>
                <a:gd name="T24" fmla="*/ 0 w 401"/>
                <a:gd name="T25" fmla="*/ 0 h 305"/>
                <a:gd name="T26" fmla="*/ 0 w 401"/>
                <a:gd name="T27" fmla="*/ 0 h 305"/>
                <a:gd name="T28" fmla="*/ 0 w 401"/>
                <a:gd name="T29" fmla="*/ 0 h 305"/>
                <a:gd name="T30" fmla="*/ 0 w 401"/>
                <a:gd name="T31" fmla="*/ 0 h 305"/>
                <a:gd name="T32" fmla="*/ 0 w 401"/>
                <a:gd name="T33" fmla="*/ 0 h 305"/>
                <a:gd name="T34" fmla="*/ 0 w 401"/>
                <a:gd name="T35" fmla="*/ 0 h 305"/>
                <a:gd name="T36" fmla="*/ 0 w 401"/>
                <a:gd name="T37" fmla="*/ 0 h 305"/>
                <a:gd name="T38" fmla="*/ 0 w 401"/>
                <a:gd name="T39" fmla="*/ 0 h 305"/>
                <a:gd name="T40" fmla="*/ 0 w 401"/>
                <a:gd name="T41" fmla="*/ 0 h 305"/>
                <a:gd name="T42" fmla="*/ 0 w 401"/>
                <a:gd name="T43" fmla="*/ 0 h 305"/>
                <a:gd name="T44" fmla="*/ 0 w 401"/>
                <a:gd name="T45" fmla="*/ 0 h 305"/>
                <a:gd name="T46" fmla="*/ 0 w 401"/>
                <a:gd name="T47" fmla="*/ 0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1" h="305">
                  <a:moveTo>
                    <a:pt x="0" y="305"/>
                  </a:moveTo>
                  <a:lnTo>
                    <a:pt x="54" y="290"/>
                  </a:lnTo>
                  <a:lnTo>
                    <a:pt x="104" y="275"/>
                  </a:lnTo>
                  <a:lnTo>
                    <a:pt x="127" y="266"/>
                  </a:lnTo>
                  <a:lnTo>
                    <a:pt x="151" y="259"/>
                  </a:lnTo>
                  <a:lnTo>
                    <a:pt x="195" y="243"/>
                  </a:lnTo>
                  <a:lnTo>
                    <a:pt x="233" y="226"/>
                  </a:lnTo>
                  <a:lnTo>
                    <a:pt x="250" y="217"/>
                  </a:lnTo>
                  <a:lnTo>
                    <a:pt x="268" y="209"/>
                  </a:lnTo>
                  <a:lnTo>
                    <a:pt x="283" y="199"/>
                  </a:lnTo>
                  <a:lnTo>
                    <a:pt x="298" y="190"/>
                  </a:lnTo>
                  <a:lnTo>
                    <a:pt x="326" y="173"/>
                  </a:lnTo>
                  <a:lnTo>
                    <a:pt x="347" y="153"/>
                  </a:lnTo>
                  <a:lnTo>
                    <a:pt x="366" y="132"/>
                  </a:lnTo>
                  <a:lnTo>
                    <a:pt x="374" y="121"/>
                  </a:lnTo>
                  <a:lnTo>
                    <a:pt x="381" y="111"/>
                  </a:lnTo>
                  <a:lnTo>
                    <a:pt x="392" y="91"/>
                  </a:lnTo>
                  <a:lnTo>
                    <a:pt x="399" y="68"/>
                  </a:lnTo>
                  <a:lnTo>
                    <a:pt x="399" y="62"/>
                  </a:lnTo>
                  <a:lnTo>
                    <a:pt x="400" y="57"/>
                  </a:lnTo>
                  <a:lnTo>
                    <a:pt x="401" y="47"/>
                  </a:lnTo>
                  <a:lnTo>
                    <a:pt x="400" y="34"/>
                  </a:lnTo>
                  <a:lnTo>
                    <a:pt x="400" y="23"/>
                  </a:lnTo>
                  <a:lnTo>
                    <a:pt x="39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8" name="Freeform 80"/>
            <p:cNvSpPr/>
            <p:nvPr/>
          </p:nvSpPr>
          <p:spPr bwMode="auto">
            <a:xfrm>
              <a:off x="3061" y="2482"/>
              <a:ext cx="71" cy="8"/>
            </a:xfrm>
            <a:custGeom>
              <a:avLst/>
              <a:gdLst>
                <a:gd name="T0" fmla="*/ 0 w 296"/>
                <a:gd name="T1" fmla="*/ 0 h 32"/>
                <a:gd name="T2" fmla="*/ 0 w 296"/>
                <a:gd name="T3" fmla="*/ 0 h 32"/>
                <a:gd name="T4" fmla="*/ 0 w 296"/>
                <a:gd name="T5" fmla="*/ 0 h 32"/>
                <a:gd name="T6" fmla="*/ 0 w 296"/>
                <a:gd name="T7" fmla="*/ 0 h 32"/>
                <a:gd name="T8" fmla="*/ 0 w 296"/>
                <a:gd name="T9" fmla="*/ 0 h 32"/>
                <a:gd name="T10" fmla="*/ 0 w 296"/>
                <a:gd name="T11" fmla="*/ 0 h 32"/>
                <a:gd name="T12" fmla="*/ 0 w 296"/>
                <a:gd name="T13" fmla="*/ 0 h 32"/>
                <a:gd name="T14" fmla="*/ 0 w 296"/>
                <a:gd name="T15" fmla="*/ 0 h 32"/>
                <a:gd name="T16" fmla="*/ 0 w 296"/>
                <a:gd name="T17" fmla="*/ 0 h 32"/>
                <a:gd name="T18" fmla="*/ 0 w 296"/>
                <a:gd name="T19" fmla="*/ 0 h 32"/>
                <a:gd name="T20" fmla="*/ 0 w 296"/>
                <a:gd name="T21" fmla="*/ 0 h 32"/>
                <a:gd name="T22" fmla="*/ 0 w 296"/>
                <a:gd name="T23" fmla="*/ 0 h 32"/>
                <a:gd name="T24" fmla="*/ 0 w 296"/>
                <a:gd name="T25" fmla="*/ 0 h 32"/>
                <a:gd name="T26" fmla="*/ 0 w 296"/>
                <a:gd name="T27" fmla="*/ 0 h 32"/>
                <a:gd name="T28" fmla="*/ 0 w 296"/>
                <a:gd name="T29" fmla="*/ 0 h 32"/>
                <a:gd name="T30" fmla="*/ 0 w 296"/>
                <a:gd name="T31" fmla="*/ 0 h 32"/>
                <a:gd name="T32" fmla="*/ 0 w 296"/>
                <a:gd name="T33" fmla="*/ 0 h 32"/>
                <a:gd name="T34" fmla="*/ 0 w 296"/>
                <a:gd name="T35" fmla="*/ 0 h 32"/>
                <a:gd name="T36" fmla="*/ 0 w 296"/>
                <a:gd name="T37" fmla="*/ 0 h 32"/>
                <a:gd name="T38" fmla="*/ 0 w 296"/>
                <a:gd name="T39" fmla="*/ 0 h 32"/>
                <a:gd name="T40" fmla="*/ 0 w 296"/>
                <a:gd name="T41" fmla="*/ 0 h 32"/>
                <a:gd name="T42" fmla="*/ 0 w 296"/>
                <a:gd name="T43" fmla="*/ 0 h 32"/>
                <a:gd name="T44" fmla="*/ 0 w 296"/>
                <a:gd name="T45" fmla="*/ 0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6" h="32">
                  <a:moveTo>
                    <a:pt x="296" y="0"/>
                  </a:moveTo>
                  <a:lnTo>
                    <a:pt x="265" y="12"/>
                  </a:lnTo>
                  <a:lnTo>
                    <a:pt x="260" y="12"/>
                  </a:lnTo>
                  <a:lnTo>
                    <a:pt x="258" y="12"/>
                  </a:lnTo>
                  <a:lnTo>
                    <a:pt x="257" y="13"/>
                  </a:lnTo>
                  <a:lnTo>
                    <a:pt x="249" y="15"/>
                  </a:lnTo>
                  <a:lnTo>
                    <a:pt x="234" y="21"/>
                  </a:lnTo>
                  <a:lnTo>
                    <a:pt x="216" y="23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8" y="24"/>
                  </a:lnTo>
                  <a:lnTo>
                    <a:pt x="200" y="27"/>
                  </a:lnTo>
                  <a:lnTo>
                    <a:pt x="165" y="31"/>
                  </a:lnTo>
                  <a:lnTo>
                    <a:pt x="145" y="31"/>
                  </a:lnTo>
                  <a:lnTo>
                    <a:pt x="135" y="31"/>
                  </a:lnTo>
                  <a:lnTo>
                    <a:pt x="130" y="31"/>
                  </a:lnTo>
                  <a:lnTo>
                    <a:pt x="127" y="31"/>
                  </a:lnTo>
                  <a:lnTo>
                    <a:pt x="126" y="32"/>
                  </a:lnTo>
                  <a:lnTo>
                    <a:pt x="85" y="31"/>
                  </a:lnTo>
                  <a:lnTo>
                    <a:pt x="64" y="28"/>
                  </a:lnTo>
                  <a:lnTo>
                    <a:pt x="44" y="27"/>
                  </a:lnTo>
                  <a:lnTo>
                    <a:pt x="21" y="24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79" name="Freeform 81"/>
            <p:cNvSpPr/>
            <p:nvPr/>
          </p:nvSpPr>
          <p:spPr bwMode="auto">
            <a:xfrm>
              <a:off x="2978" y="2514"/>
              <a:ext cx="37" cy="69"/>
            </a:xfrm>
            <a:custGeom>
              <a:avLst/>
              <a:gdLst>
                <a:gd name="T0" fmla="*/ 0 w 152"/>
                <a:gd name="T1" fmla="*/ 0 h 285"/>
                <a:gd name="T2" fmla="*/ 0 w 152"/>
                <a:gd name="T3" fmla="*/ 0 h 285"/>
                <a:gd name="T4" fmla="*/ 0 w 152"/>
                <a:gd name="T5" fmla="*/ 0 h 285"/>
                <a:gd name="T6" fmla="*/ 0 w 152"/>
                <a:gd name="T7" fmla="*/ 0 h 285"/>
                <a:gd name="T8" fmla="*/ 0 w 152"/>
                <a:gd name="T9" fmla="*/ 0 h 285"/>
                <a:gd name="T10" fmla="*/ 0 w 152"/>
                <a:gd name="T11" fmla="*/ 0 h 285"/>
                <a:gd name="T12" fmla="*/ 0 w 152"/>
                <a:gd name="T13" fmla="*/ 0 h 285"/>
                <a:gd name="T14" fmla="*/ 0 w 152"/>
                <a:gd name="T15" fmla="*/ 0 h 285"/>
                <a:gd name="T16" fmla="*/ 0 w 152"/>
                <a:gd name="T17" fmla="*/ 0 h 285"/>
                <a:gd name="T18" fmla="*/ 0 w 152"/>
                <a:gd name="T19" fmla="*/ 0 h 2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" h="285">
                  <a:moveTo>
                    <a:pt x="8" y="285"/>
                  </a:moveTo>
                  <a:lnTo>
                    <a:pt x="152" y="0"/>
                  </a:lnTo>
                  <a:lnTo>
                    <a:pt x="107" y="30"/>
                  </a:lnTo>
                  <a:lnTo>
                    <a:pt x="72" y="63"/>
                  </a:lnTo>
                  <a:lnTo>
                    <a:pt x="43" y="96"/>
                  </a:lnTo>
                  <a:lnTo>
                    <a:pt x="23" y="131"/>
                  </a:lnTo>
                  <a:lnTo>
                    <a:pt x="8" y="166"/>
                  </a:lnTo>
                  <a:lnTo>
                    <a:pt x="2" y="204"/>
                  </a:lnTo>
                  <a:lnTo>
                    <a:pt x="0" y="243"/>
                  </a:lnTo>
                  <a:lnTo>
                    <a:pt x="8" y="285"/>
                  </a:lnTo>
                  <a:close/>
                </a:path>
              </a:pathLst>
            </a:custGeom>
            <a:solidFill>
              <a:srgbClr val="00B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0" name="Freeform 82"/>
            <p:cNvSpPr/>
            <p:nvPr/>
          </p:nvSpPr>
          <p:spPr bwMode="auto">
            <a:xfrm>
              <a:off x="2978" y="2514"/>
              <a:ext cx="37" cy="69"/>
            </a:xfrm>
            <a:custGeom>
              <a:avLst/>
              <a:gdLst>
                <a:gd name="T0" fmla="*/ 0 w 152"/>
                <a:gd name="T1" fmla="*/ 0 h 285"/>
                <a:gd name="T2" fmla="*/ 0 w 152"/>
                <a:gd name="T3" fmla="*/ 0 h 285"/>
                <a:gd name="T4" fmla="*/ 0 w 152"/>
                <a:gd name="T5" fmla="*/ 0 h 285"/>
                <a:gd name="T6" fmla="*/ 0 w 152"/>
                <a:gd name="T7" fmla="*/ 0 h 285"/>
                <a:gd name="T8" fmla="*/ 0 w 152"/>
                <a:gd name="T9" fmla="*/ 0 h 285"/>
                <a:gd name="T10" fmla="*/ 0 w 152"/>
                <a:gd name="T11" fmla="*/ 0 h 285"/>
                <a:gd name="T12" fmla="*/ 0 w 152"/>
                <a:gd name="T13" fmla="*/ 0 h 285"/>
                <a:gd name="T14" fmla="*/ 0 w 152"/>
                <a:gd name="T15" fmla="*/ 0 h 285"/>
                <a:gd name="T16" fmla="*/ 0 w 152"/>
                <a:gd name="T17" fmla="*/ 0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85">
                  <a:moveTo>
                    <a:pt x="152" y="0"/>
                  </a:moveTo>
                  <a:lnTo>
                    <a:pt x="107" y="30"/>
                  </a:lnTo>
                  <a:lnTo>
                    <a:pt x="72" y="63"/>
                  </a:lnTo>
                  <a:lnTo>
                    <a:pt x="43" y="96"/>
                  </a:lnTo>
                  <a:lnTo>
                    <a:pt x="23" y="131"/>
                  </a:lnTo>
                  <a:lnTo>
                    <a:pt x="8" y="166"/>
                  </a:lnTo>
                  <a:lnTo>
                    <a:pt x="2" y="204"/>
                  </a:lnTo>
                  <a:lnTo>
                    <a:pt x="0" y="243"/>
                  </a:lnTo>
                  <a:lnTo>
                    <a:pt x="8" y="28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1" name="Freeform 83"/>
            <p:cNvSpPr/>
            <p:nvPr/>
          </p:nvSpPr>
          <p:spPr bwMode="auto">
            <a:xfrm>
              <a:off x="2931" y="2517"/>
              <a:ext cx="29" cy="34"/>
            </a:xfrm>
            <a:custGeom>
              <a:avLst/>
              <a:gdLst>
                <a:gd name="T0" fmla="*/ 0 w 122"/>
                <a:gd name="T1" fmla="*/ 0 h 142"/>
                <a:gd name="T2" fmla="*/ 0 w 122"/>
                <a:gd name="T3" fmla="*/ 0 h 142"/>
                <a:gd name="T4" fmla="*/ 0 w 122"/>
                <a:gd name="T5" fmla="*/ 0 h 142"/>
                <a:gd name="T6" fmla="*/ 0 w 122"/>
                <a:gd name="T7" fmla="*/ 0 h 142"/>
                <a:gd name="T8" fmla="*/ 0 w 122"/>
                <a:gd name="T9" fmla="*/ 0 h 142"/>
                <a:gd name="T10" fmla="*/ 0 w 122"/>
                <a:gd name="T11" fmla="*/ 0 h 142"/>
                <a:gd name="T12" fmla="*/ 0 w 122"/>
                <a:gd name="T13" fmla="*/ 0 h 142"/>
                <a:gd name="T14" fmla="*/ 0 w 122"/>
                <a:gd name="T15" fmla="*/ 0 h 142"/>
                <a:gd name="T16" fmla="*/ 0 w 122"/>
                <a:gd name="T17" fmla="*/ 0 h 142"/>
                <a:gd name="T18" fmla="*/ 0 w 122"/>
                <a:gd name="T19" fmla="*/ 0 h 142"/>
                <a:gd name="T20" fmla="*/ 0 w 122"/>
                <a:gd name="T21" fmla="*/ 0 h 142"/>
                <a:gd name="T22" fmla="*/ 0 w 122"/>
                <a:gd name="T23" fmla="*/ 0 h 142"/>
                <a:gd name="T24" fmla="*/ 0 w 122"/>
                <a:gd name="T25" fmla="*/ 0 h 142"/>
                <a:gd name="T26" fmla="*/ 0 w 122"/>
                <a:gd name="T27" fmla="*/ 0 h 142"/>
                <a:gd name="T28" fmla="*/ 0 w 122"/>
                <a:gd name="T29" fmla="*/ 0 h 142"/>
                <a:gd name="T30" fmla="*/ 0 w 122"/>
                <a:gd name="T31" fmla="*/ 0 h 142"/>
                <a:gd name="T32" fmla="*/ 0 w 122"/>
                <a:gd name="T33" fmla="*/ 0 h 142"/>
                <a:gd name="T34" fmla="*/ 0 w 122"/>
                <a:gd name="T35" fmla="*/ 0 h 142"/>
                <a:gd name="T36" fmla="*/ 0 w 122"/>
                <a:gd name="T37" fmla="*/ 0 h 142"/>
                <a:gd name="T38" fmla="*/ 0 w 122"/>
                <a:gd name="T39" fmla="*/ 0 h 142"/>
                <a:gd name="T40" fmla="*/ 0 w 122"/>
                <a:gd name="T41" fmla="*/ 0 h 142"/>
                <a:gd name="T42" fmla="*/ 0 w 122"/>
                <a:gd name="T43" fmla="*/ 0 h 1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2" h="142">
                  <a:moveTo>
                    <a:pt x="122" y="0"/>
                  </a:moveTo>
                  <a:lnTo>
                    <a:pt x="0" y="142"/>
                  </a:lnTo>
                  <a:lnTo>
                    <a:pt x="10" y="141"/>
                  </a:lnTo>
                  <a:lnTo>
                    <a:pt x="16" y="140"/>
                  </a:lnTo>
                  <a:lnTo>
                    <a:pt x="22" y="140"/>
                  </a:lnTo>
                  <a:lnTo>
                    <a:pt x="42" y="132"/>
                  </a:lnTo>
                  <a:lnTo>
                    <a:pt x="60" y="121"/>
                  </a:lnTo>
                  <a:lnTo>
                    <a:pt x="67" y="113"/>
                  </a:lnTo>
                  <a:lnTo>
                    <a:pt x="76" y="106"/>
                  </a:lnTo>
                  <a:lnTo>
                    <a:pt x="82" y="96"/>
                  </a:lnTo>
                  <a:lnTo>
                    <a:pt x="90" y="86"/>
                  </a:lnTo>
                  <a:lnTo>
                    <a:pt x="102" y="62"/>
                  </a:lnTo>
                  <a:lnTo>
                    <a:pt x="107" y="47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11" y="35"/>
                  </a:lnTo>
                  <a:lnTo>
                    <a:pt x="114" y="33"/>
                  </a:lnTo>
                  <a:lnTo>
                    <a:pt x="114" y="28"/>
                  </a:lnTo>
                  <a:lnTo>
                    <a:pt x="114" y="25"/>
                  </a:lnTo>
                  <a:lnTo>
                    <a:pt x="115" y="24"/>
                  </a:lnTo>
                  <a:lnTo>
                    <a:pt x="117" y="1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B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2" name="Freeform 84"/>
            <p:cNvSpPr/>
            <p:nvPr/>
          </p:nvSpPr>
          <p:spPr bwMode="auto">
            <a:xfrm>
              <a:off x="2931" y="2517"/>
              <a:ext cx="29" cy="34"/>
            </a:xfrm>
            <a:custGeom>
              <a:avLst/>
              <a:gdLst>
                <a:gd name="T0" fmla="*/ 0 w 122"/>
                <a:gd name="T1" fmla="*/ 0 h 142"/>
                <a:gd name="T2" fmla="*/ 0 w 122"/>
                <a:gd name="T3" fmla="*/ 0 h 142"/>
                <a:gd name="T4" fmla="*/ 0 w 122"/>
                <a:gd name="T5" fmla="*/ 0 h 142"/>
                <a:gd name="T6" fmla="*/ 0 w 122"/>
                <a:gd name="T7" fmla="*/ 0 h 142"/>
                <a:gd name="T8" fmla="*/ 0 w 122"/>
                <a:gd name="T9" fmla="*/ 0 h 142"/>
                <a:gd name="T10" fmla="*/ 0 w 122"/>
                <a:gd name="T11" fmla="*/ 0 h 142"/>
                <a:gd name="T12" fmla="*/ 0 w 122"/>
                <a:gd name="T13" fmla="*/ 0 h 142"/>
                <a:gd name="T14" fmla="*/ 0 w 122"/>
                <a:gd name="T15" fmla="*/ 0 h 142"/>
                <a:gd name="T16" fmla="*/ 0 w 122"/>
                <a:gd name="T17" fmla="*/ 0 h 142"/>
                <a:gd name="T18" fmla="*/ 0 w 122"/>
                <a:gd name="T19" fmla="*/ 0 h 142"/>
                <a:gd name="T20" fmla="*/ 0 w 122"/>
                <a:gd name="T21" fmla="*/ 0 h 142"/>
                <a:gd name="T22" fmla="*/ 0 w 122"/>
                <a:gd name="T23" fmla="*/ 0 h 142"/>
                <a:gd name="T24" fmla="*/ 0 w 122"/>
                <a:gd name="T25" fmla="*/ 0 h 142"/>
                <a:gd name="T26" fmla="*/ 0 w 122"/>
                <a:gd name="T27" fmla="*/ 0 h 142"/>
                <a:gd name="T28" fmla="*/ 0 w 122"/>
                <a:gd name="T29" fmla="*/ 0 h 142"/>
                <a:gd name="T30" fmla="*/ 0 w 122"/>
                <a:gd name="T31" fmla="*/ 0 h 142"/>
                <a:gd name="T32" fmla="*/ 0 w 122"/>
                <a:gd name="T33" fmla="*/ 0 h 142"/>
                <a:gd name="T34" fmla="*/ 0 w 122"/>
                <a:gd name="T35" fmla="*/ 0 h 142"/>
                <a:gd name="T36" fmla="*/ 0 w 122"/>
                <a:gd name="T37" fmla="*/ 0 h 142"/>
                <a:gd name="T38" fmla="*/ 0 w 122"/>
                <a:gd name="T39" fmla="*/ 0 h 142"/>
                <a:gd name="T40" fmla="*/ 0 w 122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" h="142">
                  <a:moveTo>
                    <a:pt x="122" y="0"/>
                  </a:moveTo>
                  <a:lnTo>
                    <a:pt x="117" y="16"/>
                  </a:lnTo>
                  <a:lnTo>
                    <a:pt x="115" y="24"/>
                  </a:lnTo>
                  <a:lnTo>
                    <a:pt x="114" y="25"/>
                  </a:lnTo>
                  <a:lnTo>
                    <a:pt x="114" y="28"/>
                  </a:lnTo>
                  <a:lnTo>
                    <a:pt x="114" y="33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10" y="39"/>
                  </a:lnTo>
                  <a:lnTo>
                    <a:pt x="107" y="47"/>
                  </a:lnTo>
                  <a:lnTo>
                    <a:pt x="102" y="62"/>
                  </a:lnTo>
                  <a:lnTo>
                    <a:pt x="90" y="86"/>
                  </a:lnTo>
                  <a:lnTo>
                    <a:pt x="82" y="96"/>
                  </a:lnTo>
                  <a:lnTo>
                    <a:pt x="76" y="106"/>
                  </a:lnTo>
                  <a:lnTo>
                    <a:pt x="67" y="113"/>
                  </a:lnTo>
                  <a:lnTo>
                    <a:pt x="60" y="121"/>
                  </a:lnTo>
                  <a:lnTo>
                    <a:pt x="42" y="132"/>
                  </a:lnTo>
                  <a:lnTo>
                    <a:pt x="22" y="140"/>
                  </a:lnTo>
                  <a:lnTo>
                    <a:pt x="16" y="140"/>
                  </a:lnTo>
                  <a:lnTo>
                    <a:pt x="10" y="141"/>
                  </a:lnTo>
                  <a:lnTo>
                    <a:pt x="0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3" name="Freeform 85"/>
            <p:cNvSpPr/>
            <p:nvPr/>
          </p:nvSpPr>
          <p:spPr bwMode="auto">
            <a:xfrm>
              <a:off x="3032" y="2238"/>
              <a:ext cx="144" cy="15"/>
            </a:xfrm>
            <a:custGeom>
              <a:avLst/>
              <a:gdLst>
                <a:gd name="T0" fmla="*/ 0 w 598"/>
                <a:gd name="T1" fmla="*/ 0 h 58"/>
                <a:gd name="T2" fmla="*/ 0 w 598"/>
                <a:gd name="T3" fmla="*/ 0 h 58"/>
                <a:gd name="T4" fmla="*/ 0 w 598"/>
                <a:gd name="T5" fmla="*/ 0 h 58"/>
                <a:gd name="T6" fmla="*/ 0 w 598"/>
                <a:gd name="T7" fmla="*/ 0 h 58"/>
                <a:gd name="T8" fmla="*/ 0 w 598"/>
                <a:gd name="T9" fmla="*/ 0 h 58"/>
                <a:gd name="T10" fmla="*/ 0 w 598"/>
                <a:gd name="T11" fmla="*/ 0 h 58"/>
                <a:gd name="T12" fmla="*/ 0 w 598"/>
                <a:gd name="T13" fmla="*/ 0 h 58"/>
                <a:gd name="T14" fmla="*/ 0 w 598"/>
                <a:gd name="T15" fmla="*/ 0 h 58"/>
                <a:gd name="T16" fmla="*/ 0 w 598"/>
                <a:gd name="T17" fmla="*/ 0 h 58"/>
                <a:gd name="T18" fmla="*/ 0 w 598"/>
                <a:gd name="T19" fmla="*/ 0 h 58"/>
                <a:gd name="T20" fmla="*/ 0 w 598"/>
                <a:gd name="T21" fmla="*/ 0 h 58"/>
                <a:gd name="T22" fmla="*/ 0 w 598"/>
                <a:gd name="T23" fmla="*/ 0 h 58"/>
                <a:gd name="T24" fmla="*/ 0 w 598"/>
                <a:gd name="T25" fmla="*/ 0 h 58"/>
                <a:gd name="T26" fmla="*/ 0 w 598"/>
                <a:gd name="T27" fmla="*/ 0 h 58"/>
                <a:gd name="T28" fmla="*/ 0 w 598"/>
                <a:gd name="T29" fmla="*/ 0 h 58"/>
                <a:gd name="T30" fmla="*/ 0 w 598"/>
                <a:gd name="T31" fmla="*/ 0 h 58"/>
                <a:gd name="T32" fmla="*/ 0 w 598"/>
                <a:gd name="T33" fmla="*/ 0 h 58"/>
                <a:gd name="T34" fmla="*/ 0 w 598"/>
                <a:gd name="T35" fmla="*/ 0 h 58"/>
                <a:gd name="T36" fmla="*/ 0 w 598"/>
                <a:gd name="T37" fmla="*/ 0 h 58"/>
                <a:gd name="T38" fmla="*/ 0 w 598"/>
                <a:gd name="T39" fmla="*/ 0 h 58"/>
                <a:gd name="T40" fmla="*/ 0 w 598"/>
                <a:gd name="T41" fmla="*/ 0 h 58"/>
                <a:gd name="T42" fmla="*/ 0 w 598"/>
                <a:gd name="T43" fmla="*/ 0 h 58"/>
                <a:gd name="T44" fmla="*/ 0 w 598"/>
                <a:gd name="T45" fmla="*/ 0 h 58"/>
                <a:gd name="T46" fmla="*/ 0 w 598"/>
                <a:gd name="T47" fmla="*/ 0 h 58"/>
                <a:gd name="T48" fmla="*/ 0 w 598"/>
                <a:gd name="T49" fmla="*/ 0 h 58"/>
                <a:gd name="T50" fmla="*/ 0 w 598"/>
                <a:gd name="T51" fmla="*/ 0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98" h="58">
                  <a:moveTo>
                    <a:pt x="598" y="30"/>
                  </a:moveTo>
                  <a:lnTo>
                    <a:pt x="0" y="0"/>
                  </a:lnTo>
                  <a:lnTo>
                    <a:pt x="45" y="11"/>
                  </a:lnTo>
                  <a:lnTo>
                    <a:pt x="91" y="21"/>
                  </a:lnTo>
                  <a:lnTo>
                    <a:pt x="133" y="30"/>
                  </a:lnTo>
                  <a:lnTo>
                    <a:pt x="176" y="39"/>
                  </a:lnTo>
                  <a:lnTo>
                    <a:pt x="217" y="45"/>
                  </a:lnTo>
                  <a:lnTo>
                    <a:pt x="258" y="50"/>
                  </a:lnTo>
                  <a:lnTo>
                    <a:pt x="267" y="50"/>
                  </a:lnTo>
                  <a:lnTo>
                    <a:pt x="277" y="52"/>
                  </a:lnTo>
                  <a:lnTo>
                    <a:pt x="297" y="54"/>
                  </a:lnTo>
                  <a:lnTo>
                    <a:pt x="306" y="54"/>
                  </a:lnTo>
                  <a:lnTo>
                    <a:pt x="316" y="56"/>
                  </a:lnTo>
                  <a:lnTo>
                    <a:pt x="336" y="58"/>
                  </a:lnTo>
                  <a:lnTo>
                    <a:pt x="371" y="58"/>
                  </a:lnTo>
                  <a:lnTo>
                    <a:pt x="408" y="58"/>
                  </a:lnTo>
                  <a:lnTo>
                    <a:pt x="415" y="57"/>
                  </a:lnTo>
                  <a:lnTo>
                    <a:pt x="424" y="57"/>
                  </a:lnTo>
                  <a:lnTo>
                    <a:pt x="442" y="57"/>
                  </a:lnTo>
                  <a:lnTo>
                    <a:pt x="476" y="54"/>
                  </a:lnTo>
                  <a:lnTo>
                    <a:pt x="507" y="49"/>
                  </a:lnTo>
                  <a:lnTo>
                    <a:pt x="539" y="44"/>
                  </a:lnTo>
                  <a:lnTo>
                    <a:pt x="545" y="42"/>
                  </a:lnTo>
                  <a:lnTo>
                    <a:pt x="553" y="40"/>
                  </a:lnTo>
                  <a:lnTo>
                    <a:pt x="568" y="38"/>
                  </a:lnTo>
                  <a:lnTo>
                    <a:pt x="598" y="30"/>
                  </a:lnTo>
                  <a:close/>
                </a:path>
              </a:pathLst>
            </a:custGeom>
            <a:solidFill>
              <a:srgbClr val="00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4" name="Freeform 86"/>
            <p:cNvSpPr/>
            <p:nvPr/>
          </p:nvSpPr>
          <p:spPr bwMode="auto">
            <a:xfrm>
              <a:off x="3032" y="2238"/>
              <a:ext cx="144" cy="15"/>
            </a:xfrm>
            <a:custGeom>
              <a:avLst/>
              <a:gdLst>
                <a:gd name="T0" fmla="*/ 0 w 598"/>
                <a:gd name="T1" fmla="*/ 0 h 58"/>
                <a:gd name="T2" fmla="*/ 0 w 598"/>
                <a:gd name="T3" fmla="*/ 0 h 58"/>
                <a:gd name="T4" fmla="*/ 0 w 598"/>
                <a:gd name="T5" fmla="*/ 0 h 58"/>
                <a:gd name="T6" fmla="*/ 0 w 598"/>
                <a:gd name="T7" fmla="*/ 0 h 58"/>
                <a:gd name="T8" fmla="*/ 0 w 598"/>
                <a:gd name="T9" fmla="*/ 0 h 58"/>
                <a:gd name="T10" fmla="*/ 0 w 598"/>
                <a:gd name="T11" fmla="*/ 0 h 58"/>
                <a:gd name="T12" fmla="*/ 0 w 598"/>
                <a:gd name="T13" fmla="*/ 0 h 58"/>
                <a:gd name="T14" fmla="*/ 0 w 598"/>
                <a:gd name="T15" fmla="*/ 0 h 58"/>
                <a:gd name="T16" fmla="*/ 0 w 598"/>
                <a:gd name="T17" fmla="*/ 0 h 58"/>
                <a:gd name="T18" fmla="*/ 0 w 598"/>
                <a:gd name="T19" fmla="*/ 0 h 58"/>
                <a:gd name="T20" fmla="*/ 0 w 598"/>
                <a:gd name="T21" fmla="*/ 0 h 58"/>
                <a:gd name="T22" fmla="*/ 0 w 598"/>
                <a:gd name="T23" fmla="*/ 0 h 58"/>
                <a:gd name="T24" fmla="*/ 0 w 598"/>
                <a:gd name="T25" fmla="*/ 0 h 58"/>
                <a:gd name="T26" fmla="*/ 0 w 598"/>
                <a:gd name="T27" fmla="*/ 0 h 58"/>
                <a:gd name="T28" fmla="*/ 0 w 598"/>
                <a:gd name="T29" fmla="*/ 0 h 58"/>
                <a:gd name="T30" fmla="*/ 0 w 598"/>
                <a:gd name="T31" fmla="*/ 0 h 58"/>
                <a:gd name="T32" fmla="*/ 0 w 598"/>
                <a:gd name="T33" fmla="*/ 0 h 58"/>
                <a:gd name="T34" fmla="*/ 0 w 598"/>
                <a:gd name="T35" fmla="*/ 0 h 58"/>
                <a:gd name="T36" fmla="*/ 0 w 598"/>
                <a:gd name="T37" fmla="*/ 0 h 58"/>
                <a:gd name="T38" fmla="*/ 0 w 598"/>
                <a:gd name="T39" fmla="*/ 0 h 58"/>
                <a:gd name="T40" fmla="*/ 0 w 598"/>
                <a:gd name="T41" fmla="*/ 0 h 58"/>
                <a:gd name="T42" fmla="*/ 0 w 598"/>
                <a:gd name="T43" fmla="*/ 0 h 58"/>
                <a:gd name="T44" fmla="*/ 0 w 598"/>
                <a:gd name="T45" fmla="*/ 0 h 58"/>
                <a:gd name="T46" fmla="*/ 0 w 598"/>
                <a:gd name="T47" fmla="*/ 0 h 58"/>
                <a:gd name="T48" fmla="*/ 0 w 598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8" h="58">
                  <a:moveTo>
                    <a:pt x="0" y="0"/>
                  </a:moveTo>
                  <a:lnTo>
                    <a:pt x="45" y="11"/>
                  </a:lnTo>
                  <a:lnTo>
                    <a:pt x="91" y="21"/>
                  </a:lnTo>
                  <a:lnTo>
                    <a:pt x="133" y="30"/>
                  </a:lnTo>
                  <a:lnTo>
                    <a:pt x="176" y="39"/>
                  </a:lnTo>
                  <a:lnTo>
                    <a:pt x="217" y="45"/>
                  </a:lnTo>
                  <a:lnTo>
                    <a:pt x="258" y="50"/>
                  </a:lnTo>
                  <a:lnTo>
                    <a:pt x="267" y="50"/>
                  </a:lnTo>
                  <a:lnTo>
                    <a:pt x="277" y="52"/>
                  </a:lnTo>
                  <a:lnTo>
                    <a:pt x="297" y="54"/>
                  </a:lnTo>
                  <a:lnTo>
                    <a:pt x="306" y="54"/>
                  </a:lnTo>
                  <a:lnTo>
                    <a:pt x="316" y="56"/>
                  </a:lnTo>
                  <a:lnTo>
                    <a:pt x="336" y="58"/>
                  </a:lnTo>
                  <a:lnTo>
                    <a:pt x="371" y="58"/>
                  </a:lnTo>
                  <a:lnTo>
                    <a:pt x="408" y="58"/>
                  </a:lnTo>
                  <a:lnTo>
                    <a:pt x="415" y="57"/>
                  </a:lnTo>
                  <a:lnTo>
                    <a:pt x="424" y="57"/>
                  </a:lnTo>
                  <a:lnTo>
                    <a:pt x="442" y="57"/>
                  </a:lnTo>
                  <a:lnTo>
                    <a:pt x="476" y="54"/>
                  </a:lnTo>
                  <a:lnTo>
                    <a:pt x="507" y="49"/>
                  </a:lnTo>
                  <a:lnTo>
                    <a:pt x="539" y="44"/>
                  </a:lnTo>
                  <a:lnTo>
                    <a:pt x="545" y="42"/>
                  </a:lnTo>
                  <a:lnTo>
                    <a:pt x="553" y="40"/>
                  </a:lnTo>
                  <a:lnTo>
                    <a:pt x="568" y="38"/>
                  </a:lnTo>
                  <a:lnTo>
                    <a:pt x="598" y="3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5" name="Freeform 87"/>
            <p:cNvSpPr/>
            <p:nvPr/>
          </p:nvSpPr>
          <p:spPr bwMode="auto">
            <a:xfrm>
              <a:off x="3097" y="2252"/>
              <a:ext cx="50" cy="34"/>
            </a:xfrm>
            <a:custGeom>
              <a:avLst/>
              <a:gdLst>
                <a:gd name="T0" fmla="*/ 0 w 206"/>
                <a:gd name="T1" fmla="*/ 0 h 141"/>
                <a:gd name="T2" fmla="*/ 0 w 206"/>
                <a:gd name="T3" fmla="*/ 0 h 141"/>
                <a:gd name="T4" fmla="*/ 0 w 206"/>
                <a:gd name="T5" fmla="*/ 0 h 141"/>
                <a:gd name="T6" fmla="*/ 0 w 206"/>
                <a:gd name="T7" fmla="*/ 0 h 141"/>
                <a:gd name="T8" fmla="*/ 0 w 206"/>
                <a:gd name="T9" fmla="*/ 0 h 141"/>
                <a:gd name="T10" fmla="*/ 0 w 206"/>
                <a:gd name="T11" fmla="*/ 0 h 141"/>
                <a:gd name="T12" fmla="*/ 0 w 206"/>
                <a:gd name="T13" fmla="*/ 0 h 141"/>
                <a:gd name="T14" fmla="*/ 0 w 206"/>
                <a:gd name="T15" fmla="*/ 0 h 141"/>
                <a:gd name="T16" fmla="*/ 0 w 206"/>
                <a:gd name="T17" fmla="*/ 0 h 141"/>
                <a:gd name="T18" fmla="*/ 0 w 206"/>
                <a:gd name="T19" fmla="*/ 0 h 141"/>
                <a:gd name="T20" fmla="*/ 0 w 206"/>
                <a:gd name="T21" fmla="*/ 0 h 141"/>
                <a:gd name="T22" fmla="*/ 0 w 206"/>
                <a:gd name="T23" fmla="*/ 0 h 141"/>
                <a:gd name="T24" fmla="*/ 0 w 206"/>
                <a:gd name="T25" fmla="*/ 0 h 141"/>
                <a:gd name="T26" fmla="*/ 0 w 206"/>
                <a:gd name="T27" fmla="*/ 0 h 141"/>
                <a:gd name="T28" fmla="*/ 0 w 206"/>
                <a:gd name="T29" fmla="*/ 0 h 141"/>
                <a:gd name="T30" fmla="*/ 0 w 206"/>
                <a:gd name="T31" fmla="*/ 0 h 141"/>
                <a:gd name="T32" fmla="*/ 0 w 206"/>
                <a:gd name="T33" fmla="*/ 0 h 141"/>
                <a:gd name="T34" fmla="*/ 0 w 206"/>
                <a:gd name="T35" fmla="*/ 0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141">
                  <a:moveTo>
                    <a:pt x="206" y="141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1" y="26"/>
                  </a:lnTo>
                  <a:lnTo>
                    <a:pt x="2" y="38"/>
                  </a:lnTo>
                  <a:lnTo>
                    <a:pt x="7" y="50"/>
                  </a:lnTo>
                  <a:lnTo>
                    <a:pt x="12" y="60"/>
                  </a:lnTo>
                  <a:lnTo>
                    <a:pt x="21" y="72"/>
                  </a:lnTo>
                  <a:lnTo>
                    <a:pt x="30" y="80"/>
                  </a:lnTo>
                  <a:lnTo>
                    <a:pt x="42" y="91"/>
                  </a:lnTo>
                  <a:lnTo>
                    <a:pt x="55" y="98"/>
                  </a:lnTo>
                  <a:lnTo>
                    <a:pt x="71" y="107"/>
                  </a:lnTo>
                  <a:lnTo>
                    <a:pt x="88" y="113"/>
                  </a:lnTo>
                  <a:lnTo>
                    <a:pt x="108" y="121"/>
                  </a:lnTo>
                  <a:lnTo>
                    <a:pt x="128" y="126"/>
                  </a:lnTo>
                  <a:lnTo>
                    <a:pt x="152" y="132"/>
                  </a:lnTo>
                  <a:lnTo>
                    <a:pt x="177" y="136"/>
                  </a:lnTo>
                  <a:lnTo>
                    <a:pt x="206" y="141"/>
                  </a:lnTo>
                  <a:close/>
                </a:path>
              </a:pathLst>
            </a:custGeom>
            <a:solidFill>
              <a:srgbClr val="00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6" name="Freeform 88"/>
            <p:cNvSpPr/>
            <p:nvPr/>
          </p:nvSpPr>
          <p:spPr bwMode="auto">
            <a:xfrm>
              <a:off x="3097" y="2252"/>
              <a:ext cx="50" cy="34"/>
            </a:xfrm>
            <a:custGeom>
              <a:avLst/>
              <a:gdLst>
                <a:gd name="T0" fmla="*/ 0 w 206"/>
                <a:gd name="T1" fmla="*/ 0 h 141"/>
                <a:gd name="T2" fmla="*/ 0 w 206"/>
                <a:gd name="T3" fmla="*/ 0 h 141"/>
                <a:gd name="T4" fmla="*/ 0 w 206"/>
                <a:gd name="T5" fmla="*/ 0 h 141"/>
                <a:gd name="T6" fmla="*/ 0 w 206"/>
                <a:gd name="T7" fmla="*/ 0 h 141"/>
                <a:gd name="T8" fmla="*/ 0 w 206"/>
                <a:gd name="T9" fmla="*/ 0 h 141"/>
                <a:gd name="T10" fmla="*/ 0 w 206"/>
                <a:gd name="T11" fmla="*/ 0 h 141"/>
                <a:gd name="T12" fmla="*/ 0 w 206"/>
                <a:gd name="T13" fmla="*/ 0 h 141"/>
                <a:gd name="T14" fmla="*/ 0 w 206"/>
                <a:gd name="T15" fmla="*/ 0 h 141"/>
                <a:gd name="T16" fmla="*/ 0 w 206"/>
                <a:gd name="T17" fmla="*/ 0 h 141"/>
                <a:gd name="T18" fmla="*/ 0 w 206"/>
                <a:gd name="T19" fmla="*/ 0 h 141"/>
                <a:gd name="T20" fmla="*/ 0 w 206"/>
                <a:gd name="T21" fmla="*/ 0 h 141"/>
                <a:gd name="T22" fmla="*/ 0 w 206"/>
                <a:gd name="T23" fmla="*/ 0 h 141"/>
                <a:gd name="T24" fmla="*/ 0 w 206"/>
                <a:gd name="T25" fmla="*/ 0 h 141"/>
                <a:gd name="T26" fmla="*/ 0 w 206"/>
                <a:gd name="T27" fmla="*/ 0 h 141"/>
                <a:gd name="T28" fmla="*/ 0 w 206"/>
                <a:gd name="T29" fmla="*/ 0 h 141"/>
                <a:gd name="T30" fmla="*/ 0 w 206"/>
                <a:gd name="T31" fmla="*/ 0 h 141"/>
                <a:gd name="T32" fmla="*/ 0 w 206"/>
                <a:gd name="T33" fmla="*/ 0 h 1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6" h="141">
                  <a:moveTo>
                    <a:pt x="2" y="0"/>
                  </a:moveTo>
                  <a:lnTo>
                    <a:pt x="0" y="12"/>
                  </a:lnTo>
                  <a:lnTo>
                    <a:pt x="1" y="26"/>
                  </a:lnTo>
                  <a:lnTo>
                    <a:pt x="2" y="38"/>
                  </a:lnTo>
                  <a:lnTo>
                    <a:pt x="7" y="50"/>
                  </a:lnTo>
                  <a:lnTo>
                    <a:pt x="12" y="60"/>
                  </a:lnTo>
                  <a:lnTo>
                    <a:pt x="21" y="72"/>
                  </a:lnTo>
                  <a:lnTo>
                    <a:pt x="30" y="80"/>
                  </a:lnTo>
                  <a:lnTo>
                    <a:pt x="42" y="91"/>
                  </a:lnTo>
                  <a:lnTo>
                    <a:pt x="55" y="98"/>
                  </a:lnTo>
                  <a:lnTo>
                    <a:pt x="71" y="107"/>
                  </a:lnTo>
                  <a:lnTo>
                    <a:pt x="88" y="113"/>
                  </a:lnTo>
                  <a:lnTo>
                    <a:pt x="108" y="121"/>
                  </a:lnTo>
                  <a:lnTo>
                    <a:pt x="128" y="126"/>
                  </a:lnTo>
                  <a:lnTo>
                    <a:pt x="152" y="132"/>
                  </a:lnTo>
                  <a:lnTo>
                    <a:pt x="177" y="136"/>
                  </a:lnTo>
                  <a:lnTo>
                    <a:pt x="206" y="1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7" name="Freeform 89"/>
            <p:cNvSpPr/>
            <p:nvPr/>
          </p:nvSpPr>
          <p:spPr bwMode="auto">
            <a:xfrm>
              <a:off x="2934" y="2275"/>
              <a:ext cx="88" cy="53"/>
            </a:xfrm>
            <a:custGeom>
              <a:avLst/>
              <a:gdLst>
                <a:gd name="T0" fmla="*/ 0 w 365"/>
                <a:gd name="T1" fmla="*/ 0 h 221"/>
                <a:gd name="T2" fmla="*/ 0 w 365"/>
                <a:gd name="T3" fmla="*/ 0 h 221"/>
                <a:gd name="T4" fmla="*/ 0 w 365"/>
                <a:gd name="T5" fmla="*/ 0 h 221"/>
                <a:gd name="T6" fmla="*/ 0 w 365"/>
                <a:gd name="T7" fmla="*/ 0 h 221"/>
                <a:gd name="T8" fmla="*/ 0 w 365"/>
                <a:gd name="T9" fmla="*/ 0 h 221"/>
                <a:gd name="T10" fmla="*/ 0 w 365"/>
                <a:gd name="T11" fmla="*/ 0 h 221"/>
                <a:gd name="T12" fmla="*/ 0 w 365"/>
                <a:gd name="T13" fmla="*/ 0 h 221"/>
                <a:gd name="T14" fmla="*/ 0 w 365"/>
                <a:gd name="T15" fmla="*/ 0 h 221"/>
                <a:gd name="T16" fmla="*/ 0 w 365"/>
                <a:gd name="T17" fmla="*/ 0 h 221"/>
                <a:gd name="T18" fmla="*/ 0 w 365"/>
                <a:gd name="T19" fmla="*/ 0 h 221"/>
                <a:gd name="T20" fmla="*/ 0 w 365"/>
                <a:gd name="T21" fmla="*/ 0 h 221"/>
                <a:gd name="T22" fmla="*/ 0 w 365"/>
                <a:gd name="T23" fmla="*/ 0 h 221"/>
                <a:gd name="T24" fmla="*/ 0 w 365"/>
                <a:gd name="T25" fmla="*/ 0 h 221"/>
                <a:gd name="T26" fmla="*/ 0 w 365"/>
                <a:gd name="T27" fmla="*/ 0 h 221"/>
                <a:gd name="T28" fmla="*/ 0 w 365"/>
                <a:gd name="T29" fmla="*/ 0 h 221"/>
                <a:gd name="T30" fmla="*/ 0 w 365"/>
                <a:gd name="T31" fmla="*/ 0 h 221"/>
                <a:gd name="T32" fmla="*/ 0 w 365"/>
                <a:gd name="T33" fmla="*/ 0 h 221"/>
                <a:gd name="T34" fmla="*/ 0 w 365"/>
                <a:gd name="T35" fmla="*/ 0 h 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5" h="221">
                  <a:moveTo>
                    <a:pt x="365" y="0"/>
                  </a:moveTo>
                  <a:lnTo>
                    <a:pt x="0" y="205"/>
                  </a:lnTo>
                  <a:lnTo>
                    <a:pt x="7" y="212"/>
                  </a:lnTo>
                  <a:lnTo>
                    <a:pt x="19" y="219"/>
                  </a:lnTo>
                  <a:lnTo>
                    <a:pt x="30" y="220"/>
                  </a:lnTo>
                  <a:lnTo>
                    <a:pt x="45" y="221"/>
                  </a:lnTo>
                  <a:lnTo>
                    <a:pt x="60" y="217"/>
                  </a:lnTo>
                  <a:lnTo>
                    <a:pt x="79" y="212"/>
                  </a:lnTo>
                  <a:lnTo>
                    <a:pt x="98" y="203"/>
                  </a:lnTo>
                  <a:lnTo>
                    <a:pt x="121" y="193"/>
                  </a:lnTo>
                  <a:lnTo>
                    <a:pt x="143" y="178"/>
                  </a:lnTo>
                  <a:lnTo>
                    <a:pt x="170" y="162"/>
                  </a:lnTo>
                  <a:lnTo>
                    <a:pt x="196" y="140"/>
                  </a:lnTo>
                  <a:lnTo>
                    <a:pt x="226" y="119"/>
                  </a:lnTo>
                  <a:lnTo>
                    <a:pt x="257" y="92"/>
                  </a:lnTo>
                  <a:lnTo>
                    <a:pt x="290" y="65"/>
                  </a:lnTo>
                  <a:lnTo>
                    <a:pt x="326" y="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8" name="Freeform 90"/>
            <p:cNvSpPr/>
            <p:nvPr/>
          </p:nvSpPr>
          <p:spPr bwMode="auto">
            <a:xfrm>
              <a:off x="2934" y="2275"/>
              <a:ext cx="88" cy="53"/>
            </a:xfrm>
            <a:custGeom>
              <a:avLst/>
              <a:gdLst>
                <a:gd name="T0" fmla="*/ 0 w 365"/>
                <a:gd name="T1" fmla="*/ 0 h 221"/>
                <a:gd name="T2" fmla="*/ 0 w 365"/>
                <a:gd name="T3" fmla="*/ 0 h 221"/>
                <a:gd name="T4" fmla="*/ 0 w 365"/>
                <a:gd name="T5" fmla="*/ 0 h 221"/>
                <a:gd name="T6" fmla="*/ 0 w 365"/>
                <a:gd name="T7" fmla="*/ 0 h 221"/>
                <a:gd name="T8" fmla="*/ 0 w 365"/>
                <a:gd name="T9" fmla="*/ 0 h 221"/>
                <a:gd name="T10" fmla="*/ 0 w 365"/>
                <a:gd name="T11" fmla="*/ 0 h 221"/>
                <a:gd name="T12" fmla="*/ 0 w 365"/>
                <a:gd name="T13" fmla="*/ 0 h 221"/>
                <a:gd name="T14" fmla="*/ 0 w 365"/>
                <a:gd name="T15" fmla="*/ 0 h 221"/>
                <a:gd name="T16" fmla="*/ 0 w 365"/>
                <a:gd name="T17" fmla="*/ 0 h 221"/>
                <a:gd name="T18" fmla="*/ 0 w 365"/>
                <a:gd name="T19" fmla="*/ 0 h 221"/>
                <a:gd name="T20" fmla="*/ 0 w 365"/>
                <a:gd name="T21" fmla="*/ 0 h 221"/>
                <a:gd name="T22" fmla="*/ 0 w 365"/>
                <a:gd name="T23" fmla="*/ 0 h 221"/>
                <a:gd name="T24" fmla="*/ 0 w 365"/>
                <a:gd name="T25" fmla="*/ 0 h 221"/>
                <a:gd name="T26" fmla="*/ 0 w 365"/>
                <a:gd name="T27" fmla="*/ 0 h 221"/>
                <a:gd name="T28" fmla="*/ 0 w 365"/>
                <a:gd name="T29" fmla="*/ 0 h 221"/>
                <a:gd name="T30" fmla="*/ 0 w 365"/>
                <a:gd name="T31" fmla="*/ 0 h 221"/>
                <a:gd name="T32" fmla="*/ 0 w 365"/>
                <a:gd name="T33" fmla="*/ 0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5" h="221">
                  <a:moveTo>
                    <a:pt x="365" y="0"/>
                  </a:moveTo>
                  <a:lnTo>
                    <a:pt x="326" y="33"/>
                  </a:lnTo>
                  <a:lnTo>
                    <a:pt x="290" y="65"/>
                  </a:lnTo>
                  <a:lnTo>
                    <a:pt x="257" y="92"/>
                  </a:lnTo>
                  <a:lnTo>
                    <a:pt x="226" y="119"/>
                  </a:lnTo>
                  <a:lnTo>
                    <a:pt x="196" y="140"/>
                  </a:lnTo>
                  <a:lnTo>
                    <a:pt x="170" y="162"/>
                  </a:lnTo>
                  <a:lnTo>
                    <a:pt x="143" y="178"/>
                  </a:lnTo>
                  <a:lnTo>
                    <a:pt x="121" y="193"/>
                  </a:lnTo>
                  <a:lnTo>
                    <a:pt x="98" y="203"/>
                  </a:lnTo>
                  <a:lnTo>
                    <a:pt x="79" y="212"/>
                  </a:lnTo>
                  <a:lnTo>
                    <a:pt x="60" y="217"/>
                  </a:lnTo>
                  <a:lnTo>
                    <a:pt x="45" y="221"/>
                  </a:lnTo>
                  <a:lnTo>
                    <a:pt x="30" y="220"/>
                  </a:lnTo>
                  <a:lnTo>
                    <a:pt x="19" y="219"/>
                  </a:lnTo>
                  <a:lnTo>
                    <a:pt x="7" y="212"/>
                  </a:lnTo>
                  <a:lnTo>
                    <a:pt x="0" y="2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89" name="Freeform 91"/>
            <p:cNvSpPr/>
            <p:nvPr/>
          </p:nvSpPr>
          <p:spPr bwMode="auto">
            <a:xfrm>
              <a:off x="2909" y="2277"/>
              <a:ext cx="76" cy="13"/>
            </a:xfrm>
            <a:custGeom>
              <a:avLst/>
              <a:gdLst>
                <a:gd name="T0" fmla="*/ 0 w 314"/>
                <a:gd name="T1" fmla="*/ 0 h 54"/>
                <a:gd name="T2" fmla="*/ 0 w 314"/>
                <a:gd name="T3" fmla="*/ 0 h 54"/>
                <a:gd name="T4" fmla="*/ 0 w 314"/>
                <a:gd name="T5" fmla="*/ 0 h 54"/>
                <a:gd name="T6" fmla="*/ 0 w 314"/>
                <a:gd name="T7" fmla="*/ 0 h 54"/>
                <a:gd name="T8" fmla="*/ 0 w 314"/>
                <a:gd name="T9" fmla="*/ 0 h 54"/>
                <a:gd name="T10" fmla="*/ 0 w 314"/>
                <a:gd name="T11" fmla="*/ 0 h 54"/>
                <a:gd name="T12" fmla="*/ 0 w 314"/>
                <a:gd name="T13" fmla="*/ 0 h 54"/>
                <a:gd name="T14" fmla="*/ 0 w 314"/>
                <a:gd name="T15" fmla="*/ 0 h 54"/>
                <a:gd name="T16" fmla="*/ 0 w 314"/>
                <a:gd name="T17" fmla="*/ 0 h 54"/>
                <a:gd name="T18" fmla="*/ 0 w 314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54">
                  <a:moveTo>
                    <a:pt x="0" y="4"/>
                  </a:moveTo>
                  <a:lnTo>
                    <a:pt x="314" y="54"/>
                  </a:lnTo>
                  <a:lnTo>
                    <a:pt x="283" y="38"/>
                  </a:lnTo>
                  <a:lnTo>
                    <a:pt x="252" y="26"/>
                  </a:lnTo>
                  <a:lnTo>
                    <a:pt x="215" y="16"/>
                  </a:lnTo>
                  <a:lnTo>
                    <a:pt x="179" y="10"/>
                  </a:lnTo>
                  <a:lnTo>
                    <a:pt x="137" y="4"/>
                  </a:lnTo>
                  <a:lnTo>
                    <a:pt x="94" y="1"/>
                  </a:lnTo>
                  <a:lnTo>
                    <a:pt x="4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90" name="Freeform 92"/>
            <p:cNvSpPr/>
            <p:nvPr/>
          </p:nvSpPr>
          <p:spPr bwMode="auto">
            <a:xfrm>
              <a:off x="2909" y="2277"/>
              <a:ext cx="76" cy="13"/>
            </a:xfrm>
            <a:custGeom>
              <a:avLst/>
              <a:gdLst>
                <a:gd name="T0" fmla="*/ 0 w 314"/>
                <a:gd name="T1" fmla="*/ 0 h 54"/>
                <a:gd name="T2" fmla="*/ 0 w 314"/>
                <a:gd name="T3" fmla="*/ 0 h 54"/>
                <a:gd name="T4" fmla="*/ 0 w 314"/>
                <a:gd name="T5" fmla="*/ 0 h 54"/>
                <a:gd name="T6" fmla="*/ 0 w 314"/>
                <a:gd name="T7" fmla="*/ 0 h 54"/>
                <a:gd name="T8" fmla="*/ 0 w 314"/>
                <a:gd name="T9" fmla="*/ 0 h 54"/>
                <a:gd name="T10" fmla="*/ 0 w 314"/>
                <a:gd name="T11" fmla="*/ 0 h 54"/>
                <a:gd name="T12" fmla="*/ 0 w 314"/>
                <a:gd name="T13" fmla="*/ 0 h 54"/>
                <a:gd name="T14" fmla="*/ 0 w 314"/>
                <a:gd name="T15" fmla="*/ 0 h 54"/>
                <a:gd name="T16" fmla="*/ 0 w 314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4" h="54">
                  <a:moveTo>
                    <a:pt x="314" y="54"/>
                  </a:moveTo>
                  <a:lnTo>
                    <a:pt x="283" y="38"/>
                  </a:lnTo>
                  <a:lnTo>
                    <a:pt x="252" y="26"/>
                  </a:lnTo>
                  <a:lnTo>
                    <a:pt x="215" y="16"/>
                  </a:lnTo>
                  <a:lnTo>
                    <a:pt x="179" y="10"/>
                  </a:lnTo>
                  <a:lnTo>
                    <a:pt x="137" y="4"/>
                  </a:lnTo>
                  <a:lnTo>
                    <a:pt x="94" y="1"/>
                  </a:lnTo>
                  <a:lnTo>
                    <a:pt x="48" y="0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101491" name="Freeform 93"/>
            <p:cNvSpPr/>
            <p:nvPr/>
          </p:nvSpPr>
          <p:spPr bwMode="auto">
            <a:xfrm>
              <a:off x="2877" y="1933"/>
              <a:ext cx="638" cy="812"/>
            </a:xfrm>
            <a:custGeom>
              <a:avLst/>
              <a:gdLst>
                <a:gd name="T0" fmla="*/ 0 w 2637"/>
                <a:gd name="T1" fmla="*/ 0 h 3356"/>
                <a:gd name="T2" fmla="*/ 0 w 2637"/>
                <a:gd name="T3" fmla="*/ 0 h 3356"/>
                <a:gd name="T4" fmla="*/ 0 w 2637"/>
                <a:gd name="T5" fmla="*/ 0 h 3356"/>
                <a:gd name="T6" fmla="*/ 0 w 2637"/>
                <a:gd name="T7" fmla="*/ 0 h 3356"/>
                <a:gd name="T8" fmla="*/ 0 w 2637"/>
                <a:gd name="T9" fmla="*/ 0 h 3356"/>
                <a:gd name="T10" fmla="*/ 0 w 2637"/>
                <a:gd name="T11" fmla="*/ 0 h 3356"/>
                <a:gd name="T12" fmla="*/ 0 w 2637"/>
                <a:gd name="T13" fmla="*/ 0 h 3356"/>
                <a:gd name="T14" fmla="*/ 0 w 2637"/>
                <a:gd name="T15" fmla="*/ 0 h 3356"/>
                <a:gd name="T16" fmla="*/ 0 w 2637"/>
                <a:gd name="T17" fmla="*/ 0 h 3356"/>
                <a:gd name="T18" fmla="*/ 0 w 2637"/>
                <a:gd name="T19" fmla="*/ 0 h 3356"/>
                <a:gd name="T20" fmla="*/ 0 w 2637"/>
                <a:gd name="T21" fmla="*/ 0 h 3356"/>
                <a:gd name="T22" fmla="*/ 0 w 2637"/>
                <a:gd name="T23" fmla="*/ 0 h 3356"/>
                <a:gd name="T24" fmla="*/ 0 w 2637"/>
                <a:gd name="T25" fmla="*/ 0 h 3356"/>
                <a:gd name="T26" fmla="*/ 0 w 2637"/>
                <a:gd name="T27" fmla="*/ 0 h 3356"/>
                <a:gd name="T28" fmla="*/ 0 w 2637"/>
                <a:gd name="T29" fmla="*/ 0 h 3356"/>
                <a:gd name="T30" fmla="*/ 0 w 2637"/>
                <a:gd name="T31" fmla="*/ 0 h 3356"/>
                <a:gd name="T32" fmla="*/ 0 w 2637"/>
                <a:gd name="T33" fmla="*/ 0 h 3356"/>
                <a:gd name="T34" fmla="*/ 0 w 2637"/>
                <a:gd name="T35" fmla="*/ 0 h 3356"/>
                <a:gd name="T36" fmla="*/ 0 w 2637"/>
                <a:gd name="T37" fmla="*/ 0 h 3356"/>
                <a:gd name="T38" fmla="*/ 0 w 2637"/>
                <a:gd name="T39" fmla="*/ 0 h 3356"/>
                <a:gd name="T40" fmla="*/ 0 w 2637"/>
                <a:gd name="T41" fmla="*/ 0 h 3356"/>
                <a:gd name="T42" fmla="*/ 0 w 2637"/>
                <a:gd name="T43" fmla="*/ 0 h 3356"/>
                <a:gd name="T44" fmla="*/ 0 w 2637"/>
                <a:gd name="T45" fmla="*/ 0 h 3356"/>
                <a:gd name="T46" fmla="*/ 0 w 2637"/>
                <a:gd name="T47" fmla="*/ 0 h 3356"/>
                <a:gd name="T48" fmla="*/ 0 w 2637"/>
                <a:gd name="T49" fmla="*/ 0 h 3356"/>
                <a:gd name="T50" fmla="*/ 0 w 2637"/>
                <a:gd name="T51" fmla="*/ 0 h 3356"/>
                <a:gd name="T52" fmla="*/ 0 w 2637"/>
                <a:gd name="T53" fmla="*/ 0 h 3356"/>
                <a:gd name="T54" fmla="*/ 0 w 2637"/>
                <a:gd name="T55" fmla="*/ 0 h 3356"/>
                <a:gd name="T56" fmla="*/ 0 w 2637"/>
                <a:gd name="T57" fmla="*/ 0 h 3356"/>
                <a:gd name="T58" fmla="*/ 0 w 2637"/>
                <a:gd name="T59" fmla="*/ 0 h 3356"/>
                <a:gd name="T60" fmla="*/ 0 w 2637"/>
                <a:gd name="T61" fmla="*/ 0 h 3356"/>
                <a:gd name="T62" fmla="*/ 0 w 2637"/>
                <a:gd name="T63" fmla="*/ 0 h 3356"/>
                <a:gd name="T64" fmla="*/ 0 w 2637"/>
                <a:gd name="T65" fmla="*/ 0 h 3356"/>
                <a:gd name="T66" fmla="*/ 0 w 2637"/>
                <a:gd name="T67" fmla="*/ 0 h 3356"/>
                <a:gd name="T68" fmla="*/ 0 w 2637"/>
                <a:gd name="T69" fmla="*/ 0 h 3356"/>
                <a:gd name="T70" fmla="*/ 0 w 2637"/>
                <a:gd name="T71" fmla="*/ 0 h 3356"/>
                <a:gd name="T72" fmla="*/ 0 w 2637"/>
                <a:gd name="T73" fmla="*/ 0 h 3356"/>
                <a:gd name="T74" fmla="*/ 0 w 2637"/>
                <a:gd name="T75" fmla="*/ 0 h 3356"/>
                <a:gd name="T76" fmla="*/ 0 w 2637"/>
                <a:gd name="T77" fmla="*/ 0 h 3356"/>
                <a:gd name="T78" fmla="*/ 0 w 2637"/>
                <a:gd name="T79" fmla="*/ 0 h 3356"/>
                <a:gd name="T80" fmla="*/ 0 w 2637"/>
                <a:gd name="T81" fmla="*/ 0 h 3356"/>
                <a:gd name="T82" fmla="*/ 0 w 2637"/>
                <a:gd name="T83" fmla="*/ 0 h 3356"/>
                <a:gd name="T84" fmla="*/ 0 w 2637"/>
                <a:gd name="T85" fmla="*/ 0 h 3356"/>
                <a:gd name="T86" fmla="*/ 0 w 2637"/>
                <a:gd name="T87" fmla="*/ 0 h 3356"/>
                <a:gd name="T88" fmla="*/ 0 w 2637"/>
                <a:gd name="T89" fmla="*/ 0 h 3356"/>
                <a:gd name="T90" fmla="*/ 0 w 2637"/>
                <a:gd name="T91" fmla="*/ 0 h 3356"/>
                <a:gd name="T92" fmla="*/ 0 w 2637"/>
                <a:gd name="T93" fmla="*/ 0 h 3356"/>
                <a:gd name="T94" fmla="*/ 0 w 2637"/>
                <a:gd name="T95" fmla="*/ 0 h 3356"/>
                <a:gd name="T96" fmla="*/ 0 w 2637"/>
                <a:gd name="T97" fmla="*/ 0 h 3356"/>
                <a:gd name="T98" fmla="*/ 0 w 2637"/>
                <a:gd name="T99" fmla="*/ 0 h 3356"/>
                <a:gd name="T100" fmla="*/ 0 w 2637"/>
                <a:gd name="T101" fmla="*/ 0 h 3356"/>
                <a:gd name="T102" fmla="*/ 0 w 2637"/>
                <a:gd name="T103" fmla="*/ 0 h 3356"/>
                <a:gd name="T104" fmla="*/ 0 w 2637"/>
                <a:gd name="T105" fmla="*/ 0 h 3356"/>
                <a:gd name="T106" fmla="*/ 0 w 2637"/>
                <a:gd name="T107" fmla="*/ 0 h 3356"/>
                <a:gd name="T108" fmla="*/ 0 w 2637"/>
                <a:gd name="T109" fmla="*/ 0 h 3356"/>
                <a:gd name="T110" fmla="*/ 0 w 2637"/>
                <a:gd name="T111" fmla="*/ 0 h 3356"/>
                <a:gd name="T112" fmla="*/ 0 w 2637"/>
                <a:gd name="T113" fmla="*/ 0 h 33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637" h="3356">
                  <a:moveTo>
                    <a:pt x="2637" y="3356"/>
                  </a:moveTo>
                  <a:lnTo>
                    <a:pt x="2616" y="3315"/>
                  </a:lnTo>
                  <a:lnTo>
                    <a:pt x="2596" y="3279"/>
                  </a:lnTo>
                  <a:lnTo>
                    <a:pt x="2574" y="3245"/>
                  </a:lnTo>
                  <a:lnTo>
                    <a:pt x="2551" y="3214"/>
                  </a:lnTo>
                  <a:lnTo>
                    <a:pt x="2526" y="3185"/>
                  </a:lnTo>
                  <a:lnTo>
                    <a:pt x="2499" y="3161"/>
                  </a:lnTo>
                  <a:lnTo>
                    <a:pt x="2472" y="3140"/>
                  </a:lnTo>
                  <a:lnTo>
                    <a:pt x="2443" y="3121"/>
                  </a:lnTo>
                  <a:lnTo>
                    <a:pt x="2410" y="3105"/>
                  </a:lnTo>
                  <a:lnTo>
                    <a:pt x="2377" y="3091"/>
                  </a:lnTo>
                  <a:lnTo>
                    <a:pt x="2343" y="3079"/>
                  </a:lnTo>
                  <a:lnTo>
                    <a:pt x="2308" y="3073"/>
                  </a:lnTo>
                  <a:lnTo>
                    <a:pt x="2270" y="3067"/>
                  </a:lnTo>
                  <a:lnTo>
                    <a:pt x="2231" y="3066"/>
                  </a:lnTo>
                  <a:lnTo>
                    <a:pt x="2191" y="3067"/>
                  </a:lnTo>
                  <a:lnTo>
                    <a:pt x="2170" y="3068"/>
                  </a:lnTo>
                  <a:lnTo>
                    <a:pt x="2149" y="3072"/>
                  </a:lnTo>
                  <a:lnTo>
                    <a:pt x="2070" y="3078"/>
                  </a:lnTo>
                  <a:lnTo>
                    <a:pt x="1996" y="3084"/>
                  </a:lnTo>
                  <a:lnTo>
                    <a:pt x="1923" y="3088"/>
                  </a:lnTo>
                  <a:lnTo>
                    <a:pt x="1854" y="3093"/>
                  </a:lnTo>
                  <a:lnTo>
                    <a:pt x="1784" y="3096"/>
                  </a:lnTo>
                  <a:lnTo>
                    <a:pt x="1719" y="3098"/>
                  </a:lnTo>
                  <a:lnTo>
                    <a:pt x="1655" y="3100"/>
                  </a:lnTo>
                  <a:lnTo>
                    <a:pt x="1596" y="3101"/>
                  </a:lnTo>
                  <a:lnTo>
                    <a:pt x="1536" y="3100"/>
                  </a:lnTo>
                  <a:lnTo>
                    <a:pt x="1480" y="3098"/>
                  </a:lnTo>
                  <a:lnTo>
                    <a:pt x="1426" y="3096"/>
                  </a:lnTo>
                  <a:lnTo>
                    <a:pt x="1375" y="3093"/>
                  </a:lnTo>
                  <a:lnTo>
                    <a:pt x="1326" y="3088"/>
                  </a:lnTo>
                  <a:lnTo>
                    <a:pt x="1280" y="3083"/>
                  </a:lnTo>
                  <a:lnTo>
                    <a:pt x="1236" y="3077"/>
                  </a:lnTo>
                  <a:lnTo>
                    <a:pt x="1195" y="3071"/>
                  </a:lnTo>
                  <a:lnTo>
                    <a:pt x="1154" y="3062"/>
                  </a:lnTo>
                  <a:lnTo>
                    <a:pt x="1117" y="3053"/>
                  </a:lnTo>
                  <a:lnTo>
                    <a:pt x="1082" y="3043"/>
                  </a:lnTo>
                  <a:lnTo>
                    <a:pt x="1051" y="3033"/>
                  </a:lnTo>
                  <a:lnTo>
                    <a:pt x="1019" y="3020"/>
                  </a:lnTo>
                  <a:lnTo>
                    <a:pt x="993" y="3008"/>
                  </a:lnTo>
                  <a:lnTo>
                    <a:pt x="968" y="2994"/>
                  </a:lnTo>
                  <a:lnTo>
                    <a:pt x="946" y="2980"/>
                  </a:lnTo>
                  <a:lnTo>
                    <a:pt x="925" y="2963"/>
                  </a:lnTo>
                  <a:lnTo>
                    <a:pt x="907" y="2947"/>
                  </a:lnTo>
                  <a:lnTo>
                    <a:pt x="891" y="2929"/>
                  </a:lnTo>
                  <a:lnTo>
                    <a:pt x="879" y="2912"/>
                  </a:lnTo>
                  <a:lnTo>
                    <a:pt x="868" y="2891"/>
                  </a:lnTo>
                  <a:lnTo>
                    <a:pt x="859" y="2871"/>
                  </a:lnTo>
                  <a:lnTo>
                    <a:pt x="853" y="2850"/>
                  </a:lnTo>
                  <a:lnTo>
                    <a:pt x="850" y="2828"/>
                  </a:lnTo>
                  <a:lnTo>
                    <a:pt x="819" y="2817"/>
                  </a:lnTo>
                  <a:lnTo>
                    <a:pt x="791" y="2804"/>
                  </a:lnTo>
                  <a:lnTo>
                    <a:pt x="764" y="2788"/>
                  </a:lnTo>
                  <a:lnTo>
                    <a:pt x="740" y="2769"/>
                  </a:lnTo>
                  <a:lnTo>
                    <a:pt x="716" y="2745"/>
                  </a:lnTo>
                  <a:lnTo>
                    <a:pt x="694" y="2720"/>
                  </a:lnTo>
                  <a:lnTo>
                    <a:pt x="673" y="2690"/>
                  </a:lnTo>
                  <a:lnTo>
                    <a:pt x="655" y="2658"/>
                  </a:lnTo>
                  <a:lnTo>
                    <a:pt x="637" y="2620"/>
                  </a:lnTo>
                  <a:lnTo>
                    <a:pt x="621" y="2581"/>
                  </a:lnTo>
                  <a:lnTo>
                    <a:pt x="606" y="2537"/>
                  </a:lnTo>
                  <a:lnTo>
                    <a:pt x="595" y="2492"/>
                  </a:lnTo>
                  <a:lnTo>
                    <a:pt x="584" y="2441"/>
                  </a:lnTo>
                  <a:lnTo>
                    <a:pt x="575" y="2388"/>
                  </a:lnTo>
                  <a:lnTo>
                    <a:pt x="566" y="2331"/>
                  </a:lnTo>
                  <a:lnTo>
                    <a:pt x="561" y="2273"/>
                  </a:lnTo>
                  <a:lnTo>
                    <a:pt x="555" y="2209"/>
                  </a:lnTo>
                  <a:lnTo>
                    <a:pt x="552" y="2142"/>
                  </a:lnTo>
                  <a:lnTo>
                    <a:pt x="550" y="2072"/>
                  </a:lnTo>
                  <a:lnTo>
                    <a:pt x="550" y="2000"/>
                  </a:lnTo>
                  <a:lnTo>
                    <a:pt x="550" y="1921"/>
                  </a:lnTo>
                  <a:lnTo>
                    <a:pt x="553" y="1842"/>
                  </a:lnTo>
                  <a:lnTo>
                    <a:pt x="557" y="1759"/>
                  </a:lnTo>
                  <a:lnTo>
                    <a:pt x="565" y="1673"/>
                  </a:lnTo>
                  <a:lnTo>
                    <a:pt x="571" y="1582"/>
                  </a:lnTo>
                  <a:lnTo>
                    <a:pt x="580" y="1489"/>
                  </a:lnTo>
                  <a:lnTo>
                    <a:pt x="590" y="1392"/>
                  </a:lnTo>
                  <a:lnTo>
                    <a:pt x="603" y="1292"/>
                  </a:lnTo>
                  <a:lnTo>
                    <a:pt x="615" y="1187"/>
                  </a:lnTo>
                  <a:lnTo>
                    <a:pt x="631" y="1081"/>
                  </a:lnTo>
                  <a:lnTo>
                    <a:pt x="648" y="970"/>
                  </a:lnTo>
                  <a:lnTo>
                    <a:pt x="668" y="858"/>
                  </a:lnTo>
                  <a:lnTo>
                    <a:pt x="662" y="800"/>
                  </a:lnTo>
                  <a:lnTo>
                    <a:pt x="655" y="746"/>
                  </a:lnTo>
                  <a:lnTo>
                    <a:pt x="647" y="693"/>
                  </a:lnTo>
                  <a:lnTo>
                    <a:pt x="639" y="644"/>
                  </a:lnTo>
                  <a:lnTo>
                    <a:pt x="629" y="594"/>
                  </a:lnTo>
                  <a:lnTo>
                    <a:pt x="619" y="548"/>
                  </a:lnTo>
                  <a:lnTo>
                    <a:pt x="606" y="502"/>
                  </a:lnTo>
                  <a:lnTo>
                    <a:pt x="595" y="461"/>
                  </a:lnTo>
                  <a:lnTo>
                    <a:pt x="580" y="419"/>
                  </a:lnTo>
                  <a:lnTo>
                    <a:pt x="566" y="380"/>
                  </a:lnTo>
                  <a:lnTo>
                    <a:pt x="550" y="342"/>
                  </a:lnTo>
                  <a:lnTo>
                    <a:pt x="535" y="308"/>
                  </a:lnTo>
                  <a:lnTo>
                    <a:pt x="517" y="274"/>
                  </a:lnTo>
                  <a:lnTo>
                    <a:pt x="499" y="244"/>
                  </a:lnTo>
                  <a:lnTo>
                    <a:pt x="479" y="214"/>
                  </a:lnTo>
                  <a:lnTo>
                    <a:pt x="460" y="187"/>
                  </a:lnTo>
                  <a:lnTo>
                    <a:pt x="438" y="161"/>
                  </a:lnTo>
                  <a:lnTo>
                    <a:pt x="416" y="137"/>
                  </a:lnTo>
                  <a:lnTo>
                    <a:pt x="392" y="114"/>
                  </a:lnTo>
                  <a:lnTo>
                    <a:pt x="368" y="95"/>
                  </a:lnTo>
                  <a:lnTo>
                    <a:pt x="342" y="76"/>
                  </a:lnTo>
                  <a:lnTo>
                    <a:pt x="317" y="61"/>
                  </a:lnTo>
                  <a:lnTo>
                    <a:pt x="289" y="46"/>
                  </a:lnTo>
                  <a:lnTo>
                    <a:pt x="261" y="34"/>
                  </a:lnTo>
                  <a:lnTo>
                    <a:pt x="231" y="23"/>
                  </a:lnTo>
                  <a:lnTo>
                    <a:pt x="201" y="15"/>
                  </a:lnTo>
                  <a:lnTo>
                    <a:pt x="170" y="8"/>
                  </a:lnTo>
                  <a:lnTo>
                    <a:pt x="138" y="4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101492" name="Freeform 38"/>
          <p:cNvSpPr/>
          <p:nvPr/>
        </p:nvSpPr>
        <p:spPr bwMode="auto">
          <a:xfrm>
            <a:off x="4787900" y="2781300"/>
            <a:ext cx="1728788" cy="2085975"/>
          </a:xfrm>
          <a:custGeom>
            <a:avLst/>
            <a:gdLst>
              <a:gd name="T0" fmla="*/ 0 w 862"/>
              <a:gd name="T1" fmla="*/ 0 h 1451"/>
              <a:gd name="T2" fmla="*/ 2147483647 w 862"/>
              <a:gd name="T3" fmla="*/ 2147483647 h 1451"/>
              <a:gd name="T4" fmla="*/ 2147483647 w 862"/>
              <a:gd name="T5" fmla="*/ 2147483647 h 14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2" h="1451">
                <a:moveTo>
                  <a:pt x="0" y="0"/>
                </a:moveTo>
                <a:cubicBezTo>
                  <a:pt x="87" y="219"/>
                  <a:pt x="174" y="438"/>
                  <a:pt x="318" y="680"/>
                </a:cubicBezTo>
                <a:cubicBezTo>
                  <a:pt x="462" y="922"/>
                  <a:pt x="662" y="1186"/>
                  <a:pt x="862" y="14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pic>
        <p:nvPicPr>
          <p:cNvPr id="101493" name="Picture 36" descr="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538" y="4437063"/>
            <a:ext cx="14176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95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7" name="Group 17"/>
          <p:cNvGrpSpPr/>
          <p:nvPr/>
        </p:nvGrpSpPr>
        <p:grpSpPr bwMode="auto">
          <a:xfrm>
            <a:off x="468313" y="3644900"/>
            <a:ext cx="1609725" cy="2082800"/>
            <a:chOff x="158" y="1071"/>
            <a:chExt cx="1014" cy="1312"/>
          </a:xfrm>
        </p:grpSpPr>
        <p:pic>
          <p:nvPicPr>
            <p:cNvPr id="76814" name="Picture 14" descr="00602200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8" y="1071"/>
              <a:ext cx="1014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58" y="1979"/>
              <a:ext cx="9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GCFrutiger" panose="020B0604020202020204" pitchFamily="50" charset="0"/>
                </a:rPr>
                <a:t> a leaf</a:t>
              </a:r>
            </a:p>
          </p:txBody>
        </p:sp>
      </p:grpSp>
      <p:grpSp>
        <p:nvGrpSpPr>
          <p:cNvPr id="76822" name="Group 22"/>
          <p:cNvGrpSpPr/>
          <p:nvPr/>
        </p:nvGrpSpPr>
        <p:grpSpPr bwMode="auto">
          <a:xfrm>
            <a:off x="2339975" y="2781300"/>
            <a:ext cx="2233613" cy="2946400"/>
            <a:chOff x="295" y="1933"/>
            <a:chExt cx="1588" cy="2041"/>
          </a:xfrm>
        </p:grpSpPr>
        <p:pic>
          <p:nvPicPr>
            <p:cNvPr id="76819" name="Picture 19" descr="2531170_094058976000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5" y="1933"/>
              <a:ext cx="1588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1" name="Text Box 21"/>
            <p:cNvSpPr txBox="1">
              <a:spLocks noChangeArrowheads="1"/>
            </p:cNvSpPr>
            <p:nvPr/>
          </p:nvSpPr>
          <p:spPr bwMode="auto">
            <a:xfrm>
              <a:off x="690" y="3529"/>
              <a:ext cx="1124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</a:rPr>
                <a:t>lea</a:t>
              </a:r>
              <a:r>
                <a:rPr lang="en-US" altLang="zh-CN" sz="3600" b="1">
                  <a:solidFill>
                    <a:srgbClr val="FF0000"/>
                  </a:solidFill>
                </a:rPr>
                <a:t>ves</a:t>
              </a:r>
            </a:p>
          </p:txBody>
        </p:sp>
      </p:grpSp>
      <p:sp>
        <p:nvSpPr>
          <p:cNvPr id="32904" name="Text Box 136"/>
          <p:cNvSpPr txBox="1">
            <a:spLocks noChangeArrowheads="1"/>
          </p:cNvSpPr>
          <p:nvPr/>
        </p:nvSpPr>
        <p:spPr bwMode="auto">
          <a:xfrm>
            <a:off x="4932363" y="1557338"/>
            <a:ext cx="257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fall and fall</a:t>
            </a:r>
          </a:p>
        </p:txBody>
      </p:sp>
      <p:sp>
        <p:nvSpPr>
          <p:cNvPr id="32921" name="Text Box 153"/>
          <p:cNvSpPr txBox="1">
            <a:spLocks noChangeArrowheads="1"/>
          </p:cNvSpPr>
          <p:nvPr/>
        </p:nvSpPr>
        <p:spPr bwMode="auto">
          <a:xfrm>
            <a:off x="2339975" y="1557338"/>
            <a:ext cx="640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The</a:t>
            </a: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lea</a:t>
            </a: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ves                      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.</a:t>
            </a:r>
          </a:p>
        </p:txBody>
      </p:sp>
      <p:pic>
        <p:nvPicPr>
          <p:cNvPr id="76826" name="Picture 26" descr="t019a129e9766f061a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492375"/>
            <a:ext cx="260985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828" name="Group 28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76829" name="Picture 3" descr="say and ac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0" name="Text Box 30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pic>
        <p:nvPicPr>
          <p:cNvPr id="76831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9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04" grpId="0"/>
      <p:bldP spid="32904" grpId="1"/>
      <p:bldP spid="329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5940425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What do you see in _______? </a:t>
            </a:r>
          </a:p>
        </p:txBody>
      </p:sp>
      <p:grpSp>
        <p:nvGrpSpPr>
          <p:cNvPr id="103428" name="Group 4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103429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480175" y="1628775"/>
            <a:ext cx="2484438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 see _____.  </a:t>
            </a:r>
          </a:p>
        </p:txBody>
      </p:sp>
      <p:sp>
        <p:nvSpPr>
          <p:cNvPr id="30731" name="AutoShape 11"/>
          <p:cNvSpPr/>
          <p:nvPr/>
        </p:nvSpPr>
        <p:spPr bwMode="auto">
          <a:xfrm>
            <a:off x="1331913" y="2708275"/>
            <a:ext cx="2160587" cy="576263"/>
          </a:xfrm>
          <a:prstGeom prst="borderCallout1">
            <a:avLst>
              <a:gd name="adj1" fmla="val 19833"/>
              <a:gd name="adj2" fmla="val -3528"/>
              <a:gd name="adj3" fmla="val 329750"/>
              <a:gd name="adj4" fmla="val -25495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snowman</a:t>
            </a:r>
          </a:p>
        </p:txBody>
      </p:sp>
      <p:pic>
        <p:nvPicPr>
          <p:cNvPr id="106351" name="Picture 1903" descr="200796235188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325813"/>
            <a:ext cx="5651500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52" name="Picture 1904" descr="06600400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83125"/>
            <a:ext cx="1704975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/>
          <p:cNvSpPr/>
          <p:nvPr/>
        </p:nvSpPr>
        <p:spPr bwMode="auto">
          <a:xfrm>
            <a:off x="1979613" y="4797425"/>
            <a:ext cx="1296987" cy="576263"/>
          </a:xfrm>
          <a:prstGeom prst="borderCallout1">
            <a:avLst>
              <a:gd name="adj1" fmla="val 19833"/>
              <a:gd name="adj2" fmla="val 105875"/>
              <a:gd name="adj3" fmla="val 230852"/>
              <a:gd name="adj4" fmla="val 178213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snow</a:t>
            </a:r>
          </a:p>
        </p:txBody>
      </p:sp>
      <p:pic>
        <p:nvPicPr>
          <p:cNvPr id="10635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3" name="Picture 11" descr="剑桥图片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9E6EF"/>
              </a:clrFrom>
              <a:clrTo>
                <a:srgbClr val="E9E6E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0" y="2492375"/>
            <a:ext cx="47879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3068638"/>
            <a:ext cx="6732588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AutoShape 11"/>
          <p:cNvSpPr/>
          <p:nvPr/>
        </p:nvSpPr>
        <p:spPr bwMode="auto">
          <a:xfrm>
            <a:off x="242888" y="5229225"/>
            <a:ext cx="1296987" cy="576263"/>
          </a:xfrm>
          <a:prstGeom prst="borderCallout1">
            <a:avLst>
              <a:gd name="adj1" fmla="val 19833"/>
              <a:gd name="adj2" fmla="val 105875"/>
              <a:gd name="adj3" fmla="val -179338"/>
              <a:gd name="adj4" fmla="val 121907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wind</a:t>
            </a:r>
          </a:p>
        </p:txBody>
      </p:sp>
      <p:sp>
        <p:nvSpPr>
          <p:cNvPr id="32904" name="Text Box 136"/>
          <p:cNvSpPr txBox="1">
            <a:spLocks noChangeArrowheads="1"/>
          </p:cNvSpPr>
          <p:nvPr/>
        </p:nvSpPr>
        <p:spPr bwMode="auto">
          <a:xfrm>
            <a:off x="4716463" y="1484313"/>
            <a:ext cx="384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blow</a:t>
            </a:r>
            <a:r>
              <a:rPr lang="en-US" altLang="zh-CN" sz="3600" b="1">
                <a:solidFill>
                  <a:srgbClr val="FF0000"/>
                </a:solidFill>
              </a:rPr>
              <a:t>s</a:t>
            </a:r>
            <a:r>
              <a:rPr lang="en-US" altLang="zh-CN" sz="3600" b="1">
                <a:solidFill>
                  <a:srgbClr val="000000"/>
                </a:solidFill>
              </a:rPr>
              <a:t> and blow</a:t>
            </a:r>
            <a:r>
              <a:rPr lang="en-US" altLang="zh-CN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2921" name="Text Box 153"/>
          <p:cNvSpPr txBox="1">
            <a:spLocks noChangeArrowheads="1"/>
          </p:cNvSpPr>
          <p:nvPr/>
        </p:nvSpPr>
        <p:spPr bwMode="auto">
          <a:xfrm>
            <a:off x="2484438" y="1484313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The</a:t>
            </a: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wind</a:t>
            </a:r>
            <a:r>
              <a:rPr lang="en-US" altLang="zh-CN" sz="3600" b="1">
                <a:solidFill>
                  <a:srgbClr val="FF0000"/>
                </a:solidFill>
                <a:latin typeface="GCFrutiger" panose="020B0604020202020204" pitchFamily="50" charset="0"/>
              </a:rPr>
              <a:t>                                </a:t>
            </a:r>
            <a:r>
              <a:rPr lang="en-US" altLang="zh-CN" sz="3600" b="1">
                <a:solidFill>
                  <a:srgbClr val="000000"/>
                </a:solidFill>
                <a:latin typeface="GCFrutiger" panose="020B0604020202020204" pitchFamily="50" charset="0"/>
              </a:rPr>
              <a:t>.</a:t>
            </a:r>
          </a:p>
        </p:txBody>
      </p:sp>
      <p:grpSp>
        <p:nvGrpSpPr>
          <p:cNvPr id="81939" name="Group 19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81940" name="Picture 3" descr="say and ac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pic>
        <p:nvPicPr>
          <p:cNvPr id="8194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4" name="wind34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nd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29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226" fill="hold"/>
                                        <p:tgtEl>
                                          <p:spTgt spid="81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4"/>
                </p:tgtEl>
              </p:cMediaNode>
            </p:audio>
          </p:childTnLst>
        </p:cTn>
      </p:par>
    </p:tnLst>
    <p:bldLst>
      <p:bldP spid="30731" grpId="0" animBg="1"/>
      <p:bldP spid="32904" grpId="0"/>
      <p:bldP spid="32904" grpId="1"/>
      <p:bldP spid="32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5002">
            <a:off x="179388" y="1484313"/>
            <a:ext cx="2943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2205038"/>
            <a:ext cx="237648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71730">
            <a:off x="323850" y="3789363"/>
            <a:ext cx="26463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20843">
            <a:off x="2124075" y="4724400"/>
            <a:ext cx="25908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716463" y="1484313"/>
            <a:ext cx="42481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GCFrutiger" panose="020B0604020202020204" pitchFamily="50" charset="0"/>
              </a:rPr>
              <a:t>In spring, it is warm.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GCFrutiger" panose="020B0604020202020204" pitchFamily="50" charset="0"/>
              </a:rPr>
              <a:t>The plants grow and grow</a:t>
            </a:r>
            <a:r>
              <a:rPr lang="en-US" altLang="zh-CN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787900" y="2781300"/>
            <a:ext cx="41767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GCFrutiger" panose="020B0604020202020204" pitchFamily="50" charset="0"/>
              </a:rPr>
              <a:t>In summer, it is hot.          The sun shines and shines.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787900" y="4076700"/>
            <a:ext cx="38877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GCFrutiger" panose="020B0604020202020204" pitchFamily="50" charset="0"/>
              </a:rPr>
              <a:t>In autumn, it is cool.        The leaves fall and fall.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787900" y="5589588"/>
            <a:ext cx="4176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GCFrutiger" panose="020B0604020202020204" pitchFamily="50" charset="0"/>
              </a:rPr>
              <a:t>In winter, it is cold.           The wind blows and blows.</a:t>
            </a:r>
          </a:p>
        </p:txBody>
      </p:sp>
      <p:grpSp>
        <p:nvGrpSpPr>
          <p:cNvPr id="4110" name="Group 14"/>
          <p:cNvGrpSpPr/>
          <p:nvPr/>
        </p:nvGrpSpPr>
        <p:grpSpPr bwMode="auto">
          <a:xfrm>
            <a:off x="0" y="549275"/>
            <a:ext cx="4237038" cy="974725"/>
            <a:chOff x="-68" y="346"/>
            <a:chExt cx="2669" cy="614"/>
          </a:xfrm>
        </p:grpSpPr>
        <p:pic>
          <p:nvPicPr>
            <p:cNvPr id="4111" name="Picture 3" descr="say and act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500" y="480"/>
              <a:ext cx="210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chant </a:t>
              </a:r>
            </a:p>
          </p:txBody>
        </p:sp>
      </p:grpSp>
      <p:pic>
        <p:nvPicPr>
          <p:cNvPr id="411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65002">
            <a:off x="179388" y="2062163"/>
            <a:ext cx="25558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74825"/>
            <a:ext cx="237648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71730">
            <a:off x="4356100" y="1917700"/>
            <a:ext cx="26463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20843">
            <a:off x="6659563" y="1917700"/>
            <a:ext cx="248443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6508" name="Group 12"/>
          <p:cNvGrpSpPr/>
          <p:nvPr/>
        </p:nvGrpSpPr>
        <p:grpSpPr bwMode="auto">
          <a:xfrm>
            <a:off x="0" y="549275"/>
            <a:ext cx="3811588" cy="974725"/>
            <a:chOff x="-68" y="346"/>
            <a:chExt cx="2401" cy="614"/>
          </a:xfrm>
        </p:grpSpPr>
        <p:pic>
          <p:nvPicPr>
            <p:cNvPr id="106509" name="Picture 3" descr="say and act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10" name="Text Box 14"/>
            <p:cNvSpPr txBox="1">
              <a:spLocks noChangeArrowheads="1"/>
            </p:cNvSpPr>
            <p:nvPr/>
          </p:nvSpPr>
          <p:spPr bwMode="auto">
            <a:xfrm>
              <a:off x="500" y="480"/>
              <a:ext cx="1833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say </a:t>
              </a:r>
            </a:p>
          </p:txBody>
        </p:sp>
      </p:grp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468313" y="4210050"/>
            <a:ext cx="7270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I like winter.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I can make a </a:t>
            </a:r>
            <a:r>
              <a:rPr lang="en-US" altLang="zh-CN" sz="3600" b="1" dirty="0">
                <a:solidFill>
                  <a:srgbClr val="FF0000"/>
                </a:solidFill>
              </a:rPr>
              <a:t>snowman</a:t>
            </a:r>
            <a:r>
              <a:rPr lang="en-US" altLang="zh-CN" sz="3600" b="1" dirty="0">
                <a:solidFill>
                  <a:srgbClr val="000000"/>
                </a:solidFill>
              </a:rPr>
              <a:t> in winter.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look, it’s </a:t>
            </a:r>
            <a:r>
              <a:rPr lang="en-US" altLang="zh-CN" sz="3600" b="1" dirty="0">
                <a:solidFill>
                  <a:srgbClr val="FF0000"/>
                </a:solidFill>
              </a:rPr>
              <a:t>funny</a:t>
            </a:r>
            <a:r>
              <a:rPr lang="en-US" altLang="zh-CN" sz="3600" b="1" dirty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106513" name="Picture 17" descr="snowman-smiling-4e33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95738" y="3930650"/>
            <a:ext cx="89217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5" name="Picture 19" descr="2007111317636633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27313" y="5876925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16" name="Oval 20"/>
          <p:cNvSpPr>
            <a:spLocks noChangeArrowheads="1"/>
          </p:cNvSpPr>
          <p:nvPr/>
        </p:nvSpPr>
        <p:spPr bwMode="auto">
          <a:xfrm>
            <a:off x="6588125" y="1846263"/>
            <a:ext cx="2555875" cy="20875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611188" y="4325938"/>
            <a:ext cx="6838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What’s your </a:t>
            </a:r>
            <a:r>
              <a:rPr lang="en-US" altLang="zh-CN" sz="3600" b="1" dirty="0" err="1">
                <a:solidFill>
                  <a:srgbClr val="000000"/>
                </a:solidFill>
              </a:rPr>
              <a:t>favourite</a:t>
            </a:r>
            <a:r>
              <a:rPr lang="en-US" altLang="zh-CN" sz="3600" b="1" dirty="0">
                <a:solidFill>
                  <a:srgbClr val="000000"/>
                </a:solidFill>
              </a:rPr>
              <a:t> season?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What can you do ?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4140200" y="549275"/>
            <a:ext cx="4605338" cy="1092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What’s your </a:t>
            </a:r>
            <a:r>
              <a:rPr lang="en-US" altLang="zh-CN" sz="3200" b="1" dirty="0" err="1">
                <a:solidFill>
                  <a:srgbClr val="000000"/>
                </a:solidFill>
              </a:rPr>
              <a:t>favourite</a:t>
            </a:r>
            <a:r>
              <a:rPr lang="en-US" altLang="zh-CN" sz="3200" b="1" dirty="0">
                <a:solidFill>
                  <a:srgbClr val="000000"/>
                </a:solidFill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</a:rPr>
              <a:t>What can you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 build="allAtOnce"/>
      <p:bldP spid="106516" grpId="0" animBg="1"/>
      <p:bldP spid="106516" grpId="1" animBg="1"/>
      <p:bldP spid="106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 sz="1800">
              <a:solidFill>
                <a:srgbClr val="000000"/>
              </a:solidFill>
            </a:endParaRPr>
          </a:p>
        </p:txBody>
      </p:sp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475"/>
            <a:ext cx="5364163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2997200"/>
            <a:ext cx="3314700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5" descr="say and act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275"/>
            <a:ext cx="3390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2700338" y="1484313"/>
            <a:ext cx="2879725" cy="609600"/>
          </a:xfrm>
          <a:prstGeom prst="wedgeRoundRectCallout">
            <a:avLst>
              <a:gd name="adj1" fmla="val -3361"/>
              <a:gd name="adj2" fmla="val 12344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323850" y="5373688"/>
            <a:ext cx="4176713" cy="609600"/>
          </a:xfrm>
          <a:prstGeom prst="wedgeRoundRectCallout">
            <a:avLst>
              <a:gd name="adj1" fmla="val -12412"/>
              <a:gd name="adj2" fmla="val -20703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5508625" y="2276475"/>
            <a:ext cx="2663825" cy="609600"/>
          </a:xfrm>
          <a:prstGeom prst="wedgeRoundRectCallout">
            <a:avLst>
              <a:gd name="adj1" fmla="val -30394"/>
              <a:gd name="adj2" fmla="val 24479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6696075" y="3284538"/>
            <a:ext cx="2268538" cy="609600"/>
          </a:xfrm>
          <a:prstGeom prst="wedgeRoundRectCallout">
            <a:avLst>
              <a:gd name="adj1" fmla="val 9204"/>
              <a:gd name="adj2" fmla="val 12344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700338" y="1484313"/>
            <a:ext cx="2808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Hello, _____ ?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95288" y="5373688"/>
            <a:ext cx="399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Hi, Ben! ________ ?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580063" y="2276475"/>
            <a:ext cx="2347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It’s ______.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659563" y="3284538"/>
            <a:ext cx="2347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_____, it is.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995738" y="1484313"/>
            <a:ext cx="120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Peter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124075" y="5373688"/>
            <a:ext cx="1717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Hi, Kitty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507163" y="2276475"/>
            <a:ext cx="1017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cold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732588" y="3284538"/>
            <a:ext cx="906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7201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/>
      <p:bldP spid="7198" grpId="0"/>
      <p:bldP spid="7199" grpId="0"/>
      <p:bldP spid="72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70106">
            <a:off x="6372225" y="1412875"/>
            <a:ext cx="2592388" cy="2017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092" name="Group 4"/>
          <p:cNvGrpSpPr/>
          <p:nvPr/>
        </p:nvGrpSpPr>
        <p:grpSpPr bwMode="auto">
          <a:xfrm>
            <a:off x="0" y="620713"/>
            <a:ext cx="4165600" cy="974725"/>
            <a:chOff x="113" y="527"/>
            <a:chExt cx="2624" cy="614"/>
          </a:xfrm>
        </p:grpSpPr>
        <p:pic>
          <p:nvPicPr>
            <p:cNvPr id="89093" name="Picture 3" descr="say and ac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636" y="616"/>
              <a:ext cx="21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chant </a:t>
              </a:r>
            </a:p>
          </p:txBody>
        </p:sp>
      </p:grpSp>
      <p:sp>
        <p:nvSpPr>
          <p:cNvPr id="25299" name="Text Box 3795"/>
          <p:cNvSpPr txBox="1">
            <a:spLocks noChangeArrowheads="1"/>
          </p:cNvSpPr>
          <p:nvPr/>
        </p:nvSpPr>
        <p:spPr bwMode="auto">
          <a:xfrm>
            <a:off x="6011863" y="3500438"/>
            <a:ext cx="3132137" cy="544512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cloudy and cold 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8264">
            <a:off x="179388" y="1557338"/>
            <a:ext cx="2665412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34529">
            <a:off x="179388" y="3933825"/>
            <a:ext cx="273685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85906">
            <a:off x="6227763" y="4076700"/>
            <a:ext cx="2663825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3132138" y="1700213"/>
            <a:ext cx="2736850" cy="39735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Spring, spring,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Nice and warm.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Spring, spring,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I like spring.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____, _____,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____ and 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____, 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</a:rPr>
              <a:t>I like _____.</a:t>
            </a:r>
          </a:p>
        </p:txBody>
      </p:sp>
      <p:sp>
        <p:nvSpPr>
          <p:cNvPr id="2" name="Text Box 3795"/>
          <p:cNvSpPr txBox="1">
            <a:spLocks noChangeArrowheads="1"/>
          </p:cNvSpPr>
          <p:nvPr/>
        </p:nvSpPr>
        <p:spPr bwMode="auto">
          <a:xfrm>
            <a:off x="395288" y="6021388"/>
            <a:ext cx="2663825" cy="544512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sunny and hot</a:t>
            </a:r>
          </a:p>
        </p:txBody>
      </p:sp>
      <p:sp>
        <p:nvSpPr>
          <p:cNvPr id="3" name="Text Box 3795"/>
          <p:cNvSpPr txBox="1">
            <a:spLocks noChangeArrowheads="1"/>
          </p:cNvSpPr>
          <p:nvPr/>
        </p:nvSpPr>
        <p:spPr bwMode="auto">
          <a:xfrm>
            <a:off x="179388" y="3357563"/>
            <a:ext cx="2771775" cy="544512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GCFrutiger" panose="020B0604020202020204" pitchFamily="50" charset="0"/>
              </a:rPr>
              <a:t>nice and warm</a:t>
            </a:r>
          </a:p>
        </p:txBody>
      </p:sp>
      <p:sp>
        <p:nvSpPr>
          <p:cNvPr id="4" name="Text Box 3795"/>
          <p:cNvSpPr txBox="1">
            <a:spLocks noChangeArrowheads="1"/>
          </p:cNvSpPr>
          <p:nvPr/>
        </p:nvSpPr>
        <p:spPr bwMode="auto">
          <a:xfrm>
            <a:off x="5795963" y="6092825"/>
            <a:ext cx="3132137" cy="544513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GCFrutiger" panose="020B0604020202020204" pitchFamily="50" charset="0"/>
              </a:rPr>
              <a:t>windy and cool </a:t>
            </a:r>
          </a:p>
        </p:txBody>
      </p:sp>
      <p:pic>
        <p:nvPicPr>
          <p:cNvPr id="89105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zh-CN" sz="1800">
              <a:solidFill>
                <a:srgbClr val="000000"/>
              </a:solidFill>
            </a:endParaRPr>
          </a:p>
        </p:txBody>
      </p:sp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58324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1" name="Picture 5" descr="say and ac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275"/>
            <a:ext cx="3390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1403350" y="5734050"/>
            <a:ext cx="1296988" cy="609600"/>
          </a:xfrm>
          <a:prstGeom prst="wedgeRoundRectCallout">
            <a:avLst>
              <a:gd name="adj1" fmla="val 7162"/>
              <a:gd name="adj2" fmla="val -211199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3708400" y="1196975"/>
            <a:ext cx="5256213" cy="1150938"/>
          </a:xfrm>
          <a:prstGeom prst="wedgeRoundRectCallout">
            <a:avLst>
              <a:gd name="adj1" fmla="val -43444"/>
              <a:gd name="adj2" fmla="val 115102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3779838" y="1196975"/>
            <a:ext cx="5184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________ the snow. Let’s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 make a _________, Peter.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1692275" y="5734050"/>
            <a:ext cx="906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OK.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924300" y="1196975"/>
            <a:ext cx="162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Look at</a:t>
            </a:r>
          </a:p>
        </p:txBody>
      </p:sp>
      <p:grpSp>
        <p:nvGrpSpPr>
          <p:cNvPr id="110609" name="Group 17"/>
          <p:cNvGrpSpPr/>
          <p:nvPr/>
        </p:nvGrpSpPr>
        <p:grpSpPr bwMode="auto">
          <a:xfrm>
            <a:off x="6443663" y="3357563"/>
            <a:ext cx="2160587" cy="2016125"/>
            <a:chOff x="4059" y="2115"/>
            <a:chExt cx="1361" cy="1270"/>
          </a:xfrm>
        </p:grpSpPr>
        <p:pic>
          <p:nvPicPr>
            <p:cNvPr id="110607" name="Picture 15" descr="8abd191dhcd981aaaea6d&amp;69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41" y="2251"/>
              <a:ext cx="1014" cy="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608" name="Oval 16"/>
            <p:cNvSpPr>
              <a:spLocks noChangeArrowheads="1"/>
            </p:cNvSpPr>
            <p:nvPr/>
          </p:nvSpPr>
          <p:spPr bwMode="auto">
            <a:xfrm>
              <a:off x="4059" y="2115"/>
              <a:ext cx="1361" cy="127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5508625" y="1628775"/>
            <a:ext cx="2055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snowman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4932363" y="5589588"/>
            <a:ext cx="409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</a:rPr>
              <a:t> </a:t>
            </a:r>
            <a:r>
              <a:rPr lang="en-US" altLang="zh-CN" sz="3600" b="1">
                <a:solidFill>
                  <a:srgbClr val="000000"/>
                </a:solidFill>
              </a:rPr>
              <a:t>make a snowman</a:t>
            </a:r>
          </a:p>
        </p:txBody>
      </p:sp>
      <p:pic>
        <p:nvPicPr>
          <p:cNvPr id="11061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6" grpId="0"/>
      <p:bldP spid="110610" grpId="0"/>
      <p:bldP spid="1106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33600"/>
            <a:ext cx="69119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492500" y="1125538"/>
            <a:ext cx="4535488" cy="1079500"/>
          </a:xfrm>
          <a:prstGeom prst="wedgeRoundRectCallout">
            <a:avLst>
              <a:gd name="adj1" fmla="val -9676"/>
              <a:gd name="adj2" fmla="val 124704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pic>
        <p:nvPicPr>
          <p:cNvPr id="8203" name="Picture 5" descr="say and act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9275"/>
            <a:ext cx="3390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79838" y="1125538"/>
            <a:ext cx="4176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Look at its _______.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It’s funny!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4140200" y="3573463"/>
            <a:ext cx="431800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56325" y="1120775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</a:rPr>
              <a:t>nose</a:t>
            </a:r>
          </a:p>
        </p:txBody>
      </p:sp>
      <p:pic>
        <p:nvPicPr>
          <p:cNvPr id="8207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484313"/>
            <a:ext cx="1368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628775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557338"/>
            <a:ext cx="1152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1295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484313"/>
            <a:ext cx="1439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1258888" y="3357563"/>
            <a:ext cx="62642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GCFrutiger" panose="020B0604020202020204" pitchFamily="50" charset="0"/>
              </a:rPr>
              <a:t>Look at the snowman.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000000"/>
                </a:solidFill>
                <a:latin typeface="GCFrutiger" panose="020B0604020202020204" pitchFamily="50" charset="0"/>
              </a:rPr>
              <a:t>Its nose is very long.</a:t>
            </a: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1331913" y="5373688"/>
            <a:ext cx="295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000000"/>
                </a:solidFill>
                <a:latin typeface="GCFrutiger" panose="020B0604020202020204" pitchFamily="50" charset="0"/>
              </a:rPr>
              <a:t>It’s </a:t>
            </a:r>
            <a:r>
              <a:rPr lang="en-US" altLang="zh-CN" sz="4400" b="1">
                <a:solidFill>
                  <a:srgbClr val="FF0000"/>
                </a:solidFill>
                <a:latin typeface="GCFrutiger" panose="020B0604020202020204" pitchFamily="50" charset="0"/>
              </a:rPr>
              <a:t>funny</a:t>
            </a:r>
            <a:r>
              <a:rPr lang="en-US" altLang="zh-CN" sz="4400">
                <a:solidFill>
                  <a:srgbClr val="000000"/>
                </a:solidFill>
                <a:latin typeface="GCFrutiger" panose="020B0604020202020204" pitchFamily="50" charset="0"/>
              </a:rPr>
              <a:t>!</a:t>
            </a:r>
          </a:p>
        </p:txBody>
      </p:sp>
      <p:grpSp>
        <p:nvGrpSpPr>
          <p:cNvPr id="12312" name="Group 24"/>
          <p:cNvGrpSpPr/>
          <p:nvPr/>
        </p:nvGrpSpPr>
        <p:grpSpPr bwMode="auto">
          <a:xfrm>
            <a:off x="0" y="549275"/>
            <a:ext cx="4098925" cy="974725"/>
            <a:chOff x="-68" y="346"/>
            <a:chExt cx="2582" cy="614"/>
          </a:xfrm>
        </p:grpSpPr>
        <p:pic>
          <p:nvPicPr>
            <p:cNvPr id="12313" name="Picture 3" descr="say and act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500" y="480"/>
              <a:ext cx="2014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draw </a:t>
              </a:r>
            </a:p>
          </p:txBody>
        </p:sp>
      </p:grpSp>
      <p:pic>
        <p:nvPicPr>
          <p:cNvPr id="12315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97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1"/>
          <p:cNvSpPr>
            <a:spLocks noChangeArrowheads="1" noChangeShapeType="1" noTextEdit="1"/>
          </p:cNvSpPr>
          <p:nvPr/>
        </p:nvSpPr>
        <p:spPr bwMode="auto">
          <a:xfrm rot="303055">
            <a:off x="468313" y="692150"/>
            <a:ext cx="4125912" cy="10795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i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CFrutiger" panose="020B0604020202020204"/>
              </a:rPr>
              <a:t>Role-play the story</a:t>
            </a:r>
            <a:endParaRPr lang="zh-CN" altLang="en-US" sz="4800" b="1" i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8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CFrutiger" panose="020B0604020202020204"/>
            </a:endParaRPr>
          </a:p>
        </p:txBody>
      </p:sp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74838"/>
            <a:ext cx="45370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836613"/>
            <a:ext cx="26749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814763"/>
            <a:ext cx="3995737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4292600"/>
            <a:ext cx="42481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04" name="AutoShape 24"/>
          <p:cNvSpPr>
            <a:spLocks noChangeArrowheads="1"/>
          </p:cNvSpPr>
          <p:nvPr/>
        </p:nvSpPr>
        <p:spPr bwMode="auto">
          <a:xfrm rot="-5718029">
            <a:off x="4668044" y="1748632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7301" name="AutoShape 21"/>
          <p:cNvSpPr>
            <a:spLocks noChangeArrowheads="1"/>
          </p:cNvSpPr>
          <p:nvPr/>
        </p:nvSpPr>
        <p:spPr bwMode="auto">
          <a:xfrm rot="1524402">
            <a:off x="7885113" y="3357563"/>
            <a:ext cx="733425" cy="1214437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AutoShape 21"/>
          <p:cNvSpPr>
            <a:spLocks noChangeArrowheads="1"/>
          </p:cNvSpPr>
          <p:nvPr/>
        </p:nvSpPr>
        <p:spPr bwMode="auto">
          <a:xfrm rot="5400000">
            <a:off x="4307681" y="5276057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640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4" grpId="0" animBg="1"/>
      <p:bldP spid="97301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4" name="Group 4"/>
          <p:cNvGrpSpPr/>
          <p:nvPr/>
        </p:nvGrpSpPr>
        <p:grpSpPr bwMode="auto">
          <a:xfrm>
            <a:off x="0" y="549275"/>
            <a:ext cx="3811588" cy="974725"/>
            <a:chOff x="-68" y="346"/>
            <a:chExt cx="2401" cy="614"/>
          </a:xfrm>
        </p:grpSpPr>
        <p:pic>
          <p:nvPicPr>
            <p:cNvPr id="112645" name="Picture 3" descr="say and act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500" y="480"/>
              <a:ext cx="1833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say </a:t>
              </a:r>
            </a:p>
          </p:txBody>
        </p:sp>
      </p:grp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284663" y="1052513"/>
            <a:ext cx="4603750" cy="1092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We do different things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in different seasons.</a:t>
            </a:r>
          </a:p>
        </p:txBody>
      </p:sp>
      <p:grpSp>
        <p:nvGrpSpPr>
          <p:cNvPr id="111662" name="Group 46"/>
          <p:cNvGrpSpPr/>
          <p:nvPr/>
        </p:nvGrpSpPr>
        <p:grpSpPr bwMode="auto">
          <a:xfrm>
            <a:off x="3348038" y="2781300"/>
            <a:ext cx="2447925" cy="1944688"/>
            <a:chOff x="385" y="1162"/>
            <a:chExt cx="1542" cy="1225"/>
          </a:xfrm>
        </p:grpSpPr>
        <p:sp>
          <p:nvSpPr>
            <p:cNvPr id="112709" name="Text Box 47"/>
            <p:cNvSpPr txBox="1">
              <a:spLocks noChangeArrowheads="1"/>
            </p:cNvSpPr>
            <p:nvPr/>
          </p:nvSpPr>
          <p:spPr bwMode="auto">
            <a:xfrm>
              <a:off x="810" y="2156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fly a kite</a:t>
              </a:r>
            </a:p>
          </p:txBody>
        </p:sp>
        <p:grpSp>
          <p:nvGrpSpPr>
            <p:cNvPr id="112710" name="Group 48"/>
            <p:cNvGrpSpPr/>
            <p:nvPr/>
          </p:nvGrpSpPr>
          <p:grpSpPr bwMode="auto">
            <a:xfrm>
              <a:off x="385" y="1162"/>
              <a:ext cx="1542" cy="969"/>
              <a:chOff x="2925" y="2812"/>
              <a:chExt cx="910" cy="572"/>
            </a:xfrm>
          </p:grpSpPr>
          <p:graphicFrame>
            <p:nvGraphicFramePr>
              <p:cNvPr id="112711" name="Object 49"/>
              <p:cNvGraphicFramePr>
                <a:graphicFrameLocks noChangeAspect="1"/>
              </p:cNvGraphicFramePr>
              <p:nvPr/>
            </p:nvGraphicFramePr>
            <p:xfrm>
              <a:off x="2925" y="2812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8" name="Image" r:id="rId5" imgW="1444625" imgH="908050" progId="Photoshop.Image.7">
                      <p:embed/>
                    </p:oleObj>
                  </mc:Choice>
                  <mc:Fallback>
                    <p:oleObj name="Image" r:id="rId5" imgW="1444625" imgH="908050" progId="Photoshop.Image.7">
                      <p:embed/>
                      <p:pic>
                        <p:nvPicPr>
                          <p:cNvPr id="0" name="图片 10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5" y="2812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12" name="Text Box 50"/>
              <p:cNvSpPr txBox="1">
                <a:spLocks noChangeArrowheads="1"/>
              </p:cNvSpPr>
              <p:nvPr/>
            </p:nvSpPr>
            <p:spPr bwMode="auto">
              <a:xfrm>
                <a:off x="3606" y="2840"/>
                <a:ext cx="113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109586" name="Group 18"/>
          <p:cNvGrpSpPr/>
          <p:nvPr/>
        </p:nvGrpSpPr>
        <p:grpSpPr bwMode="auto">
          <a:xfrm>
            <a:off x="3276600" y="2781300"/>
            <a:ext cx="2447925" cy="1944688"/>
            <a:chOff x="385" y="1162"/>
            <a:chExt cx="1542" cy="1225"/>
          </a:xfrm>
        </p:grpSpPr>
        <p:grpSp>
          <p:nvGrpSpPr>
            <p:cNvPr id="112714" name="Group 19"/>
            <p:cNvGrpSpPr/>
            <p:nvPr/>
          </p:nvGrpSpPr>
          <p:grpSpPr bwMode="auto">
            <a:xfrm>
              <a:off x="385" y="1162"/>
              <a:ext cx="1542" cy="969"/>
              <a:chOff x="1519" y="3629"/>
              <a:chExt cx="910" cy="572"/>
            </a:xfrm>
          </p:grpSpPr>
          <p:graphicFrame>
            <p:nvGraphicFramePr>
              <p:cNvPr id="112715" name="Object 20"/>
              <p:cNvGraphicFramePr>
                <a:graphicFrameLocks noChangeAspect="1"/>
              </p:cNvGraphicFramePr>
              <p:nvPr/>
            </p:nvGraphicFramePr>
            <p:xfrm>
              <a:off x="1519" y="3629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" name="Image" r:id="rId7" imgW="1444625" imgH="908050" progId="Photoshop.Image.7">
                      <p:embed/>
                    </p:oleObj>
                  </mc:Choice>
                  <mc:Fallback>
                    <p:oleObj name="Image" r:id="rId7" imgW="1444625" imgH="908050" progId="Photoshop.Image.7">
                      <p:embed/>
                      <p:pic>
                        <p:nvPicPr>
                          <p:cNvPr id="0" name="图片 10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9" y="3629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16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657"/>
                <a:ext cx="106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F</a:t>
                </a:r>
              </a:p>
            </p:txBody>
          </p:sp>
        </p:grpSp>
        <p:sp>
          <p:nvSpPr>
            <p:cNvPr id="112717" name="Text Box 22"/>
            <p:cNvSpPr txBox="1">
              <a:spLocks noChangeArrowheads="1"/>
            </p:cNvSpPr>
            <p:nvPr/>
          </p:nvSpPr>
          <p:spPr bwMode="auto">
            <a:xfrm>
              <a:off x="674" y="2156"/>
              <a:ext cx="9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play football</a:t>
              </a:r>
            </a:p>
          </p:txBody>
        </p:sp>
      </p:grpSp>
      <p:grpSp>
        <p:nvGrpSpPr>
          <p:cNvPr id="109591" name="Group 23"/>
          <p:cNvGrpSpPr/>
          <p:nvPr/>
        </p:nvGrpSpPr>
        <p:grpSpPr bwMode="auto">
          <a:xfrm>
            <a:off x="3276600" y="2781300"/>
            <a:ext cx="2446338" cy="1951038"/>
            <a:chOff x="2154" y="1162"/>
            <a:chExt cx="1541" cy="1229"/>
          </a:xfrm>
        </p:grpSpPr>
        <p:grpSp>
          <p:nvGrpSpPr>
            <p:cNvPr id="112719" name="Group 24"/>
            <p:cNvGrpSpPr/>
            <p:nvPr/>
          </p:nvGrpSpPr>
          <p:grpSpPr bwMode="auto">
            <a:xfrm>
              <a:off x="2154" y="1162"/>
              <a:ext cx="1541" cy="969"/>
              <a:chOff x="839" y="3084"/>
              <a:chExt cx="910" cy="572"/>
            </a:xfrm>
          </p:grpSpPr>
          <p:graphicFrame>
            <p:nvGraphicFramePr>
              <p:cNvPr id="112720" name="Object 25"/>
              <p:cNvGraphicFramePr>
                <a:graphicFrameLocks noChangeAspect="1"/>
              </p:cNvGraphicFramePr>
              <p:nvPr/>
            </p:nvGraphicFramePr>
            <p:xfrm>
              <a:off x="839" y="3084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" name="Image" r:id="rId9" imgW="1444625" imgH="908050" progId="Photoshop.Image.7">
                      <p:embed/>
                    </p:oleObj>
                  </mc:Choice>
                  <mc:Fallback>
                    <p:oleObj name="Image" r:id="rId9" imgW="1444625" imgH="908050" progId="Photoshop.Image.7">
                      <p:embed/>
                      <p:pic>
                        <p:nvPicPr>
                          <p:cNvPr id="0" name="图片 10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9" y="3084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21" name="Text Box 26"/>
              <p:cNvSpPr txBox="1">
                <a:spLocks noChangeArrowheads="1"/>
              </p:cNvSpPr>
              <p:nvPr/>
            </p:nvSpPr>
            <p:spPr bwMode="auto">
              <a:xfrm>
                <a:off x="884" y="3113"/>
                <a:ext cx="90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I</a:t>
                </a:r>
              </a:p>
            </p:txBody>
          </p:sp>
        </p:grpSp>
        <p:sp>
          <p:nvSpPr>
            <p:cNvPr id="112722" name="Text Box 27"/>
            <p:cNvSpPr txBox="1">
              <a:spLocks noChangeArrowheads="1"/>
            </p:cNvSpPr>
            <p:nvPr/>
          </p:nvSpPr>
          <p:spPr bwMode="auto">
            <a:xfrm>
              <a:off x="2423" y="2160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plant flowers</a:t>
              </a:r>
            </a:p>
          </p:txBody>
        </p:sp>
      </p:grpSp>
      <p:grpSp>
        <p:nvGrpSpPr>
          <p:cNvPr id="110631" name="Group 39"/>
          <p:cNvGrpSpPr/>
          <p:nvPr/>
        </p:nvGrpSpPr>
        <p:grpSpPr bwMode="auto">
          <a:xfrm>
            <a:off x="3276600" y="2781300"/>
            <a:ext cx="2447925" cy="1944688"/>
            <a:chOff x="3923" y="1162"/>
            <a:chExt cx="1542" cy="1225"/>
          </a:xfrm>
        </p:grpSpPr>
        <p:grpSp>
          <p:nvGrpSpPr>
            <p:cNvPr id="112724" name="Group 40"/>
            <p:cNvGrpSpPr/>
            <p:nvPr/>
          </p:nvGrpSpPr>
          <p:grpSpPr bwMode="auto">
            <a:xfrm>
              <a:off x="3923" y="1162"/>
              <a:ext cx="1542" cy="969"/>
              <a:chOff x="2245" y="3084"/>
              <a:chExt cx="910" cy="572"/>
            </a:xfrm>
          </p:grpSpPr>
          <p:graphicFrame>
            <p:nvGraphicFramePr>
              <p:cNvPr id="112725" name="Object 41"/>
              <p:cNvGraphicFramePr>
                <a:graphicFrameLocks noChangeAspect="1"/>
              </p:cNvGraphicFramePr>
              <p:nvPr/>
            </p:nvGraphicFramePr>
            <p:xfrm>
              <a:off x="2245" y="3084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name="Image" r:id="rId11" imgW="1444625" imgH="908050" progId="Photoshop.Image.7">
                      <p:embed/>
                    </p:oleObj>
                  </mc:Choice>
                  <mc:Fallback>
                    <p:oleObj name="Image" r:id="rId11" imgW="1444625" imgH="908050" progId="Photoshop.Image.7">
                      <p:embed/>
                      <p:pic>
                        <p:nvPicPr>
                          <p:cNvPr id="0" name="图片 10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3084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26" name="Text Box 42"/>
              <p:cNvSpPr txBox="1">
                <a:spLocks noChangeArrowheads="1"/>
              </p:cNvSpPr>
              <p:nvPr/>
            </p:nvSpPr>
            <p:spPr bwMode="auto">
              <a:xfrm>
                <a:off x="2290" y="3113"/>
                <a:ext cx="106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J</a:t>
                </a:r>
              </a:p>
            </p:txBody>
          </p:sp>
        </p:grpSp>
        <p:sp>
          <p:nvSpPr>
            <p:cNvPr id="112727" name="Text Box 43"/>
            <p:cNvSpPr txBox="1">
              <a:spLocks noChangeArrowheads="1"/>
            </p:cNvSpPr>
            <p:nvPr/>
          </p:nvSpPr>
          <p:spPr bwMode="auto">
            <a:xfrm>
              <a:off x="4456" y="2156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swim</a:t>
              </a:r>
            </a:p>
          </p:txBody>
        </p:sp>
      </p:grpSp>
      <p:grpSp>
        <p:nvGrpSpPr>
          <p:cNvPr id="111667" name="Group 51"/>
          <p:cNvGrpSpPr/>
          <p:nvPr/>
        </p:nvGrpSpPr>
        <p:grpSpPr bwMode="auto">
          <a:xfrm>
            <a:off x="3348038" y="2781300"/>
            <a:ext cx="2447925" cy="1944688"/>
            <a:chOff x="3923" y="1162"/>
            <a:chExt cx="1542" cy="1225"/>
          </a:xfrm>
        </p:grpSpPr>
        <p:sp>
          <p:nvSpPr>
            <p:cNvPr id="112729" name="Text Box 52"/>
            <p:cNvSpPr txBox="1">
              <a:spLocks noChangeArrowheads="1"/>
            </p:cNvSpPr>
            <p:nvPr/>
          </p:nvSpPr>
          <p:spPr bwMode="auto">
            <a:xfrm>
              <a:off x="4279" y="2156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ride a bike</a:t>
              </a:r>
            </a:p>
          </p:txBody>
        </p:sp>
        <p:grpSp>
          <p:nvGrpSpPr>
            <p:cNvPr id="112730" name="Group 53"/>
            <p:cNvGrpSpPr/>
            <p:nvPr/>
          </p:nvGrpSpPr>
          <p:grpSpPr bwMode="auto">
            <a:xfrm>
              <a:off x="3923" y="1162"/>
              <a:ext cx="1542" cy="969"/>
              <a:chOff x="4740" y="3612"/>
              <a:chExt cx="910" cy="572"/>
            </a:xfrm>
          </p:grpSpPr>
          <p:graphicFrame>
            <p:nvGraphicFramePr>
              <p:cNvPr id="112731" name="Object 54"/>
              <p:cNvGraphicFramePr>
                <a:graphicFrameLocks noChangeAspect="1"/>
              </p:cNvGraphicFramePr>
              <p:nvPr/>
            </p:nvGraphicFramePr>
            <p:xfrm>
              <a:off x="4740" y="3612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2" name="Image" r:id="rId13" imgW="1444625" imgH="908050" progId="Photoshop.Image.7">
                      <p:embed/>
                    </p:oleObj>
                  </mc:Choice>
                  <mc:Fallback>
                    <p:oleObj name="Image" r:id="rId13" imgW="1444625" imgH="908050" progId="Photoshop.Image.7">
                      <p:embed/>
                      <p:pic>
                        <p:nvPicPr>
                          <p:cNvPr id="0" name="图片 10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0" y="3612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32" name="Text Box 55"/>
              <p:cNvSpPr txBox="1">
                <a:spLocks noChangeArrowheads="1"/>
              </p:cNvSpPr>
              <p:nvPr/>
            </p:nvSpPr>
            <p:spPr bwMode="auto">
              <a:xfrm>
                <a:off x="5420" y="3657"/>
                <a:ext cx="106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L</a:t>
                </a:r>
              </a:p>
            </p:txBody>
          </p:sp>
        </p:grpSp>
      </p:grpSp>
      <p:grpSp>
        <p:nvGrpSpPr>
          <p:cNvPr id="109596" name="Group 28"/>
          <p:cNvGrpSpPr/>
          <p:nvPr/>
        </p:nvGrpSpPr>
        <p:grpSpPr bwMode="auto">
          <a:xfrm>
            <a:off x="3276600" y="2781300"/>
            <a:ext cx="2446338" cy="1951038"/>
            <a:chOff x="3923" y="1162"/>
            <a:chExt cx="1541" cy="1229"/>
          </a:xfrm>
        </p:grpSpPr>
        <p:grpSp>
          <p:nvGrpSpPr>
            <p:cNvPr id="112734" name="Group 29"/>
            <p:cNvGrpSpPr/>
            <p:nvPr/>
          </p:nvGrpSpPr>
          <p:grpSpPr bwMode="auto">
            <a:xfrm>
              <a:off x="3923" y="1162"/>
              <a:ext cx="1541" cy="969"/>
              <a:chOff x="158" y="2767"/>
              <a:chExt cx="910" cy="572"/>
            </a:xfrm>
          </p:grpSpPr>
          <p:graphicFrame>
            <p:nvGraphicFramePr>
              <p:cNvPr id="112735" name="Object 30"/>
              <p:cNvGraphicFramePr>
                <a:graphicFrameLocks noChangeAspect="1"/>
              </p:cNvGraphicFramePr>
              <p:nvPr/>
            </p:nvGraphicFramePr>
            <p:xfrm>
              <a:off x="158" y="2767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" name="Image" r:id="rId15" imgW="1444625" imgH="908050" progId="Photoshop.Image.7">
                      <p:embed/>
                    </p:oleObj>
                  </mc:Choice>
                  <mc:Fallback>
                    <p:oleObj name="Image" r:id="rId15" imgW="1444625" imgH="908050" progId="Photoshop.Image.7">
                      <p:embed/>
                      <p:pic>
                        <p:nvPicPr>
                          <p:cNvPr id="0" name="图片 10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" y="2767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36" name="Text Box 31"/>
              <p:cNvSpPr txBox="1">
                <a:spLocks noChangeArrowheads="1"/>
              </p:cNvSpPr>
              <p:nvPr/>
            </p:nvSpPr>
            <p:spPr bwMode="auto">
              <a:xfrm>
                <a:off x="204" y="2795"/>
                <a:ext cx="116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K</a:t>
                </a:r>
              </a:p>
            </p:txBody>
          </p:sp>
        </p:grpSp>
        <p:sp>
          <p:nvSpPr>
            <p:cNvPr id="112737" name="Text Box 32"/>
            <p:cNvSpPr txBox="1">
              <a:spLocks noChangeArrowheads="1"/>
            </p:cNvSpPr>
            <p:nvPr/>
          </p:nvSpPr>
          <p:spPr bwMode="auto">
            <a:xfrm>
              <a:off x="4184" y="2160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have a picnic</a:t>
              </a:r>
            </a:p>
          </p:txBody>
        </p:sp>
      </p:grpSp>
      <p:grpSp>
        <p:nvGrpSpPr>
          <p:cNvPr id="110626" name="Group 34"/>
          <p:cNvGrpSpPr/>
          <p:nvPr/>
        </p:nvGrpSpPr>
        <p:grpSpPr bwMode="auto">
          <a:xfrm>
            <a:off x="3348038" y="2781300"/>
            <a:ext cx="2447925" cy="1951038"/>
            <a:chOff x="2154" y="1162"/>
            <a:chExt cx="1542" cy="1229"/>
          </a:xfrm>
        </p:grpSpPr>
        <p:grpSp>
          <p:nvGrpSpPr>
            <p:cNvPr id="112739" name="Group 35"/>
            <p:cNvGrpSpPr/>
            <p:nvPr/>
          </p:nvGrpSpPr>
          <p:grpSpPr bwMode="auto">
            <a:xfrm>
              <a:off x="2154" y="1162"/>
              <a:ext cx="1542" cy="969"/>
              <a:chOff x="249" y="3521"/>
              <a:chExt cx="910" cy="572"/>
            </a:xfrm>
          </p:grpSpPr>
          <p:graphicFrame>
            <p:nvGraphicFramePr>
              <p:cNvPr id="112740" name="Object 36"/>
              <p:cNvGraphicFramePr>
                <a:graphicFrameLocks noChangeAspect="1"/>
              </p:cNvGraphicFramePr>
              <p:nvPr/>
            </p:nvGraphicFramePr>
            <p:xfrm>
              <a:off x="249" y="3521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4" name="Image" r:id="rId17" imgW="1444625" imgH="908050" progId="Photoshop.Image.7">
                      <p:embed/>
                    </p:oleObj>
                  </mc:Choice>
                  <mc:Fallback>
                    <p:oleObj name="Image" r:id="rId17" imgW="1444625" imgH="908050" progId="Photoshop.Image.7">
                      <p:embed/>
                      <p:pic>
                        <p:nvPicPr>
                          <p:cNvPr id="0" name="图片 10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3521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41" name="Text Box 37"/>
              <p:cNvSpPr txBox="1">
                <a:spLocks noChangeArrowheads="1"/>
              </p:cNvSpPr>
              <p:nvPr/>
            </p:nvSpPr>
            <p:spPr bwMode="auto">
              <a:xfrm>
                <a:off x="930" y="3566"/>
                <a:ext cx="109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E</a:t>
                </a:r>
              </a:p>
            </p:txBody>
          </p:sp>
        </p:grpSp>
        <p:sp>
          <p:nvSpPr>
            <p:cNvPr id="112742" name="Text Box 38"/>
            <p:cNvSpPr txBox="1">
              <a:spLocks noChangeArrowheads="1"/>
            </p:cNvSpPr>
            <p:nvPr/>
          </p:nvSpPr>
          <p:spPr bwMode="auto">
            <a:xfrm>
              <a:off x="2335" y="2160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go to the beach</a:t>
              </a:r>
            </a:p>
          </p:txBody>
        </p:sp>
      </p:grpSp>
      <p:grpSp>
        <p:nvGrpSpPr>
          <p:cNvPr id="111657" name="Group 41"/>
          <p:cNvGrpSpPr/>
          <p:nvPr/>
        </p:nvGrpSpPr>
        <p:grpSpPr bwMode="auto">
          <a:xfrm>
            <a:off x="3348038" y="2781300"/>
            <a:ext cx="2447925" cy="1951038"/>
            <a:chOff x="2154" y="1162"/>
            <a:chExt cx="1542" cy="1229"/>
          </a:xfrm>
        </p:grpSpPr>
        <p:sp>
          <p:nvSpPr>
            <p:cNvPr id="112744" name="Text Box 42"/>
            <p:cNvSpPr txBox="1">
              <a:spLocks noChangeArrowheads="1"/>
            </p:cNvSpPr>
            <p:nvPr/>
          </p:nvSpPr>
          <p:spPr bwMode="auto">
            <a:xfrm>
              <a:off x="2391" y="2160"/>
              <a:ext cx="10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go to the park</a:t>
              </a:r>
            </a:p>
          </p:txBody>
        </p:sp>
        <p:grpSp>
          <p:nvGrpSpPr>
            <p:cNvPr id="112745" name="Group 43"/>
            <p:cNvGrpSpPr/>
            <p:nvPr/>
          </p:nvGrpSpPr>
          <p:grpSpPr bwMode="auto">
            <a:xfrm>
              <a:off x="2154" y="1162"/>
              <a:ext cx="1542" cy="969"/>
              <a:chOff x="2835" y="3566"/>
              <a:chExt cx="910" cy="572"/>
            </a:xfrm>
          </p:grpSpPr>
          <p:graphicFrame>
            <p:nvGraphicFramePr>
              <p:cNvPr id="112746" name="Object 44"/>
              <p:cNvGraphicFramePr>
                <a:graphicFrameLocks noChangeAspect="1"/>
              </p:cNvGraphicFramePr>
              <p:nvPr/>
            </p:nvGraphicFramePr>
            <p:xfrm>
              <a:off x="2835" y="3566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5" name="Image" r:id="rId19" imgW="1444625" imgH="908050" progId="Photoshop.Image.7">
                      <p:embed/>
                    </p:oleObj>
                  </mc:Choice>
                  <mc:Fallback>
                    <p:oleObj name="Image" r:id="rId19" imgW="1444625" imgH="908050" progId="Photoshop.Image.7">
                      <p:embed/>
                      <p:pic>
                        <p:nvPicPr>
                          <p:cNvPr id="0" name="图片 10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5" y="3566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47" name="Text Box 45"/>
              <p:cNvSpPr txBox="1">
                <a:spLocks noChangeArrowheads="1"/>
              </p:cNvSpPr>
              <p:nvPr/>
            </p:nvSpPr>
            <p:spPr bwMode="auto">
              <a:xfrm>
                <a:off x="2880" y="3612"/>
                <a:ext cx="116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</p:grpSp>
      </p:grpSp>
      <p:grpSp>
        <p:nvGrpSpPr>
          <p:cNvPr id="112748" name="Group 108"/>
          <p:cNvGrpSpPr/>
          <p:nvPr/>
        </p:nvGrpSpPr>
        <p:grpSpPr bwMode="auto">
          <a:xfrm>
            <a:off x="3348038" y="2781300"/>
            <a:ext cx="2447925" cy="1943100"/>
            <a:chOff x="340" y="1163"/>
            <a:chExt cx="1542" cy="1224"/>
          </a:xfrm>
        </p:grpSpPr>
        <p:sp>
          <p:nvSpPr>
            <p:cNvPr id="112749" name="Text Box 53"/>
            <p:cNvSpPr txBox="1">
              <a:spLocks noChangeArrowheads="1"/>
            </p:cNvSpPr>
            <p:nvPr/>
          </p:nvSpPr>
          <p:spPr bwMode="auto">
            <a:xfrm>
              <a:off x="501" y="2156"/>
              <a:ext cx="1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make a snowman</a:t>
              </a:r>
            </a:p>
          </p:txBody>
        </p:sp>
        <p:pic>
          <p:nvPicPr>
            <p:cNvPr id="112750" name="Picture 110" descr="m_1344780559134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340" y="1163"/>
              <a:ext cx="1542" cy="95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711" name="Group 47"/>
          <p:cNvGrpSpPr/>
          <p:nvPr/>
        </p:nvGrpSpPr>
        <p:grpSpPr bwMode="auto">
          <a:xfrm>
            <a:off x="3348038" y="2781300"/>
            <a:ext cx="2447925" cy="1951038"/>
            <a:chOff x="2154" y="1162"/>
            <a:chExt cx="1542" cy="1229"/>
          </a:xfrm>
        </p:grpSpPr>
        <p:sp>
          <p:nvSpPr>
            <p:cNvPr id="112752" name="Text Box 48"/>
            <p:cNvSpPr txBox="1">
              <a:spLocks noChangeArrowheads="1"/>
            </p:cNvSpPr>
            <p:nvPr/>
          </p:nvSpPr>
          <p:spPr bwMode="auto">
            <a:xfrm>
              <a:off x="2767" y="216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ski</a:t>
              </a:r>
            </a:p>
          </p:txBody>
        </p:sp>
        <p:grpSp>
          <p:nvGrpSpPr>
            <p:cNvPr id="112753" name="Group 49"/>
            <p:cNvGrpSpPr/>
            <p:nvPr/>
          </p:nvGrpSpPr>
          <p:grpSpPr bwMode="auto">
            <a:xfrm>
              <a:off x="2154" y="1162"/>
              <a:ext cx="1542" cy="969"/>
              <a:chOff x="4513" y="2858"/>
              <a:chExt cx="910" cy="572"/>
            </a:xfrm>
          </p:grpSpPr>
          <p:graphicFrame>
            <p:nvGraphicFramePr>
              <p:cNvPr id="112754" name="Object 50"/>
              <p:cNvGraphicFramePr>
                <a:graphicFrameLocks noChangeAspect="1"/>
              </p:cNvGraphicFramePr>
              <p:nvPr/>
            </p:nvGraphicFramePr>
            <p:xfrm>
              <a:off x="4513" y="2858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6" name="Image" r:id="rId22" imgW="1444625" imgH="908050" progId="Photoshop.Image.7">
                      <p:embed/>
                    </p:oleObj>
                  </mc:Choice>
                  <mc:Fallback>
                    <p:oleObj name="Image" r:id="rId22" imgW="1444625" imgH="908050" progId="Photoshop.Image.7">
                      <p:embed/>
                      <p:pic>
                        <p:nvPicPr>
                          <p:cNvPr id="0" name="图片 10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3" y="2858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55" name="Text Box 51"/>
              <p:cNvSpPr txBox="1">
                <a:spLocks noChangeArrowheads="1"/>
              </p:cNvSpPr>
              <p:nvPr/>
            </p:nvSpPr>
            <p:spPr bwMode="auto">
              <a:xfrm>
                <a:off x="5193" y="2886"/>
                <a:ext cx="113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113706" name="Group 42"/>
          <p:cNvGrpSpPr/>
          <p:nvPr/>
        </p:nvGrpSpPr>
        <p:grpSpPr bwMode="auto">
          <a:xfrm>
            <a:off x="3348038" y="2781300"/>
            <a:ext cx="2447925" cy="1944688"/>
            <a:chOff x="3923" y="1162"/>
            <a:chExt cx="1542" cy="1225"/>
          </a:xfrm>
        </p:grpSpPr>
        <p:sp>
          <p:nvSpPr>
            <p:cNvPr id="112757" name="Text Box 43"/>
            <p:cNvSpPr txBox="1">
              <a:spLocks noChangeArrowheads="1"/>
            </p:cNvSpPr>
            <p:nvPr/>
          </p:nvSpPr>
          <p:spPr bwMode="auto">
            <a:xfrm>
              <a:off x="4452" y="2156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>
                  <a:solidFill>
                    <a:srgbClr val="000000"/>
                  </a:solidFill>
                  <a:latin typeface="GCFrutiger" panose="020B0604020202020204" pitchFamily="50" charset="0"/>
                </a:rPr>
                <a:t>skate</a:t>
              </a:r>
            </a:p>
          </p:txBody>
        </p:sp>
        <p:grpSp>
          <p:nvGrpSpPr>
            <p:cNvPr id="112758" name="Group 44"/>
            <p:cNvGrpSpPr/>
            <p:nvPr/>
          </p:nvGrpSpPr>
          <p:grpSpPr bwMode="auto">
            <a:xfrm>
              <a:off x="3923" y="1162"/>
              <a:ext cx="1542" cy="969"/>
              <a:chOff x="4241" y="3538"/>
              <a:chExt cx="910" cy="572"/>
            </a:xfrm>
          </p:grpSpPr>
          <p:graphicFrame>
            <p:nvGraphicFramePr>
              <p:cNvPr id="112759" name="Object 45"/>
              <p:cNvGraphicFramePr>
                <a:graphicFrameLocks noChangeAspect="1"/>
              </p:cNvGraphicFramePr>
              <p:nvPr/>
            </p:nvGraphicFramePr>
            <p:xfrm>
              <a:off x="4241" y="3538"/>
              <a:ext cx="910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7" name="Image" r:id="rId24" imgW="1444625" imgH="908050" progId="Photoshop.Image.7">
                      <p:embed/>
                    </p:oleObj>
                  </mc:Choice>
                  <mc:Fallback>
                    <p:oleObj name="Image" r:id="rId24" imgW="1444625" imgH="908050" progId="Photoshop.Image.7">
                      <p:embed/>
                      <p:pic>
                        <p:nvPicPr>
                          <p:cNvPr id="0" name="图片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1" y="3538"/>
                            <a:ext cx="910" cy="572"/>
                          </a:xfrm>
                          <a:prstGeom prst="rect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60" name="Text Box 46"/>
              <p:cNvSpPr txBox="1">
                <a:spLocks noChangeArrowheads="1"/>
              </p:cNvSpPr>
              <p:nvPr/>
            </p:nvSpPr>
            <p:spPr bwMode="auto">
              <a:xfrm>
                <a:off x="4921" y="3566"/>
                <a:ext cx="116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H</a:t>
                </a:r>
              </a:p>
            </p:txBody>
          </p:sp>
        </p:grpSp>
      </p:grpSp>
      <p:sp>
        <p:nvSpPr>
          <p:cNvPr id="112761" name="Text Box 121"/>
          <p:cNvSpPr txBox="1">
            <a:spLocks noChangeArrowheads="1"/>
          </p:cNvSpPr>
          <p:nvPr/>
        </p:nvSpPr>
        <p:spPr bwMode="auto">
          <a:xfrm>
            <a:off x="1116013" y="5084763"/>
            <a:ext cx="5597525" cy="60483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We can ________ in ______.</a:t>
            </a:r>
          </a:p>
        </p:txBody>
      </p:sp>
      <p:pic>
        <p:nvPicPr>
          <p:cNvPr id="11276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/>
          <p:nvPr/>
        </p:nvGrpSpPr>
        <p:grpSpPr bwMode="auto">
          <a:xfrm>
            <a:off x="0" y="549275"/>
            <a:ext cx="3459163" cy="974725"/>
            <a:chOff x="-68" y="346"/>
            <a:chExt cx="2179" cy="614"/>
          </a:xfrm>
        </p:grpSpPr>
        <p:pic>
          <p:nvPicPr>
            <p:cNvPr id="113667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68" name="Text Box 4"/>
            <p:cNvSpPr txBox="1">
              <a:spLocks noChangeArrowheads="1"/>
            </p:cNvSpPr>
            <p:nvPr/>
          </p:nvSpPr>
          <p:spPr bwMode="auto">
            <a:xfrm>
              <a:off x="500" y="480"/>
              <a:ext cx="1611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Group work </a:t>
              </a:r>
            </a:p>
          </p:txBody>
        </p:sp>
      </p:grp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492500" y="836613"/>
            <a:ext cx="5614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What can you do in ______?</a:t>
            </a:r>
          </a:p>
        </p:txBody>
      </p:sp>
      <p:graphicFrame>
        <p:nvGraphicFramePr>
          <p:cNvPr id="113815" name="Group 151"/>
          <p:cNvGraphicFramePr>
            <a:graphicFrameLocks noGrp="1"/>
          </p:cNvGraphicFramePr>
          <p:nvPr/>
        </p:nvGraphicFramePr>
        <p:xfrm>
          <a:off x="611188" y="1773238"/>
          <a:ext cx="7848600" cy="2686368"/>
        </p:xfrm>
        <a:graphic>
          <a:graphicData uri="http://schemas.openxmlformats.org/drawingml/2006/table">
            <a:tbl>
              <a:tblPr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autumn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winter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890" name="Text Box 226"/>
          <p:cNvSpPr txBox="1">
            <a:spLocks noChangeArrowheads="1"/>
          </p:cNvSpPr>
          <p:nvPr/>
        </p:nvSpPr>
        <p:spPr bwMode="auto">
          <a:xfrm>
            <a:off x="611188" y="4724400"/>
            <a:ext cx="1098550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swim</a:t>
            </a:r>
          </a:p>
        </p:txBody>
      </p:sp>
      <p:sp>
        <p:nvSpPr>
          <p:cNvPr id="113891" name="Text Box 227"/>
          <p:cNvSpPr txBox="1">
            <a:spLocks noChangeArrowheads="1"/>
          </p:cNvSpPr>
          <p:nvPr/>
        </p:nvSpPr>
        <p:spPr bwMode="auto">
          <a:xfrm>
            <a:off x="1979613" y="4724400"/>
            <a:ext cx="1635125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fly a kite</a:t>
            </a:r>
          </a:p>
        </p:txBody>
      </p:sp>
      <p:sp>
        <p:nvSpPr>
          <p:cNvPr id="113892" name="Text Box 228"/>
          <p:cNvSpPr txBox="1">
            <a:spLocks noChangeArrowheads="1"/>
          </p:cNvSpPr>
          <p:nvPr/>
        </p:nvSpPr>
        <p:spPr bwMode="auto">
          <a:xfrm>
            <a:off x="3995738" y="4724400"/>
            <a:ext cx="2466975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eat ice cream</a:t>
            </a:r>
          </a:p>
        </p:txBody>
      </p:sp>
      <p:sp>
        <p:nvSpPr>
          <p:cNvPr id="113893" name="Text Box 229"/>
          <p:cNvSpPr txBox="1">
            <a:spLocks noChangeArrowheads="1"/>
          </p:cNvSpPr>
          <p:nvPr/>
        </p:nvSpPr>
        <p:spPr bwMode="auto">
          <a:xfrm>
            <a:off x="6677025" y="4724400"/>
            <a:ext cx="1790700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go hiking</a:t>
            </a:r>
          </a:p>
        </p:txBody>
      </p:sp>
      <p:sp>
        <p:nvSpPr>
          <p:cNvPr id="113894" name="Text Box 230"/>
          <p:cNvSpPr txBox="1">
            <a:spLocks noChangeArrowheads="1"/>
          </p:cNvSpPr>
          <p:nvPr/>
        </p:nvSpPr>
        <p:spPr bwMode="auto">
          <a:xfrm>
            <a:off x="611188" y="5445125"/>
            <a:ext cx="2465387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ride a bicycle</a:t>
            </a:r>
          </a:p>
        </p:txBody>
      </p:sp>
      <p:sp>
        <p:nvSpPr>
          <p:cNvPr id="113895" name="Text Box 231"/>
          <p:cNvSpPr txBox="1">
            <a:spLocks noChangeArrowheads="1"/>
          </p:cNvSpPr>
          <p:nvPr/>
        </p:nvSpPr>
        <p:spPr bwMode="auto">
          <a:xfrm>
            <a:off x="3419475" y="5445125"/>
            <a:ext cx="3157538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make a snowman</a:t>
            </a:r>
          </a:p>
        </p:txBody>
      </p:sp>
      <p:sp>
        <p:nvSpPr>
          <p:cNvPr id="113896" name="Text Box 232"/>
          <p:cNvSpPr txBox="1">
            <a:spLocks noChangeArrowheads="1"/>
          </p:cNvSpPr>
          <p:nvPr/>
        </p:nvSpPr>
        <p:spPr bwMode="auto">
          <a:xfrm>
            <a:off x="6804025" y="5445125"/>
            <a:ext cx="2011363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plant trees</a:t>
            </a:r>
          </a:p>
        </p:txBody>
      </p:sp>
      <p:sp>
        <p:nvSpPr>
          <p:cNvPr id="113897" name="Text Box 233"/>
          <p:cNvSpPr txBox="1">
            <a:spLocks noChangeArrowheads="1"/>
          </p:cNvSpPr>
          <p:nvPr/>
        </p:nvSpPr>
        <p:spPr bwMode="auto">
          <a:xfrm>
            <a:off x="684213" y="6165850"/>
            <a:ext cx="2306637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play football</a:t>
            </a:r>
          </a:p>
        </p:txBody>
      </p:sp>
      <p:sp>
        <p:nvSpPr>
          <p:cNvPr id="113898" name="Text Box 234"/>
          <p:cNvSpPr txBox="1">
            <a:spLocks noChangeArrowheads="1"/>
          </p:cNvSpPr>
          <p:nvPr/>
        </p:nvSpPr>
        <p:spPr bwMode="auto">
          <a:xfrm>
            <a:off x="3419475" y="6165850"/>
            <a:ext cx="704850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ski</a:t>
            </a:r>
          </a:p>
        </p:txBody>
      </p:sp>
      <p:sp>
        <p:nvSpPr>
          <p:cNvPr id="113899" name="Text Box 235"/>
          <p:cNvSpPr txBox="1">
            <a:spLocks noChangeArrowheads="1"/>
          </p:cNvSpPr>
          <p:nvPr/>
        </p:nvSpPr>
        <p:spPr bwMode="auto">
          <a:xfrm>
            <a:off x="4572000" y="6165850"/>
            <a:ext cx="2446338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have a picnic</a:t>
            </a:r>
          </a:p>
        </p:txBody>
      </p:sp>
      <p:sp>
        <p:nvSpPr>
          <p:cNvPr id="113900" name="Text Box 236"/>
          <p:cNvSpPr txBox="1">
            <a:spLocks noChangeArrowheads="1"/>
          </p:cNvSpPr>
          <p:nvPr/>
        </p:nvSpPr>
        <p:spPr bwMode="auto">
          <a:xfrm>
            <a:off x="7353300" y="6165850"/>
            <a:ext cx="1122363" cy="54451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skate</a:t>
            </a:r>
          </a:p>
        </p:txBody>
      </p:sp>
      <p:pic>
        <p:nvPicPr>
          <p:cNvPr id="113901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90" grpId="0" animBg="1"/>
      <p:bldP spid="113891" grpId="0" animBg="1"/>
      <p:bldP spid="113892" grpId="0" animBg="1"/>
      <p:bldP spid="113893" grpId="0" animBg="1"/>
      <p:bldP spid="113894" grpId="0" animBg="1"/>
      <p:bldP spid="113895" grpId="0" animBg="1"/>
      <p:bldP spid="113896" grpId="0" animBg="1"/>
      <p:bldP spid="113897" grpId="0" animBg="1"/>
      <p:bldP spid="113898" grpId="0" animBg="1"/>
      <p:bldP spid="113899" grpId="0" animBg="1"/>
      <p:bldP spid="1139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43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45" name="WordArt 57"/>
          <p:cNvSpPr>
            <a:spLocks noChangeArrowheads="1" noChangeShapeType="1" noTextEdit="1"/>
          </p:cNvSpPr>
          <p:nvPr/>
        </p:nvSpPr>
        <p:spPr bwMode="auto">
          <a:xfrm>
            <a:off x="1042988" y="3573463"/>
            <a:ext cx="7056437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If winter comes,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can spring be far behind? 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14747" name="Picture 59" descr="2008112172731956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125538"/>
            <a:ext cx="2735262" cy="204311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49" name="Picture 61" descr="8749638_141929360000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1052513"/>
            <a:ext cx="3130550" cy="212725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iji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4176712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/>
              </a:rPr>
              <a:t>Homework</a:t>
            </a:r>
            <a:endParaRPr lang="zh-CN" altLang="en-US" sz="3600" b="1" i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8064500" cy="2016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1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  Listen and read </a:t>
            </a:r>
            <a:r>
              <a:rPr lang="en-US" altLang="zh-CN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Page 60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  Copy the sentences  of </a:t>
            </a:r>
            <a:r>
              <a:rPr lang="en-US" altLang="zh-CN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Page 59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CFrutiger" panose="020B0604020202020204" pitchFamily="50" charset="0"/>
                <a:ea typeface="楷体_GB2312" pitchFamily="49" charset="-122"/>
              </a:rPr>
              <a:t>  Write something about activities in seasons.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文框 23"/>
          <p:cNvSpPr/>
          <p:nvPr/>
        </p:nvSpPr>
        <p:spPr>
          <a:xfrm>
            <a:off x="6143625" y="400209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图文框 12"/>
          <p:cNvSpPr/>
          <p:nvPr/>
        </p:nvSpPr>
        <p:spPr>
          <a:xfrm>
            <a:off x="2714625" y="50736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3857625" y="29400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图文框 17"/>
          <p:cNvSpPr/>
          <p:nvPr/>
        </p:nvSpPr>
        <p:spPr>
          <a:xfrm>
            <a:off x="5000625" y="18732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1571625" y="1849422"/>
            <a:ext cx="1066800" cy="990600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图文框 6"/>
          <p:cNvSpPr/>
          <p:nvPr/>
        </p:nvSpPr>
        <p:spPr>
          <a:xfrm>
            <a:off x="1571625" y="293052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图文框 7"/>
          <p:cNvSpPr/>
          <p:nvPr/>
        </p:nvSpPr>
        <p:spPr>
          <a:xfrm>
            <a:off x="1571625" y="400209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图文框 8"/>
          <p:cNvSpPr/>
          <p:nvPr/>
        </p:nvSpPr>
        <p:spPr>
          <a:xfrm>
            <a:off x="1571625" y="50736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图文框 9"/>
          <p:cNvSpPr/>
          <p:nvPr/>
        </p:nvSpPr>
        <p:spPr>
          <a:xfrm>
            <a:off x="2714625" y="185895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图文框 10"/>
          <p:cNvSpPr/>
          <p:nvPr/>
        </p:nvSpPr>
        <p:spPr>
          <a:xfrm>
            <a:off x="2714625" y="293052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2714625" y="400209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图文框 13"/>
          <p:cNvSpPr/>
          <p:nvPr/>
        </p:nvSpPr>
        <p:spPr>
          <a:xfrm>
            <a:off x="3857625" y="1849422"/>
            <a:ext cx="1066800" cy="990600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图文框 15"/>
          <p:cNvSpPr/>
          <p:nvPr/>
        </p:nvSpPr>
        <p:spPr>
          <a:xfrm>
            <a:off x="3857625" y="400209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3857625" y="50736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5000625" y="293052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图文框 19"/>
          <p:cNvSpPr/>
          <p:nvPr/>
        </p:nvSpPr>
        <p:spPr>
          <a:xfrm>
            <a:off x="5000625" y="400209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图文框 20"/>
          <p:cNvSpPr/>
          <p:nvPr/>
        </p:nvSpPr>
        <p:spPr>
          <a:xfrm>
            <a:off x="5000625" y="50736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图文框 21"/>
          <p:cNvSpPr/>
          <p:nvPr/>
        </p:nvSpPr>
        <p:spPr>
          <a:xfrm>
            <a:off x="6143625" y="185895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6143625" y="293052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图文框 24"/>
          <p:cNvSpPr/>
          <p:nvPr/>
        </p:nvSpPr>
        <p:spPr>
          <a:xfrm>
            <a:off x="6143625" y="5073664"/>
            <a:ext cx="1066800" cy="990599"/>
          </a:xfrm>
          <a:prstGeom prst="fram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9" name="图文框 58"/>
          <p:cNvSpPr/>
          <p:nvPr/>
        </p:nvSpPr>
        <p:spPr>
          <a:xfrm>
            <a:off x="5000625" y="293052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" name="图文框 59"/>
          <p:cNvSpPr/>
          <p:nvPr/>
        </p:nvSpPr>
        <p:spPr>
          <a:xfrm>
            <a:off x="4987925" y="1858953"/>
            <a:ext cx="1066800" cy="990600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9" name="图文框 78"/>
          <p:cNvSpPr/>
          <p:nvPr/>
        </p:nvSpPr>
        <p:spPr>
          <a:xfrm>
            <a:off x="3857631" y="293052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3" name="图文框 62"/>
          <p:cNvSpPr/>
          <p:nvPr/>
        </p:nvSpPr>
        <p:spPr>
          <a:xfrm>
            <a:off x="6143625" y="293052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2" name="图文框 61"/>
          <p:cNvSpPr/>
          <p:nvPr/>
        </p:nvSpPr>
        <p:spPr>
          <a:xfrm>
            <a:off x="6143625" y="400209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7" name="图文框 56"/>
          <p:cNvSpPr/>
          <p:nvPr/>
        </p:nvSpPr>
        <p:spPr>
          <a:xfrm>
            <a:off x="4987925" y="50736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3" name="图文框 72"/>
          <p:cNvSpPr/>
          <p:nvPr/>
        </p:nvSpPr>
        <p:spPr>
          <a:xfrm>
            <a:off x="2714625" y="50736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0" name="图文框 69"/>
          <p:cNvSpPr/>
          <p:nvPr/>
        </p:nvSpPr>
        <p:spPr>
          <a:xfrm>
            <a:off x="1555750" y="400209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图文框 57"/>
          <p:cNvSpPr/>
          <p:nvPr/>
        </p:nvSpPr>
        <p:spPr>
          <a:xfrm>
            <a:off x="4999038" y="4040201"/>
            <a:ext cx="1066800" cy="990600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" name="图文框 60"/>
          <p:cNvSpPr/>
          <p:nvPr/>
        </p:nvSpPr>
        <p:spPr>
          <a:xfrm>
            <a:off x="6127750" y="5064139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4" name="图文框 63"/>
          <p:cNvSpPr/>
          <p:nvPr/>
        </p:nvSpPr>
        <p:spPr>
          <a:xfrm>
            <a:off x="6143625" y="18732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" name="图文框 68"/>
          <p:cNvSpPr/>
          <p:nvPr/>
        </p:nvSpPr>
        <p:spPr>
          <a:xfrm>
            <a:off x="1571625" y="50736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" name="图文框 70"/>
          <p:cNvSpPr/>
          <p:nvPr/>
        </p:nvSpPr>
        <p:spPr>
          <a:xfrm>
            <a:off x="1571625" y="29400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4" name="图文框 73"/>
          <p:cNvSpPr/>
          <p:nvPr/>
        </p:nvSpPr>
        <p:spPr>
          <a:xfrm>
            <a:off x="2714625" y="3992561"/>
            <a:ext cx="1066800" cy="990600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5" name="图文框 74"/>
          <p:cNvSpPr/>
          <p:nvPr/>
        </p:nvSpPr>
        <p:spPr>
          <a:xfrm>
            <a:off x="2701925" y="2930539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6" name="图文框 75"/>
          <p:cNvSpPr/>
          <p:nvPr/>
        </p:nvSpPr>
        <p:spPr>
          <a:xfrm>
            <a:off x="2714625" y="18732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8" name="图文框 77"/>
          <p:cNvSpPr/>
          <p:nvPr/>
        </p:nvSpPr>
        <p:spPr>
          <a:xfrm>
            <a:off x="3857625" y="40068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0" name="图文框 79"/>
          <p:cNvSpPr/>
          <p:nvPr/>
        </p:nvSpPr>
        <p:spPr>
          <a:xfrm>
            <a:off x="3857625" y="18732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7" name="图文框 76"/>
          <p:cNvSpPr/>
          <p:nvPr/>
        </p:nvSpPr>
        <p:spPr>
          <a:xfrm>
            <a:off x="3857625" y="50736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2" name="图文框 71"/>
          <p:cNvSpPr/>
          <p:nvPr/>
        </p:nvSpPr>
        <p:spPr>
          <a:xfrm>
            <a:off x="1571625" y="1873264"/>
            <a:ext cx="1066800" cy="990599"/>
          </a:xfrm>
          <a:prstGeom prst="fram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2" name="小鼓音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162" name="组合 8"/>
          <p:cNvGrpSpPr/>
          <p:nvPr/>
        </p:nvGrpSpPr>
        <p:grpSpPr bwMode="auto">
          <a:xfrm>
            <a:off x="0" y="549275"/>
            <a:ext cx="3136900" cy="1428750"/>
            <a:chOff x="0" y="-138153"/>
            <a:chExt cx="3220589" cy="1553780"/>
          </a:xfrm>
        </p:grpSpPr>
        <p:grpSp>
          <p:nvGrpSpPr>
            <p:cNvPr id="87163" name="组合 22"/>
            <p:cNvGrpSpPr/>
            <p:nvPr/>
          </p:nvGrpSpPr>
          <p:grpSpPr bwMode="auto">
            <a:xfrm>
              <a:off x="0" y="-138153"/>
              <a:ext cx="1201496" cy="1553780"/>
              <a:chOff x="357158" y="933393"/>
              <a:chExt cx="1201496" cy="1553780"/>
            </a:xfrm>
          </p:grpSpPr>
          <p:pic>
            <p:nvPicPr>
              <p:cNvPr id="87164" name="Picture 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7158" y="1142984"/>
                <a:ext cx="983553" cy="1344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165" name="TextBox 12"/>
              <p:cNvSpPr txBox="1">
                <a:spLocks noChangeArrowheads="1"/>
              </p:cNvSpPr>
              <p:nvPr/>
            </p:nvSpPr>
            <p:spPr bwMode="auto">
              <a:xfrm>
                <a:off x="772872" y="933393"/>
                <a:ext cx="785782" cy="564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>
                    <a:solidFill>
                      <a:srgbClr val="000000"/>
                    </a:solidFill>
                  </a:rPr>
                  <a:t>…</a:t>
                </a:r>
                <a:endParaRPr lang="zh-CN" altLang="en-US" sz="28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642908" y="585159"/>
              <a:ext cx="2510985" cy="571475"/>
            </a:xfrm>
            <a:prstGeom prst="rect">
              <a:avLst/>
            </a:prstGeom>
            <a:noFill/>
          </p:spPr>
          <p:txBody>
            <a:bodyPr wrap="none">
              <a:prstTxWarp prst="textCanUp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5400" b="1" dirty="0">
                  <a:ln w="10541" cmpd="sng">
                    <a:solidFill>
                      <a:srgbClr val="BBE0E3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6600CC"/>
                  </a:solidFill>
                  <a:effectLst>
                    <a:glow rad="101600">
                      <a:srgbClr val="BBE0E3">
                        <a:satMod val="175000"/>
                        <a:alpha val="40000"/>
                      </a:srgbClr>
                    </a:glow>
                  </a:effectLst>
                </a:rPr>
                <a:t>Quick response</a:t>
              </a:r>
              <a:endParaRPr lang="zh-CN" altLang="en-US" sz="54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600CC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</a:endParaRPr>
            </a:p>
          </p:txBody>
        </p:sp>
      </p:grpSp>
      <p:sp>
        <p:nvSpPr>
          <p:cNvPr id="87168" name="Text Box 128"/>
          <p:cNvSpPr txBox="1">
            <a:spLocks noChangeArrowheads="1"/>
          </p:cNvSpPr>
          <p:nvPr/>
        </p:nvSpPr>
        <p:spPr bwMode="auto">
          <a:xfrm>
            <a:off x="1544638" y="5359400"/>
            <a:ext cx="111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warm</a:t>
            </a:r>
          </a:p>
        </p:txBody>
      </p:sp>
      <p:sp>
        <p:nvSpPr>
          <p:cNvPr id="87169" name="Text Box 129"/>
          <p:cNvSpPr txBox="1">
            <a:spLocks noChangeArrowheads="1"/>
          </p:cNvSpPr>
          <p:nvPr/>
        </p:nvSpPr>
        <p:spPr bwMode="auto">
          <a:xfrm>
            <a:off x="2840038" y="2119313"/>
            <a:ext cx="738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hot</a:t>
            </a:r>
          </a:p>
        </p:txBody>
      </p:sp>
      <p:sp>
        <p:nvSpPr>
          <p:cNvPr id="87170" name="Text Box 130"/>
          <p:cNvSpPr txBox="1">
            <a:spLocks noChangeArrowheads="1"/>
          </p:cNvSpPr>
          <p:nvPr/>
        </p:nvSpPr>
        <p:spPr bwMode="auto">
          <a:xfrm>
            <a:off x="3940175" y="3198813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cold</a:t>
            </a:r>
          </a:p>
        </p:txBody>
      </p:sp>
      <p:sp>
        <p:nvSpPr>
          <p:cNvPr id="87171" name="Text Box 131"/>
          <p:cNvSpPr txBox="1">
            <a:spLocks noChangeArrowheads="1"/>
          </p:cNvSpPr>
          <p:nvPr/>
        </p:nvSpPr>
        <p:spPr bwMode="auto">
          <a:xfrm>
            <a:off x="3921125" y="4279900"/>
            <a:ext cx="915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cool</a:t>
            </a:r>
          </a:p>
        </p:txBody>
      </p:sp>
      <p:sp>
        <p:nvSpPr>
          <p:cNvPr id="87172" name="Text Box 132"/>
          <p:cNvSpPr txBox="1">
            <a:spLocks noChangeArrowheads="1"/>
          </p:cNvSpPr>
          <p:nvPr/>
        </p:nvSpPr>
        <p:spPr bwMode="auto">
          <a:xfrm>
            <a:off x="1544638" y="3249613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spring</a:t>
            </a:r>
          </a:p>
        </p:txBody>
      </p:sp>
      <p:sp>
        <p:nvSpPr>
          <p:cNvPr id="87173" name="Text Box 133"/>
          <p:cNvSpPr txBox="1">
            <a:spLocks noChangeArrowheads="1"/>
          </p:cNvSpPr>
          <p:nvPr/>
        </p:nvSpPr>
        <p:spPr bwMode="auto">
          <a:xfrm>
            <a:off x="2627313" y="4292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summer</a:t>
            </a:r>
          </a:p>
        </p:txBody>
      </p:sp>
      <p:sp>
        <p:nvSpPr>
          <p:cNvPr id="87174" name="Text Box 134"/>
          <p:cNvSpPr txBox="1">
            <a:spLocks noChangeArrowheads="1"/>
          </p:cNvSpPr>
          <p:nvPr/>
        </p:nvSpPr>
        <p:spPr bwMode="auto">
          <a:xfrm>
            <a:off x="6153150" y="2119313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winter</a:t>
            </a:r>
          </a:p>
        </p:txBody>
      </p:sp>
      <p:sp>
        <p:nvSpPr>
          <p:cNvPr id="87175" name="Text Box 135"/>
          <p:cNvSpPr txBox="1">
            <a:spLocks noChangeArrowheads="1"/>
          </p:cNvSpPr>
          <p:nvPr/>
        </p:nvSpPr>
        <p:spPr bwMode="auto">
          <a:xfrm>
            <a:off x="4929188" y="4279900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autumn</a:t>
            </a:r>
          </a:p>
        </p:txBody>
      </p:sp>
      <p:sp>
        <p:nvSpPr>
          <p:cNvPr id="87176" name="Text Box 136"/>
          <p:cNvSpPr txBox="1">
            <a:spLocks noChangeArrowheads="1"/>
          </p:cNvSpPr>
          <p:nvPr/>
        </p:nvSpPr>
        <p:spPr bwMode="auto">
          <a:xfrm>
            <a:off x="3992563" y="5287963"/>
            <a:ext cx="738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red</a:t>
            </a:r>
          </a:p>
        </p:txBody>
      </p:sp>
      <p:sp>
        <p:nvSpPr>
          <p:cNvPr id="87177" name="Text Box 137"/>
          <p:cNvSpPr txBox="1">
            <a:spLocks noChangeArrowheads="1"/>
          </p:cNvSpPr>
          <p:nvPr/>
        </p:nvSpPr>
        <p:spPr bwMode="auto">
          <a:xfrm>
            <a:off x="5000625" y="5287963"/>
            <a:ext cx="91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blue</a:t>
            </a:r>
          </a:p>
        </p:txBody>
      </p:sp>
      <p:sp>
        <p:nvSpPr>
          <p:cNvPr id="87178" name="Text Box 138"/>
          <p:cNvSpPr txBox="1">
            <a:spLocks noChangeArrowheads="1"/>
          </p:cNvSpPr>
          <p:nvPr/>
        </p:nvSpPr>
        <p:spPr bwMode="auto">
          <a:xfrm>
            <a:off x="6153150" y="5287963"/>
            <a:ext cx="109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white</a:t>
            </a:r>
          </a:p>
        </p:txBody>
      </p:sp>
      <p:sp>
        <p:nvSpPr>
          <p:cNvPr id="87179" name="Text Box 139"/>
          <p:cNvSpPr txBox="1">
            <a:spLocks noChangeArrowheads="1"/>
          </p:cNvSpPr>
          <p:nvPr/>
        </p:nvSpPr>
        <p:spPr bwMode="auto">
          <a:xfrm>
            <a:off x="1616075" y="4325938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black</a:t>
            </a:r>
          </a:p>
        </p:txBody>
      </p:sp>
      <p:sp>
        <p:nvSpPr>
          <p:cNvPr id="87180" name="Text Box 140"/>
          <p:cNvSpPr txBox="1">
            <a:spLocks noChangeArrowheads="1"/>
          </p:cNvSpPr>
          <p:nvPr/>
        </p:nvSpPr>
        <p:spPr bwMode="auto">
          <a:xfrm>
            <a:off x="3921125" y="2119313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green</a:t>
            </a:r>
          </a:p>
        </p:txBody>
      </p:sp>
      <p:sp>
        <p:nvSpPr>
          <p:cNvPr id="87181" name="Text Box 141"/>
          <p:cNvSpPr txBox="1">
            <a:spLocks noChangeArrowheads="1"/>
          </p:cNvSpPr>
          <p:nvPr/>
        </p:nvSpPr>
        <p:spPr bwMode="auto">
          <a:xfrm>
            <a:off x="6224588" y="42799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yellow</a:t>
            </a:r>
          </a:p>
        </p:txBody>
      </p:sp>
      <p:sp>
        <p:nvSpPr>
          <p:cNvPr id="87182" name="Text Box 142"/>
          <p:cNvSpPr txBox="1">
            <a:spLocks noChangeArrowheads="1"/>
          </p:cNvSpPr>
          <p:nvPr/>
        </p:nvSpPr>
        <p:spPr bwMode="auto">
          <a:xfrm>
            <a:off x="6156325" y="3213100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orange</a:t>
            </a:r>
          </a:p>
        </p:txBody>
      </p:sp>
      <p:sp>
        <p:nvSpPr>
          <p:cNvPr id="87183" name="Text Box 143"/>
          <p:cNvSpPr txBox="1">
            <a:spLocks noChangeArrowheads="1"/>
          </p:cNvSpPr>
          <p:nvPr/>
        </p:nvSpPr>
        <p:spPr bwMode="auto">
          <a:xfrm>
            <a:off x="2697163" y="5287963"/>
            <a:ext cx="1192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windy</a:t>
            </a:r>
          </a:p>
        </p:txBody>
      </p:sp>
      <p:sp>
        <p:nvSpPr>
          <p:cNvPr id="87184" name="Text Box 144"/>
          <p:cNvSpPr txBox="1">
            <a:spLocks noChangeArrowheads="1"/>
          </p:cNvSpPr>
          <p:nvPr/>
        </p:nvSpPr>
        <p:spPr bwMode="auto">
          <a:xfrm>
            <a:off x="2697163" y="3249613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cloudy</a:t>
            </a:r>
          </a:p>
        </p:txBody>
      </p:sp>
      <p:sp>
        <p:nvSpPr>
          <p:cNvPr id="87185" name="Text Box 145"/>
          <p:cNvSpPr txBox="1">
            <a:spLocks noChangeArrowheads="1"/>
          </p:cNvSpPr>
          <p:nvPr/>
        </p:nvSpPr>
        <p:spPr bwMode="auto">
          <a:xfrm>
            <a:off x="5000625" y="3198813"/>
            <a:ext cx="1035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rainy</a:t>
            </a:r>
          </a:p>
        </p:txBody>
      </p:sp>
      <p:sp>
        <p:nvSpPr>
          <p:cNvPr id="87186" name="Text Box 146"/>
          <p:cNvSpPr txBox="1">
            <a:spLocks noChangeArrowheads="1"/>
          </p:cNvSpPr>
          <p:nvPr/>
        </p:nvSpPr>
        <p:spPr bwMode="auto">
          <a:xfrm>
            <a:off x="1544638" y="2119313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sunny</a:t>
            </a:r>
          </a:p>
        </p:txBody>
      </p:sp>
      <p:sp>
        <p:nvSpPr>
          <p:cNvPr id="87187" name="Text Box 147"/>
          <p:cNvSpPr txBox="1">
            <a:spLocks noChangeArrowheads="1"/>
          </p:cNvSpPr>
          <p:nvPr/>
        </p:nvSpPr>
        <p:spPr bwMode="auto">
          <a:xfrm>
            <a:off x="5000625" y="2119313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golden</a:t>
            </a:r>
          </a:p>
        </p:txBody>
      </p:sp>
      <p:sp>
        <p:nvSpPr>
          <p:cNvPr id="87189" name="Text Box 149"/>
          <p:cNvSpPr txBox="1">
            <a:spLocks noChangeArrowheads="1"/>
          </p:cNvSpPr>
          <p:nvPr/>
        </p:nvSpPr>
        <p:spPr bwMode="auto">
          <a:xfrm>
            <a:off x="3276600" y="836613"/>
            <a:ext cx="1816100" cy="58896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season</a:t>
            </a:r>
            <a:r>
              <a:rPr lang="en-US" altLang="zh-CN" sz="32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7190" name="Text Box 150"/>
          <p:cNvSpPr txBox="1">
            <a:spLocks noChangeArrowheads="1"/>
          </p:cNvSpPr>
          <p:nvPr/>
        </p:nvSpPr>
        <p:spPr bwMode="auto">
          <a:xfrm>
            <a:off x="5364163" y="836613"/>
            <a:ext cx="1658937" cy="588962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colour</a:t>
            </a:r>
            <a:r>
              <a:rPr lang="en-US" altLang="zh-CN" sz="32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7191" name="Text Box 151"/>
          <p:cNvSpPr txBox="1">
            <a:spLocks noChangeArrowheads="1"/>
          </p:cNvSpPr>
          <p:nvPr/>
        </p:nvSpPr>
        <p:spPr bwMode="auto">
          <a:xfrm>
            <a:off x="7235825" y="836613"/>
            <a:ext cx="1727200" cy="5889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weather</a:t>
            </a:r>
          </a:p>
        </p:txBody>
      </p:sp>
      <p:pic>
        <p:nvPicPr>
          <p:cNvPr id="87192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小鼓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小鼓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小鼓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小鼓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小鼓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4" name="Group 10"/>
          <p:cNvGrpSpPr/>
          <p:nvPr/>
        </p:nvGrpSpPr>
        <p:grpSpPr bwMode="auto">
          <a:xfrm>
            <a:off x="0" y="765175"/>
            <a:ext cx="4141788" cy="974725"/>
            <a:chOff x="113" y="527"/>
            <a:chExt cx="2609" cy="614"/>
          </a:xfrm>
        </p:grpSpPr>
        <p:pic>
          <p:nvPicPr>
            <p:cNvPr id="82955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6" name="Text Box 12"/>
            <p:cNvSpPr txBox="1">
              <a:spLocks noChangeArrowheads="1"/>
            </p:cNvSpPr>
            <p:nvPr/>
          </p:nvSpPr>
          <p:spPr bwMode="auto">
            <a:xfrm>
              <a:off x="636" y="616"/>
              <a:ext cx="20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guess </a:t>
              </a:r>
            </a:p>
          </p:txBody>
        </p:sp>
      </p:grp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4643438" y="836613"/>
            <a:ext cx="4321175" cy="6413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What season is it?</a:t>
            </a:r>
          </a:p>
        </p:txBody>
      </p:sp>
      <p:pic>
        <p:nvPicPr>
          <p:cNvPr id="82964" name="Picture 20" descr="0153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25638"/>
            <a:ext cx="7199312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2484438" y="2924175"/>
            <a:ext cx="440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It is nice and warm.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It rains a lot. </a:t>
            </a:r>
          </a:p>
        </p:txBody>
      </p:sp>
      <p:sp>
        <p:nvSpPr>
          <p:cNvPr id="82966" name="WordArt 22"/>
          <p:cNvSpPr>
            <a:spLocks noChangeArrowheads="1" noChangeShapeType="1" noTextEdit="1"/>
          </p:cNvSpPr>
          <p:nvPr/>
        </p:nvSpPr>
        <p:spPr bwMode="auto">
          <a:xfrm>
            <a:off x="6516688" y="1773238"/>
            <a:ext cx="2300287" cy="757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00FF00"/>
                  </a:solidFill>
                  <a:round/>
                </a:ln>
                <a:solidFill>
                  <a:srgbClr val="00FF00"/>
                </a:solidFill>
                <a:latin typeface="宋体" panose="02010600030101010101" pitchFamily="2" charset="-122"/>
              </a:rPr>
              <a:t>spring</a:t>
            </a:r>
            <a:endParaRPr lang="zh-CN" altLang="en-US" sz="3600" b="1" kern="10">
              <a:ln w="9525">
                <a:solidFill>
                  <a:srgbClr val="00FF00"/>
                </a:solidFill>
                <a:round/>
              </a:ln>
              <a:solidFill>
                <a:srgbClr val="00FF00"/>
              </a:solidFill>
              <a:latin typeface="宋体" panose="02010600030101010101" pitchFamily="2" charset="-122"/>
            </a:endParaRPr>
          </a:p>
        </p:txBody>
      </p:sp>
      <p:pic>
        <p:nvPicPr>
          <p:cNvPr id="82968" name="Picture 24" descr="200T15E1-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365625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9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9" name="Group 3"/>
          <p:cNvGrpSpPr/>
          <p:nvPr/>
        </p:nvGrpSpPr>
        <p:grpSpPr bwMode="auto">
          <a:xfrm>
            <a:off x="0" y="765175"/>
            <a:ext cx="4141788" cy="974725"/>
            <a:chOff x="113" y="527"/>
            <a:chExt cx="2609" cy="614"/>
          </a:xfrm>
        </p:grpSpPr>
        <p:pic>
          <p:nvPicPr>
            <p:cNvPr id="91140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636" y="616"/>
              <a:ext cx="20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guess </a:t>
              </a:r>
            </a:p>
          </p:txBody>
        </p:sp>
      </p:grp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643438" y="836613"/>
            <a:ext cx="4321175" cy="6413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What season is it?</a:t>
            </a:r>
          </a:p>
        </p:txBody>
      </p:sp>
      <p:sp>
        <p:nvSpPr>
          <p:cNvPr id="91146" name="WordArt 10"/>
          <p:cNvSpPr>
            <a:spLocks noChangeArrowheads="1" noChangeShapeType="1" noTextEdit="1"/>
          </p:cNvSpPr>
          <p:nvPr/>
        </p:nvSpPr>
        <p:spPr bwMode="auto">
          <a:xfrm>
            <a:off x="6300788" y="2060575"/>
            <a:ext cx="2300287" cy="757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</a:rPr>
              <a:t>summer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1148" name="WordArt 12"/>
          <p:cNvSpPr>
            <a:spLocks noChangeArrowheads="1" noChangeShapeType="1" noTextEdit="1"/>
          </p:cNvSpPr>
          <p:nvPr/>
        </p:nvSpPr>
        <p:spPr bwMode="auto">
          <a:xfrm>
            <a:off x="900113" y="2420938"/>
            <a:ext cx="3960812" cy="36718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irclePour">
              <a:avLst>
                <a:gd name="adj1" fmla="val 10855624"/>
                <a:gd name="adj2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It is sunny and hot. The sun shines in the sky. 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1905" name="Line 1921"/>
          <p:cNvSpPr>
            <a:spLocks noChangeShapeType="1"/>
          </p:cNvSpPr>
          <p:nvPr/>
        </p:nvSpPr>
        <p:spPr bwMode="auto">
          <a:xfrm>
            <a:off x="5435600" y="4581525"/>
            <a:ext cx="720725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2" name="Line 1921"/>
          <p:cNvSpPr>
            <a:spLocks noChangeShapeType="1"/>
          </p:cNvSpPr>
          <p:nvPr/>
        </p:nvSpPr>
        <p:spPr bwMode="auto">
          <a:xfrm>
            <a:off x="684213" y="2708275"/>
            <a:ext cx="43180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3" name="Line 1921"/>
          <p:cNvSpPr>
            <a:spLocks noChangeShapeType="1"/>
          </p:cNvSpPr>
          <p:nvPr/>
        </p:nvSpPr>
        <p:spPr bwMode="auto">
          <a:xfrm>
            <a:off x="5076825" y="5300663"/>
            <a:ext cx="431800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4" name="Line 1921"/>
          <p:cNvSpPr>
            <a:spLocks noChangeShapeType="1"/>
          </p:cNvSpPr>
          <p:nvPr/>
        </p:nvSpPr>
        <p:spPr bwMode="auto">
          <a:xfrm>
            <a:off x="1476375" y="1916113"/>
            <a:ext cx="43180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5" name="Line 1921"/>
          <p:cNvSpPr>
            <a:spLocks noChangeShapeType="1"/>
          </p:cNvSpPr>
          <p:nvPr/>
        </p:nvSpPr>
        <p:spPr bwMode="auto">
          <a:xfrm flipH="1">
            <a:off x="3708400" y="1484313"/>
            <a:ext cx="217488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6" name="Line 1921"/>
          <p:cNvSpPr>
            <a:spLocks noChangeShapeType="1"/>
          </p:cNvSpPr>
          <p:nvPr/>
        </p:nvSpPr>
        <p:spPr bwMode="auto">
          <a:xfrm flipV="1">
            <a:off x="5148263" y="2781300"/>
            <a:ext cx="64770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7" name="Line 1921"/>
          <p:cNvSpPr>
            <a:spLocks noChangeShapeType="1"/>
          </p:cNvSpPr>
          <p:nvPr/>
        </p:nvSpPr>
        <p:spPr bwMode="auto">
          <a:xfrm flipV="1">
            <a:off x="5435600" y="3860800"/>
            <a:ext cx="431800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8" name="Line 1921"/>
          <p:cNvSpPr>
            <a:spLocks noChangeShapeType="1"/>
          </p:cNvSpPr>
          <p:nvPr/>
        </p:nvSpPr>
        <p:spPr bwMode="auto">
          <a:xfrm>
            <a:off x="3779838" y="6237288"/>
            <a:ext cx="288925" cy="476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9" name="Line 1921"/>
          <p:cNvSpPr>
            <a:spLocks noChangeShapeType="1"/>
          </p:cNvSpPr>
          <p:nvPr/>
        </p:nvSpPr>
        <p:spPr bwMode="auto">
          <a:xfrm flipV="1">
            <a:off x="179388" y="4581525"/>
            <a:ext cx="468312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0" name="Line 1921"/>
          <p:cNvSpPr>
            <a:spLocks noChangeShapeType="1"/>
          </p:cNvSpPr>
          <p:nvPr/>
        </p:nvSpPr>
        <p:spPr bwMode="auto">
          <a:xfrm flipV="1">
            <a:off x="1692275" y="6165850"/>
            <a:ext cx="287338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1" name="Line 1921"/>
          <p:cNvSpPr>
            <a:spLocks noChangeShapeType="1"/>
          </p:cNvSpPr>
          <p:nvPr/>
        </p:nvSpPr>
        <p:spPr bwMode="auto">
          <a:xfrm>
            <a:off x="0" y="3500438"/>
            <a:ext cx="755650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2" name="Line 1921"/>
          <p:cNvSpPr>
            <a:spLocks noChangeShapeType="1"/>
          </p:cNvSpPr>
          <p:nvPr/>
        </p:nvSpPr>
        <p:spPr bwMode="auto">
          <a:xfrm flipV="1">
            <a:off x="179388" y="5229225"/>
            <a:ext cx="647700" cy="287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3" name="Line 1921"/>
          <p:cNvSpPr>
            <a:spLocks noChangeShapeType="1"/>
          </p:cNvSpPr>
          <p:nvPr/>
        </p:nvSpPr>
        <p:spPr bwMode="auto">
          <a:xfrm flipV="1">
            <a:off x="4572000" y="2276475"/>
            <a:ext cx="287338" cy="288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4" name="Line 1921"/>
          <p:cNvSpPr>
            <a:spLocks noChangeShapeType="1"/>
          </p:cNvSpPr>
          <p:nvPr/>
        </p:nvSpPr>
        <p:spPr bwMode="auto">
          <a:xfrm>
            <a:off x="2700338" y="1773238"/>
            <a:ext cx="71437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5" name="Line 1921"/>
          <p:cNvSpPr>
            <a:spLocks noChangeShapeType="1"/>
          </p:cNvSpPr>
          <p:nvPr/>
        </p:nvSpPr>
        <p:spPr bwMode="auto">
          <a:xfrm>
            <a:off x="4572000" y="5805488"/>
            <a:ext cx="576263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6" name="Line 1921"/>
          <p:cNvSpPr>
            <a:spLocks noChangeShapeType="1"/>
          </p:cNvSpPr>
          <p:nvPr/>
        </p:nvSpPr>
        <p:spPr bwMode="auto">
          <a:xfrm flipV="1">
            <a:off x="971550" y="5805488"/>
            <a:ext cx="287338" cy="2873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7" name="Line 1921"/>
          <p:cNvSpPr>
            <a:spLocks noChangeShapeType="1"/>
          </p:cNvSpPr>
          <p:nvPr/>
        </p:nvSpPr>
        <p:spPr bwMode="auto">
          <a:xfrm>
            <a:off x="2916238" y="6308725"/>
            <a:ext cx="0" cy="549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pic>
        <p:nvPicPr>
          <p:cNvPr id="91167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0" name="wind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5" name="Group 3"/>
          <p:cNvGrpSpPr/>
          <p:nvPr/>
        </p:nvGrpSpPr>
        <p:grpSpPr bwMode="auto">
          <a:xfrm>
            <a:off x="0" y="765175"/>
            <a:ext cx="4141788" cy="974725"/>
            <a:chOff x="113" y="527"/>
            <a:chExt cx="2609" cy="614"/>
          </a:xfrm>
        </p:grpSpPr>
        <p:pic>
          <p:nvPicPr>
            <p:cNvPr id="95236" name="Picture 3" descr="say and ac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636" y="616"/>
              <a:ext cx="20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guess </a:t>
              </a:r>
            </a:p>
          </p:txBody>
        </p:sp>
      </p:grp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643438" y="836613"/>
            <a:ext cx="4321175" cy="6413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What season is it?</a:t>
            </a:r>
          </a:p>
        </p:txBody>
      </p:sp>
      <p:grpSp>
        <p:nvGrpSpPr>
          <p:cNvPr id="95245" name="Group 13"/>
          <p:cNvGrpSpPr/>
          <p:nvPr/>
        </p:nvGrpSpPr>
        <p:grpSpPr bwMode="auto">
          <a:xfrm>
            <a:off x="827088" y="3573463"/>
            <a:ext cx="7993062" cy="2881312"/>
            <a:chOff x="476" y="2341"/>
            <a:chExt cx="5035" cy="1815"/>
          </a:xfrm>
        </p:grpSpPr>
        <p:pic>
          <p:nvPicPr>
            <p:cNvPr id="49155" name="Picture 3" descr="5"/>
            <p:cNvPicPr>
              <a:picLocks noChangeAspect="1" noChangeArrowheads="1"/>
            </p:cNvPicPr>
            <p:nvPr/>
          </p:nvPicPr>
          <p:blipFill>
            <a:blip r:embed="rId7" cstate="email"/>
            <a:srcRect l="45981" b="52693"/>
            <a:stretch>
              <a:fillRect/>
            </a:stretch>
          </p:blipFill>
          <p:spPr bwMode="auto">
            <a:xfrm>
              <a:off x="930" y="2341"/>
              <a:ext cx="4581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 descr="5"/>
            <p:cNvPicPr>
              <a:picLocks noChangeAspect="1" noChangeArrowheads="1"/>
            </p:cNvPicPr>
            <p:nvPr/>
          </p:nvPicPr>
          <p:blipFill>
            <a:blip r:embed="rId7" cstate="email"/>
            <a:srcRect l="45981" b="52693"/>
            <a:stretch>
              <a:fillRect/>
            </a:stretch>
          </p:blipFill>
          <p:spPr bwMode="auto">
            <a:xfrm>
              <a:off x="476" y="3067"/>
              <a:ext cx="4581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46" name="WordArt 14"/>
          <p:cNvSpPr>
            <a:spLocks noChangeArrowheads="1" noChangeShapeType="1" noTextEdit="1"/>
          </p:cNvSpPr>
          <p:nvPr/>
        </p:nvSpPr>
        <p:spPr bwMode="auto">
          <a:xfrm rot="-669645">
            <a:off x="2700338" y="3573463"/>
            <a:ext cx="4418012" cy="1081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It is windy and cool.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5247" name="WordArt 15"/>
          <p:cNvSpPr>
            <a:spLocks noChangeArrowheads="1" noChangeShapeType="1" noTextEdit="1"/>
          </p:cNvSpPr>
          <p:nvPr/>
        </p:nvSpPr>
        <p:spPr bwMode="auto">
          <a:xfrm rot="-669645">
            <a:off x="2051050" y="4797425"/>
            <a:ext cx="4418013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The wind blows a lot.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95249" name="Group 17"/>
          <p:cNvGrpSpPr/>
          <p:nvPr/>
        </p:nvGrpSpPr>
        <p:grpSpPr bwMode="auto">
          <a:xfrm>
            <a:off x="3132138" y="1773238"/>
            <a:ext cx="5541962" cy="1801812"/>
            <a:chOff x="1156" y="1298"/>
            <a:chExt cx="3491" cy="1135"/>
          </a:xfrm>
        </p:grpSpPr>
        <p:pic>
          <p:nvPicPr>
            <p:cNvPr id="95240" name="Picture 8" descr="200711916855197_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00" y="1298"/>
              <a:ext cx="976" cy="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41" name="Picture 9" descr="006022001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156" y="1525"/>
              <a:ext cx="1014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198" y="1661"/>
              <a:ext cx="1449" cy="47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kern="10">
                  <a:ln w="9525">
                    <a:solidFill>
                      <a:srgbClr val="CC9900"/>
                    </a:solidFill>
                    <a:round/>
                  </a:ln>
                  <a:solidFill>
                    <a:srgbClr val="FF9900"/>
                  </a:solidFill>
                  <a:latin typeface="宋体" panose="02010600030101010101" pitchFamily="2" charset="-122"/>
                </a:rPr>
                <a:t>Autumn</a:t>
              </a:r>
              <a:endParaRPr lang="zh-CN" altLang="en-US" sz="3600" b="1" kern="10">
                <a:ln w="9525">
                  <a:solidFill>
                    <a:srgbClr val="CC9900"/>
                  </a:solidFill>
                  <a:round/>
                </a:ln>
                <a:solidFill>
                  <a:srgbClr val="FF99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95251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6" fill="hold"/>
                                        <p:tgtEl>
                                          <p:spTgt spid="95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3"/>
          <p:cNvGrpSpPr/>
          <p:nvPr/>
        </p:nvGrpSpPr>
        <p:grpSpPr bwMode="auto">
          <a:xfrm>
            <a:off x="0" y="765175"/>
            <a:ext cx="4141788" cy="974725"/>
            <a:chOff x="113" y="527"/>
            <a:chExt cx="2609" cy="614"/>
          </a:xfrm>
        </p:grpSpPr>
        <p:pic>
          <p:nvPicPr>
            <p:cNvPr id="93188" name="Picture 3" descr="say and act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" y="527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636" y="616"/>
              <a:ext cx="20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guess </a:t>
              </a:r>
            </a:p>
          </p:txBody>
        </p:sp>
      </p:grp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643438" y="836613"/>
            <a:ext cx="4321175" cy="6413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What season is it?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6011863" y="2133600"/>
            <a:ext cx="2300287" cy="757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25400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</a:rPr>
              <a:t>winter</a:t>
            </a:r>
            <a:endParaRPr lang="zh-CN" altLang="en-US" sz="3600" b="1" kern="10">
              <a:ln w="25400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 rot="2556492">
            <a:off x="2565400" y="1531938"/>
            <a:ext cx="2590800" cy="3194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It is cloudy and cold.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2339975" y="3933825"/>
            <a:ext cx="3168650" cy="2708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Circle">
              <a:avLst>
                <a:gd name="adj" fmla="val 1085128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Snowflakes dance in the air.  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93207" name="Group 23"/>
          <p:cNvGrpSpPr/>
          <p:nvPr/>
        </p:nvGrpSpPr>
        <p:grpSpPr bwMode="auto">
          <a:xfrm>
            <a:off x="3492500" y="2492375"/>
            <a:ext cx="863600" cy="1217613"/>
            <a:chOff x="4468" y="2704"/>
            <a:chExt cx="997" cy="1069"/>
          </a:xfrm>
        </p:grpSpPr>
        <p:pic>
          <p:nvPicPr>
            <p:cNvPr id="28" name="Picture 28" descr="C:\Documents and Settings\Administrator\桌面\图片1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" y="2704"/>
              <a:ext cx="817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05" name="Text Box 21"/>
            <p:cNvSpPr txBox="1">
              <a:spLocks noChangeArrowheads="1"/>
            </p:cNvSpPr>
            <p:nvPr/>
          </p:nvSpPr>
          <p:spPr bwMode="auto">
            <a:xfrm>
              <a:off x="4468" y="3202"/>
              <a:ext cx="273" cy="57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5192" y="3112"/>
              <a:ext cx="273" cy="5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zh-CN" altLang="en-US" sz="3600" b="1">
                <a:solidFill>
                  <a:srgbClr val="000000"/>
                </a:solidFill>
              </a:endParaRPr>
            </a:p>
          </p:txBody>
        </p:sp>
      </p:grpSp>
      <p:pic>
        <p:nvPicPr>
          <p:cNvPr id="93208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pr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628775"/>
            <a:ext cx="2016125" cy="1697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summ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628775"/>
            <a:ext cx="1879600" cy="16859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win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1628775"/>
            <a:ext cx="1871663" cy="15843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06" name="Picture 10" descr="autum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463" y="1628775"/>
            <a:ext cx="2087562" cy="1625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10" name="Line 1970"/>
          <p:cNvSpPr>
            <a:spLocks noChangeShapeType="1"/>
          </p:cNvSpPr>
          <p:nvPr/>
        </p:nvSpPr>
        <p:spPr bwMode="auto">
          <a:xfrm>
            <a:off x="2268538" y="3500438"/>
            <a:ext cx="9366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63411" name="Line 1971"/>
          <p:cNvSpPr>
            <a:spLocks noChangeShapeType="1"/>
          </p:cNvSpPr>
          <p:nvPr/>
        </p:nvSpPr>
        <p:spPr bwMode="auto">
          <a:xfrm>
            <a:off x="4500563" y="3429000"/>
            <a:ext cx="9366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63412" name="Line 1972"/>
          <p:cNvSpPr>
            <a:spLocks noChangeShapeType="1"/>
          </p:cNvSpPr>
          <p:nvPr/>
        </p:nvSpPr>
        <p:spPr bwMode="auto">
          <a:xfrm>
            <a:off x="6877050" y="3429000"/>
            <a:ext cx="9366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63413" name="Text Box 1973"/>
          <p:cNvSpPr txBox="1">
            <a:spLocks noChangeArrowheads="1"/>
          </p:cNvSpPr>
          <p:nvPr/>
        </p:nvSpPr>
        <p:spPr bwMode="auto">
          <a:xfrm>
            <a:off x="468313" y="3644900"/>
            <a:ext cx="714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Spring </a:t>
            </a:r>
            <a:r>
              <a:rPr lang="en-US" altLang="zh-CN" sz="3600" b="1">
                <a:solidFill>
                  <a:srgbClr val="FF0000"/>
                </a:solidFill>
              </a:rPr>
              <a:t>comes before</a:t>
            </a:r>
            <a:r>
              <a:rPr lang="en-US" altLang="zh-CN" sz="3600" b="1">
                <a:solidFill>
                  <a:srgbClr val="000000"/>
                </a:solidFill>
              </a:rPr>
              <a:t> summer.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Summer </a:t>
            </a:r>
            <a:r>
              <a:rPr lang="en-US" altLang="zh-CN" sz="3600" b="1">
                <a:solidFill>
                  <a:srgbClr val="FF0000"/>
                </a:solidFill>
              </a:rPr>
              <a:t>comes before</a:t>
            </a:r>
            <a:r>
              <a:rPr lang="en-US" altLang="zh-CN" sz="3600" b="1">
                <a:solidFill>
                  <a:srgbClr val="000000"/>
                </a:solidFill>
              </a:rPr>
              <a:t> _______.</a:t>
            </a:r>
          </a:p>
        </p:txBody>
      </p:sp>
      <p:sp>
        <p:nvSpPr>
          <p:cNvPr id="63414" name="Text Box 1974"/>
          <p:cNvSpPr txBox="1">
            <a:spLocks noChangeArrowheads="1"/>
          </p:cNvSpPr>
          <p:nvPr/>
        </p:nvSpPr>
        <p:spPr bwMode="auto">
          <a:xfrm>
            <a:off x="468313" y="3644900"/>
            <a:ext cx="7197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Warm spring, hot summer.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Cool autumn, cold winter.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Spring </a:t>
            </a:r>
            <a:r>
              <a:rPr lang="en-US" altLang="zh-CN" sz="3600" b="1" dirty="0">
                <a:solidFill>
                  <a:srgbClr val="FF0000"/>
                </a:solidFill>
              </a:rPr>
              <a:t>comes before</a:t>
            </a:r>
            <a:r>
              <a:rPr lang="en-US" altLang="zh-CN" sz="3600" b="1" dirty="0">
                <a:solidFill>
                  <a:srgbClr val="000000"/>
                </a:solidFill>
              </a:rPr>
              <a:t> _______.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</a:rPr>
              <a:t>Autumn </a:t>
            </a:r>
            <a:r>
              <a:rPr lang="en-US" altLang="zh-CN" sz="3600" b="1" dirty="0">
                <a:solidFill>
                  <a:srgbClr val="FF0000"/>
                </a:solidFill>
              </a:rPr>
              <a:t>comes before</a:t>
            </a:r>
            <a:r>
              <a:rPr lang="en-US" altLang="zh-CN" sz="3600" b="1" dirty="0">
                <a:solidFill>
                  <a:srgbClr val="000000"/>
                </a:solidFill>
              </a:rPr>
              <a:t> _______.</a:t>
            </a:r>
          </a:p>
        </p:txBody>
      </p:sp>
      <p:sp>
        <p:nvSpPr>
          <p:cNvPr id="63415" name="Text Box 1975"/>
          <p:cNvSpPr txBox="1">
            <a:spLocks noChangeArrowheads="1"/>
          </p:cNvSpPr>
          <p:nvPr/>
        </p:nvSpPr>
        <p:spPr bwMode="auto">
          <a:xfrm>
            <a:off x="539750" y="4868863"/>
            <a:ext cx="7197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</a:rPr>
              <a:t>_______ </a:t>
            </a:r>
            <a:r>
              <a:rPr lang="en-US" altLang="zh-CN" sz="3600" b="1">
                <a:solidFill>
                  <a:srgbClr val="FF0000"/>
                </a:solidFill>
              </a:rPr>
              <a:t>comes before</a:t>
            </a:r>
            <a:r>
              <a:rPr lang="en-US" altLang="zh-CN" sz="3600" b="1">
                <a:solidFill>
                  <a:srgbClr val="000000"/>
                </a:solidFill>
              </a:rPr>
              <a:t> _______.</a:t>
            </a:r>
          </a:p>
        </p:txBody>
      </p:sp>
      <p:grpSp>
        <p:nvGrpSpPr>
          <p:cNvPr id="63419" name="Group 1979"/>
          <p:cNvGrpSpPr/>
          <p:nvPr/>
        </p:nvGrpSpPr>
        <p:grpSpPr bwMode="auto">
          <a:xfrm>
            <a:off x="0" y="549275"/>
            <a:ext cx="4429125" cy="974725"/>
            <a:chOff x="-68" y="346"/>
            <a:chExt cx="2790" cy="614"/>
          </a:xfrm>
        </p:grpSpPr>
        <p:pic>
          <p:nvPicPr>
            <p:cNvPr id="63417" name="Picture 3" descr="say and act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18" name="Text Box 1978"/>
            <p:cNvSpPr txBox="1">
              <a:spLocks noChangeArrowheads="1"/>
            </p:cNvSpPr>
            <p:nvPr/>
          </p:nvSpPr>
          <p:spPr bwMode="auto">
            <a:xfrm>
              <a:off x="500" y="480"/>
              <a:ext cx="2222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Think and chant </a:t>
              </a:r>
            </a:p>
          </p:txBody>
        </p:sp>
      </p:grpSp>
      <p:pic>
        <p:nvPicPr>
          <p:cNvPr id="63420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6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10" grpId="0" animBg="1"/>
      <p:bldP spid="63411" grpId="0" animBg="1"/>
      <p:bldP spid="63412" grpId="0" animBg="1"/>
      <p:bldP spid="63414" grpId="0"/>
      <p:bldP spid="634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6" name="Picture 36" descr="66b1OOOPIC2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5157788"/>
            <a:ext cx="115252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15" name="Picture 35" descr="2007101885341932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941888"/>
            <a:ext cx="10541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13" name="Picture 33" descr="katong_shumu_texie-0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460750"/>
            <a:ext cx="3455987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86" name="Group 6"/>
          <p:cNvGrpSpPr/>
          <p:nvPr/>
        </p:nvGrpSpPr>
        <p:grpSpPr bwMode="auto">
          <a:xfrm>
            <a:off x="0" y="549275"/>
            <a:ext cx="4133850" cy="974725"/>
            <a:chOff x="-68" y="346"/>
            <a:chExt cx="2604" cy="614"/>
          </a:xfrm>
        </p:grpSpPr>
        <p:pic>
          <p:nvPicPr>
            <p:cNvPr id="97287" name="Picture 3" descr="say and act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8" y="346"/>
              <a:ext cx="63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500" y="480"/>
              <a:ext cx="2036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Look and learn </a:t>
              </a:r>
            </a:p>
          </p:txBody>
        </p:sp>
      </p:grpSp>
      <p:sp>
        <p:nvSpPr>
          <p:cNvPr id="30731" name="AutoShape 11"/>
          <p:cNvSpPr/>
          <p:nvPr/>
        </p:nvSpPr>
        <p:spPr bwMode="auto">
          <a:xfrm>
            <a:off x="179388" y="2565400"/>
            <a:ext cx="1008062" cy="576263"/>
          </a:xfrm>
          <a:prstGeom prst="borderCallout1">
            <a:avLst>
              <a:gd name="adj1" fmla="val 19833"/>
              <a:gd name="adj2" fmla="val 107560"/>
              <a:gd name="adj3" fmla="val 209093"/>
              <a:gd name="adj4" fmla="val 143306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tree</a:t>
            </a:r>
          </a:p>
        </p:txBody>
      </p:sp>
      <p:sp>
        <p:nvSpPr>
          <p:cNvPr id="30732" name="AutoShape 12"/>
          <p:cNvSpPr/>
          <p:nvPr/>
        </p:nvSpPr>
        <p:spPr bwMode="auto">
          <a:xfrm>
            <a:off x="7451725" y="4437063"/>
            <a:ext cx="1368425" cy="647700"/>
          </a:xfrm>
          <a:prstGeom prst="borderCallout1">
            <a:avLst>
              <a:gd name="adj1" fmla="val 17648"/>
              <a:gd name="adj2" fmla="val -5569"/>
              <a:gd name="adj3" fmla="val 274509"/>
              <a:gd name="adj4" fmla="val -39907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grass</a:t>
            </a:r>
          </a:p>
        </p:txBody>
      </p:sp>
      <p:sp>
        <p:nvSpPr>
          <p:cNvPr id="30733" name="AutoShape 13"/>
          <p:cNvSpPr/>
          <p:nvPr/>
        </p:nvSpPr>
        <p:spPr bwMode="auto">
          <a:xfrm>
            <a:off x="5940425" y="3573463"/>
            <a:ext cx="1646238" cy="609600"/>
          </a:xfrm>
          <a:prstGeom prst="borderCallout1">
            <a:avLst>
              <a:gd name="adj1" fmla="val 18750"/>
              <a:gd name="adj2" fmla="val -4630"/>
              <a:gd name="adj3" fmla="val 342708"/>
              <a:gd name="adj4" fmla="val -53810"/>
            </a:avLst>
          </a:prstGeom>
          <a:noFill/>
          <a:ln w="25400" algn="ctr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  <a:latin typeface="GCFrutiger" panose="020B0604020202020204" pitchFamily="50" charset="0"/>
              </a:rPr>
              <a:t>flower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763713" y="2636838"/>
            <a:ext cx="7200900" cy="58896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Trees , flowers and grass are plant</a:t>
            </a:r>
            <a:r>
              <a:rPr lang="en-US" altLang="zh-CN" sz="3200" b="1">
                <a:solidFill>
                  <a:srgbClr val="FF0000"/>
                </a:solidFill>
              </a:rPr>
              <a:t>s</a:t>
            </a:r>
            <a:r>
              <a:rPr lang="en-US" altLang="zh-CN" sz="3200" b="1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250825" y="1628775"/>
            <a:ext cx="5602288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What do you see in spring? </a:t>
            </a:r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6443663" y="1628775"/>
            <a:ext cx="2484437" cy="58896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00"/>
                </a:solidFill>
              </a:rPr>
              <a:t>I see _____.  </a:t>
            </a:r>
          </a:p>
        </p:txBody>
      </p:sp>
      <p:sp>
        <p:nvSpPr>
          <p:cNvPr id="32770" name="Freeform 2"/>
          <p:cNvSpPr/>
          <p:nvPr/>
        </p:nvSpPr>
        <p:spPr bwMode="auto">
          <a:xfrm>
            <a:off x="-180975" y="6092825"/>
            <a:ext cx="9324975" cy="765175"/>
          </a:xfrm>
          <a:custGeom>
            <a:avLst/>
            <a:gdLst>
              <a:gd name="T0" fmla="*/ 2147483647 w 13882"/>
              <a:gd name="T1" fmla="*/ 2147483647 h 2278"/>
              <a:gd name="T2" fmla="*/ 2147483647 w 13882"/>
              <a:gd name="T3" fmla="*/ 2147483647 h 2278"/>
              <a:gd name="T4" fmla="*/ 2147483647 w 13882"/>
              <a:gd name="T5" fmla="*/ 2147483647 h 2278"/>
              <a:gd name="T6" fmla="*/ 2147483647 w 13882"/>
              <a:gd name="T7" fmla="*/ 2147483647 h 2278"/>
              <a:gd name="T8" fmla="*/ 2147483647 w 13882"/>
              <a:gd name="T9" fmla="*/ 0 h 2278"/>
              <a:gd name="T10" fmla="*/ 2147483647 w 13882"/>
              <a:gd name="T11" fmla="*/ 2147483647 h 2278"/>
              <a:gd name="T12" fmla="*/ 2147483647 w 13882"/>
              <a:gd name="T13" fmla="*/ 2147483647 h 2278"/>
              <a:gd name="T14" fmla="*/ 2147483647 w 13882"/>
              <a:gd name="T15" fmla="*/ 2147483647 h 2278"/>
              <a:gd name="T16" fmla="*/ 2147483647 w 13882"/>
              <a:gd name="T17" fmla="*/ 2147483647 h 2278"/>
              <a:gd name="T18" fmla="*/ 2147483647 w 13882"/>
              <a:gd name="T19" fmla="*/ 2147483647 h 2278"/>
              <a:gd name="T20" fmla="*/ 2147483647 w 13882"/>
              <a:gd name="T21" fmla="*/ 2147483647 h 2278"/>
              <a:gd name="T22" fmla="*/ 2147483647 w 13882"/>
              <a:gd name="T23" fmla="*/ 2147483647 h 2278"/>
              <a:gd name="T24" fmla="*/ 2147483647 w 13882"/>
              <a:gd name="T25" fmla="*/ 2147483647 h 2278"/>
              <a:gd name="T26" fmla="*/ 2147483647 w 13882"/>
              <a:gd name="T27" fmla="*/ 2147483647 h 2278"/>
              <a:gd name="T28" fmla="*/ 2147483647 w 13882"/>
              <a:gd name="T29" fmla="*/ 2147483647 h 2278"/>
              <a:gd name="T30" fmla="*/ 2147483647 w 13882"/>
              <a:gd name="T31" fmla="*/ 2147483647 h 2278"/>
              <a:gd name="T32" fmla="*/ 2147483647 w 13882"/>
              <a:gd name="T33" fmla="*/ 2147483647 h 2278"/>
              <a:gd name="T34" fmla="*/ 2147483647 w 13882"/>
              <a:gd name="T35" fmla="*/ 2147483647 h 2278"/>
              <a:gd name="T36" fmla="*/ 2147483647 w 13882"/>
              <a:gd name="T37" fmla="*/ 2147483647 h 2278"/>
              <a:gd name="T38" fmla="*/ 2147483647 w 13882"/>
              <a:gd name="T39" fmla="*/ 2147483647 h 2278"/>
              <a:gd name="T40" fmla="*/ 2147483647 w 13882"/>
              <a:gd name="T41" fmla="*/ 2147483647 h 2278"/>
              <a:gd name="T42" fmla="*/ 2147483647 w 13882"/>
              <a:gd name="T43" fmla="*/ 2147483647 h 2278"/>
              <a:gd name="T44" fmla="*/ 2147483647 w 13882"/>
              <a:gd name="T45" fmla="*/ 2147483647 h 2278"/>
              <a:gd name="T46" fmla="*/ 2147483647 w 13882"/>
              <a:gd name="T47" fmla="*/ 2147483647 h 2278"/>
              <a:gd name="T48" fmla="*/ 2147483647 w 13882"/>
              <a:gd name="T49" fmla="*/ 2147483647 h 2278"/>
              <a:gd name="T50" fmla="*/ 2147483647 w 13882"/>
              <a:gd name="T51" fmla="*/ 2147483647 h 2278"/>
              <a:gd name="T52" fmla="*/ 2147483647 w 13882"/>
              <a:gd name="T53" fmla="*/ 2147483647 h 2278"/>
              <a:gd name="T54" fmla="*/ 2147483647 w 13882"/>
              <a:gd name="T55" fmla="*/ 2147483647 h 2278"/>
              <a:gd name="T56" fmla="*/ 2147483647 w 13882"/>
              <a:gd name="T57" fmla="*/ 2147483647 h 2278"/>
              <a:gd name="T58" fmla="*/ 2147483647 w 13882"/>
              <a:gd name="T59" fmla="*/ 2147483647 h 2278"/>
              <a:gd name="T60" fmla="*/ 2147483647 w 13882"/>
              <a:gd name="T61" fmla="*/ 2147483647 h 2278"/>
              <a:gd name="T62" fmla="*/ 2147483647 w 13882"/>
              <a:gd name="T63" fmla="*/ 2147483647 h 2278"/>
              <a:gd name="T64" fmla="*/ 2147483647 w 13882"/>
              <a:gd name="T65" fmla="*/ 2147483647 h 2278"/>
              <a:gd name="T66" fmla="*/ 2147483647 w 13882"/>
              <a:gd name="T67" fmla="*/ 2147483647 h 2278"/>
              <a:gd name="T68" fmla="*/ 2147483647 w 13882"/>
              <a:gd name="T69" fmla="*/ 2147483647 h 2278"/>
              <a:gd name="T70" fmla="*/ 2147483647 w 13882"/>
              <a:gd name="T71" fmla="*/ 2147483647 h 2278"/>
              <a:gd name="T72" fmla="*/ 2147483647 w 13882"/>
              <a:gd name="T73" fmla="*/ 2147483647 h 2278"/>
              <a:gd name="T74" fmla="*/ 2147483647 w 13882"/>
              <a:gd name="T75" fmla="*/ 2147483647 h 2278"/>
              <a:gd name="T76" fmla="*/ 2147483647 w 13882"/>
              <a:gd name="T77" fmla="*/ 2147483647 h 2278"/>
              <a:gd name="T78" fmla="*/ 2147483647 w 13882"/>
              <a:gd name="T79" fmla="*/ 2147483647 h 2278"/>
              <a:gd name="T80" fmla="*/ 2147483647 w 13882"/>
              <a:gd name="T81" fmla="*/ 2147483647 h 2278"/>
              <a:gd name="T82" fmla="*/ 2147483647 w 13882"/>
              <a:gd name="T83" fmla="*/ 2147483647 h 2278"/>
              <a:gd name="T84" fmla="*/ 2147483647 w 13882"/>
              <a:gd name="T85" fmla="*/ 2147483647 h 2278"/>
              <a:gd name="T86" fmla="*/ 2147483647 w 13882"/>
              <a:gd name="T87" fmla="*/ 2147483647 h 2278"/>
              <a:gd name="T88" fmla="*/ 2147483647 w 13882"/>
              <a:gd name="T89" fmla="*/ 2147483647 h 2278"/>
              <a:gd name="T90" fmla="*/ 2147483647 w 13882"/>
              <a:gd name="T91" fmla="*/ 2147483647 h 2278"/>
              <a:gd name="T92" fmla="*/ 2147483647 w 13882"/>
              <a:gd name="T93" fmla="*/ 2147483647 h 2278"/>
              <a:gd name="T94" fmla="*/ 2147483647 w 13882"/>
              <a:gd name="T95" fmla="*/ 2147483647 h 2278"/>
              <a:gd name="T96" fmla="*/ 2147483647 w 13882"/>
              <a:gd name="T97" fmla="*/ 2147483647 h 2278"/>
              <a:gd name="T98" fmla="*/ 2147483647 w 13882"/>
              <a:gd name="T99" fmla="*/ 2147483647 h 2278"/>
              <a:gd name="T100" fmla="*/ 2147483647 w 13882"/>
              <a:gd name="T101" fmla="*/ 2147483647 h 2278"/>
              <a:gd name="T102" fmla="*/ 2147483647 w 13882"/>
              <a:gd name="T103" fmla="*/ 2147483647 h 2278"/>
              <a:gd name="T104" fmla="*/ 2147483647 w 13882"/>
              <a:gd name="T105" fmla="*/ 2147483647 h 2278"/>
              <a:gd name="T106" fmla="*/ 2147483647 w 13882"/>
              <a:gd name="T107" fmla="*/ 2147483647 h 2278"/>
              <a:gd name="T108" fmla="*/ 2147483647 w 13882"/>
              <a:gd name="T109" fmla="*/ 2147483647 h 2278"/>
              <a:gd name="T110" fmla="*/ 2147483647 w 13882"/>
              <a:gd name="T111" fmla="*/ 2147483647 h 2278"/>
              <a:gd name="T112" fmla="*/ 2147483647 w 13882"/>
              <a:gd name="T113" fmla="*/ 2147483647 h 2278"/>
              <a:gd name="T114" fmla="*/ 2147483647 w 13882"/>
              <a:gd name="T115" fmla="*/ 2147483647 h 2278"/>
              <a:gd name="T116" fmla="*/ 2147483647 w 13882"/>
              <a:gd name="T117" fmla="*/ 2147483647 h 2278"/>
              <a:gd name="T118" fmla="*/ 2147483647 w 13882"/>
              <a:gd name="T119" fmla="*/ 2147483647 h 2278"/>
              <a:gd name="T120" fmla="*/ 2147483647 w 13882"/>
              <a:gd name="T121" fmla="*/ 2147483647 h 2278"/>
              <a:gd name="T122" fmla="*/ 2147483647 w 13882"/>
              <a:gd name="T123" fmla="*/ 2147483647 h 22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3882" h="2278">
                <a:moveTo>
                  <a:pt x="13882" y="331"/>
                </a:moveTo>
                <a:lnTo>
                  <a:pt x="12899" y="331"/>
                </a:lnTo>
                <a:lnTo>
                  <a:pt x="12557" y="390"/>
                </a:lnTo>
                <a:lnTo>
                  <a:pt x="12522" y="395"/>
                </a:lnTo>
                <a:lnTo>
                  <a:pt x="12490" y="401"/>
                </a:lnTo>
                <a:lnTo>
                  <a:pt x="12459" y="404"/>
                </a:lnTo>
                <a:lnTo>
                  <a:pt x="12431" y="409"/>
                </a:lnTo>
                <a:lnTo>
                  <a:pt x="12404" y="411"/>
                </a:lnTo>
                <a:lnTo>
                  <a:pt x="12380" y="413"/>
                </a:lnTo>
                <a:lnTo>
                  <a:pt x="12357" y="414"/>
                </a:lnTo>
                <a:lnTo>
                  <a:pt x="12337" y="417"/>
                </a:lnTo>
                <a:lnTo>
                  <a:pt x="12318" y="416"/>
                </a:lnTo>
                <a:lnTo>
                  <a:pt x="12301" y="416"/>
                </a:lnTo>
                <a:lnTo>
                  <a:pt x="12286" y="414"/>
                </a:lnTo>
                <a:lnTo>
                  <a:pt x="12273" y="414"/>
                </a:lnTo>
                <a:lnTo>
                  <a:pt x="12261" y="411"/>
                </a:lnTo>
                <a:lnTo>
                  <a:pt x="12253" y="409"/>
                </a:lnTo>
                <a:lnTo>
                  <a:pt x="12245" y="405"/>
                </a:lnTo>
                <a:lnTo>
                  <a:pt x="12240" y="402"/>
                </a:lnTo>
                <a:lnTo>
                  <a:pt x="12225" y="387"/>
                </a:lnTo>
                <a:lnTo>
                  <a:pt x="12210" y="375"/>
                </a:lnTo>
                <a:lnTo>
                  <a:pt x="12194" y="365"/>
                </a:lnTo>
                <a:lnTo>
                  <a:pt x="12179" y="359"/>
                </a:lnTo>
                <a:lnTo>
                  <a:pt x="12161" y="353"/>
                </a:lnTo>
                <a:lnTo>
                  <a:pt x="12144" y="350"/>
                </a:lnTo>
                <a:lnTo>
                  <a:pt x="12124" y="348"/>
                </a:lnTo>
                <a:lnTo>
                  <a:pt x="12106" y="351"/>
                </a:lnTo>
                <a:lnTo>
                  <a:pt x="12068" y="357"/>
                </a:lnTo>
                <a:lnTo>
                  <a:pt x="12050" y="362"/>
                </a:lnTo>
                <a:lnTo>
                  <a:pt x="12034" y="370"/>
                </a:lnTo>
                <a:lnTo>
                  <a:pt x="12001" y="390"/>
                </a:lnTo>
                <a:lnTo>
                  <a:pt x="11972" y="419"/>
                </a:lnTo>
                <a:lnTo>
                  <a:pt x="11971" y="387"/>
                </a:lnTo>
                <a:lnTo>
                  <a:pt x="11974" y="357"/>
                </a:lnTo>
                <a:lnTo>
                  <a:pt x="11980" y="326"/>
                </a:lnTo>
                <a:lnTo>
                  <a:pt x="11989" y="297"/>
                </a:lnTo>
                <a:lnTo>
                  <a:pt x="12000" y="269"/>
                </a:lnTo>
                <a:lnTo>
                  <a:pt x="12013" y="242"/>
                </a:lnTo>
                <a:lnTo>
                  <a:pt x="12031" y="215"/>
                </a:lnTo>
                <a:lnTo>
                  <a:pt x="12050" y="190"/>
                </a:lnTo>
                <a:lnTo>
                  <a:pt x="12068" y="165"/>
                </a:lnTo>
                <a:lnTo>
                  <a:pt x="12089" y="145"/>
                </a:lnTo>
                <a:lnTo>
                  <a:pt x="12109" y="126"/>
                </a:lnTo>
                <a:lnTo>
                  <a:pt x="12131" y="111"/>
                </a:lnTo>
                <a:lnTo>
                  <a:pt x="12153" y="98"/>
                </a:lnTo>
                <a:lnTo>
                  <a:pt x="12176" y="88"/>
                </a:lnTo>
                <a:lnTo>
                  <a:pt x="12199" y="80"/>
                </a:lnTo>
                <a:lnTo>
                  <a:pt x="12224" y="76"/>
                </a:lnTo>
                <a:lnTo>
                  <a:pt x="12088" y="72"/>
                </a:lnTo>
                <a:lnTo>
                  <a:pt x="12049" y="77"/>
                </a:lnTo>
                <a:lnTo>
                  <a:pt x="12012" y="88"/>
                </a:lnTo>
                <a:lnTo>
                  <a:pt x="11976" y="102"/>
                </a:lnTo>
                <a:lnTo>
                  <a:pt x="11941" y="120"/>
                </a:lnTo>
                <a:lnTo>
                  <a:pt x="11919" y="131"/>
                </a:lnTo>
                <a:lnTo>
                  <a:pt x="11900" y="143"/>
                </a:lnTo>
                <a:lnTo>
                  <a:pt x="11864" y="170"/>
                </a:lnTo>
                <a:lnTo>
                  <a:pt x="11847" y="184"/>
                </a:lnTo>
                <a:lnTo>
                  <a:pt x="11832" y="200"/>
                </a:lnTo>
                <a:lnTo>
                  <a:pt x="11806" y="234"/>
                </a:lnTo>
                <a:lnTo>
                  <a:pt x="11782" y="269"/>
                </a:lnTo>
                <a:lnTo>
                  <a:pt x="11764" y="307"/>
                </a:lnTo>
                <a:lnTo>
                  <a:pt x="11755" y="326"/>
                </a:lnTo>
                <a:lnTo>
                  <a:pt x="11748" y="348"/>
                </a:lnTo>
                <a:lnTo>
                  <a:pt x="11737" y="394"/>
                </a:lnTo>
                <a:lnTo>
                  <a:pt x="11733" y="384"/>
                </a:lnTo>
                <a:lnTo>
                  <a:pt x="11731" y="380"/>
                </a:lnTo>
                <a:lnTo>
                  <a:pt x="11729" y="377"/>
                </a:lnTo>
                <a:lnTo>
                  <a:pt x="11729" y="376"/>
                </a:lnTo>
                <a:lnTo>
                  <a:pt x="11724" y="367"/>
                </a:lnTo>
                <a:lnTo>
                  <a:pt x="11719" y="359"/>
                </a:lnTo>
                <a:lnTo>
                  <a:pt x="11707" y="340"/>
                </a:lnTo>
                <a:lnTo>
                  <a:pt x="11693" y="322"/>
                </a:lnTo>
                <a:lnTo>
                  <a:pt x="11650" y="265"/>
                </a:lnTo>
                <a:lnTo>
                  <a:pt x="11649" y="280"/>
                </a:lnTo>
                <a:lnTo>
                  <a:pt x="11648" y="300"/>
                </a:lnTo>
                <a:lnTo>
                  <a:pt x="11645" y="322"/>
                </a:lnTo>
                <a:lnTo>
                  <a:pt x="11640" y="348"/>
                </a:lnTo>
                <a:lnTo>
                  <a:pt x="11634" y="374"/>
                </a:lnTo>
                <a:lnTo>
                  <a:pt x="11631" y="397"/>
                </a:lnTo>
                <a:lnTo>
                  <a:pt x="11629" y="416"/>
                </a:lnTo>
                <a:lnTo>
                  <a:pt x="11629" y="433"/>
                </a:lnTo>
                <a:lnTo>
                  <a:pt x="11441" y="185"/>
                </a:lnTo>
                <a:lnTo>
                  <a:pt x="11410" y="149"/>
                </a:lnTo>
                <a:lnTo>
                  <a:pt x="11381" y="118"/>
                </a:lnTo>
                <a:lnTo>
                  <a:pt x="11353" y="89"/>
                </a:lnTo>
                <a:lnTo>
                  <a:pt x="11326" y="65"/>
                </a:lnTo>
                <a:lnTo>
                  <a:pt x="11299" y="43"/>
                </a:lnTo>
                <a:lnTo>
                  <a:pt x="11274" y="25"/>
                </a:lnTo>
                <a:lnTo>
                  <a:pt x="11249" y="10"/>
                </a:lnTo>
                <a:lnTo>
                  <a:pt x="11226" y="0"/>
                </a:lnTo>
                <a:lnTo>
                  <a:pt x="11243" y="23"/>
                </a:lnTo>
                <a:lnTo>
                  <a:pt x="11259" y="47"/>
                </a:lnTo>
                <a:lnTo>
                  <a:pt x="11274" y="72"/>
                </a:lnTo>
                <a:lnTo>
                  <a:pt x="11286" y="97"/>
                </a:lnTo>
                <a:lnTo>
                  <a:pt x="11297" y="123"/>
                </a:lnTo>
                <a:lnTo>
                  <a:pt x="11306" y="148"/>
                </a:lnTo>
                <a:lnTo>
                  <a:pt x="11313" y="175"/>
                </a:lnTo>
                <a:lnTo>
                  <a:pt x="11318" y="202"/>
                </a:lnTo>
                <a:lnTo>
                  <a:pt x="11321" y="233"/>
                </a:lnTo>
                <a:lnTo>
                  <a:pt x="11321" y="246"/>
                </a:lnTo>
                <a:lnTo>
                  <a:pt x="11321" y="253"/>
                </a:lnTo>
                <a:lnTo>
                  <a:pt x="11321" y="257"/>
                </a:lnTo>
                <a:lnTo>
                  <a:pt x="11322" y="262"/>
                </a:lnTo>
                <a:lnTo>
                  <a:pt x="11320" y="289"/>
                </a:lnTo>
                <a:lnTo>
                  <a:pt x="11315" y="317"/>
                </a:lnTo>
                <a:lnTo>
                  <a:pt x="11306" y="343"/>
                </a:lnTo>
                <a:lnTo>
                  <a:pt x="11300" y="354"/>
                </a:lnTo>
                <a:lnTo>
                  <a:pt x="11298" y="357"/>
                </a:lnTo>
                <a:lnTo>
                  <a:pt x="11297" y="358"/>
                </a:lnTo>
                <a:lnTo>
                  <a:pt x="11297" y="360"/>
                </a:lnTo>
                <a:lnTo>
                  <a:pt x="11294" y="367"/>
                </a:lnTo>
                <a:lnTo>
                  <a:pt x="11279" y="390"/>
                </a:lnTo>
                <a:lnTo>
                  <a:pt x="11263" y="413"/>
                </a:lnTo>
                <a:lnTo>
                  <a:pt x="11206" y="351"/>
                </a:lnTo>
                <a:lnTo>
                  <a:pt x="11189" y="331"/>
                </a:lnTo>
                <a:lnTo>
                  <a:pt x="11176" y="313"/>
                </a:lnTo>
                <a:lnTo>
                  <a:pt x="11164" y="293"/>
                </a:lnTo>
                <a:lnTo>
                  <a:pt x="11156" y="274"/>
                </a:lnTo>
                <a:lnTo>
                  <a:pt x="11139" y="330"/>
                </a:lnTo>
                <a:lnTo>
                  <a:pt x="11131" y="350"/>
                </a:lnTo>
                <a:lnTo>
                  <a:pt x="11125" y="368"/>
                </a:lnTo>
                <a:lnTo>
                  <a:pt x="11120" y="383"/>
                </a:lnTo>
                <a:lnTo>
                  <a:pt x="11119" y="397"/>
                </a:lnTo>
                <a:lnTo>
                  <a:pt x="11115" y="392"/>
                </a:lnTo>
                <a:lnTo>
                  <a:pt x="11112" y="390"/>
                </a:lnTo>
                <a:lnTo>
                  <a:pt x="11111" y="389"/>
                </a:lnTo>
                <a:lnTo>
                  <a:pt x="11107" y="384"/>
                </a:lnTo>
                <a:lnTo>
                  <a:pt x="11104" y="382"/>
                </a:lnTo>
                <a:lnTo>
                  <a:pt x="11103" y="381"/>
                </a:lnTo>
                <a:lnTo>
                  <a:pt x="11094" y="370"/>
                </a:lnTo>
                <a:lnTo>
                  <a:pt x="11085" y="361"/>
                </a:lnTo>
                <a:lnTo>
                  <a:pt x="11073" y="348"/>
                </a:lnTo>
                <a:lnTo>
                  <a:pt x="11062" y="336"/>
                </a:lnTo>
                <a:lnTo>
                  <a:pt x="11049" y="322"/>
                </a:lnTo>
                <a:lnTo>
                  <a:pt x="11038" y="308"/>
                </a:lnTo>
                <a:lnTo>
                  <a:pt x="10958" y="220"/>
                </a:lnTo>
                <a:lnTo>
                  <a:pt x="10954" y="233"/>
                </a:lnTo>
                <a:lnTo>
                  <a:pt x="10951" y="250"/>
                </a:lnTo>
                <a:lnTo>
                  <a:pt x="10944" y="270"/>
                </a:lnTo>
                <a:lnTo>
                  <a:pt x="10936" y="294"/>
                </a:lnTo>
                <a:lnTo>
                  <a:pt x="10928" y="316"/>
                </a:lnTo>
                <a:lnTo>
                  <a:pt x="10922" y="338"/>
                </a:lnTo>
                <a:lnTo>
                  <a:pt x="10918" y="358"/>
                </a:lnTo>
                <a:lnTo>
                  <a:pt x="10917" y="375"/>
                </a:lnTo>
                <a:lnTo>
                  <a:pt x="10828" y="296"/>
                </a:lnTo>
                <a:lnTo>
                  <a:pt x="10802" y="270"/>
                </a:lnTo>
                <a:lnTo>
                  <a:pt x="10778" y="249"/>
                </a:lnTo>
                <a:lnTo>
                  <a:pt x="10756" y="231"/>
                </a:lnTo>
                <a:lnTo>
                  <a:pt x="10739" y="220"/>
                </a:lnTo>
                <a:lnTo>
                  <a:pt x="10748" y="242"/>
                </a:lnTo>
                <a:lnTo>
                  <a:pt x="10760" y="269"/>
                </a:lnTo>
                <a:lnTo>
                  <a:pt x="10780" y="325"/>
                </a:lnTo>
                <a:lnTo>
                  <a:pt x="10789" y="355"/>
                </a:lnTo>
                <a:lnTo>
                  <a:pt x="10800" y="389"/>
                </a:lnTo>
                <a:lnTo>
                  <a:pt x="10820" y="460"/>
                </a:lnTo>
                <a:lnTo>
                  <a:pt x="10773" y="421"/>
                </a:lnTo>
                <a:lnTo>
                  <a:pt x="10727" y="388"/>
                </a:lnTo>
                <a:lnTo>
                  <a:pt x="10677" y="357"/>
                </a:lnTo>
                <a:lnTo>
                  <a:pt x="10627" y="329"/>
                </a:lnTo>
                <a:lnTo>
                  <a:pt x="10597" y="314"/>
                </a:lnTo>
                <a:lnTo>
                  <a:pt x="10570" y="301"/>
                </a:lnTo>
                <a:lnTo>
                  <a:pt x="10516" y="281"/>
                </a:lnTo>
                <a:lnTo>
                  <a:pt x="10464" y="267"/>
                </a:lnTo>
                <a:lnTo>
                  <a:pt x="10417" y="262"/>
                </a:lnTo>
                <a:lnTo>
                  <a:pt x="10431" y="273"/>
                </a:lnTo>
                <a:lnTo>
                  <a:pt x="10444" y="285"/>
                </a:lnTo>
                <a:lnTo>
                  <a:pt x="10454" y="296"/>
                </a:lnTo>
                <a:lnTo>
                  <a:pt x="10459" y="302"/>
                </a:lnTo>
                <a:lnTo>
                  <a:pt x="10464" y="309"/>
                </a:lnTo>
                <a:lnTo>
                  <a:pt x="10468" y="314"/>
                </a:lnTo>
                <a:lnTo>
                  <a:pt x="10472" y="319"/>
                </a:lnTo>
                <a:lnTo>
                  <a:pt x="10479" y="331"/>
                </a:lnTo>
                <a:lnTo>
                  <a:pt x="10485" y="343"/>
                </a:lnTo>
                <a:lnTo>
                  <a:pt x="10490" y="354"/>
                </a:lnTo>
                <a:lnTo>
                  <a:pt x="10492" y="375"/>
                </a:lnTo>
                <a:lnTo>
                  <a:pt x="10491" y="380"/>
                </a:lnTo>
                <a:lnTo>
                  <a:pt x="10491" y="385"/>
                </a:lnTo>
                <a:lnTo>
                  <a:pt x="10490" y="397"/>
                </a:lnTo>
                <a:lnTo>
                  <a:pt x="10486" y="406"/>
                </a:lnTo>
                <a:lnTo>
                  <a:pt x="10482" y="418"/>
                </a:lnTo>
                <a:lnTo>
                  <a:pt x="10478" y="423"/>
                </a:lnTo>
                <a:lnTo>
                  <a:pt x="10476" y="428"/>
                </a:lnTo>
                <a:lnTo>
                  <a:pt x="10469" y="440"/>
                </a:lnTo>
                <a:lnTo>
                  <a:pt x="10453" y="454"/>
                </a:lnTo>
                <a:lnTo>
                  <a:pt x="10436" y="468"/>
                </a:lnTo>
                <a:lnTo>
                  <a:pt x="10414" y="479"/>
                </a:lnTo>
                <a:lnTo>
                  <a:pt x="10391" y="491"/>
                </a:lnTo>
                <a:lnTo>
                  <a:pt x="10366" y="499"/>
                </a:lnTo>
                <a:lnTo>
                  <a:pt x="10343" y="506"/>
                </a:lnTo>
                <a:lnTo>
                  <a:pt x="10318" y="509"/>
                </a:lnTo>
                <a:lnTo>
                  <a:pt x="10311" y="509"/>
                </a:lnTo>
                <a:lnTo>
                  <a:pt x="10307" y="509"/>
                </a:lnTo>
                <a:lnTo>
                  <a:pt x="10305" y="511"/>
                </a:lnTo>
                <a:lnTo>
                  <a:pt x="10294" y="513"/>
                </a:lnTo>
                <a:lnTo>
                  <a:pt x="10255" y="513"/>
                </a:lnTo>
                <a:lnTo>
                  <a:pt x="10235" y="513"/>
                </a:lnTo>
                <a:lnTo>
                  <a:pt x="10217" y="514"/>
                </a:lnTo>
                <a:lnTo>
                  <a:pt x="10141" y="516"/>
                </a:lnTo>
                <a:lnTo>
                  <a:pt x="10064" y="516"/>
                </a:lnTo>
                <a:lnTo>
                  <a:pt x="10025" y="516"/>
                </a:lnTo>
                <a:lnTo>
                  <a:pt x="10005" y="516"/>
                </a:lnTo>
                <a:lnTo>
                  <a:pt x="9987" y="518"/>
                </a:lnTo>
                <a:lnTo>
                  <a:pt x="9908" y="515"/>
                </a:lnTo>
                <a:lnTo>
                  <a:pt x="9887" y="514"/>
                </a:lnTo>
                <a:lnTo>
                  <a:pt x="9868" y="514"/>
                </a:lnTo>
                <a:lnTo>
                  <a:pt x="9829" y="514"/>
                </a:lnTo>
                <a:lnTo>
                  <a:pt x="9749" y="511"/>
                </a:lnTo>
                <a:lnTo>
                  <a:pt x="9670" y="508"/>
                </a:lnTo>
                <a:lnTo>
                  <a:pt x="9669" y="486"/>
                </a:lnTo>
                <a:lnTo>
                  <a:pt x="9672" y="465"/>
                </a:lnTo>
                <a:lnTo>
                  <a:pt x="9682" y="424"/>
                </a:lnTo>
                <a:lnTo>
                  <a:pt x="9689" y="402"/>
                </a:lnTo>
                <a:lnTo>
                  <a:pt x="9700" y="381"/>
                </a:lnTo>
                <a:lnTo>
                  <a:pt x="9711" y="359"/>
                </a:lnTo>
                <a:lnTo>
                  <a:pt x="9726" y="338"/>
                </a:lnTo>
                <a:lnTo>
                  <a:pt x="9834" y="198"/>
                </a:lnTo>
                <a:lnTo>
                  <a:pt x="9801" y="193"/>
                </a:lnTo>
                <a:lnTo>
                  <a:pt x="9768" y="194"/>
                </a:lnTo>
                <a:lnTo>
                  <a:pt x="9734" y="199"/>
                </a:lnTo>
                <a:lnTo>
                  <a:pt x="9716" y="204"/>
                </a:lnTo>
                <a:lnTo>
                  <a:pt x="9698" y="211"/>
                </a:lnTo>
                <a:lnTo>
                  <a:pt x="9679" y="216"/>
                </a:lnTo>
                <a:lnTo>
                  <a:pt x="9661" y="224"/>
                </a:lnTo>
                <a:lnTo>
                  <a:pt x="9622" y="244"/>
                </a:lnTo>
                <a:lnTo>
                  <a:pt x="9601" y="255"/>
                </a:lnTo>
                <a:lnTo>
                  <a:pt x="9582" y="267"/>
                </a:lnTo>
                <a:lnTo>
                  <a:pt x="9540" y="297"/>
                </a:lnTo>
                <a:lnTo>
                  <a:pt x="9508" y="321"/>
                </a:lnTo>
                <a:lnTo>
                  <a:pt x="9491" y="333"/>
                </a:lnTo>
                <a:lnTo>
                  <a:pt x="9475" y="348"/>
                </a:lnTo>
                <a:lnTo>
                  <a:pt x="9457" y="362"/>
                </a:lnTo>
                <a:lnTo>
                  <a:pt x="9440" y="379"/>
                </a:lnTo>
                <a:lnTo>
                  <a:pt x="9420" y="395"/>
                </a:lnTo>
                <a:lnTo>
                  <a:pt x="9402" y="413"/>
                </a:lnTo>
                <a:lnTo>
                  <a:pt x="9281" y="528"/>
                </a:lnTo>
                <a:lnTo>
                  <a:pt x="9282" y="496"/>
                </a:lnTo>
                <a:lnTo>
                  <a:pt x="9287" y="464"/>
                </a:lnTo>
                <a:lnTo>
                  <a:pt x="9293" y="432"/>
                </a:lnTo>
                <a:lnTo>
                  <a:pt x="9303" y="402"/>
                </a:lnTo>
                <a:lnTo>
                  <a:pt x="9327" y="339"/>
                </a:lnTo>
                <a:lnTo>
                  <a:pt x="9361" y="278"/>
                </a:lnTo>
                <a:lnTo>
                  <a:pt x="9401" y="215"/>
                </a:lnTo>
                <a:lnTo>
                  <a:pt x="9425" y="184"/>
                </a:lnTo>
                <a:lnTo>
                  <a:pt x="9451" y="154"/>
                </a:lnTo>
                <a:lnTo>
                  <a:pt x="9477" y="124"/>
                </a:lnTo>
                <a:lnTo>
                  <a:pt x="9508" y="94"/>
                </a:lnTo>
                <a:lnTo>
                  <a:pt x="9539" y="63"/>
                </a:lnTo>
                <a:lnTo>
                  <a:pt x="9575" y="33"/>
                </a:lnTo>
                <a:lnTo>
                  <a:pt x="9426" y="102"/>
                </a:lnTo>
                <a:lnTo>
                  <a:pt x="9379" y="123"/>
                </a:lnTo>
                <a:lnTo>
                  <a:pt x="9337" y="145"/>
                </a:lnTo>
                <a:lnTo>
                  <a:pt x="9298" y="165"/>
                </a:lnTo>
                <a:lnTo>
                  <a:pt x="9265" y="187"/>
                </a:lnTo>
                <a:lnTo>
                  <a:pt x="9219" y="216"/>
                </a:lnTo>
                <a:lnTo>
                  <a:pt x="9178" y="248"/>
                </a:lnTo>
                <a:lnTo>
                  <a:pt x="9140" y="280"/>
                </a:lnTo>
                <a:lnTo>
                  <a:pt x="9108" y="315"/>
                </a:lnTo>
                <a:lnTo>
                  <a:pt x="9078" y="350"/>
                </a:lnTo>
                <a:lnTo>
                  <a:pt x="9055" y="387"/>
                </a:lnTo>
                <a:lnTo>
                  <a:pt x="9034" y="425"/>
                </a:lnTo>
                <a:lnTo>
                  <a:pt x="9020" y="465"/>
                </a:lnTo>
                <a:lnTo>
                  <a:pt x="9000" y="410"/>
                </a:lnTo>
                <a:lnTo>
                  <a:pt x="8984" y="358"/>
                </a:lnTo>
                <a:lnTo>
                  <a:pt x="8969" y="308"/>
                </a:lnTo>
                <a:lnTo>
                  <a:pt x="8957" y="263"/>
                </a:lnTo>
                <a:lnTo>
                  <a:pt x="8907" y="398"/>
                </a:lnTo>
                <a:lnTo>
                  <a:pt x="8898" y="416"/>
                </a:lnTo>
                <a:lnTo>
                  <a:pt x="8894" y="424"/>
                </a:lnTo>
                <a:lnTo>
                  <a:pt x="8890" y="433"/>
                </a:lnTo>
                <a:lnTo>
                  <a:pt x="8881" y="449"/>
                </a:lnTo>
                <a:lnTo>
                  <a:pt x="8874" y="464"/>
                </a:lnTo>
                <a:lnTo>
                  <a:pt x="8858" y="490"/>
                </a:lnTo>
                <a:lnTo>
                  <a:pt x="8842" y="511"/>
                </a:lnTo>
                <a:lnTo>
                  <a:pt x="8837" y="504"/>
                </a:lnTo>
                <a:lnTo>
                  <a:pt x="8834" y="497"/>
                </a:lnTo>
                <a:lnTo>
                  <a:pt x="8829" y="489"/>
                </a:lnTo>
                <a:lnTo>
                  <a:pt x="8827" y="484"/>
                </a:lnTo>
                <a:lnTo>
                  <a:pt x="8826" y="482"/>
                </a:lnTo>
                <a:lnTo>
                  <a:pt x="8826" y="480"/>
                </a:lnTo>
                <a:lnTo>
                  <a:pt x="8817" y="461"/>
                </a:lnTo>
                <a:lnTo>
                  <a:pt x="8808" y="438"/>
                </a:lnTo>
                <a:lnTo>
                  <a:pt x="8801" y="424"/>
                </a:lnTo>
                <a:lnTo>
                  <a:pt x="8795" y="410"/>
                </a:lnTo>
                <a:lnTo>
                  <a:pt x="8788" y="395"/>
                </a:lnTo>
                <a:lnTo>
                  <a:pt x="8786" y="390"/>
                </a:lnTo>
                <a:lnTo>
                  <a:pt x="8785" y="388"/>
                </a:lnTo>
                <a:lnTo>
                  <a:pt x="8785" y="387"/>
                </a:lnTo>
                <a:lnTo>
                  <a:pt x="8783" y="380"/>
                </a:lnTo>
                <a:lnTo>
                  <a:pt x="8769" y="346"/>
                </a:lnTo>
                <a:lnTo>
                  <a:pt x="8761" y="328"/>
                </a:lnTo>
                <a:lnTo>
                  <a:pt x="8754" y="309"/>
                </a:lnTo>
                <a:lnTo>
                  <a:pt x="8740" y="278"/>
                </a:lnTo>
                <a:lnTo>
                  <a:pt x="8728" y="249"/>
                </a:lnTo>
                <a:lnTo>
                  <a:pt x="8715" y="222"/>
                </a:lnTo>
                <a:lnTo>
                  <a:pt x="8704" y="198"/>
                </a:lnTo>
                <a:lnTo>
                  <a:pt x="8691" y="176"/>
                </a:lnTo>
                <a:lnTo>
                  <a:pt x="8679" y="157"/>
                </a:lnTo>
                <a:lnTo>
                  <a:pt x="8668" y="140"/>
                </a:lnTo>
                <a:lnTo>
                  <a:pt x="8658" y="127"/>
                </a:lnTo>
                <a:lnTo>
                  <a:pt x="8676" y="176"/>
                </a:lnTo>
                <a:lnTo>
                  <a:pt x="8690" y="227"/>
                </a:lnTo>
                <a:lnTo>
                  <a:pt x="8694" y="252"/>
                </a:lnTo>
                <a:lnTo>
                  <a:pt x="8698" y="279"/>
                </a:lnTo>
                <a:lnTo>
                  <a:pt x="8700" y="333"/>
                </a:lnTo>
                <a:lnTo>
                  <a:pt x="8698" y="357"/>
                </a:lnTo>
                <a:lnTo>
                  <a:pt x="8696" y="380"/>
                </a:lnTo>
                <a:lnTo>
                  <a:pt x="8691" y="401"/>
                </a:lnTo>
                <a:lnTo>
                  <a:pt x="8688" y="421"/>
                </a:lnTo>
                <a:lnTo>
                  <a:pt x="8681" y="440"/>
                </a:lnTo>
                <a:lnTo>
                  <a:pt x="8674" y="457"/>
                </a:lnTo>
                <a:lnTo>
                  <a:pt x="8666" y="474"/>
                </a:lnTo>
                <a:lnTo>
                  <a:pt x="8658" y="490"/>
                </a:lnTo>
                <a:lnTo>
                  <a:pt x="8646" y="502"/>
                </a:lnTo>
                <a:lnTo>
                  <a:pt x="8637" y="513"/>
                </a:lnTo>
                <a:lnTo>
                  <a:pt x="8626" y="521"/>
                </a:lnTo>
                <a:lnTo>
                  <a:pt x="8620" y="523"/>
                </a:lnTo>
                <a:lnTo>
                  <a:pt x="8615" y="527"/>
                </a:lnTo>
                <a:lnTo>
                  <a:pt x="8609" y="527"/>
                </a:lnTo>
                <a:lnTo>
                  <a:pt x="8605" y="527"/>
                </a:lnTo>
                <a:lnTo>
                  <a:pt x="8603" y="528"/>
                </a:lnTo>
                <a:lnTo>
                  <a:pt x="8591" y="529"/>
                </a:lnTo>
                <a:lnTo>
                  <a:pt x="8584" y="527"/>
                </a:lnTo>
                <a:lnTo>
                  <a:pt x="8582" y="526"/>
                </a:lnTo>
                <a:lnTo>
                  <a:pt x="8581" y="526"/>
                </a:lnTo>
                <a:lnTo>
                  <a:pt x="8579" y="526"/>
                </a:lnTo>
                <a:lnTo>
                  <a:pt x="8567" y="522"/>
                </a:lnTo>
                <a:lnTo>
                  <a:pt x="8551" y="512"/>
                </a:lnTo>
                <a:lnTo>
                  <a:pt x="8538" y="500"/>
                </a:lnTo>
                <a:lnTo>
                  <a:pt x="8524" y="484"/>
                </a:lnTo>
                <a:lnTo>
                  <a:pt x="8511" y="465"/>
                </a:lnTo>
                <a:lnTo>
                  <a:pt x="8497" y="442"/>
                </a:lnTo>
                <a:lnTo>
                  <a:pt x="8485" y="418"/>
                </a:lnTo>
                <a:lnTo>
                  <a:pt x="8473" y="389"/>
                </a:lnTo>
                <a:lnTo>
                  <a:pt x="8462" y="359"/>
                </a:lnTo>
                <a:lnTo>
                  <a:pt x="8448" y="391"/>
                </a:lnTo>
                <a:lnTo>
                  <a:pt x="8437" y="423"/>
                </a:lnTo>
                <a:lnTo>
                  <a:pt x="8424" y="453"/>
                </a:lnTo>
                <a:lnTo>
                  <a:pt x="8413" y="482"/>
                </a:lnTo>
                <a:lnTo>
                  <a:pt x="8399" y="508"/>
                </a:lnTo>
                <a:lnTo>
                  <a:pt x="8388" y="534"/>
                </a:lnTo>
                <a:lnTo>
                  <a:pt x="8376" y="557"/>
                </a:lnTo>
                <a:lnTo>
                  <a:pt x="8365" y="579"/>
                </a:lnTo>
                <a:lnTo>
                  <a:pt x="8353" y="571"/>
                </a:lnTo>
                <a:lnTo>
                  <a:pt x="8343" y="562"/>
                </a:lnTo>
                <a:lnTo>
                  <a:pt x="8333" y="551"/>
                </a:lnTo>
                <a:lnTo>
                  <a:pt x="8323" y="540"/>
                </a:lnTo>
                <a:lnTo>
                  <a:pt x="8314" y="526"/>
                </a:lnTo>
                <a:lnTo>
                  <a:pt x="8305" y="511"/>
                </a:lnTo>
                <a:lnTo>
                  <a:pt x="8290" y="476"/>
                </a:lnTo>
                <a:lnTo>
                  <a:pt x="8246" y="336"/>
                </a:lnTo>
                <a:lnTo>
                  <a:pt x="8234" y="375"/>
                </a:lnTo>
                <a:lnTo>
                  <a:pt x="8223" y="412"/>
                </a:lnTo>
                <a:lnTo>
                  <a:pt x="8211" y="446"/>
                </a:lnTo>
                <a:lnTo>
                  <a:pt x="8202" y="478"/>
                </a:lnTo>
                <a:lnTo>
                  <a:pt x="8191" y="505"/>
                </a:lnTo>
                <a:lnTo>
                  <a:pt x="8180" y="530"/>
                </a:lnTo>
                <a:lnTo>
                  <a:pt x="8169" y="552"/>
                </a:lnTo>
                <a:lnTo>
                  <a:pt x="8160" y="573"/>
                </a:lnTo>
                <a:lnTo>
                  <a:pt x="8157" y="497"/>
                </a:lnTo>
                <a:lnTo>
                  <a:pt x="8161" y="424"/>
                </a:lnTo>
                <a:lnTo>
                  <a:pt x="8170" y="351"/>
                </a:lnTo>
                <a:lnTo>
                  <a:pt x="8185" y="281"/>
                </a:lnTo>
                <a:lnTo>
                  <a:pt x="8203" y="212"/>
                </a:lnTo>
                <a:lnTo>
                  <a:pt x="8227" y="146"/>
                </a:lnTo>
                <a:lnTo>
                  <a:pt x="8257" y="81"/>
                </a:lnTo>
                <a:lnTo>
                  <a:pt x="8293" y="19"/>
                </a:lnTo>
                <a:lnTo>
                  <a:pt x="8242" y="35"/>
                </a:lnTo>
                <a:lnTo>
                  <a:pt x="8195" y="53"/>
                </a:lnTo>
                <a:lnTo>
                  <a:pt x="8151" y="73"/>
                </a:lnTo>
                <a:lnTo>
                  <a:pt x="8109" y="97"/>
                </a:lnTo>
                <a:lnTo>
                  <a:pt x="8069" y="121"/>
                </a:lnTo>
                <a:lnTo>
                  <a:pt x="8034" y="148"/>
                </a:lnTo>
                <a:lnTo>
                  <a:pt x="8001" y="177"/>
                </a:lnTo>
                <a:lnTo>
                  <a:pt x="7971" y="209"/>
                </a:lnTo>
                <a:lnTo>
                  <a:pt x="7941" y="242"/>
                </a:lnTo>
                <a:lnTo>
                  <a:pt x="7912" y="280"/>
                </a:lnTo>
                <a:lnTo>
                  <a:pt x="7885" y="322"/>
                </a:lnTo>
                <a:lnTo>
                  <a:pt x="7859" y="368"/>
                </a:lnTo>
                <a:lnTo>
                  <a:pt x="7832" y="418"/>
                </a:lnTo>
                <a:lnTo>
                  <a:pt x="7807" y="474"/>
                </a:lnTo>
                <a:lnTo>
                  <a:pt x="7782" y="531"/>
                </a:lnTo>
                <a:lnTo>
                  <a:pt x="7758" y="596"/>
                </a:lnTo>
                <a:lnTo>
                  <a:pt x="7733" y="528"/>
                </a:lnTo>
                <a:lnTo>
                  <a:pt x="7710" y="467"/>
                </a:lnTo>
                <a:lnTo>
                  <a:pt x="7687" y="411"/>
                </a:lnTo>
                <a:lnTo>
                  <a:pt x="7666" y="362"/>
                </a:lnTo>
                <a:lnTo>
                  <a:pt x="7645" y="318"/>
                </a:lnTo>
                <a:lnTo>
                  <a:pt x="7625" y="281"/>
                </a:lnTo>
                <a:lnTo>
                  <a:pt x="7606" y="249"/>
                </a:lnTo>
                <a:lnTo>
                  <a:pt x="7588" y="223"/>
                </a:lnTo>
                <a:lnTo>
                  <a:pt x="7584" y="257"/>
                </a:lnTo>
                <a:lnTo>
                  <a:pt x="7579" y="289"/>
                </a:lnTo>
                <a:lnTo>
                  <a:pt x="7577" y="296"/>
                </a:lnTo>
                <a:lnTo>
                  <a:pt x="7576" y="300"/>
                </a:lnTo>
                <a:lnTo>
                  <a:pt x="7576" y="304"/>
                </a:lnTo>
                <a:lnTo>
                  <a:pt x="7574" y="321"/>
                </a:lnTo>
                <a:lnTo>
                  <a:pt x="7569" y="351"/>
                </a:lnTo>
                <a:lnTo>
                  <a:pt x="7562" y="377"/>
                </a:lnTo>
                <a:lnTo>
                  <a:pt x="7560" y="383"/>
                </a:lnTo>
                <a:lnTo>
                  <a:pt x="7559" y="390"/>
                </a:lnTo>
                <a:lnTo>
                  <a:pt x="7556" y="404"/>
                </a:lnTo>
                <a:lnTo>
                  <a:pt x="7550" y="428"/>
                </a:lnTo>
                <a:lnTo>
                  <a:pt x="7544" y="452"/>
                </a:lnTo>
                <a:lnTo>
                  <a:pt x="7528" y="491"/>
                </a:lnTo>
                <a:lnTo>
                  <a:pt x="7519" y="508"/>
                </a:lnTo>
                <a:lnTo>
                  <a:pt x="7511" y="524"/>
                </a:lnTo>
                <a:lnTo>
                  <a:pt x="7500" y="538"/>
                </a:lnTo>
                <a:lnTo>
                  <a:pt x="7491" y="551"/>
                </a:lnTo>
                <a:lnTo>
                  <a:pt x="7471" y="572"/>
                </a:lnTo>
                <a:lnTo>
                  <a:pt x="7457" y="578"/>
                </a:lnTo>
                <a:lnTo>
                  <a:pt x="7445" y="584"/>
                </a:lnTo>
                <a:lnTo>
                  <a:pt x="7432" y="587"/>
                </a:lnTo>
                <a:lnTo>
                  <a:pt x="7420" y="588"/>
                </a:lnTo>
                <a:lnTo>
                  <a:pt x="7406" y="587"/>
                </a:lnTo>
                <a:lnTo>
                  <a:pt x="7400" y="585"/>
                </a:lnTo>
                <a:lnTo>
                  <a:pt x="7397" y="584"/>
                </a:lnTo>
                <a:lnTo>
                  <a:pt x="7396" y="584"/>
                </a:lnTo>
                <a:lnTo>
                  <a:pt x="7394" y="584"/>
                </a:lnTo>
                <a:lnTo>
                  <a:pt x="7380" y="578"/>
                </a:lnTo>
                <a:lnTo>
                  <a:pt x="7369" y="570"/>
                </a:lnTo>
                <a:lnTo>
                  <a:pt x="7355" y="559"/>
                </a:lnTo>
                <a:lnTo>
                  <a:pt x="7341" y="546"/>
                </a:lnTo>
                <a:lnTo>
                  <a:pt x="7327" y="531"/>
                </a:lnTo>
                <a:lnTo>
                  <a:pt x="7321" y="522"/>
                </a:lnTo>
                <a:lnTo>
                  <a:pt x="7317" y="518"/>
                </a:lnTo>
                <a:lnTo>
                  <a:pt x="7315" y="514"/>
                </a:lnTo>
                <a:lnTo>
                  <a:pt x="7310" y="508"/>
                </a:lnTo>
                <a:lnTo>
                  <a:pt x="7307" y="504"/>
                </a:lnTo>
                <a:lnTo>
                  <a:pt x="7300" y="494"/>
                </a:lnTo>
                <a:lnTo>
                  <a:pt x="7286" y="472"/>
                </a:lnTo>
                <a:lnTo>
                  <a:pt x="7272" y="448"/>
                </a:lnTo>
                <a:lnTo>
                  <a:pt x="7259" y="423"/>
                </a:lnTo>
                <a:lnTo>
                  <a:pt x="7214" y="534"/>
                </a:lnTo>
                <a:lnTo>
                  <a:pt x="7153" y="402"/>
                </a:lnTo>
                <a:lnTo>
                  <a:pt x="7134" y="363"/>
                </a:lnTo>
                <a:lnTo>
                  <a:pt x="7116" y="332"/>
                </a:lnTo>
                <a:lnTo>
                  <a:pt x="7097" y="306"/>
                </a:lnTo>
                <a:lnTo>
                  <a:pt x="7081" y="287"/>
                </a:lnTo>
                <a:lnTo>
                  <a:pt x="7074" y="306"/>
                </a:lnTo>
                <a:lnTo>
                  <a:pt x="7068" y="326"/>
                </a:lnTo>
                <a:lnTo>
                  <a:pt x="7060" y="347"/>
                </a:lnTo>
                <a:lnTo>
                  <a:pt x="7053" y="370"/>
                </a:lnTo>
                <a:lnTo>
                  <a:pt x="7042" y="392"/>
                </a:lnTo>
                <a:lnTo>
                  <a:pt x="7033" y="417"/>
                </a:lnTo>
                <a:lnTo>
                  <a:pt x="7014" y="469"/>
                </a:lnTo>
                <a:lnTo>
                  <a:pt x="6938" y="646"/>
                </a:lnTo>
                <a:lnTo>
                  <a:pt x="6911" y="599"/>
                </a:lnTo>
                <a:lnTo>
                  <a:pt x="6885" y="556"/>
                </a:lnTo>
                <a:lnTo>
                  <a:pt x="6858" y="513"/>
                </a:lnTo>
                <a:lnTo>
                  <a:pt x="6833" y="475"/>
                </a:lnTo>
                <a:lnTo>
                  <a:pt x="6778" y="402"/>
                </a:lnTo>
                <a:lnTo>
                  <a:pt x="6749" y="368"/>
                </a:lnTo>
                <a:lnTo>
                  <a:pt x="6722" y="338"/>
                </a:lnTo>
                <a:lnTo>
                  <a:pt x="6683" y="299"/>
                </a:lnTo>
                <a:lnTo>
                  <a:pt x="6646" y="266"/>
                </a:lnTo>
                <a:lnTo>
                  <a:pt x="6610" y="238"/>
                </a:lnTo>
                <a:lnTo>
                  <a:pt x="6574" y="216"/>
                </a:lnTo>
                <a:lnTo>
                  <a:pt x="6537" y="198"/>
                </a:lnTo>
                <a:lnTo>
                  <a:pt x="6503" y="185"/>
                </a:lnTo>
                <a:lnTo>
                  <a:pt x="6469" y="178"/>
                </a:lnTo>
                <a:lnTo>
                  <a:pt x="6436" y="176"/>
                </a:lnTo>
                <a:lnTo>
                  <a:pt x="6445" y="182"/>
                </a:lnTo>
                <a:lnTo>
                  <a:pt x="6455" y="190"/>
                </a:lnTo>
                <a:lnTo>
                  <a:pt x="6473" y="207"/>
                </a:lnTo>
                <a:lnTo>
                  <a:pt x="6489" y="228"/>
                </a:lnTo>
                <a:lnTo>
                  <a:pt x="6505" y="252"/>
                </a:lnTo>
                <a:lnTo>
                  <a:pt x="6518" y="279"/>
                </a:lnTo>
                <a:lnTo>
                  <a:pt x="6524" y="293"/>
                </a:lnTo>
                <a:lnTo>
                  <a:pt x="6531" y="309"/>
                </a:lnTo>
                <a:lnTo>
                  <a:pt x="6541" y="343"/>
                </a:lnTo>
                <a:lnTo>
                  <a:pt x="6550" y="380"/>
                </a:lnTo>
                <a:lnTo>
                  <a:pt x="6556" y="417"/>
                </a:lnTo>
                <a:lnTo>
                  <a:pt x="6559" y="454"/>
                </a:lnTo>
                <a:lnTo>
                  <a:pt x="6559" y="489"/>
                </a:lnTo>
                <a:lnTo>
                  <a:pt x="6558" y="505"/>
                </a:lnTo>
                <a:lnTo>
                  <a:pt x="6558" y="522"/>
                </a:lnTo>
                <a:lnTo>
                  <a:pt x="6556" y="529"/>
                </a:lnTo>
                <a:lnTo>
                  <a:pt x="6555" y="530"/>
                </a:lnTo>
                <a:lnTo>
                  <a:pt x="6555" y="533"/>
                </a:lnTo>
                <a:lnTo>
                  <a:pt x="6555" y="537"/>
                </a:lnTo>
                <a:lnTo>
                  <a:pt x="6552" y="553"/>
                </a:lnTo>
                <a:lnTo>
                  <a:pt x="6550" y="560"/>
                </a:lnTo>
                <a:lnTo>
                  <a:pt x="6549" y="562"/>
                </a:lnTo>
                <a:lnTo>
                  <a:pt x="6549" y="564"/>
                </a:lnTo>
                <a:lnTo>
                  <a:pt x="6549" y="569"/>
                </a:lnTo>
                <a:lnTo>
                  <a:pt x="6545" y="585"/>
                </a:lnTo>
                <a:lnTo>
                  <a:pt x="6540" y="599"/>
                </a:lnTo>
                <a:lnTo>
                  <a:pt x="6535" y="614"/>
                </a:lnTo>
                <a:lnTo>
                  <a:pt x="6529" y="628"/>
                </a:lnTo>
                <a:lnTo>
                  <a:pt x="6526" y="635"/>
                </a:lnTo>
                <a:lnTo>
                  <a:pt x="6524" y="643"/>
                </a:lnTo>
                <a:lnTo>
                  <a:pt x="6513" y="659"/>
                </a:lnTo>
                <a:lnTo>
                  <a:pt x="6504" y="674"/>
                </a:lnTo>
                <a:lnTo>
                  <a:pt x="6495" y="687"/>
                </a:lnTo>
                <a:lnTo>
                  <a:pt x="6488" y="697"/>
                </a:lnTo>
                <a:lnTo>
                  <a:pt x="6480" y="705"/>
                </a:lnTo>
                <a:lnTo>
                  <a:pt x="6473" y="712"/>
                </a:lnTo>
                <a:lnTo>
                  <a:pt x="6466" y="716"/>
                </a:lnTo>
                <a:lnTo>
                  <a:pt x="6461" y="719"/>
                </a:lnTo>
                <a:lnTo>
                  <a:pt x="6458" y="718"/>
                </a:lnTo>
                <a:lnTo>
                  <a:pt x="6457" y="718"/>
                </a:lnTo>
                <a:lnTo>
                  <a:pt x="6455" y="718"/>
                </a:lnTo>
                <a:lnTo>
                  <a:pt x="6450" y="717"/>
                </a:lnTo>
                <a:lnTo>
                  <a:pt x="6441" y="710"/>
                </a:lnTo>
                <a:lnTo>
                  <a:pt x="6430" y="696"/>
                </a:lnTo>
                <a:lnTo>
                  <a:pt x="6425" y="688"/>
                </a:lnTo>
                <a:lnTo>
                  <a:pt x="6421" y="679"/>
                </a:lnTo>
                <a:lnTo>
                  <a:pt x="6376" y="594"/>
                </a:lnTo>
                <a:lnTo>
                  <a:pt x="6358" y="571"/>
                </a:lnTo>
                <a:lnTo>
                  <a:pt x="6339" y="555"/>
                </a:lnTo>
                <a:lnTo>
                  <a:pt x="6319" y="543"/>
                </a:lnTo>
                <a:lnTo>
                  <a:pt x="6298" y="537"/>
                </a:lnTo>
                <a:lnTo>
                  <a:pt x="6292" y="552"/>
                </a:lnTo>
                <a:lnTo>
                  <a:pt x="6289" y="560"/>
                </a:lnTo>
                <a:lnTo>
                  <a:pt x="6286" y="571"/>
                </a:lnTo>
                <a:lnTo>
                  <a:pt x="6275" y="591"/>
                </a:lnTo>
                <a:lnTo>
                  <a:pt x="6264" y="615"/>
                </a:lnTo>
                <a:lnTo>
                  <a:pt x="6256" y="625"/>
                </a:lnTo>
                <a:lnTo>
                  <a:pt x="6250" y="637"/>
                </a:lnTo>
                <a:lnTo>
                  <a:pt x="6240" y="658"/>
                </a:lnTo>
                <a:lnTo>
                  <a:pt x="6232" y="675"/>
                </a:lnTo>
                <a:lnTo>
                  <a:pt x="6228" y="691"/>
                </a:lnTo>
                <a:lnTo>
                  <a:pt x="6204" y="670"/>
                </a:lnTo>
                <a:lnTo>
                  <a:pt x="6194" y="658"/>
                </a:lnTo>
                <a:lnTo>
                  <a:pt x="6185" y="644"/>
                </a:lnTo>
                <a:lnTo>
                  <a:pt x="6175" y="628"/>
                </a:lnTo>
                <a:lnTo>
                  <a:pt x="6165" y="610"/>
                </a:lnTo>
                <a:lnTo>
                  <a:pt x="6156" y="592"/>
                </a:lnTo>
                <a:lnTo>
                  <a:pt x="6149" y="572"/>
                </a:lnTo>
                <a:lnTo>
                  <a:pt x="6097" y="421"/>
                </a:lnTo>
                <a:lnTo>
                  <a:pt x="6070" y="441"/>
                </a:lnTo>
                <a:lnTo>
                  <a:pt x="6045" y="468"/>
                </a:lnTo>
                <a:lnTo>
                  <a:pt x="6021" y="501"/>
                </a:lnTo>
                <a:lnTo>
                  <a:pt x="5998" y="544"/>
                </a:lnTo>
                <a:lnTo>
                  <a:pt x="5926" y="706"/>
                </a:lnTo>
                <a:lnTo>
                  <a:pt x="5917" y="688"/>
                </a:lnTo>
                <a:lnTo>
                  <a:pt x="5910" y="670"/>
                </a:lnTo>
                <a:lnTo>
                  <a:pt x="5903" y="652"/>
                </a:lnTo>
                <a:lnTo>
                  <a:pt x="5899" y="635"/>
                </a:lnTo>
                <a:lnTo>
                  <a:pt x="5891" y="595"/>
                </a:lnTo>
                <a:lnTo>
                  <a:pt x="5888" y="574"/>
                </a:lnTo>
                <a:lnTo>
                  <a:pt x="5888" y="555"/>
                </a:lnTo>
                <a:lnTo>
                  <a:pt x="5887" y="509"/>
                </a:lnTo>
                <a:lnTo>
                  <a:pt x="5888" y="486"/>
                </a:lnTo>
                <a:lnTo>
                  <a:pt x="5892" y="464"/>
                </a:lnTo>
                <a:lnTo>
                  <a:pt x="5900" y="414"/>
                </a:lnTo>
                <a:lnTo>
                  <a:pt x="5905" y="389"/>
                </a:lnTo>
                <a:lnTo>
                  <a:pt x="5914" y="365"/>
                </a:lnTo>
                <a:lnTo>
                  <a:pt x="5926" y="319"/>
                </a:lnTo>
                <a:lnTo>
                  <a:pt x="5941" y="277"/>
                </a:lnTo>
                <a:lnTo>
                  <a:pt x="5958" y="235"/>
                </a:lnTo>
                <a:lnTo>
                  <a:pt x="5980" y="197"/>
                </a:lnTo>
                <a:lnTo>
                  <a:pt x="6002" y="160"/>
                </a:lnTo>
                <a:lnTo>
                  <a:pt x="6026" y="127"/>
                </a:lnTo>
                <a:lnTo>
                  <a:pt x="6050" y="99"/>
                </a:lnTo>
                <a:lnTo>
                  <a:pt x="6075" y="79"/>
                </a:lnTo>
                <a:lnTo>
                  <a:pt x="6066" y="79"/>
                </a:lnTo>
                <a:lnTo>
                  <a:pt x="6058" y="81"/>
                </a:lnTo>
                <a:lnTo>
                  <a:pt x="6042" y="88"/>
                </a:lnTo>
                <a:lnTo>
                  <a:pt x="6023" y="97"/>
                </a:lnTo>
                <a:lnTo>
                  <a:pt x="6014" y="103"/>
                </a:lnTo>
                <a:lnTo>
                  <a:pt x="6006" y="111"/>
                </a:lnTo>
                <a:lnTo>
                  <a:pt x="5986" y="127"/>
                </a:lnTo>
                <a:lnTo>
                  <a:pt x="5975" y="136"/>
                </a:lnTo>
                <a:lnTo>
                  <a:pt x="5966" y="148"/>
                </a:lnTo>
                <a:lnTo>
                  <a:pt x="5955" y="158"/>
                </a:lnTo>
                <a:lnTo>
                  <a:pt x="5944" y="171"/>
                </a:lnTo>
                <a:lnTo>
                  <a:pt x="5924" y="200"/>
                </a:lnTo>
                <a:lnTo>
                  <a:pt x="5772" y="430"/>
                </a:lnTo>
                <a:lnTo>
                  <a:pt x="5749" y="461"/>
                </a:lnTo>
                <a:lnTo>
                  <a:pt x="5728" y="491"/>
                </a:lnTo>
                <a:lnTo>
                  <a:pt x="5709" y="516"/>
                </a:lnTo>
                <a:lnTo>
                  <a:pt x="5691" y="540"/>
                </a:lnTo>
                <a:lnTo>
                  <a:pt x="5674" y="558"/>
                </a:lnTo>
                <a:lnTo>
                  <a:pt x="5659" y="574"/>
                </a:lnTo>
                <a:lnTo>
                  <a:pt x="5644" y="587"/>
                </a:lnTo>
                <a:lnTo>
                  <a:pt x="5632" y="597"/>
                </a:lnTo>
                <a:lnTo>
                  <a:pt x="5615" y="604"/>
                </a:lnTo>
                <a:lnTo>
                  <a:pt x="5606" y="607"/>
                </a:lnTo>
                <a:lnTo>
                  <a:pt x="5599" y="608"/>
                </a:lnTo>
                <a:lnTo>
                  <a:pt x="5583" y="606"/>
                </a:lnTo>
                <a:lnTo>
                  <a:pt x="5569" y="601"/>
                </a:lnTo>
                <a:lnTo>
                  <a:pt x="5555" y="589"/>
                </a:lnTo>
                <a:lnTo>
                  <a:pt x="5548" y="582"/>
                </a:lnTo>
                <a:lnTo>
                  <a:pt x="5543" y="574"/>
                </a:lnTo>
                <a:lnTo>
                  <a:pt x="5531" y="553"/>
                </a:lnTo>
                <a:lnTo>
                  <a:pt x="5525" y="542"/>
                </a:lnTo>
                <a:lnTo>
                  <a:pt x="5521" y="529"/>
                </a:lnTo>
                <a:lnTo>
                  <a:pt x="5481" y="596"/>
                </a:lnTo>
                <a:lnTo>
                  <a:pt x="5473" y="609"/>
                </a:lnTo>
                <a:lnTo>
                  <a:pt x="5466" y="621"/>
                </a:lnTo>
                <a:lnTo>
                  <a:pt x="5460" y="631"/>
                </a:lnTo>
                <a:lnTo>
                  <a:pt x="5457" y="641"/>
                </a:lnTo>
                <a:lnTo>
                  <a:pt x="5453" y="648"/>
                </a:lnTo>
                <a:lnTo>
                  <a:pt x="5452" y="655"/>
                </a:lnTo>
                <a:lnTo>
                  <a:pt x="5451" y="660"/>
                </a:lnTo>
                <a:lnTo>
                  <a:pt x="5452" y="665"/>
                </a:lnTo>
                <a:lnTo>
                  <a:pt x="5441" y="636"/>
                </a:lnTo>
                <a:lnTo>
                  <a:pt x="5435" y="623"/>
                </a:lnTo>
                <a:lnTo>
                  <a:pt x="5430" y="613"/>
                </a:lnTo>
                <a:lnTo>
                  <a:pt x="5419" y="594"/>
                </a:lnTo>
                <a:lnTo>
                  <a:pt x="5410" y="580"/>
                </a:lnTo>
                <a:lnTo>
                  <a:pt x="5398" y="570"/>
                </a:lnTo>
                <a:lnTo>
                  <a:pt x="5387" y="565"/>
                </a:lnTo>
                <a:lnTo>
                  <a:pt x="5375" y="564"/>
                </a:lnTo>
                <a:lnTo>
                  <a:pt x="5370" y="565"/>
                </a:lnTo>
                <a:lnTo>
                  <a:pt x="5365" y="569"/>
                </a:lnTo>
                <a:lnTo>
                  <a:pt x="5351" y="575"/>
                </a:lnTo>
                <a:lnTo>
                  <a:pt x="5340" y="588"/>
                </a:lnTo>
                <a:lnTo>
                  <a:pt x="5333" y="595"/>
                </a:lnTo>
                <a:lnTo>
                  <a:pt x="5327" y="604"/>
                </a:lnTo>
                <a:lnTo>
                  <a:pt x="5316" y="628"/>
                </a:lnTo>
                <a:lnTo>
                  <a:pt x="5302" y="653"/>
                </a:lnTo>
                <a:lnTo>
                  <a:pt x="5290" y="684"/>
                </a:lnTo>
                <a:lnTo>
                  <a:pt x="5276" y="719"/>
                </a:lnTo>
                <a:lnTo>
                  <a:pt x="5263" y="760"/>
                </a:lnTo>
                <a:lnTo>
                  <a:pt x="5259" y="756"/>
                </a:lnTo>
                <a:lnTo>
                  <a:pt x="5255" y="754"/>
                </a:lnTo>
                <a:lnTo>
                  <a:pt x="5248" y="749"/>
                </a:lnTo>
                <a:lnTo>
                  <a:pt x="5235" y="736"/>
                </a:lnTo>
                <a:lnTo>
                  <a:pt x="5219" y="723"/>
                </a:lnTo>
                <a:lnTo>
                  <a:pt x="5214" y="718"/>
                </a:lnTo>
                <a:lnTo>
                  <a:pt x="5212" y="716"/>
                </a:lnTo>
                <a:lnTo>
                  <a:pt x="5211" y="714"/>
                </a:lnTo>
                <a:lnTo>
                  <a:pt x="5204" y="708"/>
                </a:lnTo>
                <a:lnTo>
                  <a:pt x="5195" y="698"/>
                </a:lnTo>
                <a:lnTo>
                  <a:pt x="5190" y="694"/>
                </a:lnTo>
                <a:lnTo>
                  <a:pt x="5188" y="691"/>
                </a:lnTo>
                <a:lnTo>
                  <a:pt x="5187" y="690"/>
                </a:lnTo>
                <a:lnTo>
                  <a:pt x="5170" y="672"/>
                </a:lnTo>
                <a:lnTo>
                  <a:pt x="5152" y="651"/>
                </a:lnTo>
                <a:lnTo>
                  <a:pt x="5143" y="639"/>
                </a:lnTo>
                <a:lnTo>
                  <a:pt x="5138" y="633"/>
                </a:lnTo>
                <a:lnTo>
                  <a:pt x="5135" y="629"/>
                </a:lnTo>
                <a:lnTo>
                  <a:pt x="5008" y="463"/>
                </a:lnTo>
                <a:lnTo>
                  <a:pt x="4970" y="420"/>
                </a:lnTo>
                <a:lnTo>
                  <a:pt x="4936" y="384"/>
                </a:lnTo>
                <a:lnTo>
                  <a:pt x="4903" y="355"/>
                </a:lnTo>
                <a:lnTo>
                  <a:pt x="4872" y="335"/>
                </a:lnTo>
                <a:lnTo>
                  <a:pt x="4851" y="322"/>
                </a:lnTo>
                <a:lnTo>
                  <a:pt x="4832" y="314"/>
                </a:lnTo>
                <a:lnTo>
                  <a:pt x="4811" y="308"/>
                </a:lnTo>
                <a:lnTo>
                  <a:pt x="4793" y="304"/>
                </a:lnTo>
                <a:lnTo>
                  <a:pt x="4772" y="301"/>
                </a:lnTo>
                <a:lnTo>
                  <a:pt x="4753" y="302"/>
                </a:lnTo>
                <a:lnTo>
                  <a:pt x="4732" y="306"/>
                </a:lnTo>
                <a:lnTo>
                  <a:pt x="4714" y="311"/>
                </a:lnTo>
                <a:lnTo>
                  <a:pt x="4745" y="431"/>
                </a:lnTo>
                <a:lnTo>
                  <a:pt x="4754" y="471"/>
                </a:lnTo>
                <a:lnTo>
                  <a:pt x="4757" y="490"/>
                </a:lnTo>
                <a:lnTo>
                  <a:pt x="4762" y="508"/>
                </a:lnTo>
                <a:lnTo>
                  <a:pt x="4769" y="541"/>
                </a:lnTo>
                <a:lnTo>
                  <a:pt x="4771" y="555"/>
                </a:lnTo>
                <a:lnTo>
                  <a:pt x="4772" y="562"/>
                </a:lnTo>
                <a:lnTo>
                  <a:pt x="4774" y="570"/>
                </a:lnTo>
                <a:lnTo>
                  <a:pt x="4774" y="579"/>
                </a:lnTo>
                <a:lnTo>
                  <a:pt x="4774" y="584"/>
                </a:lnTo>
                <a:lnTo>
                  <a:pt x="4774" y="586"/>
                </a:lnTo>
                <a:lnTo>
                  <a:pt x="4776" y="589"/>
                </a:lnTo>
                <a:lnTo>
                  <a:pt x="4778" y="609"/>
                </a:lnTo>
                <a:lnTo>
                  <a:pt x="4778" y="617"/>
                </a:lnTo>
                <a:lnTo>
                  <a:pt x="4779" y="626"/>
                </a:lnTo>
                <a:lnTo>
                  <a:pt x="4780" y="645"/>
                </a:lnTo>
                <a:lnTo>
                  <a:pt x="4779" y="661"/>
                </a:lnTo>
                <a:lnTo>
                  <a:pt x="4778" y="677"/>
                </a:lnTo>
                <a:lnTo>
                  <a:pt x="4776" y="691"/>
                </a:lnTo>
                <a:lnTo>
                  <a:pt x="4774" y="698"/>
                </a:lnTo>
                <a:lnTo>
                  <a:pt x="4774" y="706"/>
                </a:lnTo>
                <a:lnTo>
                  <a:pt x="4770" y="718"/>
                </a:lnTo>
                <a:lnTo>
                  <a:pt x="4767" y="724"/>
                </a:lnTo>
                <a:lnTo>
                  <a:pt x="4766" y="731"/>
                </a:lnTo>
                <a:lnTo>
                  <a:pt x="4763" y="735"/>
                </a:lnTo>
                <a:lnTo>
                  <a:pt x="4761" y="741"/>
                </a:lnTo>
                <a:lnTo>
                  <a:pt x="4756" y="753"/>
                </a:lnTo>
                <a:lnTo>
                  <a:pt x="4749" y="761"/>
                </a:lnTo>
                <a:lnTo>
                  <a:pt x="4742" y="770"/>
                </a:lnTo>
                <a:lnTo>
                  <a:pt x="4734" y="777"/>
                </a:lnTo>
                <a:lnTo>
                  <a:pt x="4730" y="780"/>
                </a:lnTo>
                <a:lnTo>
                  <a:pt x="4726" y="785"/>
                </a:lnTo>
                <a:lnTo>
                  <a:pt x="4718" y="787"/>
                </a:lnTo>
                <a:lnTo>
                  <a:pt x="4711" y="791"/>
                </a:lnTo>
                <a:lnTo>
                  <a:pt x="4702" y="792"/>
                </a:lnTo>
                <a:lnTo>
                  <a:pt x="4694" y="794"/>
                </a:lnTo>
                <a:lnTo>
                  <a:pt x="4683" y="794"/>
                </a:lnTo>
                <a:lnTo>
                  <a:pt x="4672" y="794"/>
                </a:lnTo>
                <a:lnTo>
                  <a:pt x="4661" y="793"/>
                </a:lnTo>
                <a:lnTo>
                  <a:pt x="4650" y="792"/>
                </a:lnTo>
                <a:lnTo>
                  <a:pt x="4636" y="789"/>
                </a:lnTo>
                <a:lnTo>
                  <a:pt x="4622" y="785"/>
                </a:lnTo>
                <a:lnTo>
                  <a:pt x="4607" y="780"/>
                </a:lnTo>
                <a:lnTo>
                  <a:pt x="4599" y="778"/>
                </a:lnTo>
                <a:lnTo>
                  <a:pt x="4592" y="777"/>
                </a:lnTo>
                <a:lnTo>
                  <a:pt x="4583" y="774"/>
                </a:lnTo>
                <a:lnTo>
                  <a:pt x="4575" y="771"/>
                </a:lnTo>
                <a:lnTo>
                  <a:pt x="4566" y="768"/>
                </a:lnTo>
                <a:lnTo>
                  <a:pt x="4558" y="765"/>
                </a:lnTo>
                <a:lnTo>
                  <a:pt x="4540" y="758"/>
                </a:lnTo>
                <a:lnTo>
                  <a:pt x="4522" y="752"/>
                </a:lnTo>
                <a:lnTo>
                  <a:pt x="4487" y="735"/>
                </a:lnTo>
                <a:lnTo>
                  <a:pt x="4455" y="719"/>
                </a:lnTo>
                <a:lnTo>
                  <a:pt x="4426" y="703"/>
                </a:lnTo>
                <a:lnTo>
                  <a:pt x="4402" y="689"/>
                </a:lnTo>
                <a:lnTo>
                  <a:pt x="4379" y="674"/>
                </a:lnTo>
                <a:lnTo>
                  <a:pt x="4361" y="660"/>
                </a:lnTo>
                <a:lnTo>
                  <a:pt x="4346" y="646"/>
                </a:lnTo>
                <a:lnTo>
                  <a:pt x="4335" y="632"/>
                </a:lnTo>
                <a:lnTo>
                  <a:pt x="4329" y="643"/>
                </a:lnTo>
                <a:lnTo>
                  <a:pt x="4323" y="657"/>
                </a:lnTo>
                <a:lnTo>
                  <a:pt x="4313" y="672"/>
                </a:lnTo>
                <a:lnTo>
                  <a:pt x="4302" y="689"/>
                </a:lnTo>
                <a:lnTo>
                  <a:pt x="4268" y="741"/>
                </a:lnTo>
                <a:lnTo>
                  <a:pt x="4231" y="681"/>
                </a:lnTo>
                <a:lnTo>
                  <a:pt x="4218" y="661"/>
                </a:lnTo>
                <a:lnTo>
                  <a:pt x="4209" y="643"/>
                </a:lnTo>
                <a:lnTo>
                  <a:pt x="4201" y="623"/>
                </a:lnTo>
                <a:lnTo>
                  <a:pt x="4197" y="604"/>
                </a:lnTo>
                <a:lnTo>
                  <a:pt x="4176" y="611"/>
                </a:lnTo>
                <a:lnTo>
                  <a:pt x="4157" y="623"/>
                </a:lnTo>
                <a:lnTo>
                  <a:pt x="4139" y="637"/>
                </a:lnTo>
                <a:lnTo>
                  <a:pt x="4123" y="654"/>
                </a:lnTo>
                <a:lnTo>
                  <a:pt x="4107" y="674"/>
                </a:lnTo>
                <a:lnTo>
                  <a:pt x="4093" y="698"/>
                </a:lnTo>
                <a:lnTo>
                  <a:pt x="4079" y="725"/>
                </a:lnTo>
                <a:lnTo>
                  <a:pt x="4068" y="755"/>
                </a:lnTo>
                <a:lnTo>
                  <a:pt x="4060" y="732"/>
                </a:lnTo>
                <a:lnTo>
                  <a:pt x="4054" y="709"/>
                </a:lnTo>
                <a:lnTo>
                  <a:pt x="4049" y="684"/>
                </a:lnTo>
                <a:lnTo>
                  <a:pt x="4046" y="660"/>
                </a:lnTo>
                <a:lnTo>
                  <a:pt x="4043" y="633"/>
                </a:lnTo>
                <a:lnTo>
                  <a:pt x="4043" y="607"/>
                </a:lnTo>
                <a:lnTo>
                  <a:pt x="4043" y="578"/>
                </a:lnTo>
                <a:lnTo>
                  <a:pt x="4046" y="550"/>
                </a:lnTo>
                <a:lnTo>
                  <a:pt x="4049" y="519"/>
                </a:lnTo>
                <a:lnTo>
                  <a:pt x="4054" y="489"/>
                </a:lnTo>
                <a:lnTo>
                  <a:pt x="4060" y="456"/>
                </a:lnTo>
                <a:lnTo>
                  <a:pt x="4068" y="424"/>
                </a:lnTo>
                <a:lnTo>
                  <a:pt x="4076" y="389"/>
                </a:lnTo>
                <a:lnTo>
                  <a:pt x="4086" y="355"/>
                </a:lnTo>
                <a:lnTo>
                  <a:pt x="4098" y="319"/>
                </a:lnTo>
                <a:lnTo>
                  <a:pt x="4111" y="284"/>
                </a:lnTo>
                <a:lnTo>
                  <a:pt x="4084" y="303"/>
                </a:lnTo>
                <a:lnTo>
                  <a:pt x="4059" y="325"/>
                </a:lnTo>
                <a:lnTo>
                  <a:pt x="4034" y="350"/>
                </a:lnTo>
                <a:lnTo>
                  <a:pt x="4012" y="377"/>
                </a:lnTo>
                <a:lnTo>
                  <a:pt x="3990" y="406"/>
                </a:lnTo>
                <a:lnTo>
                  <a:pt x="3971" y="440"/>
                </a:lnTo>
                <a:lnTo>
                  <a:pt x="3951" y="475"/>
                </a:lnTo>
                <a:lnTo>
                  <a:pt x="3935" y="513"/>
                </a:lnTo>
                <a:lnTo>
                  <a:pt x="3879" y="652"/>
                </a:lnTo>
                <a:lnTo>
                  <a:pt x="3861" y="694"/>
                </a:lnTo>
                <a:lnTo>
                  <a:pt x="3844" y="733"/>
                </a:lnTo>
                <a:lnTo>
                  <a:pt x="3826" y="768"/>
                </a:lnTo>
                <a:lnTo>
                  <a:pt x="3812" y="800"/>
                </a:lnTo>
                <a:lnTo>
                  <a:pt x="3799" y="762"/>
                </a:lnTo>
                <a:lnTo>
                  <a:pt x="3787" y="726"/>
                </a:lnTo>
                <a:lnTo>
                  <a:pt x="3761" y="655"/>
                </a:lnTo>
                <a:lnTo>
                  <a:pt x="3745" y="621"/>
                </a:lnTo>
                <a:lnTo>
                  <a:pt x="3730" y="588"/>
                </a:lnTo>
                <a:lnTo>
                  <a:pt x="3698" y="524"/>
                </a:lnTo>
                <a:lnTo>
                  <a:pt x="3675" y="485"/>
                </a:lnTo>
                <a:lnTo>
                  <a:pt x="3655" y="452"/>
                </a:lnTo>
                <a:lnTo>
                  <a:pt x="3632" y="421"/>
                </a:lnTo>
                <a:lnTo>
                  <a:pt x="3611" y="397"/>
                </a:lnTo>
                <a:lnTo>
                  <a:pt x="3588" y="374"/>
                </a:lnTo>
                <a:lnTo>
                  <a:pt x="3568" y="357"/>
                </a:lnTo>
                <a:lnTo>
                  <a:pt x="3545" y="343"/>
                </a:lnTo>
                <a:lnTo>
                  <a:pt x="3524" y="333"/>
                </a:lnTo>
                <a:lnTo>
                  <a:pt x="3528" y="341"/>
                </a:lnTo>
                <a:lnTo>
                  <a:pt x="3532" y="352"/>
                </a:lnTo>
                <a:lnTo>
                  <a:pt x="3539" y="376"/>
                </a:lnTo>
                <a:lnTo>
                  <a:pt x="3544" y="406"/>
                </a:lnTo>
                <a:lnTo>
                  <a:pt x="3545" y="423"/>
                </a:lnTo>
                <a:lnTo>
                  <a:pt x="3547" y="441"/>
                </a:lnTo>
                <a:lnTo>
                  <a:pt x="3547" y="478"/>
                </a:lnTo>
                <a:lnTo>
                  <a:pt x="3546" y="515"/>
                </a:lnTo>
                <a:lnTo>
                  <a:pt x="3542" y="552"/>
                </a:lnTo>
                <a:lnTo>
                  <a:pt x="3538" y="591"/>
                </a:lnTo>
                <a:lnTo>
                  <a:pt x="3533" y="609"/>
                </a:lnTo>
                <a:lnTo>
                  <a:pt x="3531" y="618"/>
                </a:lnTo>
                <a:lnTo>
                  <a:pt x="3530" y="623"/>
                </a:lnTo>
                <a:lnTo>
                  <a:pt x="3530" y="629"/>
                </a:lnTo>
                <a:lnTo>
                  <a:pt x="3521" y="663"/>
                </a:lnTo>
                <a:lnTo>
                  <a:pt x="3509" y="694"/>
                </a:lnTo>
                <a:lnTo>
                  <a:pt x="3502" y="706"/>
                </a:lnTo>
                <a:lnTo>
                  <a:pt x="3500" y="709"/>
                </a:lnTo>
                <a:lnTo>
                  <a:pt x="3499" y="709"/>
                </a:lnTo>
                <a:lnTo>
                  <a:pt x="3499" y="710"/>
                </a:lnTo>
                <a:lnTo>
                  <a:pt x="3499" y="712"/>
                </a:lnTo>
                <a:lnTo>
                  <a:pt x="3497" y="719"/>
                </a:lnTo>
                <a:lnTo>
                  <a:pt x="3488" y="731"/>
                </a:lnTo>
                <a:lnTo>
                  <a:pt x="3483" y="735"/>
                </a:lnTo>
                <a:lnTo>
                  <a:pt x="3481" y="738"/>
                </a:lnTo>
                <a:lnTo>
                  <a:pt x="3480" y="738"/>
                </a:lnTo>
                <a:lnTo>
                  <a:pt x="3480" y="739"/>
                </a:lnTo>
                <a:lnTo>
                  <a:pt x="3480" y="741"/>
                </a:lnTo>
                <a:lnTo>
                  <a:pt x="3470" y="749"/>
                </a:lnTo>
                <a:lnTo>
                  <a:pt x="3461" y="756"/>
                </a:lnTo>
                <a:lnTo>
                  <a:pt x="3458" y="756"/>
                </a:lnTo>
                <a:lnTo>
                  <a:pt x="3455" y="757"/>
                </a:lnTo>
                <a:lnTo>
                  <a:pt x="3451" y="760"/>
                </a:lnTo>
                <a:lnTo>
                  <a:pt x="3442" y="763"/>
                </a:lnTo>
                <a:lnTo>
                  <a:pt x="3430" y="764"/>
                </a:lnTo>
                <a:lnTo>
                  <a:pt x="3421" y="764"/>
                </a:lnTo>
                <a:lnTo>
                  <a:pt x="3410" y="761"/>
                </a:lnTo>
                <a:lnTo>
                  <a:pt x="3399" y="756"/>
                </a:lnTo>
                <a:lnTo>
                  <a:pt x="3380" y="745"/>
                </a:lnTo>
                <a:lnTo>
                  <a:pt x="3371" y="736"/>
                </a:lnTo>
                <a:lnTo>
                  <a:pt x="3363" y="727"/>
                </a:lnTo>
                <a:lnTo>
                  <a:pt x="3355" y="717"/>
                </a:lnTo>
                <a:lnTo>
                  <a:pt x="3349" y="706"/>
                </a:lnTo>
                <a:lnTo>
                  <a:pt x="3318" y="622"/>
                </a:lnTo>
                <a:lnTo>
                  <a:pt x="3309" y="606"/>
                </a:lnTo>
                <a:lnTo>
                  <a:pt x="3304" y="600"/>
                </a:lnTo>
                <a:lnTo>
                  <a:pt x="3301" y="596"/>
                </a:lnTo>
                <a:lnTo>
                  <a:pt x="3295" y="593"/>
                </a:lnTo>
                <a:lnTo>
                  <a:pt x="3291" y="593"/>
                </a:lnTo>
                <a:lnTo>
                  <a:pt x="3285" y="593"/>
                </a:lnTo>
                <a:lnTo>
                  <a:pt x="3280" y="596"/>
                </a:lnTo>
                <a:lnTo>
                  <a:pt x="3271" y="600"/>
                </a:lnTo>
                <a:lnTo>
                  <a:pt x="3263" y="608"/>
                </a:lnTo>
                <a:lnTo>
                  <a:pt x="3253" y="618"/>
                </a:lnTo>
                <a:lnTo>
                  <a:pt x="3243" y="631"/>
                </a:lnTo>
                <a:lnTo>
                  <a:pt x="3230" y="646"/>
                </a:lnTo>
                <a:lnTo>
                  <a:pt x="3217" y="663"/>
                </a:lnTo>
                <a:lnTo>
                  <a:pt x="3202" y="683"/>
                </a:lnTo>
                <a:lnTo>
                  <a:pt x="3188" y="708"/>
                </a:lnTo>
                <a:lnTo>
                  <a:pt x="3185" y="677"/>
                </a:lnTo>
                <a:lnTo>
                  <a:pt x="3186" y="647"/>
                </a:lnTo>
                <a:lnTo>
                  <a:pt x="3190" y="615"/>
                </a:lnTo>
                <a:lnTo>
                  <a:pt x="3196" y="584"/>
                </a:lnTo>
                <a:lnTo>
                  <a:pt x="3204" y="549"/>
                </a:lnTo>
                <a:lnTo>
                  <a:pt x="3214" y="515"/>
                </a:lnTo>
                <a:lnTo>
                  <a:pt x="3227" y="479"/>
                </a:lnTo>
                <a:lnTo>
                  <a:pt x="3241" y="443"/>
                </a:lnTo>
                <a:lnTo>
                  <a:pt x="3256" y="408"/>
                </a:lnTo>
                <a:lnTo>
                  <a:pt x="3272" y="376"/>
                </a:lnTo>
                <a:lnTo>
                  <a:pt x="3289" y="347"/>
                </a:lnTo>
                <a:lnTo>
                  <a:pt x="3308" y="321"/>
                </a:lnTo>
                <a:lnTo>
                  <a:pt x="3325" y="296"/>
                </a:lnTo>
                <a:lnTo>
                  <a:pt x="3343" y="274"/>
                </a:lnTo>
                <a:lnTo>
                  <a:pt x="3363" y="255"/>
                </a:lnTo>
                <a:lnTo>
                  <a:pt x="3383" y="238"/>
                </a:lnTo>
                <a:lnTo>
                  <a:pt x="3335" y="242"/>
                </a:lnTo>
                <a:lnTo>
                  <a:pt x="3312" y="245"/>
                </a:lnTo>
                <a:lnTo>
                  <a:pt x="3291" y="253"/>
                </a:lnTo>
                <a:lnTo>
                  <a:pt x="3269" y="262"/>
                </a:lnTo>
                <a:lnTo>
                  <a:pt x="3248" y="272"/>
                </a:lnTo>
                <a:lnTo>
                  <a:pt x="3208" y="299"/>
                </a:lnTo>
                <a:lnTo>
                  <a:pt x="3176" y="324"/>
                </a:lnTo>
                <a:lnTo>
                  <a:pt x="3160" y="339"/>
                </a:lnTo>
                <a:lnTo>
                  <a:pt x="3145" y="358"/>
                </a:lnTo>
                <a:lnTo>
                  <a:pt x="3113" y="397"/>
                </a:lnTo>
                <a:lnTo>
                  <a:pt x="3097" y="419"/>
                </a:lnTo>
                <a:lnTo>
                  <a:pt x="3082" y="443"/>
                </a:lnTo>
                <a:lnTo>
                  <a:pt x="2972" y="615"/>
                </a:lnTo>
                <a:lnTo>
                  <a:pt x="2956" y="638"/>
                </a:lnTo>
                <a:lnTo>
                  <a:pt x="2940" y="660"/>
                </a:lnTo>
                <a:lnTo>
                  <a:pt x="2909" y="699"/>
                </a:lnTo>
                <a:lnTo>
                  <a:pt x="2878" y="732"/>
                </a:lnTo>
                <a:lnTo>
                  <a:pt x="2864" y="746"/>
                </a:lnTo>
                <a:lnTo>
                  <a:pt x="2850" y="758"/>
                </a:lnTo>
                <a:lnTo>
                  <a:pt x="2848" y="752"/>
                </a:lnTo>
                <a:lnTo>
                  <a:pt x="2846" y="749"/>
                </a:lnTo>
                <a:lnTo>
                  <a:pt x="2846" y="748"/>
                </a:lnTo>
                <a:lnTo>
                  <a:pt x="2846" y="746"/>
                </a:lnTo>
                <a:lnTo>
                  <a:pt x="2842" y="732"/>
                </a:lnTo>
                <a:lnTo>
                  <a:pt x="2838" y="723"/>
                </a:lnTo>
                <a:lnTo>
                  <a:pt x="2836" y="713"/>
                </a:lnTo>
                <a:lnTo>
                  <a:pt x="2832" y="703"/>
                </a:lnTo>
                <a:lnTo>
                  <a:pt x="2828" y="694"/>
                </a:lnTo>
                <a:lnTo>
                  <a:pt x="2820" y="672"/>
                </a:lnTo>
                <a:lnTo>
                  <a:pt x="2816" y="654"/>
                </a:lnTo>
                <a:lnTo>
                  <a:pt x="2811" y="639"/>
                </a:lnTo>
                <a:lnTo>
                  <a:pt x="2810" y="626"/>
                </a:lnTo>
                <a:lnTo>
                  <a:pt x="2769" y="677"/>
                </a:lnTo>
                <a:lnTo>
                  <a:pt x="2754" y="695"/>
                </a:lnTo>
                <a:lnTo>
                  <a:pt x="2742" y="711"/>
                </a:lnTo>
                <a:lnTo>
                  <a:pt x="2733" y="725"/>
                </a:lnTo>
                <a:lnTo>
                  <a:pt x="2730" y="731"/>
                </a:lnTo>
                <a:lnTo>
                  <a:pt x="2728" y="738"/>
                </a:lnTo>
                <a:lnTo>
                  <a:pt x="2693" y="666"/>
                </a:lnTo>
                <a:lnTo>
                  <a:pt x="2677" y="629"/>
                </a:lnTo>
                <a:lnTo>
                  <a:pt x="2663" y="593"/>
                </a:lnTo>
                <a:lnTo>
                  <a:pt x="2639" y="519"/>
                </a:lnTo>
                <a:lnTo>
                  <a:pt x="2629" y="480"/>
                </a:lnTo>
                <a:lnTo>
                  <a:pt x="2622" y="443"/>
                </a:lnTo>
                <a:lnTo>
                  <a:pt x="2615" y="455"/>
                </a:lnTo>
                <a:lnTo>
                  <a:pt x="2612" y="462"/>
                </a:lnTo>
                <a:lnTo>
                  <a:pt x="2609" y="471"/>
                </a:lnTo>
                <a:lnTo>
                  <a:pt x="2603" y="491"/>
                </a:lnTo>
                <a:lnTo>
                  <a:pt x="2599" y="501"/>
                </a:lnTo>
                <a:lnTo>
                  <a:pt x="2597" y="514"/>
                </a:lnTo>
                <a:lnTo>
                  <a:pt x="2588" y="540"/>
                </a:lnTo>
                <a:lnTo>
                  <a:pt x="2583" y="553"/>
                </a:lnTo>
                <a:lnTo>
                  <a:pt x="2580" y="570"/>
                </a:lnTo>
                <a:lnTo>
                  <a:pt x="2571" y="603"/>
                </a:lnTo>
                <a:lnTo>
                  <a:pt x="2566" y="621"/>
                </a:lnTo>
                <a:lnTo>
                  <a:pt x="2562" y="640"/>
                </a:lnTo>
                <a:lnTo>
                  <a:pt x="2553" y="672"/>
                </a:lnTo>
                <a:lnTo>
                  <a:pt x="2544" y="701"/>
                </a:lnTo>
                <a:lnTo>
                  <a:pt x="2535" y="727"/>
                </a:lnTo>
                <a:lnTo>
                  <a:pt x="2527" y="753"/>
                </a:lnTo>
                <a:lnTo>
                  <a:pt x="2518" y="775"/>
                </a:lnTo>
                <a:lnTo>
                  <a:pt x="2511" y="794"/>
                </a:lnTo>
                <a:lnTo>
                  <a:pt x="2503" y="812"/>
                </a:lnTo>
                <a:lnTo>
                  <a:pt x="2496" y="827"/>
                </a:lnTo>
                <a:lnTo>
                  <a:pt x="2486" y="813"/>
                </a:lnTo>
                <a:lnTo>
                  <a:pt x="2477" y="798"/>
                </a:lnTo>
                <a:lnTo>
                  <a:pt x="2471" y="789"/>
                </a:lnTo>
                <a:lnTo>
                  <a:pt x="2466" y="780"/>
                </a:lnTo>
                <a:lnTo>
                  <a:pt x="2457" y="761"/>
                </a:lnTo>
                <a:lnTo>
                  <a:pt x="2450" y="749"/>
                </a:lnTo>
                <a:lnTo>
                  <a:pt x="2448" y="746"/>
                </a:lnTo>
                <a:lnTo>
                  <a:pt x="2447" y="743"/>
                </a:lnTo>
                <a:lnTo>
                  <a:pt x="2445" y="739"/>
                </a:lnTo>
                <a:lnTo>
                  <a:pt x="2433" y="714"/>
                </a:lnTo>
                <a:lnTo>
                  <a:pt x="2426" y="701"/>
                </a:lnTo>
                <a:lnTo>
                  <a:pt x="2423" y="694"/>
                </a:lnTo>
                <a:lnTo>
                  <a:pt x="2421" y="688"/>
                </a:lnTo>
                <a:lnTo>
                  <a:pt x="2409" y="660"/>
                </a:lnTo>
                <a:lnTo>
                  <a:pt x="2316" y="455"/>
                </a:lnTo>
                <a:lnTo>
                  <a:pt x="2300" y="424"/>
                </a:lnTo>
                <a:lnTo>
                  <a:pt x="2284" y="397"/>
                </a:lnTo>
                <a:lnTo>
                  <a:pt x="2255" y="347"/>
                </a:lnTo>
                <a:lnTo>
                  <a:pt x="2238" y="325"/>
                </a:lnTo>
                <a:lnTo>
                  <a:pt x="2224" y="306"/>
                </a:lnTo>
                <a:lnTo>
                  <a:pt x="2194" y="272"/>
                </a:lnTo>
                <a:lnTo>
                  <a:pt x="2162" y="245"/>
                </a:lnTo>
                <a:lnTo>
                  <a:pt x="2146" y="235"/>
                </a:lnTo>
                <a:lnTo>
                  <a:pt x="2132" y="227"/>
                </a:lnTo>
                <a:lnTo>
                  <a:pt x="2116" y="220"/>
                </a:lnTo>
                <a:lnTo>
                  <a:pt x="2101" y="216"/>
                </a:lnTo>
                <a:lnTo>
                  <a:pt x="2085" y="213"/>
                </a:lnTo>
                <a:lnTo>
                  <a:pt x="2071" y="214"/>
                </a:lnTo>
                <a:lnTo>
                  <a:pt x="2081" y="233"/>
                </a:lnTo>
                <a:lnTo>
                  <a:pt x="2091" y="253"/>
                </a:lnTo>
                <a:lnTo>
                  <a:pt x="2099" y="275"/>
                </a:lnTo>
                <a:lnTo>
                  <a:pt x="2107" y="300"/>
                </a:lnTo>
                <a:lnTo>
                  <a:pt x="2113" y="324"/>
                </a:lnTo>
                <a:lnTo>
                  <a:pt x="2118" y="352"/>
                </a:lnTo>
                <a:lnTo>
                  <a:pt x="2122" y="380"/>
                </a:lnTo>
                <a:lnTo>
                  <a:pt x="2125" y="411"/>
                </a:lnTo>
                <a:lnTo>
                  <a:pt x="2125" y="438"/>
                </a:lnTo>
                <a:lnTo>
                  <a:pt x="2125" y="450"/>
                </a:lnTo>
                <a:lnTo>
                  <a:pt x="2126" y="464"/>
                </a:lnTo>
                <a:lnTo>
                  <a:pt x="2125" y="490"/>
                </a:lnTo>
                <a:lnTo>
                  <a:pt x="2125" y="515"/>
                </a:lnTo>
                <a:lnTo>
                  <a:pt x="2122" y="538"/>
                </a:lnTo>
                <a:lnTo>
                  <a:pt x="2119" y="563"/>
                </a:lnTo>
                <a:lnTo>
                  <a:pt x="2115" y="585"/>
                </a:lnTo>
                <a:lnTo>
                  <a:pt x="2110" y="608"/>
                </a:lnTo>
                <a:lnTo>
                  <a:pt x="2103" y="628"/>
                </a:lnTo>
                <a:lnTo>
                  <a:pt x="2097" y="645"/>
                </a:lnTo>
                <a:lnTo>
                  <a:pt x="2092" y="652"/>
                </a:lnTo>
                <a:lnTo>
                  <a:pt x="2089" y="659"/>
                </a:lnTo>
                <a:lnTo>
                  <a:pt x="2082" y="672"/>
                </a:lnTo>
                <a:lnTo>
                  <a:pt x="2072" y="680"/>
                </a:lnTo>
                <a:lnTo>
                  <a:pt x="2068" y="683"/>
                </a:lnTo>
                <a:lnTo>
                  <a:pt x="2066" y="684"/>
                </a:lnTo>
                <a:lnTo>
                  <a:pt x="2064" y="687"/>
                </a:lnTo>
                <a:lnTo>
                  <a:pt x="2055" y="689"/>
                </a:lnTo>
                <a:lnTo>
                  <a:pt x="2046" y="690"/>
                </a:lnTo>
                <a:lnTo>
                  <a:pt x="2032" y="685"/>
                </a:lnTo>
                <a:lnTo>
                  <a:pt x="2021" y="677"/>
                </a:lnTo>
                <a:lnTo>
                  <a:pt x="2010" y="665"/>
                </a:lnTo>
                <a:lnTo>
                  <a:pt x="1998" y="648"/>
                </a:lnTo>
                <a:lnTo>
                  <a:pt x="1984" y="628"/>
                </a:lnTo>
                <a:lnTo>
                  <a:pt x="1973" y="602"/>
                </a:lnTo>
                <a:lnTo>
                  <a:pt x="1966" y="587"/>
                </a:lnTo>
                <a:lnTo>
                  <a:pt x="1960" y="573"/>
                </a:lnTo>
                <a:lnTo>
                  <a:pt x="1949" y="541"/>
                </a:lnTo>
                <a:lnTo>
                  <a:pt x="1928" y="587"/>
                </a:lnTo>
                <a:lnTo>
                  <a:pt x="1908" y="639"/>
                </a:lnTo>
                <a:lnTo>
                  <a:pt x="1886" y="694"/>
                </a:lnTo>
                <a:lnTo>
                  <a:pt x="1865" y="754"/>
                </a:lnTo>
                <a:lnTo>
                  <a:pt x="1854" y="745"/>
                </a:lnTo>
                <a:lnTo>
                  <a:pt x="1842" y="734"/>
                </a:lnTo>
                <a:lnTo>
                  <a:pt x="1830" y="723"/>
                </a:lnTo>
                <a:lnTo>
                  <a:pt x="1818" y="711"/>
                </a:lnTo>
                <a:lnTo>
                  <a:pt x="1805" y="696"/>
                </a:lnTo>
                <a:lnTo>
                  <a:pt x="1791" y="681"/>
                </a:lnTo>
                <a:lnTo>
                  <a:pt x="1776" y="665"/>
                </a:lnTo>
                <a:lnTo>
                  <a:pt x="1762" y="647"/>
                </a:lnTo>
                <a:lnTo>
                  <a:pt x="1745" y="626"/>
                </a:lnTo>
                <a:lnTo>
                  <a:pt x="1730" y="609"/>
                </a:lnTo>
                <a:lnTo>
                  <a:pt x="1715" y="592"/>
                </a:lnTo>
                <a:lnTo>
                  <a:pt x="1704" y="578"/>
                </a:lnTo>
                <a:lnTo>
                  <a:pt x="1691" y="564"/>
                </a:lnTo>
                <a:lnTo>
                  <a:pt x="1681" y="553"/>
                </a:lnTo>
                <a:lnTo>
                  <a:pt x="1672" y="543"/>
                </a:lnTo>
                <a:lnTo>
                  <a:pt x="1665" y="537"/>
                </a:lnTo>
                <a:lnTo>
                  <a:pt x="1650" y="585"/>
                </a:lnTo>
                <a:lnTo>
                  <a:pt x="1633" y="635"/>
                </a:lnTo>
                <a:lnTo>
                  <a:pt x="1612" y="684"/>
                </a:lnTo>
                <a:lnTo>
                  <a:pt x="1590" y="735"/>
                </a:lnTo>
                <a:lnTo>
                  <a:pt x="1574" y="730"/>
                </a:lnTo>
                <a:lnTo>
                  <a:pt x="1566" y="725"/>
                </a:lnTo>
                <a:lnTo>
                  <a:pt x="1560" y="721"/>
                </a:lnTo>
                <a:lnTo>
                  <a:pt x="1544" y="709"/>
                </a:lnTo>
                <a:lnTo>
                  <a:pt x="1528" y="694"/>
                </a:lnTo>
                <a:lnTo>
                  <a:pt x="1473" y="635"/>
                </a:lnTo>
                <a:lnTo>
                  <a:pt x="1458" y="622"/>
                </a:lnTo>
                <a:lnTo>
                  <a:pt x="1444" y="615"/>
                </a:lnTo>
                <a:lnTo>
                  <a:pt x="1430" y="610"/>
                </a:lnTo>
                <a:lnTo>
                  <a:pt x="1419" y="611"/>
                </a:lnTo>
                <a:lnTo>
                  <a:pt x="1403" y="616"/>
                </a:lnTo>
                <a:lnTo>
                  <a:pt x="1395" y="621"/>
                </a:lnTo>
                <a:lnTo>
                  <a:pt x="1388" y="629"/>
                </a:lnTo>
                <a:lnTo>
                  <a:pt x="1372" y="647"/>
                </a:lnTo>
                <a:lnTo>
                  <a:pt x="1364" y="659"/>
                </a:lnTo>
                <a:lnTo>
                  <a:pt x="1357" y="673"/>
                </a:lnTo>
                <a:lnTo>
                  <a:pt x="1354" y="666"/>
                </a:lnTo>
                <a:lnTo>
                  <a:pt x="1351" y="660"/>
                </a:lnTo>
                <a:lnTo>
                  <a:pt x="1347" y="652"/>
                </a:lnTo>
                <a:lnTo>
                  <a:pt x="1344" y="647"/>
                </a:lnTo>
                <a:lnTo>
                  <a:pt x="1343" y="645"/>
                </a:lnTo>
                <a:lnTo>
                  <a:pt x="1343" y="644"/>
                </a:lnTo>
                <a:lnTo>
                  <a:pt x="1336" y="633"/>
                </a:lnTo>
                <a:lnTo>
                  <a:pt x="1334" y="630"/>
                </a:lnTo>
                <a:lnTo>
                  <a:pt x="1333" y="628"/>
                </a:lnTo>
                <a:lnTo>
                  <a:pt x="1331" y="623"/>
                </a:lnTo>
                <a:lnTo>
                  <a:pt x="1326" y="616"/>
                </a:lnTo>
                <a:lnTo>
                  <a:pt x="1324" y="613"/>
                </a:lnTo>
                <a:lnTo>
                  <a:pt x="1323" y="610"/>
                </a:lnTo>
                <a:lnTo>
                  <a:pt x="1316" y="599"/>
                </a:lnTo>
                <a:lnTo>
                  <a:pt x="1307" y="585"/>
                </a:lnTo>
                <a:lnTo>
                  <a:pt x="1300" y="573"/>
                </a:lnTo>
                <a:lnTo>
                  <a:pt x="1287" y="551"/>
                </a:lnTo>
                <a:lnTo>
                  <a:pt x="1281" y="541"/>
                </a:lnTo>
                <a:lnTo>
                  <a:pt x="1278" y="533"/>
                </a:lnTo>
                <a:lnTo>
                  <a:pt x="1275" y="524"/>
                </a:lnTo>
                <a:lnTo>
                  <a:pt x="1273" y="519"/>
                </a:lnTo>
                <a:lnTo>
                  <a:pt x="1238" y="569"/>
                </a:lnTo>
                <a:lnTo>
                  <a:pt x="1226" y="582"/>
                </a:lnTo>
                <a:lnTo>
                  <a:pt x="1218" y="597"/>
                </a:lnTo>
                <a:lnTo>
                  <a:pt x="1210" y="610"/>
                </a:lnTo>
                <a:lnTo>
                  <a:pt x="1206" y="624"/>
                </a:lnTo>
                <a:lnTo>
                  <a:pt x="1193" y="601"/>
                </a:lnTo>
                <a:lnTo>
                  <a:pt x="1188" y="588"/>
                </a:lnTo>
                <a:lnTo>
                  <a:pt x="1184" y="577"/>
                </a:lnTo>
                <a:lnTo>
                  <a:pt x="1178" y="548"/>
                </a:lnTo>
                <a:lnTo>
                  <a:pt x="1176" y="533"/>
                </a:lnTo>
                <a:lnTo>
                  <a:pt x="1176" y="518"/>
                </a:lnTo>
                <a:lnTo>
                  <a:pt x="1175" y="499"/>
                </a:lnTo>
                <a:lnTo>
                  <a:pt x="1176" y="482"/>
                </a:lnTo>
                <a:lnTo>
                  <a:pt x="1177" y="463"/>
                </a:lnTo>
                <a:lnTo>
                  <a:pt x="1181" y="445"/>
                </a:lnTo>
                <a:lnTo>
                  <a:pt x="1183" y="424"/>
                </a:lnTo>
                <a:lnTo>
                  <a:pt x="1188" y="403"/>
                </a:lnTo>
                <a:lnTo>
                  <a:pt x="1192" y="381"/>
                </a:lnTo>
                <a:lnTo>
                  <a:pt x="1199" y="360"/>
                </a:lnTo>
                <a:lnTo>
                  <a:pt x="1209" y="318"/>
                </a:lnTo>
                <a:lnTo>
                  <a:pt x="1222" y="280"/>
                </a:lnTo>
                <a:lnTo>
                  <a:pt x="1236" y="244"/>
                </a:lnTo>
                <a:lnTo>
                  <a:pt x="1250" y="212"/>
                </a:lnTo>
                <a:lnTo>
                  <a:pt x="1265" y="180"/>
                </a:lnTo>
                <a:lnTo>
                  <a:pt x="1283" y="153"/>
                </a:lnTo>
                <a:lnTo>
                  <a:pt x="1300" y="128"/>
                </a:lnTo>
                <a:lnTo>
                  <a:pt x="1319" y="106"/>
                </a:lnTo>
                <a:lnTo>
                  <a:pt x="1269" y="120"/>
                </a:lnTo>
                <a:lnTo>
                  <a:pt x="1221" y="139"/>
                </a:lnTo>
                <a:lnTo>
                  <a:pt x="1173" y="160"/>
                </a:lnTo>
                <a:lnTo>
                  <a:pt x="1127" y="185"/>
                </a:lnTo>
                <a:lnTo>
                  <a:pt x="1081" y="213"/>
                </a:lnTo>
                <a:lnTo>
                  <a:pt x="1038" y="245"/>
                </a:lnTo>
                <a:lnTo>
                  <a:pt x="995" y="281"/>
                </a:lnTo>
                <a:lnTo>
                  <a:pt x="954" y="322"/>
                </a:lnTo>
                <a:lnTo>
                  <a:pt x="910" y="366"/>
                </a:lnTo>
                <a:lnTo>
                  <a:pt x="872" y="413"/>
                </a:lnTo>
                <a:lnTo>
                  <a:pt x="835" y="461"/>
                </a:lnTo>
                <a:lnTo>
                  <a:pt x="803" y="513"/>
                </a:lnTo>
                <a:lnTo>
                  <a:pt x="773" y="565"/>
                </a:lnTo>
                <a:lnTo>
                  <a:pt x="749" y="621"/>
                </a:lnTo>
                <a:lnTo>
                  <a:pt x="727" y="677"/>
                </a:lnTo>
                <a:lnTo>
                  <a:pt x="710" y="738"/>
                </a:lnTo>
                <a:lnTo>
                  <a:pt x="692" y="717"/>
                </a:lnTo>
                <a:lnTo>
                  <a:pt x="676" y="694"/>
                </a:lnTo>
                <a:lnTo>
                  <a:pt x="660" y="667"/>
                </a:lnTo>
                <a:lnTo>
                  <a:pt x="644" y="639"/>
                </a:lnTo>
                <a:lnTo>
                  <a:pt x="625" y="607"/>
                </a:lnTo>
                <a:lnTo>
                  <a:pt x="609" y="572"/>
                </a:lnTo>
                <a:lnTo>
                  <a:pt x="593" y="534"/>
                </a:lnTo>
                <a:lnTo>
                  <a:pt x="577" y="494"/>
                </a:lnTo>
                <a:lnTo>
                  <a:pt x="573" y="519"/>
                </a:lnTo>
                <a:lnTo>
                  <a:pt x="568" y="545"/>
                </a:lnTo>
                <a:lnTo>
                  <a:pt x="562" y="572"/>
                </a:lnTo>
                <a:lnTo>
                  <a:pt x="558" y="602"/>
                </a:lnTo>
                <a:lnTo>
                  <a:pt x="551" y="631"/>
                </a:lnTo>
                <a:lnTo>
                  <a:pt x="544" y="663"/>
                </a:lnTo>
                <a:lnTo>
                  <a:pt x="536" y="696"/>
                </a:lnTo>
                <a:lnTo>
                  <a:pt x="528" y="731"/>
                </a:lnTo>
                <a:lnTo>
                  <a:pt x="454" y="595"/>
                </a:lnTo>
                <a:lnTo>
                  <a:pt x="431" y="555"/>
                </a:lnTo>
                <a:lnTo>
                  <a:pt x="411" y="520"/>
                </a:lnTo>
                <a:lnTo>
                  <a:pt x="393" y="491"/>
                </a:lnTo>
                <a:lnTo>
                  <a:pt x="378" y="468"/>
                </a:lnTo>
                <a:lnTo>
                  <a:pt x="346" y="802"/>
                </a:lnTo>
                <a:lnTo>
                  <a:pt x="180" y="482"/>
                </a:lnTo>
                <a:lnTo>
                  <a:pt x="155" y="434"/>
                </a:lnTo>
                <a:lnTo>
                  <a:pt x="131" y="389"/>
                </a:lnTo>
                <a:lnTo>
                  <a:pt x="107" y="346"/>
                </a:lnTo>
                <a:lnTo>
                  <a:pt x="85" y="308"/>
                </a:lnTo>
                <a:lnTo>
                  <a:pt x="62" y="270"/>
                </a:lnTo>
                <a:lnTo>
                  <a:pt x="40" y="236"/>
                </a:lnTo>
                <a:lnTo>
                  <a:pt x="20" y="205"/>
                </a:lnTo>
                <a:lnTo>
                  <a:pt x="0" y="177"/>
                </a:lnTo>
                <a:lnTo>
                  <a:pt x="13" y="230"/>
                </a:lnTo>
                <a:lnTo>
                  <a:pt x="25" y="287"/>
                </a:lnTo>
                <a:lnTo>
                  <a:pt x="37" y="344"/>
                </a:lnTo>
                <a:lnTo>
                  <a:pt x="48" y="404"/>
                </a:lnTo>
                <a:lnTo>
                  <a:pt x="58" y="463"/>
                </a:lnTo>
                <a:lnTo>
                  <a:pt x="68" y="526"/>
                </a:lnTo>
                <a:lnTo>
                  <a:pt x="76" y="588"/>
                </a:lnTo>
                <a:lnTo>
                  <a:pt x="85" y="653"/>
                </a:lnTo>
                <a:lnTo>
                  <a:pt x="91" y="718"/>
                </a:lnTo>
                <a:lnTo>
                  <a:pt x="98" y="785"/>
                </a:lnTo>
                <a:lnTo>
                  <a:pt x="102" y="852"/>
                </a:lnTo>
                <a:lnTo>
                  <a:pt x="108" y="923"/>
                </a:lnTo>
                <a:lnTo>
                  <a:pt x="110" y="992"/>
                </a:lnTo>
                <a:lnTo>
                  <a:pt x="114" y="1065"/>
                </a:lnTo>
                <a:lnTo>
                  <a:pt x="116" y="1138"/>
                </a:lnTo>
                <a:lnTo>
                  <a:pt x="118" y="1214"/>
                </a:lnTo>
                <a:lnTo>
                  <a:pt x="118" y="1262"/>
                </a:lnTo>
                <a:lnTo>
                  <a:pt x="118" y="1316"/>
                </a:lnTo>
                <a:lnTo>
                  <a:pt x="118" y="1374"/>
                </a:lnTo>
                <a:lnTo>
                  <a:pt x="118" y="1438"/>
                </a:lnTo>
                <a:lnTo>
                  <a:pt x="116" y="1506"/>
                </a:lnTo>
                <a:lnTo>
                  <a:pt x="116" y="1580"/>
                </a:lnTo>
                <a:lnTo>
                  <a:pt x="114" y="1657"/>
                </a:lnTo>
                <a:lnTo>
                  <a:pt x="114" y="1741"/>
                </a:lnTo>
                <a:lnTo>
                  <a:pt x="104" y="2278"/>
                </a:lnTo>
                <a:lnTo>
                  <a:pt x="13882" y="2278"/>
                </a:lnTo>
                <a:lnTo>
                  <a:pt x="13882" y="331"/>
                </a:lnTo>
                <a:close/>
              </a:path>
            </a:pathLst>
          </a:custGeom>
          <a:solidFill>
            <a:srgbClr val="51B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rgbClr val="000000"/>
              </a:solidFill>
            </a:endParaRPr>
          </a:p>
        </p:txBody>
      </p:sp>
      <p:pic>
        <p:nvPicPr>
          <p:cNvPr id="97317" name="Picture 8" descr="C:\Users\zhong\Desktop\新建文件夹1\2457331_161310636000_2_副本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0"/>
            <a:ext cx="48910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33" grpId="0" animBg="1"/>
      <p:bldP spid="9730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全屏显示(4:3)</PresentationFormat>
  <Paragraphs>210</Paragraphs>
  <Slides>27</Slides>
  <Notes>27</Notes>
  <HiddenSlides>0</HiddenSlides>
  <MMClips>3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Broadway BT</vt:lpstr>
      <vt:lpstr>EucrosiaUPC</vt:lpstr>
      <vt:lpstr>GCFrutiger</vt:lpstr>
      <vt:lpstr>楷体_GB2312</vt:lpstr>
      <vt:lpstr>宋体</vt:lpstr>
      <vt:lpstr>微软雅黑</vt:lpstr>
      <vt:lpstr>Arial</vt:lpstr>
      <vt:lpstr>Arial Black</vt:lpstr>
      <vt:lpstr>Calibri</vt:lpstr>
      <vt:lpstr>Comic Sans MS</vt:lpstr>
      <vt:lpstr>Elephant</vt:lpstr>
      <vt:lpstr>Jokerman</vt:lpstr>
      <vt:lpstr>Wingdings</vt:lpstr>
      <vt:lpstr>WWW.2PPT.COM
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2018-07-30T09:04:00Z</dcterms:created>
  <dcterms:modified xsi:type="dcterms:W3CDTF">2023-01-16T15:42:28Z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A1D40E8CB9904855AA59BFB8F5191AD2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