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6" r:id="rId2"/>
  </p:sldMasterIdLst>
  <p:notesMasterIdLst>
    <p:notesMasterId r:id="rId28"/>
  </p:notesMasterIdLst>
  <p:handoutMasterIdLst>
    <p:handoutMasterId r:id="rId29"/>
  </p:handoutMasterIdLst>
  <p:sldIdLst>
    <p:sldId id="256" r:id="rId3"/>
    <p:sldId id="259" r:id="rId4"/>
    <p:sldId id="264" r:id="rId5"/>
    <p:sldId id="257" r:id="rId6"/>
    <p:sldId id="263" r:id="rId7"/>
    <p:sldId id="260" r:id="rId8"/>
    <p:sldId id="261" r:id="rId9"/>
    <p:sldId id="262" r:id="rId10"/>
    <p:sldId id="280" r:id="rId11"/>
    <p:sldId id="265" r:id="rId12"/>
    <p:sldId id="268" r:id="rId13"/>
    <p:sldId id="269" r:id="rId14"/>
    <p:sldId id="270" r:id="rId15"/>
    <p:sldId id="266" r:id="rId16"/>
    <p:sldId id="273" r:id="rId17"/>
    <p:sldId id="281" r:id="rId18"/>
    <p:sldId id="279" r:id="rId19"/>
    <p:sldId id="275" r:id="rId20"/>
    <p:sldId id="274" r:id="rId21"/>
    <p:sldId id="282" r:id="rId22"/>
    <p:sldId id="267" r:id="rId23"/>
    <p:sldId id="276" r:id="rId24"/>
    <p:sldId id="271" r:id="rId25"/>
    <p:sldId id="272" r:id="rId26"/>
    <p:sldId id="278"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p15:clr>
            <a:srgbClr val="A4A3A4"/>
          </p15:clr>
        </p15:guide>
        <p15:guide id="2" pos="3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2829"/>
    <a:srgbClr val="3FAA96"/>
    <a:srgbClr val="EDBF5F"/>
    <a:srgbClr val="E2D0BA"/>
    <a:srgbClr val="25894D"/>
    <a:srgbClr val="D9C593"/>
    <a:srgbClr val="BCDABE"/>
    <a:srgbClr val="229465"/>
    <a:srgbClr val="970000"/>
    <a:srgbClr val="C22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82"/>
  </p:normalViewPr>
  <p:slideViewPr>
    <p:cSldViewPr snapToGrid="0" snapToObjects="1" showGuides="1">
      <p:cViewPr>
        <p:scale>
          <a:sx n="75" d="100"/>
          <a:sy n="75" d="100"/>
        </p:scale>
        <p:origin x="-1914" y="-1104"/>
      </p:cViewPr>
      <p:guideLst>
        <p:guide orient="horz" pos="2188"/>
        <p:guide pos="38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5714C-A7AC-3A4A-B783-0ECD5A04C468}" type="datetimeFigureOut">
              <a:rPr lang="zh-CN" altLang="en-US"/>
              <a:t>2023-01-10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B70F9-2B30-4544-981D-597F791A30D8}" type="slidenum">
              <a:rPr/>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10</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11</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12</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13</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14</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15</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16</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17</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18</a:t>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19</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2</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20</a:t>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21</a:t>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22</a:t>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23</a:t>
            </a:fld>
            <a:endParaRPr kumimoji="1"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24</a:t>
            </a:fld>
            <a:endParaRPr kumimoji="1"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25</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3</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4</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5</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6</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7</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8</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5B70F9-2B30-4544-981D-597F791A30D8}" type="slidenum">
              <a:rPr lang="en-US" altLang="zh-CN" smtClean="0"/>
              <a:t>9</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C8112A29-FABA-4A40-BB4B-B5CEDBBB0638}" type="datetimeFigureOut">
              <a:rPr kumimoji="1" lang="zh-CN" altLang="en-US" smtClean="0"/>
              <a:t>2023-01-10</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C8112A29-FABA-4A40-BB4B-B5CEDBBB0638}" type="datetimeFigureOut">
              <a:rPr kumimoji="1" lang="zh-CN" altLang="en-US" smtClean="0"/>
              <a:t>2023-01-10</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
        <p:nvSpPr>
          <p:cNvPr id="11" name="TextBox 10"/>
          <p:cNvSpPr txBox="1"/>
          <p:nvPr userDrawn="1"/>
        </p:nvSpPr>
        <p:spPr>
          <a:xfrm>
            <a:off x="955204" y="6721475"/>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C8112A29-FABA-4A40-BB4B-B5CEDBBB0638}" type="datetimeFigureOut">
              <a:rPr kumimoji="1" lang="zh-CN" altLang="en-US" smtClean="0"/>
              <a:t>2023-01-10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112A29-FABA-4A40-BB4B-B5CEDBBB0638}" type="datetimeFigureOut">
              <a:rPr kumimoji="1" lang="zh-CN" altLang="en-US" smtClean="0"/>
              <a:t>2023-01-10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C8112A29-FABA-4A40-BB4B-B5CEDBBB0638}" type="datetimeFigureOut">
              <a:rPr kumimoji="1" lang="zh-CN" altLang="en-US" smtClean="0"/>
              <a:t>2023-01-10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C8112A29-FABA-4A40-BB4B-B5CEDBBB0638}" type="datetimeFigureOut">
              <a:rPr kumimoji="1" lang="zh-CN" altLang="en-US" smtClean="0"/>
              <a:t>2023-01-10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C8112A29-FABA-4A40-BB4B-B5CEDBBB0638}"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C8112A29-FABA-4A40-BB4B-B5CEDBBB0638}"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圆角矩形 7"/>
          <p:cNvSpPr/>
          <p:nvPr userDrawn="1"/>
        </p:nvSpPr>
        <p:spPr>
          <a:xfrm>
            <a:off x="318656" y="1080655"/>
            <a:ext cx="11596254" cy="5015346"/>
          </a:xfrm>
          <a:prstGeom prst="roundRect">
            <a:avLst>
              <a:gd name="adj" fmla="val 2718"/>
            </a:avLst>
          </a:prstGeom>
          <a:solidFill>
            <a:schemeClr val="bg1">
              <a:alpha val="90000"/>
            </a:schemeClr>
          </a:solidFill>
          <a:ln>
            <a:noFill/>
          </a:ln>
          <a:effectLst>
            <a:outerShdw blurRad="88900" sx="101000" sy="101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C8112A29-FABA-4A40-BB4B-B5CEDBBB0638}"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C8112A29-FABA-4A40-BB4B-B5CEDBBB0638}"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C8112A29-FABA-4A40-BB4B-B5CEDBBB0638}" type="datetimeFigureOut">
              <a:rPr kumimoji="1" lang="zh-CN" altLang="en-US" smtClean="0"/>
              <a:t>2023-01-10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B2387AF-2666-3347-BDF4-48292F4C00B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12A29-FABA-4A40-BB4B-B5CEDBBB0638}" type="datetimeFigureOut">
              <a:rPr kumimoji="1" lang="zh-CN" altLang="en-US" smtClean="0"/>
              <a:t>2023-01-10</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387AF-2666-3347-BDF4-48292F4C00BE}"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6.jpeg"/><Relationship Id="rId7"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图片 3" descr="C:\Users\admin\Desktop\51miz-E975395-031F6C1F.png51miz-E975395-031F6C1F"/>
          <p:cNvPicPr>
            <a:picLocks noChangeAspect="1"/>
          </p:cNvPicPr>
          <p:nvPr/>
        </p:nvPicPr>
        <p:blipFill>
          <a:blip r:embed="rId4" cstate="screen"/>
          <a:srcRect/>
          <a:stretch>
            <a:fillRect/>
          </a:stretch>
        </p:blipFill>
        <p:spPr>
          <a:xfrm>
            <a:off x="1961515" y="337185"/>
            <a:ext cx="8765540" cy="6183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图片 1" descr="C:\Users\admin\Desktop\51miz-E842765-9229492C.png51miz-E842765-9229492C"/>
          <p:cNvPicPr>
            <a:picLocks noChangeAspect="1"/>
          </p:cNvPicPr>
          <p:nvPr/>
        </p:nvPicPr>
        <p:blipFill>
          <a:blip r:embed="rId4" cstate="screen"/>
          <a:srcRect/>
          <a:stretch>
            <a:fillRect/>
          </a:stretch>
        </p:blipFill>
        <p:spPr>
          <a:xfrm>
            <a:off x="2936875" y="1725295"/>
            <a:ext cx="6843395" cy="3406775"/>
          </a:xfrm>
          <a:prstGeom prst="rect">
            <a:avLst/>
          </a:prstGeom>
        </p:spPr>
      </p:pic>
      <p:sp>
        <p:nvSpPr>
          <p:cNvPr id="8" name="文本框 7"/>
          <p:cNvSpPr txBox="1"/>
          <p:nvPr/>
        </p:nvSpPr>
        <p:spPr>
          <a:xfrm>
            <a:off x="4109382" y="3333045"/>
            <a:ext cx="3974165" cy="830997"/>
          </a:xfrm>
          <a:prstGeom prst="rect">
            <a:avLst/>
          </a:prstGeom>
          <a:noFill/>
        </p:spPr>
        <p:txBody>
          <a:bodyPr wrap="none" rtlCol="0">
            <a:spAutoFit/>
          </a:bodyPr>
          <a:lstStyle/>
          <a:p>
            <a:r>
              <a:rPr kumimoji="1" lang="zh-CN" altLang="en-US" sz="4800" b="1" dirty="0">
                <a:solidFill>
                  <a:srgbClr val="C12829"/>
                </a:solidFill>
                <a:cs typeface="+mn-ea"/>
                <a:sym typeface="+mn-lt"/>
              </a:rPr>
              <a:t>活动受众分析</a:t>
            </a:r>
          </a:p>
        </p:txBody>
      </p:sp>
      <p:sp>
        <p:nvSpPr>
          <p:cNvPr id="11" name="文本框 10"/>
          <p:cNvSpPr txBox="1"/>
          <p:nvPr/>
        </p:nvSpPr>
        <p:spPr>
          <a:xfrm>
            <a:off x="3834130" y="4164330"/>
            <a:ext cx="4419600" cy="423545"/>
          </a:xfrm>
          <a:prstGeom prst="rect">
            <a:avLst/>
          </a:prstGeom>
          <a:noFill/>
        </p:spPr>
        <p:txBody>
          <a:bodyPr wrap="square" rtlCol="0">
            <a:spAutoFit/>
          </a:bodyPr>
          <a:lstStyle/>
          <a:p>
            <a:pPr algn="ctr">
              <a:lnSpc>
                <a:spcPct val="120000"/>
              </a:lnSpc>
            </a:pPr>
            <a:r>
              <a:rPr kumimoji="1" lang="zh-CN" altLang="en-US" sz="900" dirty="0">
                <a:solidFill>
                  <a:schemeClr val="tx1">
                    <a:lumMod val="75000"/>
                    <a:lumOff val="25000"/>
                  </a:schemeClr>
                </a:solidFill>
                <a:cs typeface="+mn-ea"/>
                <a:sym typeface="+mn-lt"/>
              </a:rPr>
              <a:t>单击输入详细的文本信息用于补充说明或者输入分标题，间距建议控制在</a:t>
            </a:r>
            <a:r>
              <a:rPr kumimoji="1" lang="en-US" altLang="zh-CN" sz="900" dirty="0">
                <a:solidFill>
                  <a:schemeClr val="tx1">
                    <a:lumMod val="75000"/>
                    <a:lumOff val="25000"/>
                  </a:schemeClr>
                </a:solidFill>
                <a:cs typeface="+mn-ea"/>
                <a:sym typeface="+mn-lt"/>
              </a:rPr>
              <a:t>1.2-1.3</a:t>
            </a:r>
            <a:r>
              <a:rPr kumimoji="1" lang="zh-CN" altLang="en-US" sz="900" dirty="0">
                <a:solidFill>
                  <a:schemeClr val="tx1">
                    <a:lumMod val="75000"/>
                    <a:lumOff val="25000"/>
                  </a:schemeClr>
                </a:solidFill>
                <a:cs typeface="+mn-ea"/>
                <a:sym typeface="+mn-lt"/>
              </a:rPr>
              <a:t>之间单击输入详细的文本信息用于补充说明或者输入分标题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图片 1" descr="C:\Users\admin\Desktop\51miz-E842765-9229492C.png51miz-E842765-9229492C"/>
          <p:cNvPicPr>
            <a:picLocks noChangeAspect="1"/>
          </p:cNvPicPr>
          <p:nvPr/>
        </p:nvPicPr>
        <p:blipFill>
          <a:blip r:embed="rId4" cstate="screen"/>
          <a:srcRect/>
          <a:stretch>
            <a:fillRect/>
          </a:stretch>
        </p:blipFill>
        <p:spPr>
          <a:xfrm>
            <a:off x="4405630" y="1685925"/>
            <a:ext cx="3090545" cy="1538605"/>
          </a:xfrm>
          <a:prstGeom prst="rect">
            <a:avLst/>
          </a:prstGeom>
        </p:spPr>
      </p:pic>
      <p:sp>
        <p:nvSpPr>
          <p:cNvPr id="3" name="文本框 2"/>
          <p:cNvSpPr txBox="1"/>
          <p:nvPr/>
        </p:nvSpPr>
        <p:spPr>
          <a:xfrm>
            <a:off x="4988754" y="2467407"/>
            <a:ext cx="1733167" cy="400110"/>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zh-CN" altLang="en-US" sz="2000" b="1">
                <a:solidFill>
                  <a:srgbClr val="FF0000"/>
                </a:solidFill>
                <a:effectLst>
                  <a:outerShdw blurRad="63500" sx="102000" sy="102000" algn="ctr" rotWithShape="0">
                    <a:prstClr val="black">
                      <a:alpha val="40000"/>
                    </a:prstClr>
                  </a:outerShdw>
                </a:effectLst>
                <a:cs typeface="+mn-ea"/>
                <a:sym typeface="+mn-lt"/>
              </a:rPr>
              <a:t>活动受众分析</a:t>
            </a:r>
            <a:endParaRPr kumimoji="1" lang="zh-CN" altLang="en-US" sz="2000" b="1" dirty="0">
              <a:solidFill>
                <a:srgbClr val="FF0000"/>
              </a:solidFill>
              <a:effectLst>
                <a:outerShdw blurRad="63500" sx="102000" sy="102000" algn="ctr" rotWithShape="0">
                  <a:prstClr val="black">
                    <a:alpha val="40000"/>
                  </a:prstClr>
                </a:outerShdw>
              </a:effectLst>
              <a:cs typeface="+mn-ea"/>
              <a:sym typeface="+mn-lt"/>
            </a:endParaRPr>
          </a:p>
        </p:txBody>
      </p:sp>
      <p:sp>
        <p:nvSpPr>
          <p:cNvPr id="4" name="文本框 3"/>
          <p:cNvSpPr txBox="1"/>
          <p:nvPr/>
        </p:nvSpPr>
        <p:spPr>
          <a:xfrm>
            <a:off x="1374775" y="3199765"/>
            <a:ext cx="1405890" cy="368300"/>
          </a:xfrm>
          <a:prstGeom prst="rect">
            <a:avLst/>
          </a:prstGeom>
          <a:noFill/>
        </p:spPr>
        <p:txBody>
          <a:bodyPr wrap="square" rtlCol="0">
            <a:spAutoFit/>
          </a:bodyPr>
          <a:lstStyle/>
          <a:p>
            <a:r>
              <a:rPr kumimoji="1" lang="zh-CN" altLang="en-US" dirty="0">
                <a:solidFill>
                  <a:schemeClr val="bg1"/>
                </a:solidFill>
                <a:cs typeface="+mn-ea"/>
                <a:sym typeface="+mn-lt"/>
              </a:rPr>
              <a:t>添加文字</a:t>
            </a:r>
          </a:p>
        </p:txBody>
      </p:sp>
      <p:sp>
        <p:nvSpPr>
          <p:cNvPr id="5" name="文本框 4"/>
          <p:cNvSpPr txBox="1"/>
          <p:nvPr/>
        </p:nvSpPr>
        <p:spPr>
          <a:xfrm>
            <a:off x="1374775" y="3569335"/>
            <a:ext cx="9081135" cy="1104265"/>
          </a:xfrm>
          <a:prstGeom prst="rect">
            <a:avLst/>
          </a:prstGeom>
          <a:noFill/>
        </p:spPr>
        <p:txBody>
          <a:bodyPr wrap="square" rtlCol="0">
            <a:spAutoFit/>
          </a:bodyPr>
          <a:lstStyle/>
          <a:p>
            <a:pPr>
              <a:lnSpc>
                <a:spcPct val="120000"/>
              </a:lnSpc>
            </a:pPr>
            <a:r>
              <a:rPr kumimoji="1" lang="zh-CN" altLang="en-US" sz="1100" dirty="0">
                <a:solidFill>
                  <a:schemeClr val="bg1"/>
                </a:solidFill>
                <a:cs typeface="+mn-ea"/>
                <a:sym typeface="+mn-lt"/>
              </a:rPr>
              <a:t>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之间单击输入详细的文本信息用于补充说明或者输入分标题单击输入详细的文本信息用于补充说明或者输入分标题，间距建议控制在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之间单击输入详细的文本信息用于补充说明或者输入分标题单击输入详细的文本信息用于补充说明或者输入分标题，间距建议控制在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之间单击输入详细的文本信息用于补充说明或者输入分标题</a:t>
            </a:r>
          </a:p>
          <a:p>
            <a:pPr>
              <a:lnSpc>
                <a:spcPct val="120000"/>
              </a:lnSpc>
            </a:pPr>
            <a:endParaRPr kumimoji="1" lang="zh-CN" altLang="en-US" sz="1100" dirty="0">
              <a:solidFill>
                <a:schemeClr val="bg1"/>
              </a:solidFill>
              <a:cs typeface="+mn-ea"/>
              <a:sym typeface="+mn-lt"/>
            </a:endParaRPr>
          </a:p>
          <a:p>
            <a:pPr>
              <a:lnSpc>
                <a:spcPct val="120000"/>
              </a:lnSpc>
            </a:pPr>
            <a:endParaRPr kumimoji="1" lang="zh-CN" altLang="en-US" sz="1100" dirty="0">
              <a:solidFill>
                <a:schemeClr val="bg1"/>
              </a:solidFill>
              <a:cs typeface="+mn-ea"/>
              <a:sym typeface="+mn-lt"/>
            </a:endParaRPr>
          </a:p>
        </p:txBody>
      </p:sp>
      <p:sp>
        <p:nvSpPr>
          <p:cNvPr id="7" name="文本框 6"/>
          <p:cNvSpPr txBox="1"/>
          <p:nvPr/>
        </p:nvSpPr>
        <p:spPr>
          <a:xfrm>
            <a:off x="1317050" y="4527759"/>
            <a:ext cx="1107996" cy="369332"/>
          </a:xfrm>
          <a:prstGeom prst="rect">
            <a:avLst/>
          </a:prstGeom>
          <a:noFill/>
        </p:spPr>
        <p:txBody>
          <a:bodyPr wrap="none" rtlCol="0">
            <a:spAutoFit/>
          </a:bodyPr>
          <a:lstStyle/>
          <a:p>
            <a:r>
              <a:rPr kumimoji="1" lang="zh-CN" altLang="en-US" dirty="0">
                <a:solidFill>
                  <a:schemeClr val="bg1"/>
                </a:solidFill>
                <a:cs typeface="+mn-ea"/>
                <a:sym typeface="+mn-lt"/>
              </a:rPr>
              <a:t>添加文字</a:t>
            </a:r>
          </a:p>
        </p:txBody>
      </p:sp>
      <p:sp>
        <p:nvSpPr>
          <p:cNvPr id="8" name="文本框 7"/>
          <p:cNvSpPr txBox="1"/>
          <p:nvPr/>
        </p:nvSpPr>
        <p:spPr>
          <a:xfrm>
            <a:off x="1317049" y="4897091"/>
            <a:ext cx="2881744" cy="498598"/>
          </a:xfrm>
          <a:prstGeom prst="rect">
            <a:avLst/>
          </a:prstGeom>
          <a:noFill/>
        </p:spPr>
        <p:txBody>
          <a:bodyPr wrap="square" rtlCol="0">
            <a:spAutoFit/>
          </a:bodyPr>
          <a:lstStyle/>
          <a:p>
            <a:pPr>
              <a:lnSpc>
                <a:spcPct val="120000"/>
              </a:lnSpc>
            </a:pPr>
            <a:r>
              <a:rPr kumimoji="1" lang="zh-CN" altLang="en-US" sz="1100" dirty="0">
                <a:solidFill>
                  <a:schemeClr val="bg1"/>
                </a:solidFill>
                <a:cs typeface="+mn-ea"/>
                <a:sym typeface="+mn-lt"/>
              </a:rPr>
              <a:t>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a:t>
            </a:r>
          </a:p>
        </p:txBody>
      </p:sp>
      <p:sp>
        <p:nvSpPr>
          <p:cNvPr id="11" name="文本框 10"/>
          <p:cNvSpPr txBox="1"/>
          <p:nvPr/>
        </p:nvSpPr>
        <p:spPr>
          <a:xfrm>
            <a:off x="4510465" y="4527759"/>
            <a:ext cx="1107996" cy="369332"/>
          </a:xfrm>
          <a:prstGeom prst="rect">
            <a:avLst/>
          </a:prstGeom>
          <a:noFill/>
        </p:spPr>
        <p:txBody>
          <a:bodyPr wrap="none" rtlCol="0">
            <a:spAutoFit/>
          </a:bodyPr>
          <a:lstStyle/>
          <a:p>
            <a:r>
              <a:rPr kumimoji="1" lang="zh-CN" altLang="en-US" dirty="0">
                <a:solidFill>
                  <a:schemeClr val="bg1"/>
                </a:solidFill>
                <a:cs typeface="+mn-ea"/>
                <a:sym typeface="+mn-lt"/>
              </a:rPr>
              <a:t>添加文字</a:t>
            </a:r>
          </a:p>
        </p:txBody>
      </p:sp>
      <p:sp>
        <p:nvSpPr>
          <p:cNvPr id="12" name="文本框 11"/>
          <p:cNvSpPr txBox="1"/>
          <p:nvPr/>
        </p:nvSpPr>
        <p:spPr>
          <a:xfrm>
            <a:off x="4510464" y="4897091"/>
            <a:ext cx="2881744" cy="498598"/>
          </a:xfrm>
          <a:prstGeom prst="rect">
            <a:avLst/>
          </a:prstGeom>
          <a:noFill/>
        </p:spPr>
        <p:txBody>
          <a:bodyPr wrap="square" rtlCol="0">
            <a:spAutoFit/>
          </a:bodyPr>
          <a:lstStyle/>
          <a:p>
            <a:pPr>
              <a:lnSpc>
                <a:spcPct val="120000"/>
              </a:lnSpc>
            </a:pPr>
            <a:r>
              <a:rPr kumimoji="1" lang="zh-CN" altLang="en-US" sz="1100" dirty="0">
                <a:solidFill>
                  <a:schemeClr val="bg1"/>
                </a:solidFill>
                <a:cs typeface="+mn-ea"/>
                <a:sym typeface="+mn-lt"/>
              </a:rPr>
              <a:t>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a:t>
            </a:r>
          </a:p>
        </p:txBody>
      </p:sp>
      <p:pic>
        <p:nvPicPr>
          <p:cNvPr id="16" name="图片 15" descr="C:\Users\admin\Desktop\圣诞节\51miz-E1093704-DDB49AE8.png51miz-E1093704-DDB49AE8"/>
          <p:cNvPicPr>
            <a:picLocks noChangeAspect="1"/>
          </p:cNvPicPr>
          <p:nvPr/>
        </p:nvPicPr>
        <p:blipFill>
          <a:blip r:embed="rId5" cstate="screen"/>
          <a:srcRect/>
          <a:stretch>
            <a:fillRect/>
          </a:stretch>
        </p:blipFill>
        <p:spPr>
          <a:xfrm>
            <a:off x="7623810" y="4354195"/>
            <a:ext cx="1984375" cy="1713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10199"/>
                            </p:stCondLst>
                            <p:childTnLst>
                              <p:par>
                                <p:cTn id="18" presetID="22" presetClass="entr" presetSubtype="8" fill="hold" grpId="0"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1275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420495" y="3370580"/>
            <a:ext cx="5153025" cy="24517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1" name="图片 40" descr="C:\Users\admin\Desktop\圣诞节\51miz-E842765-9229492C.png51miz-E842765-9229492C"/>
          <p:cNvPicPr>
            <a:picLocks noChangeAspect="1"/>
          </p:cNvPicPr>
          <p:nvPr/>
        </p:nvPicPr>
        <p:blipFill>
          <a:blip r:embed="rId4" cstate="screen"/>
          <a:srcRect/>
          <a:stretch>
            <a:fillRect/>
          </a:stretch>
        </p:blipFill>
        <p:spPr>
          <a:xfrm>
            <a:off x="2619375" y="1822450"/>
            <a:ext cx="3109595" cy="1548130"/>
          </a:xfrm>
          <a:prstGeom prst="rect">
            <a:avLst/>
          </a:prstGeom>
        </p:spPr>
      </p:pic>
      <p:sp>
        <p:nvSpPr>
          <p:cNvPr id="3" name="文本框 2"/>
          <p:cNvSpPr txBox="1"/>
          <p:nvPr/>
        </p:nvSpPr>
        <p:spPr>
          <a:xfrm>
            <a:off x="3225994" y="2583612"/>
            <a:ext cx="1733167" cy="400110"/>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zh-CN" altLang="en-US" sz="2000" b="1">
                <a:solidFill>
                  <a:srgbClr val="FF0000"/>
                </a:solidFill>
                <a:effectLst>
                  <a:outerShdw blurRad="63500" sx="102000" sy="102000" algn="ctr" rotWithShape="0">
                    <a:prstClr val="black">
                      <a:alpha val="40000"/>
                    </a:prstClr>
                  </a:outerShdw>
                </a:effectLst>
                <a:cs typeface="+mn-ea"/>
                <a:sym typeface="+mn-lt"/>
              </a:rPr>
              <a:t>活动受众分析</a:t>
            </a:r>
            <a:endParaRPr kumimoji="1" lang="zh-CN" altLang="en-US" sz="2000" b="1" dirty="0">
              <a:solidFill>
                <a:srgbClr val="FF0000"/>
              </a:solidFill>
              <a:effectLst>
                <a:outerShdw blurRad="63500" sx="102000" sy="102000" algn="ctr" rotWithShape="0">
                  <a:prstClr val="black">
                    <a:alpha val="40000"/>
                  </a:prstClr>
                </a:outerShdw>
              </a:effectLst>
              <a:cs typeface="+mn-ea"/>
              <a:sym typeface="+mn-lt"/>
            </a:endParaRPr>
          </a:p>
        </p:txBody>
      </p:sp>
      <p:sp>
        <p:nvSpPr>
          <p:cNvPr id="6" name="ValueBack"/>
          <p:cNvSpPr/>
          <p:nvPr/>
        </p:nvSpPr>
        <p:spPr>
          <a:xfrm>
            <a:off x="1239982" y="1601493"/>
            <a:ext cx="5704610" cy="4918066"/>
          </a:xfrm>
          <a:prstGeom prst="rect">
            <a:avLst/>
          </a:prstGeom>
          <a:noFill/>
        </p:spPr>
        <p:txBody>
          <a:bodyPr anchor="ctr"/>
          <a:lstStyle/>
          <a:p>
            <a:pPr algn="ctr"/>
            <a:endParaRPr>
              <a:cs typeface="+mn-ea"/>
              <a:sym typeface="+mn-lt"/>
            </a:endParaRPr>
          </a:p>
        </p:txBody>
      </p:sp>
      <p:grpSp>
        <p:nvGrpSpPr>
          <p:cNvPr id="4" name="组合 3"/>
          <p:cNvGrpSpPr/>
          <p:nvPr/>
        </p:nvGrpSpPr>
        <p:grpSpPr>
          <a:xfrm>
            <a:off x="1985645" y="3338195"/>
            <a:ext cx="4006850" cy="2372995"/>
            <a:chOff x="1372360" y="2166787"/>
            <a:chExt cx="5209291" cy="3440101"/>
          </a:xfrm>
        </p:grpSpPr>
        <p:sp>
          <p:nvSpPr>
            <p:cNvPr id="7" name="RelativeShape1"/>
            <p:cNvSpPr/>
            <p:nvPr/>
          </p:nvSpPr>
          <p:spPr>
            <a:xfrm>
              <a:off x="1827329" y="2166787"/>
              <a:ext cx="237498" cy="2601368"/>
            </a:xfrm>
            <a:prstGeom prst="round2SameRect">
              <a:avLst>
                <a:gd name="adj1" fmla="val 50000"/>
                <a:gd name="adj2" fmla="val 0"/>
              </a:avLst>
            </a:prstGeom>
            <a:noFill/>
            <a:ln>
              <a:noFill/>
            </a:ln>
          </p:spPr>
          <p:txBody>
            <a:bodyPr anchor="ctr"/>
            <a:lstStyle/>
            <a:p>
              <a:pPr algn="ctr"/>
              <a:endParaRPr>
                <a:cs typeface="+mn-ea"/>
                <a:sym typeface="+mn-lt"/>
              </a:endParaRPr>
            </a:p>
          </p:txBody>
        </p:sp>
        <p:sp>
          <p:nvSpPr>
            <p:cNvPr id="8" name="RelativeShape2"/>
            <p:cNvSpPr/>
            <p:nvPr/>
          </p:nvSpPr>
          <p:spPr>
            <a:xfrm>
              <a:off x="2842793" y="2166787"/>
              <a:ext cx="237498" cy="2601368"/>
            </a:xfrm>
            <a:prstGeom prst="round2SameRect">
              <a:avLst>
                <a:gd name="adj1" fmla="val 50000"/>
                <a:gd name="adj2" fmla="val 0"/>
              </a:avLst>
            </a:prstGeom>
            <a:noFill/>
            <a:ln>
              <a:noFill/>
            </a:ln>
          </p:spPr>
          <p:txBody>
            <a:bodyPr anchor="ctr"/>
            <a:lstStyle/>
            <a:p>
              <a:pPr algn="ctr"/>
              <a:endParaRPr>
                <a:cs typeface="+mn-ea"/>
                <a:sym typeface="+mn-lt"/>
              </a:endParaRPr>
            </a:p>
          </p:txBody>
        </p:sp>
        <p:sp>
          <p:nvSpPr>
            <p:cNvPr id="10" name="RelativeShape3"/>
            <p:cNvSpPr/>
            <p:nvPr/>
          </p:nvSpPr>
          <p:spPr>
            <a:xfrm>
              <a:off x="3858257" y="2166787"/>
              <a:ext cx="237498" cy="2601368"/>
            </a:xfrm>
            <a:prstGeom prst="round2SameRect">
              <a:avLst>
                <a:gd name="adj1" fmla="val 50000"/>
                <a:gd name="adj2" fmla="val 0"/>
              </a:avLst>
            </a:prstGeom>
            <a:noFill/>
            <a:ln>
              <a:noFill/>
            </a:ln>
          </p:spPr>
          <p:txBody>
            <a:bodyPr anchor="ctr"/>
            <a:lstStyle/>
            <a:p>
              <a:pPr algn="ctr"/>
              <a:endParaRPr>
                <a:cs typeface="+mn-ea"/>
                <a:sym typeface="+mn-lt"/>
              </a:endParaRPr>
            </a:p>
          </p:txBody>
        </p:sp>
        <p:sp>
          <p:nvSpPr>
            <p:cNvPr id="11" name="RelativeShape4"/>
            <p:cNvSpPr/>
            <p:nvPr/>
          </p:nvSpPr>
          <p:spPr>
            <a:xfrm>
              <a:off x="4873721" y="2166787"/>
              <a:ext cx="237498" cy="2601368"/>
            </a:xfrm>
            <a:prstGeom prst="round2SameRect">
              <a:avLst>
                <a:gd name="adj1" fmla="val 50000"/>
                <a:gd name="adj2" fmla="val 0"/>
              </a:avLst>
            </a:prstGeom>
            <a:noFill/>
            <a:ln>
              <a:noFill/>
            </a:ln>
          </p:spPr>
          <p:txBody>
            <a:bodyPr anchor="ctr"/>
            <a:lstStyle/>
            <a:p>
              <a:pPr algn="ctr"/>
              <a:endParaRPr>
                <a:cs typeface="+mn-ea"/>
                <a:sym typeface="+mn-lt"/>
              </a:endParaRPr>
            </a:p>
          </p:txBody>
        </p:sp>
        <p:sp>
          <p:nvSpPr>
            <p:cNvPr id="12" name="RelativeShape5"/>
            <p:cNvSpPr/>
            <p:nvPr/>
          </p:nvSpPr>
          <p:spPr>
            <a:xfrm>
              <a:off x="5889185" y="2166787"/>
              <a:ext cx="237498" cy="2601368"/>
            </a:xfrm>
            <a:prstGeom prst="round2SameRect">
              <a:avLst>
                <a:gd name="adj1" fmla="val 50000"/>
                <a:gd name="adj2" fmla="val 0"/>
              </a:avLst>
            </a:prstGeom>
            <a:noFill/>
            <a:ln>
              <a:noFill/>
            </a:ln>
          </p:spPr>
          <p:txBody>
            <a:bodyPr anchor="ctr"/>
            <a:lstStyle/>
            <a:p>
              <a:pPr algn="ctr"/>
              <a:endParaRPr>
                <a:cs typeface="+mn-ea"/>
                <a:sym typeface="+mn-lt"/>
              </a:endParaRPr>
            </a:p>
          </p:txBody>
        </p:sp>
        <p:cxnSp>
          <p:nvCxnSpPr>
            <p:cNvPr id="13" name="ExtraShape"/>
            <p:cNvCxnSpPr/>
            <p:nvPr/>
          </p:nvCxnSpPr>
          <p:spPr>
            <a:xfrm>
              <a:off x="1372360" y="4768156"/>
              <a:ext cx="5209291" cy="0"/>
            </a:xfrm>
            <a:prstGeom prst="line">
              <a:avLst/>
            </a:prstGeom>
            <a:noFill/>
            <a:ln w="12700" cap="flat" cmpd="sng">
              <a:solidFill>
                <a:srgbClr val="D8D8D8"/>
              </a:solidFill>
              <a:prstDash val="solid"/>
              <a:miter/>
              <a:headEnd type="none" w="med" len="med"/>
              <a:tailEnd type="none" w="med" len="med"/>
            </a:ln>
          </p:spPr>
        </p:cxnSp>
        <p:sp>
          <p:nvSpPr>
            <p:cNvPr id="14" name="BackShape1"/>
            <p:cNvSpPr/>
            <p:nvPr/>
          </p:nvSpPr>
          <p:spPr>
            <a:xfrm>
              <a:off x="1474955" y="5539217"/>
              <a:ext cx="942246" cy="67671"/>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5" name="CustomText1"/>
            <p:cNvSpPr/>
            <p:nvPr/>
          </p:nvSpPr>
          <p:spPr>
            <a:xfrm>
              <a:off x="1566641" y="4957324"/>
              <a:ext cx="758875" cy="239159"/>
            </a:xfrm>
            <a:prstGeom prst="rect">
              <a:avLst/>
            </a:prstGeom>
            <a:noFill/>
          </p:spPr>
          <p:txBody>
            <a:bodyPr wrap="square" lIns="0" tIns="0" rIns="0" bIns="0">
              <a:normAutofit fontScale="45000" lnSpcReduction="20000"/>
            </a:bodyPr>
            <a:lstStyle/>
            <a:p>
              <a:pPr algn="ctr">
                <a:defRPr sz="1600" b="0" i="0" u="none" strike="noStrike" kern="1200" baseline="0">
                  <a:solidFill>
                    <a:prstClr val="black"/>
                  </a:solidFill>
                </a:defRPr>
              </a:pPr>
              <a:r>
                <a:rPr lang="zh-CN" altLang="en-US" sz="1600" dirty="0">
                  <a:cs typeface="+mn-ea"/>
                  <a:sym typeface="+mn-lt"/>
                </a:rPr>
                <a:t>输入文本内容</a:t>
              </a:r>
              <a:endParaRPr lang="en-US" altLang="zh-CN" sz="1600" dirty="0">
                <a:cs typeface="+mn-ea"/>
                <a:sym typeface="+mn-lt"/>
              </a:endParaRPr>
            </a:p>
          </p:txBody>
        </p:sp>
        <p:sp>
          <p:nvSpPr>
            <p:cNvPr id="16" name="ValueText1"/>
            <p:cNvSpPr txBox="1"/>
            <p:nvPr/>
          </p:nvSpPr>
          <p:spPr>
            <a:xfrm>
              <a:off x="1752664" y="5246652"/>
              <a:ext cx="386827" cy="212498"/>
            </a:xfrm>
            <a:prstGeom prst="rect">
              <a:avLst/>
            </a:prstGeom>
          </p:spPr>
          <p:txBody>
            <a:bodyPr wrap="none" lIns="0" tIns="0" rIns="0" bIns="0">
              <a:prstTxWarp prst="textPlain">
                <a:avLst/>
              </a:prstTxWarp>
              <a:normAutofit fontScale="60000" lnSpcReduction="20000"/>
            </a:bodyPr>
            <a:lstStyle/>
            <a:p>
              <a:r>
                <a:rPr lang="en-US" dirty="0">
                  <a:solidFill>
                    <a:srgbClr val="C12829"/>
                  </a:solidFill>
                  <a:cs typeface="+mn-ea"/>
                  <a:sym typeface="+mn-lt"/>
                </a:rPr>
                <a:t>79%</a:t>
              </a:r>
            </a:p>
          </p:txBody>
        </p:sp>
        <p:sp>
          <p:nvSpPr>
            <p:cNvPr id="17" name="IconShape1"/>
            <p:cNvSpPr/>
            <p:nvPr/>
          </p:nvSpPr>
          <p:spPr bwMode="auto">
            <a:xfrm>
              <a:off x="1836854" y="2426400"/>
              <a:ext cx="237498" cy="238896"/>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18" name="IconShape2"/>
            <p:cNvSpPr/>
            <p:nvPr/>
          </p:nvSpPr>
          <p:spPr bwMode="auto">
            <a:xfrm>
              <a:off x="2852318" y="2426400"/>
              <a:ext cx="237498" cy="23889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19" name="BackShape2"/>
            <p:cNvSpPr/>
            <p:nvPr/>
          </p:nvSpPr>
          <p:spPr>
            <a:xfrm>
              <a:off x="2490419" y="5539217"/>
              <a:ext cx="942246" cy="67671"/>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0" name="CustomText2"/>
            <p:cNvSpPr/>
            <p:nvPr/>
          </p:nvSpPr>
          <p:spPr>
            <a:xfrm>
              <a:off x="2582105" y="4957324"/>
              <a:ext cx="758875" cy="239159"/>
            </a:xfrm>
            <a:prstGeom prst="rect">
              <a:avLst/>
            </a:prstGeom>
            <a:noFill/>
          </p:spPr>
          <p:txBody>
            <a:bodyPr wrap="square" lIns="0" tIns="0" rIns="0" bIns="0">
              <a:normAutofit fontScale="45000" lnSpcReduction="20000"/>
            </a:bodyPr>
            <a:lstStyle/>
            <a:p>
              <a:pPr algn="ctr">
                <a:defRPr sz="1600" b="0" i="0" u="none" strike="noStrike" kern="1200" baseline="0">
                  <a:solidFill>
                    <a:prstClr val="black"/>
                  </a:solidFill>
                </a:defRPr>
              </a:pPr>
              <a:r>
                <a:rPr lang="zh-CN" altLang="en-US" sz="1600" dirty="0">
                  <a:cs typeface="+mn-ea"/>
                  <a:sym typeface="+mn-lt"/>
                </a:rPr>
                <a:t>输入文本内容</a:t>
              </a:r>
              <a:endParaRPr lang="en-US" altLang="zh-CN" sz="1600" dirty="0">
                <a:cs typeface="+mn-ea"/>
                <a:sym typeface="+mn-lt"/>
              </a:endParaRPr>
            </a:p>
          </p:txBody>
        </p:sp>
        <p:sp>
          <p:nvSpPr>
            <p:cNvPr id="21" name="ValueText2"/>
            <p:cNvSpPr txBox="1"/>
            <p:nvPr/>
          </p:nvSpPr>
          <p:spPr>
            <a:xfrm>
              <a:off x="2768128" y="5246652"/>
              <a:ext cx="386827" cy="212498"/>
            </a:xfrm>
            <a:prstGeom prst="rect">
              <a:avLst/>
            </a:prstGeom>
          </p:spPr>
          <p:txBody>
            <a:bodyPr wrap="none" lIns="0" tIns="0" rIns="0" bIns="0">
              <a:prstTxWarp prst="textPlain">
                <a:avLst/>
              </a:prstTxWarp>
              <a:normAutofit fontScale="60000" lnSpcReduction="20000"/>
            </a:bodyPr>
            <a:lstStyle/>
            <a:p>
              <a:r>
                <a:rPr lang="en-US" dirty="0">
                  <a:solidFill>
                    <a:srgbClr val="C12829"/>
                  </a:solidFill>
                  <a:cs typeface="+mn-ea"/>
                  <a:sym typeface="+mn-lt"/>
                </a:rPr>
                <a:t>79%</a:t>
              </a:r>
            </a:p>
          </p:txBody>
        </p:sp>
        <p:sp>
          <p:nvSpPr>
            <p:cNvPr id="22" name="IconShape3"/>
            <p:cNvSpPr/>
            <p:nvPr/>
          </p:nvSpPr>
          <p:spPr bwMode="auto">
            <a:xfrm>
              <a:off x="3867782" y="2998700"/>
              <a:ext cx="237498" cy="238896"/>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23" name="BackShape3"/>
            <p:cNvSpPr/>
            <p:nvPr/>
          </p:nvSpPr>
          <p:spPr>
            <a:xfrm>
              <a:off x="3505883" y="5539217"/>
              <a:ext cx="942246" cy="67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4" name="CustomText3"/>
            <p:cNvSpPr/>
            <p:nvPr/>
          </p:nvSpPr>
          <p:spPr>
            <a:xfrm>
              <a:off x="3597569" y="4957324"/>
              <a:ext cx="758875" cy="239159"/>
            </a:xfrm>
            <a:prstGeom prst="rect">
              <a:avLst/>
            </a:prstGeom>
            <a:noFill/>
          </p:spPr>
          <p:txBody>
            <a:bodyPr wrap="square" lIns="0" tIns="0" rIns="0" bIns="0">
              <a:normAutofit fontScale="45000" lnSpcReduction="20000"/>
            </a:bodyPr>
            <a:lstStyle/>
            <a:p>
              <a:pPr algn="ctr">
                <a:defRPr sz="1600" b="0" i="0" u="none" strike="noStrike" kern="1200" baseline="0">
                  <a:solidFill>
                    <a:prstClr val="black"/>
                  </a:solidFill>
                </a:defRPr>
              </a:pPr>
              <a:r>
                <a:rPr lang="zh-CN" altLang="en-US" sz="1600" dirty="0">
                  <a:cs typeface="+mn-ea"/>
                  <a:sym typeface="+mn-lt"/>
                </a:rPr>
                <a:t>输入文本内容</a:t>
              </a:r>
              <a:endParaRPr lang="en-US" altLang="zh-CN" sz="1600" dirty="0">
                <a:cs typeface="+mn-ea"/>
                <a:sym typeface="+mn-lt"/>
              </a:endParaRPr>
            </a:p>
          </p:txBody>
        </p:sp>
        <p:sp>
          <p:nvSpPr>
            <p:cNvPr id="25" name="ValueText3"/>
            <p:cNvSpPr txBox="1"/>
            <p:nvPr/>
          </p:nvSpPr>
          <p:spPr>
            <a:xfrm>
              <a:off x="3783592" y="5246652"/>
              <a:ext cx="386827" cy="212498"/>
            </a:xfrm>
            <a:prstGeom prst="rect">
              <a:avLst/>
            </a:prstGeom>
          </p:spPr>
          <p:txBody>
            <a:bodyPr wrap="none" lIns="0" tIns="0" rIns="0" bIns="0">
              <a:prstTxWarp prst="textPlain">
                <a:avLst/>
              </a:prstTxWarp>
              <a:normAutofit fontScale="60000" lnSpcReduction="20000"/>
            </a:bodyPr>
            <a:lstStyle/>
            <a:p>
              <a:r>
                <a:rPr lang="en-US" dirty="0">
                  <a:solidFill>
                    <a:srgbClr val="C12829"/>
                  </a:solidFill>
                  <a:cs typeface="+mn-ea"/>
                  <a:sym typeface="+mn-lt"/>
                </a:rPr>
                <a:t>57%</a:t>
              </a:r>
            </a:p>
          </p:txBody>
        </p:sp>
        <p:sp>
          <p:nvSpPr>
            <p:cNvPr id="26" name="IconShape4"/>
            <p:cNvSpPr/>
            <p:nvPr/>
          </p:nvSpPr>
          <p:spPr bwMode="auto">
            <a:xfrm>
              <a:off x="4873721" y="2296331"/>
              <a:ext cx="237498" cy="238896"/>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27" name="BackShape4"/>
            <p:cNvSpPr/>
            <p:nvPr/>
          </p:nvSpPr>
          <p:spPr>
            <a:xfrm>
              <a:off x="4521347" y="5539217"/>
              <a:ext cx="942246" cy="67671"/>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8" name="CustomText4"/>
            <p:cNvSpPr/>
            <p:nvPr/>
          </p:nvSpPr>
          <p:spPr>
            <a:xfrm>
              <a:off x="4613033" y="4957324"/>
              <a:ext cx="758875" cy="239159"/>
            </a:xfrm>
            <a:prstGeom prst="rect">
              <a:avLst/>
            </a:prstGeom>
            <a:noFill/>
          </p:spPr>
          <p:txBody>
            <a:bodyPr wrap="square" lIns="0" tIns="0" rIns="0" bIns="0">
              <a:normAutofit fontScale="45000" lnSpcReduction="20000"/>
            </a:bodyPr>
            <a:lstStyle/>
            <a:p>
              <a:pPr algn="ctr">
                <a:defRPr sz="1600" b="0" i="0" u="none" strike="noStrike" kern="1200" baseline="0">
                  <a:solidFill>
                    <a:prstClr val="black"/>
                  </a:solidFill>
                </a:defRPr>
              </a:pPr>
              <a:r>
                <a:rPr lang="zh-CN" altLang="en-US" sz="1600" dirty="0">
                  <a:cs typeface="+mn-ea"/>
                  <a:sym typeface="+mn-lt"/>
                </a:rPr>
                <a:t>输入文本内容</a:t>
              </a:r>
              <a:endParaRPr lang="en-US" altLang="zh-CN" sz="1600" dirty="0">
                <a:cs typeface="+mn-ea"/>
                <a:sym typeface="+mn-lt"/>
              </a:endParaRPr>
            </a:p>
          </p:txBody>
        </p:sp>
        <p:sp>
          <p:nvSpPr>
            <p:cNvPr id="29" name="ValueText4"/>
            <p:cNvSpPr txBox="1"/>
            <p:nvPr/>
          </p:nvSpPr>
          <p:spPr>
            <a:xfrm>
              <a:off x="4799056" y="5246652"/>
              <a:ext cx="386827" cy="212498"/>
            </a:xfrm>
            <a:prstGeom prst="rect">
              <a:avLst/>
            </a:prstGeom>
          </p:spPr>
          <p:txBody>
            <a:bodyPr wrap="none" lIns="0" tIns="0" rIns="0" bIns="0">
              <a:prstTxWarp prst="textPlain">
                <a:avLst/>
              </a:prstTxWarp>
              <a:normAutofit fontScale="60000" lnSpcReduction="20000"/>
            </a:bodyPr>
            <a:lstStyle/>
            <a:p>
              <a:r>
                <a:rPr lang="en-US" dirty="0">
                  <a:solidFill>
                    <a:srgbClr val="C12829"/>
                  </a:solidFill>
                  <a:cs typeface="+mn-ea"/>
                  <a:sym typeface="+mn-lt"/>
                </a:rPr>
                <a:t>84%</a:t>
              </a:r>
            </a:p>
          </p:txBody>
        </p:sp>
        <p:sp>
          <p:nvSpPr>
            <p:cNvPr id="30" name="IconShape5"/>
            <p:cNvSpPr/>
            <p:nvPr/>
          </p:nvSpPr>
          <p:spPr bwMode="auto">
            <a:xfrm>
              <a:off x="5889185" y="2870309"/>
              <a:ext cx="237498" cy="237498"/>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31" name="BackShape5"/>
            <p:cNvSpPr/>
            <p:nvPr/>
          </p:nvSpPr>
          <p:spPr>
            <a:xfrm>
              <a:off x="5536810" y="5539217"/>
              <a:ext cx="942246" cy="67671"/>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2" name="CustomText5"/>
            <p:cNvSpPr/>
            <p:nvPr/>
          </p:nvSpPr>
          <p:spPr>
            <a:xfrm>
              <a:off x="5628496" y="4957324"/>
              <a:ext cx="758875" cy="239159"/>
            </a:xfrm>
            <a:prstGeom prst="rect">
              <a:avLst/>
            </a:prstGeom>
            <a:noFill/>
          </p:spPr>
          <p:txBody>
            <a:bodyPr wrap="square" lIns="0" tIns="0" rIns="0" bIns="0">
              <a:normAutofit fontScale="45000" lnSpcReduction="20000"/>
            </a:bodyPr>
            <a:lstStyle/>
            <a:p>
              <a:pPr algn="ctr">
                <a:defRPr sz="1600" b="0" i="0" u="none" strike="noStrike" kern="1200" baseline="0">
                  <a:solidFill>
                    <a:prstClr val="black"/>
                  </a:solidFill>
                </a:defRPr>
              </a:pPr>
              <a:r>
                <a:rPr lang="zh-CN" altLang="en-US" sz="1600" dirty="0">
                  <a:cs typeface="+mn-ea"/>
                  <a:sym typeface="+mn-lt"/>
                </a:rPr>
                <a:t>输入文本内容</a:t>
              </a:r>
              <a:endParaRPr lang="en-US" altLang="zh-CN" sz="1600" dirty="0">
                <a:cs typeface="+mn-ea"/>
                <a:sym typeface="+mn-lt"/>
              </a:endParaRPr>
            </a:p>
          </p:txBody>
        </p:sp>
        <p:sp>
          <p:nvSpPr>
            <p:cNvPr id="33" name="ValueText5"/>
            <p:cNvSpPr txBox="1"/>
            <p:nvPr/>
          </p:nvSpPr>
          <p:spPr>
            <a:xfrm>
              <a:off x="5814519" y="5246652"/>
              <a:ext cx="386827" cy="212498"/>
            </a:xfrm>
            <a:prstGeom prst="rect">
              <a:avLst/>
            </a:prstGeom>
          </p:spPr>
          <p:txBody>
            <a:bodyPr wrap="none" lIns="0" tIns="0" rIns="0" bIns="0">
              <a:prstTxWarp prst="textPlain">
                <a:avLst/>
              </a:prstTxWarp>
              <a:normAutofit fontScale="60000" lnSpcReduction="20000"/>
            </a:bodyPr>
            <a:lstStyle/>
            <a:p>
              <a:r>
                <a:rPr lang="en-US" dirty="0">
                  <a:solidFill>
                    <a:srgbClr val="C12829"/>
                  </a:solidFill>
                  <a:cs typeface="+mn-ea"/>
                  <a:sym typeface="+mn-lt"/>
                </a:rPr>
                <a:t>62%</a:t>
              </a:r>
            </a:p>
          </p:txBody>
        </p:sp>
        <p:sp>
          <p:nvSpPr>
            <p:cNvPr id="36" name="ValueShape1"/>
            <p:cNvSpPr/>
            <p:nvPr/>
          </p:nvSpPr>
          <p:spPr>
            <a:xfrm>
              <a:off x="1827329" y="2713075"/>
              <a:ext cx="237498" cy="2055080"/>
            </a:xfrm>
            <a:prstGeom prst="round2SameRect">
              <a:avLst>
                <a:gd name="adj1" fmla="val 50000"/>
                <a:gd name="adj2" fmla="val 0"/>
              </a:avLst>
            </a:prstGeom>
            <a:extLst>
              <a:ext uri="{91240B29-F687-4F45-9708-019B960494DF}">
                <a14:hiddenLine xmlns:a14="http://schemas.microsoft.com/office/drawing/2010/main" w="9525">
                  <a:solidFill>
                    <a:srgbClr val="000000"/>
                  </a:solidFill>
                  <a:rou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37" name="ValueShape2"/>
            <p:cNvSpPr/>
            <p:nvPr/>
          </p:nvSpPr>
          <p:spPr>
            <a:xfrm>
              <a:off x="2842793" y="2713075"/>
              <a:ext cx="237498" cy="2055080"/>
            </a:xfrm>
            <a:prstGeom prst="round2SameRect">
              <a:avLst>
                <a:gd name="adj1" fmla="val 50000"/>
                <a:gd name="adj2" fmla="val 0"/>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38" name="ValueShape3"/>
            <p:cNvSpPr/>
            <p:nvPr/>
          </p:nvSpPr>
          <p:spPr>
            <a:xfrm>
              <a:off x="3858257" y="3285375"/>
              <a:ext cx="237498" cy="1482780"/>
            </a:xfrm>
            <a:prstGeom prst="round2SameRect">
              <a:avLst>
                <a:gd name="adj1" fmla="val 50000"/>
                <a:gd name="adj2" fmla="val 0"/>
              </a:avLst>
            </a:prstGeom>
            <a:extLst>
              <a:ext uri="{91240B29-F687-4F45-9708-019B960494DF}">
                <a14:hiddenLine xmlns:a14="http://schemas.microsoft.com/office/drawing/2010/main" w="9525">
                  <a:solidFill>
                    <a:srgbClr val="000000"/>
                  </a:solidFill>
                  <a:rou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39" name="ValueShape4"/>
            <p:cNvSpPr/>
            <p:nvPr/>
          </p:nvSpPr>
          <p:spPr>
            <a:xfrm>
              <a:off x="4873721" y="2583006"/>
              <a:ext cx="237498" cy="2185149"/>
            </a:xfrm>
            <a:prstGeom prst="round2SameRect">
              <a:avLst>
                <a:gd name="adj1" fmla="val 50000"/>
                <a:gd name="adj2" fmla="val 0"/>
              </a:avLst>
            </a:prstGeom>
            <a:extLst>
              <a:ext uri="{91240B29-F687-4F45-9708-019B960494DF}">
                <a14:hiddenLine xmlns:a14="http://schemas.microsoft.com/office/drawing/2010/main" w="9525">
                  <a:solidFill>
                    <a:srgbClr val="000000"/>
                  </a:solidFill>
                  <a:rou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40" name="ValueShape5"/>
            <p:cNvSpPr/>
            <p:nvPr/>
          </p:nvSpPr>
          <p:spPr>
            <a:xfrm>
              <a:off x="5889185" y="3155307"/>
              <a:ext cx="237498" cy="1612848"/>
            </a:xfrm>
            <a:prstGeom prst="round2SameRect">
              <a:avLst>
                <a:gd name="adj1" fmla="val 50000"/>
                <a:gd name="adj2" fmla="val 0"/>
              </a:avLst>
            </a:prstGeom>
            <a:extLst>
              <a:ext uri="{91240B29-F687-4F45-9708-019B960494DF}">
                <a14:hiddenLine xmlns:a14="http://schemas.microsoft.com/office/drawing/2010/main" w="9525">
                  <a:solidFill>
                    <a:srgbClr val="000000"/>
                  </a:solidFill>
                  <a:rou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grpSp>
      <p:pic>
        <p:nvPicPr>
          <p:cNvPr id="34" name="图片 33" descr="C:\Users\admin\Desktop\圣诞节\51miz-E1047158-B4E411E9.png51miz-E1047158-B4E411E9"/>
          <p:cNvPicPr>
            <a:picLocks noChangeAspect="1"/>
          </p:cNvPicPr>
          <p:nvPr/>
        </p:nvPicPr>
        <p:blipFill>
          <a:blip r:embed="rId5" cstate="screen"/>
          <a:srcRect/>
          <a:stretch>
            <a:fillRect/>
          </a:stretch>
        </p:blipFill>
        <p:spPr>
          <a:xfrm>
            <a:off x="7001761" y="1119686"/>
            <a:ext cx="4864735" cy="48649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2" name="图片 21" descr="C:\Users\admin\Desktop\圣诞节\51miz-E842765-9229492C.png51miz-E842765-9229492C"/>
          <p:cNvPicPr>
            <a:picLocks noChangeAspect="1"/>
          </p:cNvPicPr>
          <p:nvPr/>
        </p:nvPicPr>
        <p:blipFill>
          <a:blip r:embed="rId4" cstate="screen"/>
          <a:srcRect/>
          <a:stretch>
            <a:fillRect/>
          </a:stretch>
        </p:blipFill>
        <p:spPr>
          <a:xfrm>
            <a:off x="4545965" y="2854960"/>
            <a:ext cx="3100070" cy="1543050"/>
          </a:xfrm>
          <a:prstGeom prst="rect">
            <a:avLst/>
          </a:prstGeom>
        </p:spPr>
      </p:pic>
      <p:sp>
        <p:nvSpPr>
          <p:cNvPr id="3" name="文本框 2"/>
          <p:cNvSpPr txBox="1"/>
          <p:nvPr/>
        </p:nvSpPr>
        <p:spPr>
          <a:xfrm>
            <a:off x="5161473" y="3645967"/>
            <a:ext cx="1733167" cy="400110"/>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zh-CN" altLang="en-US" sz="2000" b="1">
                <a:solidFill>
                  <a:srgbClr val="FF0000"/>
                </a:solidFill>
                <a:effectLst>
                  <a:outerShdw blurRad="63500" sx="102000" sy="102000" algn="ctr" rotWithShape="0">
                    <a:prstClr val="black">
                      <a:alpha val="40000"/>
                    </a:prstClr>
                  </a:outerShdw>
                </a:effectLst>
                <a:cs typeface="+mn-ea"/>
                <a:sym typeface="+mn-lt"/>
              </a:rPr>
              <a:t>活动受众分析</a:t>
            </a:r>
            <a:endParaRPr kumimoji="1" lang="zh-CN" altLang="en-US" sz="2000" b="1" dirty="0">
              <a:solidFill>
                <a:srgbClr val="FF0000"/>
              </a:solidFill>
              <a:effectLst>
                <a:outerShdw blurRad="63500" sx="102000" sy="102000" algn="ctr" rotWithShape="0">
                  <a:prstClr val="black">
                    <a:alpha val="40000"/>
                  </a:prstClr>
                </a:outerShdw>
              </a:effectLst>
              <a:cs typeface="+mn-ea"/>
              <a:sym typeface="+mn-lt"/>
            </a:endParaRPr>
          </a:p>
        </p:txBody>
      </p:sp>
      <p:sp>
        <p:nvSpPr>
          <p:cNvPr id="20" name="文本框 19"/>
          <p:cNvSpPr txBox="1"/>
          <p:nvPr/>
        </p:nvSpPr>
        <p:spPr>
          <a:xfrm>
            <a:off x="897379" y="2855166"/>
            <a:ext cx="2881744" cy="701731"/>
          </a:xfrm>
          <a:prstGeom prst="rect">
            <a:avLst/>
          </a:prstGeom>
          <a:noFill/>
        </p:spPr>
        <p:txBody>
          <a:bodyPr wrap="square" rtlCol="0">
            <a:spAutoFit/>
          </a:bodyPr>
          <a:lstStyle/>
          <a:p>
            <a:pPr>
              <a:lnSpc>
                <a:spcPct val="120000"/>
              </a:lnSpc>
            </a:pPr>
            <a:r>
              <a:rPr kumimoji="1" lang="zh-CN" altLang="en-US" sz="1100" dirty="0">
                <a:solidFill>
                  <a:schemeClr val="bg1"/>
                </a:solidFill>
                <a:cs typeface="+mn-ea"/>
                <a:sym typeface="+mn-lt"/>
              </a:rPr>
              <a:t>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a:t>
            </a:r>
            <a:endParaRPr kumimoji="1" lang="en-US" altLang="zh-CN" sz="1100" dirty="0">
              <a:solidFill>
                <a:schemeClr val="bg1"/>
              </a:solidFill>
              <a:cs typeface="+mn-ea"/>
              <a:sym typeface="+mn-lt"/>
            </a:endParaRPr>
          </a:p>
          <a:p>
            <a:pPr>
              <a:lnSpc>
                <a:spcPct val="120000"/>
              </a:lnSpc>
            </a:pPr>
            <a:r>
              <a:rPr kumimoji="1" lang="zh-CN" altLang="en-US" sz="1100" dirty="0">
                <a:solidFill>
                  <a:schemeClr val="bg1"/>
                </a:solidFill>
                <a:cs typeface="+mn-ea"/>
                <a:sym typeface="+mn-lt"/>
              </a:rPr>
              <a:t>单击输入详细的文本信息用于补充说明或者</a:t>
            </a:r>
          </a:p>
        </p:txBody>
      </p:sp>
      <p:sp>
        <p:nvSpPr>
          <p:cNvPr id="29" name="文本框 28"/>
          <p:cNvSpPr txBox="1"/>
          <p:nvPr/>
        </p:nvSpPr>
        <p:spPr>
          <a:xfrm>
            <a:off x="8240747" y="2855166"/>
            <a:ext cx="2881744" cy="701731"/>
          </a:xfrm>
          <a:prstGeom prst="rect">
            <a:avLst/>
          </a:prstGeom>
          <a:noFill/>
        </p:spPr>
        <p:txBody>
          <a:bodyPr wrap="square" rtlCol="0">
            <a:spAutoFit/>
          </a:bodyPr>
          <a:lstStyle/>
          <a:p>
            <a:pPr>
              <a:lnSpc>
                <a:spcPct val="120000"/>
              </a:lnSpc>
            </a:pPr>
            <a:r>
              <a:rPr kumimoji="1" lang="zh-CN" altLang="en-US" sz="1100" dirty="0">
                <a:solidFill>
                  <a:schemeClr val="bg1"/>
                </a:solidFill>
                <a:cs typeface="+mn-ea"/>
                <a:sym typeface="+mn-lt"/>
              </a:rPr>
              <a:t>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a:t>
            </a:r>
            <a:endParaRPr kumimoji="1" lang="en-US" altLang="zh-CN" sz="1100" dirty="0">
              <a:solidFill>
                <a:schemeClr val="bg1"/>
              </a:solidFill>
              <a:cs typeface="+mn-ea"/>
              <a:sym typeface="+mn-lt"/>
            </a:endParaRPr>
          </a:p>
          <a:p>
            <a:pPr>
              <a:lnSpc>
                <a:spcPct val="120000"/>
              </a:lnSpc>
            </a:pPr>
            <a:r>
              <a:rPr kumimoji="1" lang="zh-CN" altLang="en-US" sz="1100" dirty="0">
                <a:solidFill>
                  <a:schemeClr val="bg1"/>
                </a:solidFill>
                <a:cs typeface="+mn-ea"/>
                <a:sym typeface="+mn-lt"/>
              </a:rPr>
              <a:t>单击输入详细的文本信息用于补充说明或者</a:t>
            </a:r>
          </a:p>
        </p:txBody>
      </p:sp>
      <p:sp>
        <p:nvSpPr>
          <p:cNvPr id="33" name="文本框 32"/>
          <p:cNvSpPr txBox="1"/>
          <p:nvPr/>
        </p:nvSpPr>
        <p:spPr>
          <a:xfrm>
            <a:off x="897379" y="4753238"/>
            <a:ext cx="2881744" cy="701731"/>
          </a:xfrm>
          <a:prstGeom prst="rect">
            <a:avLst/>
          </a:prstGeom>
          <a:noFill/>
        </p:spPr>
        <p:txBody>
          <a:bodyPr wrap="square" rtlCol="0">
            <a:spAutoFit/>
          </a:bodyPr>
          <a:lstStyle/>
          <a:p>
            <a:pPr>
              <a:lnSpc>
                <a:spcPct val="120000"/>
              </a:lnSpc>
            </a:pPr>
            <a:r>
              <a:rPr kumimoji="1" lang="zh-CN" altLang="en-US" sz="1100" dirty="0">
                <a:solidFill>
                  <a:schemeClr val="bg1"/>
                </a:solidFill>
                <a:cs typeface="+mn-ea"/>
                <a:sym typeface="+mn-lt"/>
              </a:rPr>
              <a:t>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a:t>
            </a:r>
            <a:endParaRPr kumimoji="1" lang="en-US" altLang="zh-CN" sz="1100" dirty="0">
              <a:solidFill>
                <a:schemeClr val="bg1"/>
              </a:solidFill>
              <a:cs typeface="+mn-ea"/>
              <a:sym typeface="+mn-lt"/>
            </a:endParaRPr>
          </a:p>
          <a:p>
            <a:pPr>
              <a:lnSpc>
                <a:spcPct val="120000"/>
              </a:lnSpc>
            </a:pPr>
            <a:r>
              <a:rPr kumimoji="1" lang="zh-CN" altLang="en-US" sz="1100" dirty="0">
                <a:solidFill>
                  <a:schemeClr val="bg1"/>
                </a:solidFill>
                <a:cs typeface="+mn-ea"/>
                <a:sym typeface="+mn-lt"/>
              </a:rPr>
              <a:t>单击输入详细的文本信息用于补充说明或者</a:t>
            </a:r>
          </a:p>
        </p:txBody>
      </p:sp>
      <p:sp>
        <p:nvSpPr>
          <p:cNvPr id="37" name="文本框 36"/>
          <p:cNvSpPr txBox="1"/>
          <p:nvPr/>
        </p:nvSpPr>
        <p:spPr>
          <a:xfrm>
            <a:off x="8240747" y="4753238"/>
            <a:ext cx="2881744" cy="701731"/>
          </a:xfrm>
          <a:prstGeom prst="rect">
            <a:avLst/>
          </a:prstGeom>
          <a:noFill/>
        </p:spPr>
        <p:txBody>
          <a:bodyPr wrap="square" rtlCol="0">
            <a:spAutoFit/>
          </a:bodyPr>
          <a:lstStyle/>
          <a:p>
            <a:pPr>
              <a:lnSpc>
                <a:spcPct val="120000"/>
              </a:lnSpc>
            </a:pPr>
            <a:r>
              <a:rPr kumimoji="1" lang="zh-CN" altLang="en-US" sz="1100" dirty="0">
                <a:solidFill>
                  <a:schemeClr val="bg1"/>
                </a:solidFill>
                <a:cs typeface="+mn-ea"/>
                <a:sym typeface="+mn-lt"/>
              </a:rPr>
              <a:t>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a:t>
            </a:r>
            <a:endParaRPr kumimoji="1" lang="en-US" altLang="zh-CN" sz="1100" dirty="0">
              <a:solidFill>
                <a:schemeClr val="bg1"/>
              </a:solidFill>
              <a:cs typeface="+mn-ea"/>
              <a:sym typeface="+mn-lt"/>
            </a:endParaRPr>
          </a:p>
          <a:p>
            <a:pPr>
              <a:lnSpc>
                <a:spcPct val="120000"/>
              </a:lnSpc>
            </a:pPr>
            <a:r>
              <a:rPr kumimoji="1" lang="zh-CN" altLang="en-US" sz="1100" dirty="0">
                <a:solidFill>
                  <a:schemeClr val="bg1"/>
                </a:solidFill>
                <a:cs typeface="+mn-ea"/>
                <a:sym typeface="+mn-lt"/>
              </a:rPr>
              <a:t>单击输入详细的文本信息用于补充说明或者</a:t>
            </a:r>
          </a:p>
        </p:txBody>
      </p:sp>
      <p:pic>
        <p:nvPicPr>
          <p:cNvPr id="2" name="图片 1" descr="51miz-E187165-448A42C7"/>
          <p:cNvPicPr>
            <a:picLocks noChangeAspect="1"/>
          </p:cNvPicPr>
          <p:nvPr/>
        </p:nvPicPr>
        <p:blipFill>
          <a:blip r:embed="rId5" cstate="screen"/>
          <a:stretch>
            <a:fillRect/>
          </a:stretch>
        </p:blipFill>
        <p:spPr>
          <a:xfrm>
            <a:off x="565785" y="1727835"/>
            <a:ext cx="3543935" cy="2317115"/>
          </a:xfrm>
          <a:prstGeom prst="rect">
            <a:avLst/>
          </a:prstGeom>
        </p:spPr>
      </p:pic>
      <p:pic>
        <p:nvPicPr>
          <p:cNvPr id="4" name="图片 3" descr="51miz-E187165-448A42C7"/>
          <p:cNvPicPr>
            <a:picLocks noChangeAspect="1"/>
          </p:cNvPicPr>
          <p:nvPr/>
        </p:nvPicPr>
        <p:blipFill>
          <a:blip r:embed="rId5" cstate="screen"/>
          <a:stretch>
            <a:fillRect/>
          </a:stretch>
        </p:blipFill>
        <p:spPr>
          <a:xfrm>
            <a:off x="565785" y="3693160"/>
            <a:ext cx="3543935" cy="2317115"/>
          </a:xfrm>
          <a:prstGeom prst="rect">
            <a:avLst/>
          </a:prstGeom>
        </p:spPr>
      </p:pic>
      <p:pic>
        <p:nvPicPr>
          <p:cNvPr id="5" name="图片 4" descr="51miz-E187165-448A42C7"/>
          <p:cNvPicPr>
            <a:picLocks noChangeAspect="1"/>
          </p:cNvPicPr>
          <p:nvPr/>
        </p:nvPicPr>
        <p:blipFill>
          <a:blip r:embed="rId5" cstate="screen"/>
          <a:stretch>
            <a:fillRect/>
          </a:stretch>
        </p:blipFill>
        <p:spPr>
          <a:xfrm>
            <a:off x="7790815" y="1774825"/>
            <a:ext cx="3543935" cy="2317115"/>
          </a:xfrm>
          <a:prstGeom prst="rect">
            <a:avLst/>
          </a:prstGeom>
        </p:spPr>
      </p:pic>
      <p:pic>
        <p:nvPicPr>
          <p:cNvPr id="6" name="图片 5" descr="51miz-E187165-448A42C7"/>
          <p:cNvPicPr>
            <a:picLocks noChangeAspect="1"/>
          </p:cNvPicPr>
          <p:nvPr/>
        </p:nvPicPr>
        <p:blipFill>
          <a:blip r:embed="rId5" cstate="screen"/>
          <a:stretch>
            <a:fillRect/>
          </a:stretch>
        </p:blipFill>
        <p:spPr>
          <a:xfrm>
            <a:off x="7790815" y="3740150"/>
            <a:ext cx="3543935" cy="2317115"/>
          </a:xfrm>
          <a:prstGeom prst="rect">
            <a:avLst/>
          </a:prstGeom>
        </p:spPr>
      </p:pic>
      <p:sp>
        <p:nvSpPr>
          <p:cNvPr id="13" name="TextBox 12"/>
          <p:cNvSpPr txBox="1"/>
          <p:nvPr/>
        </p:nvSpPr>
        <p:spPr>
          <a:xfrm>
            <a:off x="898092" y="6636259"/>
            <a:ext cx="1440159" cy="121920"/>
          </a:xfrm>
          <a:prstGeom prst="rect">
            <a:avLst/>
          </a:prstGeom>
          <a:noFill/>
        </p:spPr>
        <p:txBody>
          <a:bodyPr wrap="square" rtlCol="0">
            <a:spAutoFit/>
          </a:bodyPr>
          <a:lstStyle/>
          <a:p>
            <a:pPr>
              <a:lnSpc>
                <a:spcPct val="200000"/>
              </a:lnSpc>
            </a:pPr>
            <a:r>
              <a:rPr lang="zh-CN" altLang="en-US" sz="100" smtClean="0">
                <a:solidFill>
                  <a:schemeClr val="bg1"/>
                </a:solidFill>
                <a:ea typeface="微软雅黑" panose="020B0503020204020204" pitchFamily="34" charset="-122"/>
              </a:rPr>
              <a:t>节日</a:t>
            </a:r>
            <a:r>
              <a:rPr lang="en-US" altLang="zh-CN" sz="100" smtClean="0">
                <a:solidFill>
                  <a:schemeClr val="bg1"/>
                </a:solidFill>
                <a:ea typeface="微软雅黑" panose="020B0503020204020204" pitchFamily="34" charset="-122"/>
              </a:rPr>
              <a:t>PPT</a:t>
            </a:r>
            <a:r>
              <a:rPr lang="zh-CN" altLang="en-US" sz="100" smtClean="0">
                <a:solidFill>
                  <a:schemeClr val="bg1"/>
                </a:solidFill>
                <a:ea typeface="微软雅黑" panose="020B0503020204020204" pitchFamily="34" charset="-122"/>
              </a:rPr>
              <a:t>模板 </a:t>
            </a:r>
            <a:r>
              <a:rPr lang="en-US" altLang="zh-CN" sz="100" smtClean="0">
                <a:solidFill>
                  <a:schemeClr val="bg1"/>
                </a:solidFill>
                <a:ea typeface="微软雅黑" panose="020B0503020204020204" pitchFamily="34" charset="-122"/>
              </a:rPr>
              <a:t>http:// www.PPT818.com/jieri/</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3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700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0500"/>
                            </p:stCondLst>
                            <p:childTnLst>
                              <p:par>
                                <p:cTn id="17" presetID="22" presetClass="entr" presetSubtype="8" fill="hold" grpId="0" nodeType="afterEffect">
                                  <p:stCondLst>
                                    <p:cond delay="0"/>
                                  </p:stCondLst>
                                  <p:iterate type="lt">
                                    <p:tmPct val="10000"/>
                                  </p:iterate>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p:bldP spid="33"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图片 1" descr="C:\Users\admin\Desktop\51miz-E842765-9229492C.png51miz-E842765-9229492C"/>
          <p:cNvPicPr>
            <a:picLocks noChangeAspect="1"/>
          </p:cNvPicPr>
          <p:nvPr/>
        </p:nvPicPr>
        <p:blipFill>
          <a:blip r:embed="rId4" cstate="screen"/>
          <a:srcRect/>
          <a:stretch>
            <a:fillRect/>
          </a:stretch>
        </p:blipFill>
        <p:spPr>
          <a:xfrm>
            <a:off x="2936875" y="1725295"/>
            <a:ext cx="6843395" cy="3406775"/>
          </a:xfrm>
          <a:prstGeom prst="rect">
            <a:avLst/>
          </a:prstGeom>
        </p:spPr>
      </p:pic>
      <p:sp>
        <p:nvSpPr>
          <p:cNvPr id="8" name="文本框 7"/>
          <p:cNvSpPr txBox="1"/>
          <p:nvPr/>
        </p:nvSpPr>
        <p:spPr>
          <a:xfrm>
            <a:off x="4202092" y="3187161"/>
            <a:ext cx="3974165" cy="830997"/>
          </a:xfrm>
          <a:prstGeom prst="rect">
            <a:avLst/>
          </a:prstGeom>
          <a:noFill/>
        </p:spPr>
        <p:txBody>
          <a:bodyPr wrap="none" rtlCol="0">
            <a:spAutoFit/>
          </a:bodyPr>
          <a:lstStyle/>
          <a:p>
            <a:r>
              <a:rPr kumimoji="1" lang="zh-CN" altLang="en-US" sz="4800" b="1" dirty="0">
                <a:solidFill>
                  <a:srgbClr val="C12829"/>
                </a:solidFill>
                <a:cs typeface="+mn-ea"/>
                <a:sym typeface="+mn-lt"/>
              </a:rPr>
              <a:t>活动流程梳理</a:t>
            </a:r>
          </a:p>
        </p:txBody>
      </p:sp>
      <p:sp>
        <p:nvSpPr>
          <p:cNvPr id="11" name="文本框 10"/>
          <p:cNvSpPr txBox="1"/>
          <p:nvPr/>
        </p:nvSpPr>
        <p:spPr>
          <a:xfrm>
            <a:off x="3879087" y="4026081"/>
            <a:ext cx="4523996" cy="424732"/>
          </a:xfrm>
          <a:prstGeom prst="rect">
            <a:avLst/>
          </a:prstGeom>
          <a:noFill/>
        </p:spPr>
        <p:txBody>
          <a:bodyPr wrap="square" rtlCol="0">
            <a:spAutoFit/>
          </a:bodyPr>
          <a:lstStyle/>
          <a:p>
            <a:pPr algn="ctr">
              <a:lnSpc>
                <a:spcPct val="120000"/>
              </a:lnSpc>
            </a:pPr>
            <a:r>
              <a:rPr kumimoji="1" lang="zh-CN" altLang="en-US" sz="900" dirty="0">
                <a:solidFill>
                  <a:schemeClr val="tx1">
                    <a:lumMod val="75000"/>
                    <a:lumOff val="25000"/>
                  </a:schemeClr>
                </a:solidFill>
                <a:cs typeface="+mn-ea"/>
                <a:sym typeface="+mn-lt"/>
              </a:rPr>
              <a:t>单击输入详细的文本信息用于补充说明或者输入分标题，间距建议控制在</a:t>
            </a:r>
            <a:r>
              <a:rPr kumimoji="1" lang="en-US" altLang="zh-CN" sz="900" dirty="0">
                <a:solidFill>
                  <a:schemeClr val="tx1">
                    <a:lumMod val="75000"/>
                    <a:lumOff val="25000"/>
                  </a:schemeClr>
                </a:solidFill>
                <a:cs typeface="+mn-ea"/>
                <a:sym typeface="+mn-lt"/>
              </a:rPr>
              <a:t>1.2-1.3</a:t>
            </a:r>
            <a:r>
              <a:rPr kumimoji="1" lang="zh-CN" altLang="en-US" sz="900" dirty="0">
                <a:solidFill>
                  <a:schemeClr val="tx1">
                    <a:lumMod val="75000"/>
                    <a:lumOff val="25000"/>
                  </a:schemeClr>
                </a:solidFill>
                <a:cs typeface="+mn-ea"/>
                <a:sym typeface="+mn-lt"/>
              </a:rPr>
              <a:t>之间单击输入详细的文本信息用于补充说明或者输入分标题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圆角矩形 1"/>
          <p:cNvSpPr/>
          <p:nvPr/>
        </p:nvSpPr>
        <p:spPr>
          <a:xfrm>
            <a:off x="5144135" y="4282440"/>
            <a:ext cx="4533900" cy="1214120"/>
          </a:xfrm>
          <a:prstGeom prst="roundRect">
            <a:avLst>
              <a:gd name="adj" fmla="val 6048"/>
            </a:avLst>
          </a:prstGeom>
          <a:solidFill>
            <a:srgbClr val="25894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11" name="图片 10" descr="C:\Users\admin\Desktop\圣诞节\51miz-E842765-9229492C.png51miz-E842765-9229492C"/>
          <p:cNvPicPr>
            <a:picLocks noChangeAspect="1"/>
          </p:cNvPicPr>
          <p:nvPr/>
        </p:nvPicPr>
        <p:blipFill>
          <a:blip r:embed="rId4" cstate="screen"/>
          <a:srcRect/>
          <a:stretch>
            <a:fillRect/>
          </a:stretch>
        </p:blipFill>
        <p:spPr>
          <a:xfrm>
            <a:off x="921426" y="2722598"/>
            <a:ext cx="3690446" cy="1837055"/>
          </a:xfrm>
          <a:prstGeom prst="rect">
            <a:avLst/>
          </a:prstGeom>
        </p:spPr>
      </p:pic>
      <p:sp>
        <p:nvSpPr>
          <p:cNvPr id="3" name="文本框 2"/>
          <p:cNvSpPr txBox="1"/>
          <p:nvPr/>
        </p:nvSpPr>
        <p:spPr>
          <a:xfrm>
            <a:off x="1600176" y="3672002"/>
            <a:ext cx="2040943" cy="461665"/>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zh-CN" altLang="en-US" sz="2400" b="1" dirty="0">
                <a:solidFill>
                  <a:srgbClr val="FF0000"/>
                </a:solidFill>
                <a:effectLst>
                  <a:outerShdw blurRad="63500" sx="102000" sy="102000" algn="ctr" rotWithShape="0">
                    <a:prstClr val="black">
                      <a:alpha val="40000"/>
                    </a:prstClr>
                  </a:outerShdw>
                </a:effectLst>
                <a:cs typeface="+mn-ea"/>
                <a:sym typeface="+mn-lt"/>
              </a:rPr>
              <a:t>活动流程梳理</a:t>
            </a:r>
          </a:p>
        </p:txBody>
      </p:sp>
      <p:sp>
        <p:nvSpPr>
          <p:cNvPr id="8" name="圆角矩形 7"/>
          <p:cNvSpPr/>
          <p:nvPr/>
        </p:nvSpPr>
        <p:spPr>
          <a:xfrm>
            <a:off x="5144135" y="2564130"/>
            <a:ext cx="4533900" cy="1214120"/>
          </a:xfrm>
          <a:prstGeom prst="roundRect">
            <a:avLst>
              <a:gd name="adj" fmla="val 6048"/>
            </a:avLst>
          </a:prstGeom>
          <a:solidFill>
            <a:srgbClr val="25894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9" name="文本框 8"/>
          <p:cNvSpPr txBox="1"/>
          <p:nvPr/>
        </p:nvSpPr>
        <p:spPr>
          <a:xfrm>
            <a:off x="5331172" y="2719126"/>
            <a:ext cx="4159826" cy="904863"/>
          </a:xfrm>
          <a:prstGeom prst="rect">
            <a:avLst/>
          </a:prstGeom>
          <a:noFill/>
        </p:spPr>
        <p:txBody>
          <a:bodyPr wrap="square" rtlCol="0">
            <a:spAutoFit/>
          </a:bodyPr>
          <a:lstStyle/>
          <a:p>
            <a:pPr>
              <a:lnSpc>
                <a:spcPct val="120000"/>
              </a:lnSpc>
            </a:pPr>
            <a:r>
              <a:rPr kumimoji="1" lang="zh-CN" altLang="en-US" sz="1100" dirty="0">
                <a:solidFill>
                  <a:schemeClr val="bg1"/>
                </a:solidFill>
                <a:cs typeface="+mn-ea"/>
                <a:sym typeface="+mn-lt"/>
              </a:rPr>
              <a:t>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之间单单击输入详细的文本信息用于补充说明或者输入分标题</a:t>
            </a:r>
          </a:p>
        </p:txBody>
      </p:sp>
      <p:sp>
        <p:nvSpPr>
          <p:cNvPr id="10" name="文本框 9"/>
          <p:cNvSpPr txBox="1"/>
          <p:nvPr/>
        </p:nvSpPr>
        <p:spPr>
          <a:xfrm>
            <a:off x="5330537" y="4436801"/>
            <a:ext cx="4159826" cy="904863"/>
          </a:xfrm>
          <a:prstGeom prst="rect">
            <a:avLst/>
          </a:prstGeom>
          <a:noFill/>
        </p:spPr>
        <p:txBody>
          <a:bodyPr wrap="square" rtlCol="0">
            <a:spAutoFit/>
          </a:bodyPr>
          <a:lstStyle/>
          <a:p>
            <a:pPr>
              <a:lnSpc>
                <a:spcPct val="120000"/>
              </a:lnSpc>
            </a:pPr>
            <a:r>
              <a:rPr kumimoji="1" lang="zh-CN" altLang="en-US" sz="1100" dirty="0">
                <a:solidFill>
                  <a:schemeClr val="bg1"/>
                </a:solidFill>
                <a:cs typeface="+mn-ea"/>
                <a:sym typeface="+mn-lt"/>
              </a:rPr>
              <a:t>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之间单单击输入详细的文本信息用于补充说明或者输入分标题</a:t>
            </a:r>
          </a:p>
        </p:txBody>
      </p:sp>
      <p:pic>
        <p:nvPicPr>
          <p:cNvPr id="12" name="图片 11" descr="C:\Users\admin\Desktop\圣诞节\51miz-E1051656-B0BC43FB.png51miz-E1051656-B0BC43FB"/>
          <p:cNvPicPr>
            <a:picLocks noChangeAspect="1"/>
          </p:cNvPicPr>
          <p:nvPr/>
        </p:nvPicPr>
        <p:blipFill>
          <a:blip r:embed="rId5" cstate="screen"/>
          <a:srcRect/>
          <a:stretch>
            <a:fillRect/>
          </a:stretch>
        </p:blipFill>
        <p:spPr>
          <a:xfrm>
            <a:off x="-1082338" y="4637099"/>
            <a:ext cx="2936875" cy="29371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500"/>
                            </p:stCondLst>
                            <p:childTnLst>
                              <p:par>
                                <p:cTn id="11" presetID="22" presetClass="entr" presetSubtype="8"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5800"/>
                            </p:stCondLst>
                            <p:childTnLst>
                              <p:par>
                                <p:cTn id="15" presetID="22" presetClass="entr" presetSubtype="8"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55" presetClass="entr" presetSubtype="0" fill="hold" grpId="0" nodeType="withEffect">
                                  <p:stCondLst>
                                    <p:cond delay="50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bldLvl="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圆角矩形 1"/>
          <p:cNvSpPr/>
          <p:nvPr/>
        </p:nvSpPr>
        <p:spPr>
          <a:xfrm>
            <a:off x="9652000" y="2658745"/>
            <a:ext cx="758190" cy="2430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9649857" y="2658745"/>
            <a:ext cx="615553" cy="2430145"/>
          </a:xfrm>
          <a:prstGeom prst="rect">
            <a:avLst/>
          </a:prstGeom>
          <a:noFill/>
          <a:effectLst>
            <a:outerShdw blurRad="63500" sx="102000" sy="102000" algn="ctr" rotWithShape="0">
              <a:prstClr val="black">
                <a:alpha val="40000"/>
              </a:prstClr>
            </a:outerShdw>
          </a:effectLst>
        </p:spPr>
        <p:txBody>
          <a:bodyPr vert="eaVert" wrap="square" rtlCol="0">
            <a:spAutoFit/>
          </a:bodyPr>
          <a:lstStyle/>
          <a:p>
            <a:pPr algn="ctr"/>
            <a:r>
              <a:rPr kumimoji="1" lang="zh-CN" altLang="en-US" sz="2800" b="1">
                <a:solidFill>
                  <a:schemeClr val="bg1"/>
                </a:solidFill>
                <a:effectLst>
                  <a:outerShdw blurRad="63500" sx="102000" sy="102000" algn="ctr" rotWithShape="0">
                    <a:prstClr val="black">
                      <a:alpha val="40000"/>
                    </a:prstClr>
                  </a:outerShdw>
                </a:effectLst>
                <a:cs typeface="+mn-ea"/>
                <a:sym typeface="+mn-lt"/>
              </a:rPr>
              <a:t>活动受众分析</a:t>
            </a:r>
            <a:endParaRPr kumimoji="1" lang="zh-CN" altLang="en-US" sz="2800" b="1" dirty="0">
              <a:solidFill>
                <a:schemeClr val="bg1"/>
              </a:solidFill>
              <a:effectLst>
                <a:outerShdw blurRad="63500" sx="102000" sy="102000" algn="ctr" rotWithShape="0">
                  <a:prstClr val="black">
                    <a:alpha val="40000"/>
                  </a:prstClr>
                </a:outerShdw>
              </a:effectLst>
              <a:cs typeface="+mn-ea"/>
              <a:sym typeface="+mn-lt"/>
            </a:endParaRPr>
          </a:p>
        </p:txBody>
      </p:sp>
      <p:sp>
        <p:nvSpPr>
          <p:cNvPr id="4" name="文本框 3"/>
          <p:cNvSpPr txBox="1"/>
          <p:nvPr/>
        </p:nvSpPr>
        <p:spPr>
          <a:xfrm>
            <a:off x="953424" y="3057070"/>
            <a:ext cx="1107996" cy="369332"/>
          </a:xfrm>
          <a:prstGeom prst="rect">
            <a:avLst/>
          </a:prstGeom>
          <a:noFill/>
        </p:spPr>
        <p:txBody>
          <a:bodyPr wrap="none" rtlCol="0">
            <a:spAutoFit/>
          </a:bodyPr>
          <a:lstStyle/>
          <a:p>
            <a:r>
              <a:rPr kumimoji="1" lang="zh-CN" altLang="en-US" dirty="0">
                <a:solidFill>
                  <a:schemeClr val="bg1"/>
                </a:solidFill>
                <a:cs typeface="+mn-ea"/>
                <a:sym typeface="+mn-lt"/>
              </a:rPr>
              <a:t>添加文字</a:t>
            </a:r>
          </a:p>
        </p:txBody>
      </p:sp>
      <p:sp>
        <p:nvSpPr>
          <p:cNvPr id="5" name="文本框 4"/>
          <p:cNvSpPr txBox="1"/>
          <p:nvPr/>
        </p:nvSpPr>
        <p:spPr>
          <a:xfrm>
            <a:off x="840740" y="3594100"/>
            <a:ext cx="3904615" cy="1901867"/>
          </a:xfrm>
          <a:prstGeom prst="rect">
            <a:avLst/>
          </a:prstGeom>
          <a:noFill/>
        </p:spPr>
        <p:txBody>
          <a:bodyPr wrap="square" rtlCol="0">
            <a:spAutoFit/>
          </a:bodyPr>
          <a:lstStyle/>
          <a:p>
            <a:pPr>
              <a:lnSpc>
                <a:spcPct val="120000"/>
              </a:lnSpc>
            </a:pPr>
            <a:r>
              <a:rPr kumimoji="1" lang="zh-CN" altLang="en-US" sz="1100" dirty="0">
                <a:solidFill>
                  <a:schemeClr val="bg1"/>
                </a:solidFill>
                <a:cs typeface="+mn-ea"/>
                <a:sym typeface="+mn-lt"/>
              </a:rPr>
              <a:t>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之间单击输入详细的文本信息用于补充说明或者输入分标题单击输入详细的文本信息用于补充说明或者输入分标题，间距建议控制在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之间单击输入详细的文本信息用于补充说明或者输入分标题单击输入详细的文本信息用于补充说明或者输入分标题，间距建议控制在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之间单击输入详细的文本信息用于补充说明或者输入分标题</a:t>
            </a:r>
          </a:p>
          <a:p>
            <a:pPr>
              <a:lnSpc>
                <a:spcPct val="120000"/>
              </a:lnSpc>
            </a:pPr>
            <a:endParaRPr kumimoji="1" lang="zh-CN" altLang="en-US" sz="1100" dirty="0">
              <a:solidFill>
                <a:schemeClr val="bg1"/>
              </a:solidFill>
              <a:cs typeface="+mn-ea"/>
              <a:sym typeface="+mn-lt"/>
            </a:endParaRPr>
          </a:p>
          <a:p>
            <a:pPr>
              <a:lnSpc>
                <a:spcPct val="120000"/>
              </a:lnSpc>
            </a:pPr>
            <a:endParaRPr kumimoji="1" lang="zh-CN" altLang="en-US" sz="1100" dirty="0">
              <a:solidFill>
                <a:schemeClr val="bg1"/>
              </a:solidFill>
              <a:cs typeface="+mn-ea"/>
              <a:sym typeface="+mn-lt"/>
            </a:endParaRPr>
          </a:p>
        </p:txBody>
      </p:sp>
      <p:sp>
        <p:nvSpPr>
          <p:cNvPr id="7" name="文本框 6"/>
          <p:cNvSpPr txBox="1"/>
          <p:nvPr/>
        </p:nvSpPr>
        <p:spPr>
          <a:xfrm>
            <a:off x="5638626" y="3166319"/>
            <a:ext cx="1107996" cy="369332"/>
          </a:xfrm>
          <a:prstGeom prst="rect">
            <a:avLst/>
          </a:prstGeom>
          <a:noFill/>
        </p:spPr>
        <p:txBody>
          <a:bodyPr wrap="none" rtlCol="0">
            <a:spAutoFit/>
          </a:bodyPr>
          <a:lstStyle/>
          <a:p>
            <a:r>
              <a:rPr kumimoji="1" lang="zh-CN" altLang="en-US" dirty="0">
                <a:solidFill>
                  <a:schemeClr val="bg1"/>
                </a:solidFill>
                <a:cs typeface="+mn-ea"/>
                <a:sym typeface="+mn-lt"/>
              </a:rPr>
              <a:t>添加文字</a:t>
            </a:r>
          </a:p>
        </p:txBody>
      </p:sp>
      <p:sp>
        <p:nvSpPr>
          <p:cNvPr id="8" name="文本框 7"/>
          <p:cNvSpPr txBox="1"/>
          <p:nvPr/>
        </p:nvSpPr>
        <p:spPr>
          <a:xfrm>
            <a:off x="5638625" y="3535651"/>
            <a:ext cx="2881744" cy="498598"/>
          </a:xfrm>
          <a:prstGeom prst="rect">
            <a:avLst/>
          </a:prstGeom>
          <a:noFill/>
        </p:spPr>
        <p:txBody>
          <a:bodyPr wrap="square" rtlCol="0">
            <a:spAutoFit/>
          </a:bodyPr>
          <a:lstStyle/>
          <a:p>
            <a:pPr>
              <a:lnSpc>
                <a:spcPct val="120000"/>
              </a:lnSpc>
            </a:pPr>
            <a:r>
              <a:rPr kumimoji="1" lang="zh-CN" altLang="en-US" sz="1100" dirty="0">
                <a:solidFill>
                  <a:schemeClr val="bg1"/>
                </a:solidFill>
                <a:cs typeface="+mn-ea"/>
                <a:sym typeface="+mn-lt"/>
              </a:rPr>
              <a:t>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a:t>
            </a:r>
          </a:p>
        </p:txBody>
      </p:sp>
      <p:sp>
        <p:nvSpPr>
          <p:cNvPr id="11" name="文本框 10"/>
          <p:cNvSpPr txBox="1"/>
          <p:nvPr/>
        </p:nvSpPr>
        <p:spPr>
          <a:xfrm>
            <a:off x="5638626" y="4233119"/>
            <a:ext cx="1107996" cy="369332"/>
          </a:xfrm>
          <a:prstGeom prst="rect">
            <a:avLst/>
          </a:prstGeom>
          <a:noFill/>
        </p:spPr>
        <p:txBody>
          <a:bodyPr wrap="none" rtlCol="0">
            <a:spAutoFit/>
          </a:bodyPr>
          <a:lstStyle/>
          <a:p>
            <a:r>
              <a:rPr kumimoji="1" lang="zh-CN" altLang="en-US" dirty="0">
                <a:solidFill>
                  <a:schemeClr val="bg1"/>
                </a:solidFill>
                <a:cs typeface="+mn-ea"/>
                <a:sym typeface="+mn-lt"/>
              </a:rPr>
              <a:t>添加文字</a:t>
            </a:r>
          </a:p>
        </p:txBody>
      </p:sp>
      <p:sp>
        <p:nvSpPr>
          <p:cNvPr id="12" name="文本框 11"/>
          <p:cNvSpPr txBox="1"/>
          <p:nvPr/>
        </p:nvSpPr>
        <p:spPr>
          <a:xfrm>
            <a:off x="5638625" y="4602451"/>
            <a:ext cx="2881744" cy="498598"/>
          </a:xfrm>
          <a:prstGeom prst="rect">
            <a:avLst/>
          </a:prstGeom>
          <a:noFill/>
        </p:spPr>
        <p:txBody>
          <a:bodyPr wrap="square" rtlCol="0">
            <a:spAutoFit/>
          </a:bodyPr>
          <a:lstStyle/>
          <a:p>
            <a:pPr>
              <a:lnSpc>
                <a:spcPct val="120000"/>
              </a:lnSpc>
            </a:pPr>
            <a:r>
              <a:rPr kumimoji="1" lang="zh-CN" altLang="en-US" sz="1100" dirty="0">
                <a:solidFill>
                  <a:schemeClr val="bg1"/>
                </a:solidFill>
                <a:cs typeface="+mn-ea"/>
                <a:sym typeface="+mn-lt"/>
              </a:rPr>
              <a:t>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a:t>
            </a:r>
          </a:p>
        </p:txBody>
      </p:sp>
      <p:pic>
        <p:nvPicPr>
          <p:cNvPr id="9" name="图片 8" descr="C:\Users\admin\Desktop\圣诞节\51miz-E846219-AC7AD5D3.png51miz-E846219-AC7AD5D3"/>
          <p:cNvPicPr>
            <a:picLocks noChangeAspect="1"/>
          </p:cNvPicPr>
          <p:nvPr/>
        </p:nvPicPr>
        <p:blipFill>
          <a:blip r:embed="rId4" cstate="screen"/>
          <a:srcRect/>
          <a:stretch>
            <a:fillRect/>
          </a:stretch>
        </p:blipFill>
        <p:spPr>
          <a:xfrm>
            <a:off x="-1058545" y="4443730"/>
            <a:ext cx="3216275" cy="2527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10199"/>
                            </p:stCondLst>
                            <p:childTnLst>
                              <p:par>
                                <p:cTn id="18" presetID="22" presetClass="entr" presetSubtype="8" fill="hold" grpId="0"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1275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4" name="图片 13" descr="51miz-E842765-9229492C"/>
          <p:cNvPicPr>
            <a:picLocks noChangeAspect="1"/>
          </p:cNvPicPr>
          <p:nvPr/>
        </p:nvPicPr>
        <p:blipFill>
          <a:blip r:embed="rId4" cstate="screen"/>
          <a:stretch>
            <a:fillRect/>
          </a:stretch>
        </p:blipFill>
        <p:spPr>
          <a:xfrm>
            <a:off x="4220210" y="2949575"/>
            <a:ext cx="3752215" cy="1868170"/>
          </a:xfrm>
          <a:prstGeom prst="rect">
            <a:avLst/>
          </a:prstGeom>
        </p:spPr>
      </p:pic>
      <p:sp>
        <p:nvSpPr>
          <p:cNvPr id="3" name="文本框 2"/>
          <p:cNvSpPr txBox="1"/>
          <p:nvPr/>
        </p:nvSpPr>
        <p:spPr>
          <a:xfrm>
            <a:off x="4752816" y="3835832"/>
            <a:ext cx="2396811" cy="523220"/>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zh-CN" altLang="en-US" sz="2800" b="1" dirty="0">
                <a:solidFill>
                  <a:srgbClr val="FF0000"/>
                </a:solidFill>
                <a:effectLst>
                  <a:outerShdw blurRad="63500" sx="102000" sy="102000" algn="ctr" rotWithShape="0">
                    <a:prstClr val="black">
                      <a:alpha val="40000"/>
                    </a:prstClr>
                  </a:outerShdw>
                </a:effectLst>
                <a:cs typeface="+mn-ea"/>
                <a:sym typeface="+mn-lt"/>
              </a:rPr>
              <a:t>活动流程梳理</a:t>
            </a:r>
          </a:p>
        </p:txBody>
      </p:sp>
      <p:pic>
        <p:nvPicPr>
          <p:cNvPr id="2" name="图片 1" descr="3"/>
          <p:cNvPicPr>
            <a:picLocks noChangeAspect="1"/>
          </p:cNvPicPr>
          <p:nvPr/>
        </p:nvPicPr>
        <p:blipFill>
          <a:blip r:embed="rId5" cstate="screen"/>
          <a:stretch>
            <a:fillRect/>
          </a:stretch>
        </p:blipFill>
        <p:spPr>
          <a:xfrm>
            <a:off x="798195" y="4141470"/>
            <a:ext cx="3164840" cy="1582420"/>
          </a:xfrm>
          <a:prstGeom prst="rect">
            <a:avLst/>
          </a:prstGeom>
        </p:spPr>
      </p:pic>
      <p:pic>
        <p:nvPicPr>
          <p:cNvPr id="6" name="图片 5" descr="6"/>
          <p:cNvPicPr>
            <a:picLocks noChangeAspect="1"/>
          </p:cNvPicPr>
          <p:nvPr/>
        </p:nvPicPr>
        <p:blipFill>
          <a:blip r:embed="rId6" cstate="screen"/>
          <a:stretch>
            <a:fillRect/>
          </a:stretch>
        </p:blipFill>
        <p:spPr>
          <a:xfrm>
            <a:off x="8220710" y="2465705"/>
            <a:ext cx="3144520" cy="1572260"/>
          </a:xfrm>
          <a:prstGeom prst="rect">
            <a:avLst/>
          </a:prstGeom>
        </p:spPr>
      </p:pic>
      <p:pic>
        <p:nvPicPr>
          <p:cNvPr id="11" name="图片 10" descr="51miz-E1093790-72CF81AA"/>
          <p:cNvPicPr>
            <a:picLocks noChangeAspect="1"/>
          </p:cNvPicPr>
          <p:nvPr/>
        </p:nvPicPr>
        <p:blipFill>
          <a:blip r:embed="rId7" cstate="screen"/>
          <a:stretch>
            <a:fillRect/>
          </a:stretch>
        </p:blipFill>
        <p:spPr>
          <a:xfrm>
            <a:off x="8219440" y="4141470"/>
            <a:ext cx="3164840" cy="1582420"/>
          </a:xfrm>
          <a:prstGeom prst="rect">
            <a:avLst/>
          </a:prstGeom>
        </p:spPr>
      </p:pic>
      <p:pic>
        <p:nvPicPr>
          <p:cNvPr id="12" name="图片 11" descr="插画横"/>
          <p:cNvPicPr>
            <a:picLocks noChangeAspect="1"/>
          </p:cNvPicPr>
          <p:nvPr/>
        </p:nvPicPr>
        <p:blipFill>
          <a:blip r:embed="rId8" cstate="screen"/>
          <a:stretch>
            <a:fillRect/>
          </a:stretch>
        </p:blipFill>
        <p:spPr>
          <a:xfrm>
            <a:off x="798195" y="2465070"/>
            <a:ext cx="3145790" cy="15728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5" name="图片 24" descr="C:\Users\admin\Desktop\新建文件夹 (2)\圣诞节\51miz-E842765-9229492C.png51miz-E842765-9229492C"/>
          <p:cNvPicPr>
            <a:picLocks noChangeAspect="1"/>
          </p:cNvPicPr>
          <p:nvPr/>
        </p:nvPicPr>
        <p:blipFill>
          <a:blip r:embed="rId4" cstate="screen"/>
          <a:srcRect/>
          <a:stretch>
            <a:fillRect/>
          </a:stretch>
        </p:blipFill>
        <p:spPr>
          <a:xfrm>
            <a:off x="4700905" y="1245235"/>
            <a:ext cx="3075305" cy="1530985"/>
          </a:xfrm>
          <a:prstGeom prst="rect">
            <a:avLst/>
          </a:prstGeom>
        </p:spPr>
      </p:pic>
      <p:sp>
        <p:nvSpPr>
          <p:cNvPr id="21" name="î$ļîďe"/>
          <p:cNvSpPr txBox="1"/>
          <p:nvPr/>
        </p:nvSpPr>
        <p:spPr>
          <a:xfrm>
            <a:off x="658553" y="4523207"/>
            <a:ext cx="3409612" cy="1133719"/>
          </a:xfrm>
          <a:prstGeom prst="rect">
            <a:avLst/>
          </a:prstGeom>
          <a:noFill/>
        </p:spPr>
        <p:txBody>
          <a:bodyPr wrap="square" lIns="90000" tIns="46800" rIns="90000" bIns="46800" rtlCol="0">
            <a:normAutofit/>
          </a:bodyPr>
          <a:lstStyle/>
          <a:p>
            <a:pPr>
              <a:lnSpc>
                <a:spcPct val="150000"/>
              </a:lnSpc>
            </a:pPr>
            <a:r>
              <a:rPr lang="en-US" altLang="zh-CN" sz="1000" dirty="0">
                <a:solidFill>
                  <a:schemeClr val="tx1">
                    <a:lumMod val="85000"/>
                    <a:lumOff val="15000"/>
                  </a:schemeClr>
                </a:solidFill>
                <a:cs typeface="+mn-ea"/>
                <a:sym typeface="+mn-lt"/>
              </a:rPr>
              <a:t>1.</a:t>
            </a:r>
            <a:r>
              <a:rPr lang="zh-CN" altLang="en-US" sz="1000" dirty="0">
                <a:solidFill>
                  <a:schemeClr val="tx1">
                    <a:lumMod val="85000"/>
                    <a:lumOff val="15000"/>
                  </a:schemeClr>
                </a:solidFill>
                <a:cs typeface="+mn-ea"/>
                <a:sym typeface="+mn-lt"/>
              </a:rPr>
              <a:t>选中</a:t>
            </a:r>
            <a:r>
              <a:rPr lang="en-US" altLang="zh-CN" sz="1000" dirty="0">
                <a:solidFill>
                  <a:schemeClr val="tx1">
                    <a:lumMod val="85000"/>
                    <a:lumOff val="15000"/>
                  </a:schemeClr>
                </a:solidFill>
                <a:cs typeface="+mn-ea"/>
                <a:sym typeface="+mn-lt"/>
              </a:rPr>
              <a:t>PPT</a:t>
            </a:r>
            <a:r>
              <a:rPr lang="zh-CN" altLang="en-US" sz="1000" dirty="0">
                <a:solidFill>
                  <a:schemeClr val="tx1">
                    <a:lumMod val="85000"/>
                    <a:lumOff val="15000"/>
                  </a:schemeClr>
                </a:solidFill>
                <a:cs typeface="+mn-ea"/>
                <a:sym typeface="+mn-lt"/>
              </a:rPr>
              <a:t>页面中图示里的图标（可按住</a:t>
            </a:r>
            <a:r>
              <a:rPr lang="en-US" altLang="zh-CN" sz="1000" dirty="0">
                <a:solidFill>
                  <a:schemeClr val="tx1">
                    <a:lumMod val="85000"/>
                    <a:lumOff val="15000"/>
                  </a:schemeClr>
                </a:solidFill>
                <a:cs typeface="+mn-ea"/>
                <a:sym typeface="+mn-lt"/>
              </a:rPr>
              <a:t>shift</a:t>
            </a:r>
            <a:r>
              <a:rPr lang="zh-CN" altLang="en-US" sz="1000" dirty="0">
                <a:solidFill>
                  <a:schemeClr val="tx1">
                    <a:lumMod val="85000"/>
                    <a:lumOff val="15000"/>
                  </a:schemeClr>
                </a:solidFill>
                <a:cs typeface="+mn-ea"/>
                <a:sym typeface="+mn-lt"/>
              </a:rPr>
              <a:t>键多选）</a:t>
            </a:r>
            <a:endParaRPr lang="en-US" altLang="zh-CN" sz="1000" dirty="0">
              <a:solidFill>
                <a:schemeClr val="tx1">
                  <a:lumMod val="85000"/>
                  <a:lumOff val="15000"/>
                </a:schemeClr>
              </a:solidFill>
              <a:cs typeface="+mn-ea"/>
              <a:sym typeface="+mn-lt"/>
            </a:endParaRPr>
          </a:p>
          <a:p>
            <a:pPr>
              <a:lnSpc>
                <a:spcPct val="150000"/>
              </a:lnSpc>
            </a:pPr>
            <a:endParaRPr lang="en-US" altLang="zh-CN" sz="1000" dirty="0">
              <a:solidFill>
                <a:schemeClr val="tx1">
                  <a:lumMod val="85000"/>
                  <a:lumOff val="15000"/>
                </a:schemeClr>
              </a:solidFill>
              <a:cs typeface="+mn-ea"/>
              <a:sym typeface="+mn-lt"/>
            </a:endParaRPr>
          </a:p>
          <a:p>
            <a:pPr>
              <a:lnSpc>
                <a:spcPct val="120000"/>
              </a:lnSpc>
            </a:pPr>
            <a:r>
              <a:rPr lang="en-US" altLang="zh-CN" sz="1000" dirty="0">
                <a:solidFill>
                  <a:schemeClr val="tx1">
                    <a:lumMod val="85000"/>
                    <a:lumOff val="15000"/>
                  </a:schemeClr>
                </a:solidFill>
                <a:cs typeface="+mn-ea"/>
                <a:sym typeface="+mn-lt"/>
              </a:rPr>
              <a:t>2.</a:t>
            </a:r>
            <a:r>
              <a:rPr kumimoji="1" lang="zh-CN" altLang="en-US" sz="1000" dirty="0">
                <a:solidFill>
                  <a:schemeClr val="tx1">
                    <a:lumMod val="85000"/>
                    <a:lumOff val="15000"/>
                  </a:schemeClr>
                </a:solidFill>
                <a:cs typeface="+mn-ea"/>
                <a:sym typeface="+mn-lt"/>
              </a:rPr>
              <a:t>单击输入详细的文本信息用于补充说明或者输入分标题，间距建议控制在</a:t>
            </a:r>
            <a:r>
              <a:rPr kumimoji="1" lang="en-US" altLang="zh-CN" sz="1000" dirty="0">
                <a:solidFill>
                  <a:schemeClr val="tx1">
                    <a:lumMod val="85000"/>
                    <a:lumOff val="15000"/>
                  </a:schemeClr>
                </a:solidFill>
                <a:cs typeface="+mn-ea"/>
                <a:sym typeface="+mn-lt"/>
              </a:rPr>
              <a:t>1.2-1.3</a:t>
            </a:r>
            <a:r>
              <a:rPr kumimoji="1" lang="zh-CN" altLang="en-US" sz="1000" dirty="0">
                <a:solidFill>
                  <a:schemeClr val="tx1">
                    <a:lumMod val="85000"/>
                    <a:lumOff val="15000"/>
                  </a:schemeClr>
                </a:solidFill>
                <a:cs typeface="+mn-ea"/>
                <a:sym typeface="+mn-lt"/>
              </a:rPr>
              <a:t>之间单单击输入详细的文本信息用于补充说明或者</a:t>
            </a:r>
          </a:p>
        </p:txBody>
      </p:sp>
      <p:sp>
        <p:nvSpPr>
          <p:cNvPr id="22" name="ïṧḻîḍè"/>
          <p:cNvSpPr txBox="1"/>
          <p:nvPr/>
        </p:nvSpPr>
        <p:spPr>
          <a:xfrm>
            <a:off x="658553" y="4153125"/>
            <a:ext cx="3409612" cy="471820"/>
          </a:xfrm>
          <a:prstGeom prst="rect">
            <a:avLst/>
          </a:prstGeom>
          <a:noFill/>
        </p:spPr>
        <p:txBody>
          <a:bodyPr wrap="square" rtlCol="0" anchor="ctr">
            <a:normAutofit/>
          </a:bodyPr>
          <a:lstStyle/>
          <a:p>
            <a:r>
              <a:rPr lang="zh-CN" altLang="en-US" sz="1400" b="1" dirty="0">
                <a:solidFill>
                  <a:srgbClr val="EDBF5F"/>
                </a:solidFill>
                <a:cs typeface="+mn-ea"/>
                <a:sym typeface="+mn-lt"/>
              </a:rPr>
              <a:t>替换图示中的图标</a:t>
            </a:r>
          </a:p>
        </p:txBody>
      </p:sp>
      <p:sp>
        <p:nvSpPr>
          <p:cNvPr id="19" name="íṡḻïde"/>
          <p:cNvSpPr txBox="1"/>
          <p:nvPr/>
        </p:nvSpPr>
        <p:spPr>
          <a:xfrm>
            <a:off x="4533620" y="4523207"/>
            <a:ext cx="3135630" cy="1133719"/>
          </a:xfrm>
          <a:prstGeom prst="rect">
            <a:avLst/>
          </a:prstGeom>
          <a:noFill/>
        </p:spPr>
        <p:txBody>
          <a:bodyPr wrap="square" lIns="90000" tIns="46800" rIns="90000" bIns="46800" rtlCol="0">
            <a:normAutofit/>
          </a:bodyPr>
          <a:lstStyle/>
          <a:p>
            <a:pPr>
              <a:lnSpc>
                <a:spcPct val="150000"/>
              </a:lnSpc>
            </a:pPr>
            <a:r>
              <a:rPr lang="en-US" altLang="zh-CN" sz="900" dirty="0">
                <a:solidFill>
                  <a:schemeClr val="tx1">
                    <a:lumMod val="85000"/>
                    <a:lumOff val="15000"/>
                  </a:schemeClr>
                </a:solidFill>
                <a:cs typeface="+mn-ea"/>
                <a:sym typeface="+mn-lt"/>
              </a:rPr>
              <a:t>1.</a:t>
            </a:r>
            <a:r>
              <a:rPr lang="zh-CN" altLang="en-US" sz="900" dirty="0">
                <a:solidFill>
                  <a:schemeClr val="tx1">
                    <a:lumMod val="85000"/>
                    <a:lumOff val="15000"/>
                  </a:schemeClr>
                </a:solidFill>
                <a:cs typeface="+mn-ea"/>
                <a:sym typeface="+mn-lt"/>
              </a:rPr>
              <a:t>选中</a:t>
            </a:r>
            <a:r>
              <a:rPr lang="en-US" altLang="zh-CN" sz="900" dirty="0">
                <a:solidFill>
                  <a:schemeClr val="tx1">
                    <a:lumMod val="85000"/>
                    <a:lumOff val="15000"/>
                  </a:schemeClr>
                </a:solidFill>
                <a:cs typeface="+mn-ea"/>
                <a:sym typeface="+mn-lt"/>
              </a:rPr>
              <a:t>PPT</a:t>
            </a:r>
            <a:r>
              <a:rPr lang="zh-CN" altLang="en-US" sz="900" dirty="0">
                <a:solidFill>
                  <a:schemeClr val="tx1">
                    <a:lumMod val="85000"/>
                    <a:lumOff val="15000"/>
                  </a:schemeClr>
                </a:solidFill>
                <a:cs typeface="+mn-ea"/>
                <a:sym typeface="+mn-lt"/>
              </a:rPr>
              <a:t>页面中图示里的图标（可按住</a:t>
            </a:r>
            <a:r>
              <a:rPr lang="en-US" altLang="zh-CN" sz="900" dirty="0">
                <a:solidFill>
                  <a:schemeClr val="tx1">
                    <a:lumMod val="85000"/>
                    <a:lumOff val="15000"/>
                  </a:schemeClr>
                </a:solidFill>
                <a:cs typeface="+mn-ea"/>
                <a:sym typeface="+mn-lt"/>
              </a:rPr>
              <a:t>shift</a:t>
            </a:r>
            <a:r>
              <a:rPr lang="zh-CN" altLang="en-US" sz="900" dirty="0">
                <a:solidFill>
                  <a:schemeClr val="tx1">
                    <a:lumMod val="85000"/>
                    <a:lumOff val="15000"/>
                  </a:schemeClr>
                </a:solidFill>
                <a:cs typeface="+mn-ea"/>
                <a:sym typeface="+mn-lt"/>
              </a:rPr>
              <a:t>键多选）</a:t>
            </a:r>
            <a:endParaRPr lang="en-US" altLang="zh-CN" sz="900" dirty="0">
              <a:solidFill>
                <a:schemeClr val="tx1">
                  <a:lumMod val="85000"/>
                  <a:lumOff val="15000"/>
                </a:schemeClr>
              </a:solidFill>
              <a:cs typeface="+mn-ea"/>
              <a:sym typeface="+mn-lt"/>
            </a:endParaRPr>
          </a:p>
          <a:p>
            <a:pPr>
              <a:lnSpc>
                <a:spcPct val="150000"/>
              </a:lnSpc>
            </a:pPr>
            <a:endParaRPr lang="en-US" altLang="zh-CN" sz="900" dirty="0">
              <a:solidFill>
                <a:schemeClr val="tx1">
                  <a:lumMod val="85000"/>
                  <a:lumOff val="15000"/>
                </a:schemeClr>
              </a:solidFill>
              <a:cs typeface="+mn-ea"/>
              <a:sym typeface="+mn-lt"/>
            </a:endParaRPr>
          </a:p>
          <a:p>
            <a:pPr>
              <a:lnSpc>
                <a:spcPct val="120000"/>
              </a:lnSpc>
            </a:pPr>
            <a:r>
              <a:rPr lang="en-US" altLang="zh-CN" sz="900" dirty="0">
                <a:solidFill>
                  <a:schemeClr val="tx1">
                    <a:lumMod val="85000"/>
                    <a:lumOff val="15000"/>
                  </a:schemeClr>
                </a:solidFill>
                <a:cs typeface="+mn-ea"/>
                <a:sym typeface="+mn-lt"/>
              </a:rPr>
              <a:t>2.</a:t>
            </a:r>
            <a:r>
              <a:rPr kumimoji="1" lang="zh-CN" altLang="en-US" sz="900" dirty="0">
                <a:solidFill>
                  <a:schemeClr val="tx1">
                    <a:lumMod val="85000"/>
                    <a:lumOff val="15000"/>
                  </a:schemeClr>
                </a:solidFill>
                <a:cs typeface="+mn-ea"/>
                <a:sym typeface="+mn-lt"/>
              </a:rPr>
              <a:t>单击输入详细的文本信息用于补充说明或者输入分标题，间距建议控制在</a:t>
            </a:r>
            <a:r>
              <a:rPr kumimoji="1" lang="en-US" altLang="zh-CN" sz="900" dirty="0">
                <a:solidFill>
                  <a:schemeClr val="tx1">
                    <a:lumMod val="85000"/>
                    <a:lumOff val="15000"/>
                  </a:schemeClr>
                </a:solidFill>
                <a:cs typeface="+mn-ea"/>
                <a:sym typeface="+mn-lt"/>
              </a:rPr>
              <a:t>1.2-1.3</a:t>
            </a:r>
            <a:r>
              <a:rPr kumimoji="1" lang="zh-CN" altLang="en-US" sz="900" dirty="0">
                <a:solidFill>
                  <a:schemeClr val="tx1">
                    <a:lumMod val="85000"/>
                    <a:lumOff val="15000"/>
                  </a:schemeClr>
                </a:solidFill>
                <a:cs typeface="+mn-ea"/>
                <a:sym typeface="+mn-lt"/>
              </a:rPr>
              <a:t>之间单单击输入详细的文本信息用于补充说明或者</a:t>
            </a:r>
          </a:p>
        </p:txBody>
      </p:sp>
      <p:sp>
        <p:nvSpPr>
          <p:cNvPr id="20" name="íṥlîḍè"/>
          <p:cNvSpPr txBox="1"/>
          <p:nvPr/>
        </p:nvSpPr>
        <p:spPr>
          <a:xfrm>
            <a:off x="4533620" y="4153775"/>
            <a:ext cx="3409315" cy="471805"/>
          </a:xfrm>
          <a:prstGeom prst="rect">
            <a:avLst/>
          </a:prstGeom>
          <a:noFill/>
        </p:spPr>
        <p:txBody>
          <a:bodyPr wrap="square" rtlCol="0" anchor="ctr">
            <a:normAutofit/>
          </a:bodyPr>
          <a:lstStyle/>
          <a:p>
            <a:r>
              <a:rPr lang="zh-CN" altLang="en-US" sz="1400" b="1" dirty="0">
                <a:solidFill>
                  <a:srgbClr val="EDBF5F"/>
                </a:solidFill>
                <a:cs typeface="+mn-ea"/>
                <a:sym typeface="+mn-lt"/>
              </a:rPr>
              <a:t>替换图示中的图标</a:t>
            </a:r>
          </a:p>
        </p:txBody>
      </p:sp>
      <p:sp>
        <p:nvSpPr>
          <p:cNvPr id="17" name="išlïḓè"/>
          <p:cNvSpPr txBox="1"/>
          <p:nvPr/>
        </p:nvSpPr>
        <p:spPr>
          <a:xfrm>
            <a:off x="8135340" y="4523207"/>
            <a:ext cx="3121660" cy="1133719"/>
          </a:xfrm>
          <a:prstGeom prst="rect">
            <a:avLst/>
          </a:prstGeom>
          <a:noFill/>
        </p:spPr>
        <p:txBody>
          <a:bodyPr wrap="square" lIns="90000" tIns="46800" rIns="90000" bIns="46800" rtlCol="0">
            <a:normAutofit/>
          </a:bodyPr>
          <a:lstStyle/>
          <a:p>
            <a:pPr>
              <a:lnSpc>
                <a:spcPct val="150000"/>
              </a:lnSpc>
            </a:pPr>
            <a:r>
              <a:rPr lang="en-US" altLang="zh-CN" sz="1000" dirty="0">
                <a:solidFill>
                  <a:schemeClr val="tx1">
                    <a:lumMod val="85000"/>
                    <a:lumOff val="15000"/>
                  </a:schemeClr>
                </a:solidFill>
                <a:cs typeface="+mn-ea"/>
                <a:sym typeface="+mn-lt"/>
              </a:rPr>
              <a:t>1.</a:t>
            </a:r>
            <a:r>
              <a:rPr lang="zh-CN" altLang="en-US" sz="1000" dirty="0">
                <a:solidFill>
                  <a:schemeClr val="tx1">
                    <a:lumMod val="85000"/>
                    <a:lumOff val="15000"/>
                  </a:schemeClr>
                </a:solidFill>
                <a:cs typeface="+mn-ea"/>
                <a:sym typeface="+mn-lt"/>
              </a:rPr>
              <a:t>选中</a:t>
            </a:r>
            <a:r>
              <a:rPr lang="en-US" altLang="zh-CN" sz="1000" dirty="0">
                <a:solidFill>
                  <a:schemeClr val="tx1">
                    <a:lumMod val="85000"/>
                    <a:lumOff val="15000"/>
                  </a:schemeClr>
                </a:solidFill>
                <a:cs typeface="+mn-ea"/>
                <a:sym typeface="+mn-lt"/>
              </a:rPr>
              <a:t>PPT</a:t>
            </a:r>
            <a:r>
              <a:rPr lang="zh-CN" altLang="en-US" sz="1000" dirty="0">
                <a:solidFill>
                  <a:schemeClr val="tx1">
                    <a:lumMod val="85000"/>
                    <a:lumOff val="15000"/>
                  </a:schemeClr>
                </a:solidFill>
                <a:cs typeface="+mn-ea"/>
                <a:sym typeface="+mn-lt"/>
              </a:rPr>
              <a:t>页面中图示里的图标（可按住</a:t>
            </a:r>
            <a:r>
              <a:rPr lang="en-US" altLang="zh-CN" sz="1000" dirty="0">
                <a:solidFill>
                  <a:schemeClr val="tx1">
                    <a:lumMod val="85000"/>
                    <a:lumOff val="15000"/>
                  </a:schemeClr>
                </a:solidFill>
                <a:cs typeface="+mn-ea"/>
                <a:sym typeface="+mn-lt"/>
              </a:rPr>
              <a:t>shift</a:t>
            </a:r>
            <a:r>
              <a:rPr lang="zh-CN" altLang="en-US" sz="1000" dirty="0">
                <a:solidFill>
                  <a:schemeClr val="tx1">
                    <a:lumMod val="85000"/>
                    <a:lumOff val="15000"/>
                  </a:schemeClr>
                </a:solidFill>
                <a:cs typeface="+mn-ea"/>
                <a:sym typeface="+mn-lt"/>
              </a:rPr>
              <a:t>键多选）</a:t>
            </a:r>
            <a:endParaRPr lang="en-US" altLang="zh-CN" sz="1000" dirty="0">
              <a:solidFill>
                <a:schemeClr val="tx1">
                  <a:lumMod val="85000"/>
                  <a:lumOff val="15000"/>
                </a:schemeClr>
              </a:solidFill>
              <a:cs typeface="+mn-ea"/>
              <a:sym typeface="+mn-lt"/>
            </a:endParaRPr>
          </a:p>
          <a:p>
            <a:pPr>
              <a:lnSpc>
                <a:spcPct val="150000"/>
              </a:lnSpc>
            </a:pPr>
            <a:endParaRPr lang="en-US" altLang="zh-CN" sz="1000" dirty="0">
              <a:solidFill>
                <a:schemeClr val="tx1">
                  <a:lumMod val="85000"/>
                  <a:lumOff val="15000"/>
                </a:schemeClr>
              </a:solidFill>
              <a:cs typeface="+mn-ea"/>
              <a:sym typeface="+mn-lt"/>
            </a:endParaRPr>
          </a:p>
          <a:p>
            <a:pPr>
              <a:lnSpc>
                <a:spcPct val="120000"/>
              </a:lnSpc>
            </a:pPr>
            <a:r>
              <a:rPr lang="en-US" altLang="zh-CN" sz="1000" dirty="0">
                <a:solidFill>
                  <a:schemeClr val="tx1">
                    <a:lumMod val="85000"/>
                    <a:lumOff val="15000"/>
                  </a:schemeClr>
                </a:solidFill>
                <a:cs typeface="+mn-ea"/>
                <a:sym typeface="+mn-lt"/>
              </a:rPr>
              <a:t>2.</a:t>
            </a:r>
            <a:r>
              <a:rPr kumimoji="1" lang="zh-CN" altLang="en-US" sz="1000" dirty="0">
                <a:solidFill>
                  <a:schemeClr val="tx1">
                    <a:lumMod val="85000"/>
                    <a:lumOff val="15000"/>
                  </a:schemeClr>
                </a:solidFill>
                <a:cs typeface="+mn-ea"/>
                <a:sym typeface="+mn-lt"/>
              </a:rPr>
              <a:t>单击输入详细的文本信息用于补充说明或者输入分标题，间距建议控制在</a:t>
            </a:r>
            <a:r>
              <a:rPr kumimoji="1" lang="en-US" altLang="zh-CN" sz="1000" dirty="0">
                <a:solidFill>
                  <a:schemeClr val="tx1">
                    <a:lumMod val="85000"/>
                    <a:lumOff val="15000"/>
                  </a:schemeClr>
                </a:solidFill>
                <a:cs typeface="+mn-ea"/>
                <a:sym typeface="+mn-lt"/>
              </a:rPr>
              <a:t>1.2-1.3</a:t>
            </a:r>
            <a:r>
              <a:rPr kumimoji="1" lang="zh-CN" altLang="en-US" sz="1000" dirty="0">
                <a:solidFill>
                  <a:schemeClr val="tx1">
                    <a:lumMod val="85000"/>
                    <a:lumOff val="15000"/>
                  </a:schemeClr>
                </a:solidFill>
                <a:cs typeface="+mn-ea"/>
                <a:sym typeface="+mn-lt"/>
              </a:rPr>
              <a:t>之间单</a:t>
            </a:r>
            <a:endParaRPr kumimoji="1" lang="en-US" altLang="zh-CN" sz="1000" dirty="0">
              <a:solidFill>
                <a:schemeClr val="tx1">
                  <a:lumMod val="85000"/>
                  <a:lumOff val="15000"/>
                </a:schemeClr>
              </a:solidFill>
              <a:cs typeface="+mn-ea"/>
              <a:sym typeface="+mn-lt"/>
            </a:endParaRPr>
          </a:p>
          <a:p>
            <a:pPr>
              <a:lnSpc>
                <a:spcPct val="120000"/>
              </a:lnSpc>
            </a:pPr>
            <a:r>
              <a:rPr kumimoji="1" lang="zh-CN" altLang="en-US" sz="1000" dirty="0">
                <a:solidFill>
                  <a:schemeClr val="tx1">
                    <a:lumMod val="85000"/>
                    <a:lumOff val="15000"/>
                  </a:schemeClr>
                </a:solidFill>
                <a:cs typeface="+mn-ea"/>
                <a:sym typeface="+mn-lt"/>
              </a:rPr>
              <a:t>单击输入详细的文本信息用于补充说明或者</a:t>
            </a:r>
          </a:p>
        </p:txBody>
      </p:sp>
      <p:sp>
        <p:nvSpPr>
          <p:cNvPr id="18" name="îṥ1îďè"/>
          <p:cNvSpPr txBox="1"/>
          <p:nvPr/>
        </p:nvSpPr>
        <p:spPr>
          <a:xfrm>
            <a:off x="8135340" y="4154410"/>
            <a:ext cx="3409315" cy="471805"/>
          </a:xfrm>
          <a:prstGeom prst="rect">
            <a:avLst/>
          </a:prstGeom>
          <a:noFill/>
        </p:spPr>
        <p:txBody>
          <a:bodyPr wrap="square" rtlCol="0" anchor="ctr">
            <a:normAutofit/>
          </a:bodyPr>
          <a:lstStyle/>
          <a:p>
            <a:r>
              <a:rPr lang="zh-CN" altLang="en-US" sz="1400" b="1" dirty="0">
                <a:solidFill>
                  <a:srgbClr val="EDBF5F"/>
                </a:solidFill>
                <a:cs typeface="+mn-ea"/>
                <a:sym typeface="+mn-lt"/>
              </a:rPr>
              <a:t>替换图示中的图标</a:t>
            </a:r>
          </a:p>
        </p:txBody>
      </p:sp>
      <p:grpSp>
        <p:nvGrpSpPr>
          <p:cNvPr id="2" name="组 1"/>
          <p:cNvGrpSpPr/>
          <p:nvPr/>
        </p:nvGrpSpPr>
        <p:grpSpPr>
          <a:xfrm>
            <a:off x="1830094" y="2696474"/>
            <a:ext cx="8595807" cy="1826725"/>
            <a:chOff x="1137944" y="3838839"/>
            <a:chExt cx="8595807" cy="1826725"/>
          </a:xfrm>
        </p:grpSpPr>
        <p:sp>
          <p:nvSpPr>
            <p:cNvPr id="4" name="îŝḻiḋe"/>
            <p:cNvSpPr/>
            <p:nvPr/>
          </p:nvSpPr>
          <p:spPr bwMode="auto">
            <a:xfrm rot="18360000">
              <a:off x="2671830" y="4256236"/>
              <a:ext cx="687200" cy="962082"/>
            </a:xfrm>
            <a:prstGeom prst="line">
              <a:avLst/>
            </a:prstGeom>
            <a:noFill/>
            <a:ln w="57150" cap="rnd">
              <a:solidFill>
                <a:schemeClr val="bg1">
                  <a:lumMod val="6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a:cs typeface="+mn-ea"/>
                <a:sym typeface="+mn-lt"/>
              </a:endParaRPr>
            </a:p>
          </p:txBody>
        </p:sp>
        <p:sp>
          <p:nvSpPr>
            <p:cNvPr id="5" name="iśḷîďe"/>
            <p:cNvSpPr/>
            <p:nvPr/>
          </p:nvSpPr>
          <p:spPr bwMode="gray">
            <a:xfrm rot="3419336">
              <a:off x="1170804" y="4313427"/>
              <a:ext cx="764997" cy="830718"/>
            </a:xfrm>
            <a:prstGeom prst="rect">
              <a:avLst/>
            </a:prstGeom>
            <a:solidFill>
              <a:srgbClr val="EDBF5F"/>
            </a:solidFill>
            <a:ln w="19050">
              <a:solidFill>
                <a:srgbClr val="FFFFFF"/>
              </a:solidFill>
              <a:miter lim="800000"/>
            </a:ln>
            <a:effectLst/>
          </p:spPr>
          <p:txBody>
            <a:bodyPr anchor="ctr"/>
            <a:lstStyle/>
            <a:p>
              <a:pPr algn="ctr"/>
              <a:endParaRPr>
                <a:cs typeface="+mn-ea"/>
                <a:sym typeface="+mn-lt"/>
              </a:endParaRPr>
            </a:p>
          </p:txBody>
        </p:sp>
        <p:sp>
          <p:nvSpPr>
            <p:cNvPr id="6" name="ïṡḷíḓé"/>
            <p:cNvSpPr/>
            <p:nvPr/>
          </p:nvSpPr>
          <p:spPr bwMode="gray">
            <a:xfrm rot="3419336">
              <a:off x="4135811" y="4336648"/>
              <a:ext cx="764997" cy="830718"/>
            </a:xfrm>
            <a:prstGeom prst="rect">
              <a:avLst/>
            </a:prstGeom>
            <a:solidFill>
              <a:srgbClr val="EDBF5F"/>
            </a:solidFill>
            <a:ln w="19050">
              <a:solidFill>
                <a:srgbClr val="FFFFFF"/>
              </a:solidFill>
              <a:miter lim="800000"/>
            </a:ln>
            <a:effectLst/>
          </p:spPr>
          <p:txBody>
            <a:bodyPr anchor="ctr"/>
            <a:lstStyle/>
            <a:p>
              <a:pPr algn="ctr"/>
              <a:endParaRPr>
                <a:cs typeface="+mn-ea"/>
                <a:sym typeface="+mn-lt"/>
              </a:endParaRPr>
            </a:p>
          </p:txBody>
        </p:sp>
        <p:sp>
          <p:nvSpPr>
            <p:cNvPr id="7" name="ïṡliḍè"/>
            <p:cNvSpPr/>
            <p:nvPr/>
          </p:nvSpPr>
          <p:spPr bwMode="auto">
            <a:xfrm rot="2100000" flipV="1">
              <a:off x="5730285" y="3838839"/>
              <a:ext cx="2655000" cy="1826725"/>
            </a:xfrm>
            <a:prstGeom prst="line">
              <a:avLst/>
            </a:prstGeom>
            <a:noFill/>
            <a:ln w="57150" cap="rnd">
              <a:solidFill>
                <a:schemeClr val="bg1">
                  <a:lumMod val="6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a:cs typeface="+mn-ea"/>
                <a:sym typeface="+mn-lt"/>
              </a:endParaRPr>
            </a:p>
          </p:txBody>
        </p:sp>
        <p:sp>
          <p:nvSpPr>
            <p:cNvPr id="8" name="ïšḻidê"/>
            <p:cNvSpPr>
              <a:spLocks noChangeAspect="1"/>
            </p:cNvSpPr>
            <p:nvPr/>
          </p:nvSpPr>
          <p:spPr bwMode="auto">
            <a:xfrm>
              <a:off x="1299010" y="4546828"/>
              <a:ext cx="507314" cy="364060"/>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solidFill>
              <a:schemeClr val="bg1"/>
            </a:solidFill>
            <a:ln>
              <a:noFill/>
            </a:ln>
          </p:spPr>
          <p:txBody>
            <a:bodyPr/>
            <a:lstStyle/>
            <a:p>
              <a:endParaRPr lang="zh-CN" altLang="en-US">
                <a:cs typeface="+mn-ea"/>
                <a:sym typeface="+mn-lt"/>
              </a:endParaRPr>
            </a:p>
          </p:txBody>
        </p:sp>
        <p:sp>
          <p:nvSpPr>
            <p:cNvPr id="9" name="ïŝļíḋe"/>
            <p:cNvSpPr>
              <a:spLocks noChangeAspect="1"/>
            </p:cNvSpPr>
            <p:nvPr/>
          </p:nvSpPr>
          <p:spPr bwMode="auto">
            <a:xfrm>
              <a:off x="4235752" y="4546695"/>
              <a:ext cx="507313" cy="410623"/>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cs typeface="+mn-ea"/>
                <a:sym typeface="+mn-lt"/>
              </a:endParaRPr>
            </a:p>
          </p:txBody>
        </p:sp>
        <p:sp>
          <p:nvSpPr>
            <p:cNvPr id="13" name="ï$ľiḋé"/>
            <p:cNvSpPr/>
            <p:nvPr/>
          </p:nvSpPr>
          <p:spPr bwMode="gray">
            <a:xfrm rot="3419336">
              <a:off x="8935893" y="4313134"/>
              <a:ext cx="764997" cy="830718"/>
            </a:xfrm>
            <a:prstGeom prst="rect">
              <a:avLst/>
            </a:prstGeom>
            <a:solidFill>
              <a:srgbClr val="EDBF5F"/>
            </a:solidFill>
            <a:ln w="19050">
              <a:solidFill>
                <a:srgbClr val="FFFFFF"/>
              </a:solidFill>
              <a:miter lim="800000"/>
            </a:ln>
            <a:effectLst/>
          </p:spPr>
          <p:txBody>
            <a:bodyPr anchor="ctr"/>
            <a:lstStyle/>
            <a:p>
              <a:pPr algn="ctr"/>
              <a:endParaRPr>
                <a:cs typeface="+mn-ea"/>
                <a:sym typeface="+mn-lt"/>
              </a:endParaRPr>
            </a:p>
          </p:txBody>
        </p:sp>
        <p:sp>
          <p:nvSpPr>
            <p:cNvPr id="14" name="íśľîḓé"/>
            <p:cNvSpPr>
              <a:spLocks noChangeAspect="1"/>
            </p:cNvSpPr>
            <p:nvPr/>
          </p:nvSpPr>
          <p:spPr bwMode="auto">
            <a:xfrm>
              <a:off x="9106328" y="4478499"/>
              <a:ext cx="507313" cy="499987"/>
            </a:xfrm>
            <a:custGeom>
              <a:avLst/>
              <a:gdLst>
                <a:gd name="T0" fmla="*/ 350 w 622"/>
                <a:gd name="T1" fmla="*/ 276 h 614"/>
                <a:gd name="T2" fmla="*/ 327 w 622"/>
                <a:gd name="T3" fmla="*/ 299 h 614"/>
                <a:gd name="T4" fmla="*/ 321 w 622"/>
                <a:gd name="T5" fmla="*/ 299 h 614"/>
                <a:gd name="T6" fmla="*/ 276 w 622"/>
                <a:gd name="T7" fmla="*/ 569 h 614"/>
                <a:gd name="T8" fmla="*/ 297 w 622"/>
                <a:gd name="T9" fmla="*/ 591 h 614"/>
                <a:gd name="T10" fmla="*/ 275 w 622"/>
                <a:gd name="T11" fmla="*/ 614 h 614"/>
                <a:gd name="T12" fmla="*/ 75 w 622"/>
                <a:gd name="T13" fmla="*/ 614 h 614"/>
                <a:gd name="T14" fmla="*/ 52 w 622"/>
                <a:gd name="T15" fmla="*/ 591 h 614"/>
                <a:gd name="T16" fmla="*/ 74 w 622"/>
                <a:gd name="T17" fmla="*/ 569 h 614"/>
                <a:gd name="T18" fmla="*/ 28 w 622"/>
                <a:gd name="T19" fmla="*/ 299 h 614"/>
                <a:gd name="T20" fmla="*/ 22 w 622"/>
                <a:gd name="T21" fmla="*/ 299 h 614"/>
                <a:gd name="T22" fmla="*/ 0 w 622"/>
                <a:gd name="T23" fmla="*/ 276 h 614"/>
                <a:gd name="T24" fmla="*/ 22 w 622"/>
                <a:gd name="T25" fmla="*/ 254 h 614"/>
                <a:gd name="T26" fmla="*/ 47 w 622"/>
                <a:gd name="T27" fmla="*/ 254 h 614"/>
                <a:gd name="T28" fmla="*/ 60 w 622"/>
                <a:gd name="T29" fmla="*/ 254 h 614"/>
                <a:gd name="T30" fmla="*/ 60 w 622"/>
                <a:gd name="T31" fmla="*/ 191 h 614"/>
                <a:gd name="T32" fmla="*/ 97 w 622"/>
                <a:gd name="T33" fmla="*/ 153 h 614"/>
                <a:gd name="T34" fmla="*/ 110 w 622"/>
                <a:gd name="T35" fmla="*/ 153 h 614"/>
                <a:gd name="T36" fmla="*/ 88 w 622"/>
                <a:gd name="T37" fmla="*/ 95 h 614"/>
                <a:gd name="T38" fmla="*/ 175 w 622"/>
                <a:gd name="T39" fmla="*/ 8 h 614"/>
                <a:gd name="T40" fmla="*/ 262 w 622"/>
                <a:gd name="T41" fmla="*/ 95 h 614"/>
                <a:gd name="T42" fmla="*/ 239 w 622"/>
                <a:gd name="T43" fmla="*/ 153 h 614"/>
                <a:gd name="T44" fmla="*/ 252 w 622"/>
                <a:gd name="T45" fmla="*/ 153 h 614"/>
                <a:gd name="T46" fmla="*/ 289 w 622"/>
                <a:gd name="T47" fmla="*/ 191 h 614"/>
                <a:gd name="T48" fmla="*/ 289 w 622"/>
                <a:gd name="T49" fmla="*/ 254 h 614"/>
                <a:gd name="T50" fmla="*/ 302 w 622"/>
                <a:gd name="T51" fmla="*/ 254 h 614"/>
                <a:gd name="T52" fmla="*/ 327 w 622"/>
                <a:gd name="T53" fmla="*/ 254 h 614"/>
                <a:gd name="T54" fmla="*/ 350 w 622"/>
                <a:gd name="T55" fmla="*/ 276 h 614"/>
                <a:gd name="T56" fmla="*/ 622 w 622"/>
                <a:gd name="T57" fmla="*/ 114 h 614"/>
                <a:gd name="T58" fmla="*/ 480 w 622"/>
                <a:gd name="T59" fmla="*/ 228 h 614"/>
                <a:gd name="T60" fmla="*/ 389 w 622"/>
                <a:gd name="T61" fmla="*/ 202 h 614"/>
                <a:gd name="T62" fmla="*/ 318 w 622"/>
                <a:gd name="T63" fmla="*/ 213 h 614"/>
                <a:gd name="T64" fmla="*/ 310 w 622"/>
                <a:gd name="T65" fmla="*/ 209 h 614"/>
                <a:gd name="T66" fmla="*/ 311 w 622"/>
                <a:gd name="T67" fmla="*/ 201 h 614"/>
                <a:gd name="T68" fmla="*/ 349 w 622"/>
                <a:gd name="T69" fmla="*/ 160 h 614"/>
                <a:gd name="T70" fmla="*/ 337 w 622"/>
                <a:gd name="T71" fmla="*/ 114 h 614"/>
                <a:gd name="T72" fmla="*/ 480 w 622"/>
                <a:gd name="T73" fmla="*/ 0 h 614"/>
                <a:gd name="T74" fmla="*/ 622 w 622"/>
                <a:gd name="T75" fmla="*/ 114 h 614"/>
                <a:gd name="T76" fmla="*/ 555 w 622"/>
                <a:gd name="T77" fmla="*/ 167 h 614"/>
                <a:gd name="T78" fmla="*/ 540 w 622"/>
                <a:gd name="T79" fmla="*/ 152 h 614"/>
                <a:gd name="T80" fmla="*/ 418 w 622"/>
                <a:gd name="T81" fmla="*/ 152 h 614"/>
                <a:gd name="T82" fmla="*/ 403 w 622"/>
                <a:gd name="T83" fmla="*/ 167 h 614"/>
                <a:gd name="T84" fmla="*/ 418 w 622"/>
                <a:gd name="T85" fmla="*/ 182 h 614"/>
                <a:gd name="T86" fmla="*/ 540 w 622"/>
                <a:gd name="T87" fmla="*/ 182 h 614"/>
                <a:gd name="T88" fmla="*/ 555 w 622"/>
                <a:gd name="T89" fmla="*/ 167 h 614"/>
                <a:gd name="T90" fmla="*/ 555 w 622"/>
                <a:gd name="T91" fmla="*/ 118 h 614"/>
                <a:gd name="T92" fmla="*/ 540 w 622"/>
                <a:gd name="T93" fmla="*/ 103 h 614"/>
                <a:gd name="T94" fmla="*/ 418 w 622"/>
                <a:gd name="T95" fmla="*/ 103 h 614"/>
                <a:gd name="T96" fmla="*/ 403 w 622"/>
                <a:gd name="T97" fmla="*/ 118 h 614"/>
                <a:gd name="T98" fmla="*/ 418 w 622"/>
                <a:gd name="T99" fmla="*/ 133 h 614"/>
                <a:gd name="T100" fmla="*/ 540 w 622"/>
                <a:gd name="T101" fmla="*/ 133 h 614"/>
                <a:gd name="T102" fmla="*/ 555 w 622"/>
                <a:gd name="T103" fmla="*/ 118 h 614"/>
                <a:gd name="T104" fmla="*/ 555 w 622"/>
                <a:gd name="T105" fmla="*/ 69 h 614"/>
                <a:gd name="T106" fmla="*/ 540 w 622"/>
                <a:gd name="T107" fmla="*/ 54 h 614"/>
                <a:gd name="T108" fmla="*/ 418 w 622"/>
                <a:gd name="T109" fmla="*/ 54 h 614"/>
                <a:gd name="T110" fmla="*/ 403 w 622"/>
                <a:gd name="T111" fmla="*/ 69 h 614"/>
                <a:gd name="T112" fmla="*/ 418 w 622"/>
                <a:gd name="T113" fmla="*/ 84 h 614"/>
                <a:gd name="T114" fmla="*/ 540 w 622"/>
                <a:gd name="T115" fmla="*/ 84 h 614"/>
                <a:gd name="T116" fmla="*/ 555 w 622"/>
                <a:gd name="T117" fmla="*/ 6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2" h="614">
                  <a:moveTo>
                    <a:pt x="350" y="276"/>
                  </a:moveTo>
                  <a:cubicBezTo>
                    <a:pt x="350" y="289"/>
                    <a:pt x="340" y="299"/>
                    <a:pt x="327" y="299"/>
                  </a:cubicBezTo>
                  <a:lnTo>
                    <a:pt x="321" y="299"/>
                  </a:lnTo>
                  <a:lnTo>
                    <a:pt x="276" y="569"/>
                  </a:lnTo>
                  <a:cubicBezTo>
                    <a:pt x="288" y="570"/>
                    <a:pt x="297" y="579"/>
                    <a:pt x="297" y="591"/>
                  </a:cubicBezTo>
                  <a:cubicBezTo>
                    <a:pt x="297" y="604"/>
                    <a:pt x="287" y="614"/>
                    <a:pt x="275" y="614"/>
                  </a:cubicBezTo>
                  <a:lnTo>
                    <a:pt x="75" y="614"/>
                  </a:lnTo>
                  <a:cubicBezTo>
                    <a:pt x="63" y="614"/>
                    <a:pt x="52" y="604"/>
                    <a:pt x="52" y="591"/>
                  </a:cubicBezTo>
                  <a:cubicBezTo>
                    <a:pt x="52" y="579"/>
                    <a:pt x="62" y="570"/>
                    <a:pt x="74" y="569"/>
                  </a:cubicBezTo>
                  <a:lnTo>
                    <a:pt x="28" y="299"/>
                  </a:lnTo>
                  <a:lnTo>
                    <a:pt x="22" y="299"/>
                  </a:lnTo>
                  <a:cubicBezTo>
                    <a:pt x="10" y="299"/>
                    <a:pt x="0" y="289"/>
                    <a:pt x="0" y="276"/>
                  </a:cubicBezTo>
                  <a:cubicBezTo>
                    <a:pt x="0" y="264"/>
                    <a:pt x="10" y="254"/>
                    <a:pt x="22" y="254"/>
                  </a:cubicBezTo>
                  <a:lnTo>
                    <a:pt x="47" y="254"/>
                  </a:lnTo>
                  <a:lnTo>
                    <a:pt x="60" y="254"/>
                  </a:lnTo>
                  <a:lnTo>
                    <a:pt x="60" y="191"/>
                  </a:lnTo>
                  <a:cubicBezTo>
                    <a:pt x="60" y="170"/>
                    <a:pt x="77" y="153"/>
                    <a:pt x="97" y="153"/>
                  </a:cubicBezTo>
                  <a:lnTo>
                    <a:pt x="110" y="153"/>
                  </a:lnTo>
                  <a:cubicBezTo>
                    <a:pt x="96" y="138"/>
                    <a:pt x="88" y="118"/>
                    <a:pt x="88" y="95"/>
                  </a:cubicBezTo>
                  <a:cubicBezTo>
                    <a:pt x="88" y="47"/>
                    <a:pt x="127" y="8"/>
                    <a:pt x="175" y="8"/>
                  </a:cubicBezTo>
                  <a:cubicBezTo>
                    <a:pt x="223" y="8"/>
                    <a:pt x="262" y="47"/>
                    <a:pt x="262" y="95"/>
                  </a:cubicBezTo>
                  <a:cubicBezTo>
                    <a:pt x="262" y="118"/>
                    <a:pt x="253" y="138"/>
                    <a:pt x="239" y="153"/>
                  </a:cubicBezTo>
                  <a:lnTo>
                    <a:pt x="252" y="153"/>
                  </a:lnTo>
                  <a:cubicBezTo>
                    <a:pt x="273" y="153"/>
                    <a:pt x="289" y="170"/>
                    <a:pt x="289" y="191"/>
                  </a:cubicBezTo>
                  <a:lnTo>
                    <a:pt x="289" y="254"/>
                  </a:lnTo>
                  <a:lnTo>
                    <a:pt x="302" y="254"/>
                  </a:lnTo>
                  <a:lnTo>
                    <a:pt x="327" y="254"/>
                  </a:lnTo>
                  <a:cubicBezTo>
                    <a:pt x="340" y="254"/>
                    <a:pt x="350" y="264"/>
                    <a:pt x="350" y="276"/>
                  </a:cubicBezTo>
                  <a:close/>
                  <a:moveTo>
                    <a:pt x="622" y="114"/>
                  </a:moveTo>
                  <a:cubicBezTo>
                    <a:pt x="622" y="177"/>
                    <a:pt x="558" y="228"/>
                    <a:pt x="480" y="228"/>
                  </a:cubicBezTo>
                  <a:cubicBezTo>
                    <a:pt x="447" y="228"/>
                    <a:pt x="415" y="219"/>
                    <a:pt x="389" y="202"/>
                  </a:cubicBezTo>
                  <a:lnTo>
                    <a:pt x="318" y="213"/>
                  </a:lnTo>
                  <a:cubicBezTo>
                    <a:pt x="315" y="214"/>
                    <a:pt x="312" y="212"/>
                    <a:pt x="310" y="209"/>
                  </a:cubicBezTo>
                  <a:cubicBezTo>
                    <a:pt x="309" y="207"/>
                    <a:pt x="309" y="203"/>
                    <a:pt x="311" y="201"/>
                  </a:cubicBezTo>
                  <a:lnTo>
                    <a:pt x="349" y="160"/>
                  </a:lnTo>
                  <a:cubicBezTo>
                    <a:pt x="341" y="145"/>
                    <a:pt x="337" y="130"/>
                    <a:pt x="337" y="114"/>
                  </a:cubicBezTo>
                  <a:cubicBezTo>
                    <a:pt x="337" y="51"/>
                    <a:pt x="401" y="0"/>
                    <a:pt x="480" y="0"/>
                  </a:cubicBezTo>
                  <a:cubicBezTo>
                    <a:pt x="558" y="0"/>
                    <a:pt x="622" y="51"/>
                    <a:pt x="622" y="114"/>
                  </a:cubicBezTo>
                  <a:close/>
                  <a:moveTo>
                    <a:pt x="555" y="167"/>
                  </a:moveTo>
                  <a:cubicBezTo>
                    <a:pt x="555" y="158"/>
                    <a:pt x="548" y="152"/>
                    <a:pt x="540" y="152"/>
                  </a:cubicBezTo>
                  <a:lnTo>
                    <a:pt x="418" y="152"/>
                  </a:lnTo>
                  <a:cubicBezTo>
                    <a:pt x="410" y="152"/>
                    <a:pt x="403" y="158"/>
                    <a:pt x="403" y="167"/>
                  </a:cubicBezTo>
                  <a:cubicBezTo>
                    <a:pt x="403" y="175"/>
                    <a:pt x="410" y="182"/>
                    <a:pt x="418" y="182"/>
                  </a:cubicBezTo>
                  <a:lnTo>
                    <a:pt x="540" y="182"/>
                  </a:lnTo>
                  <a:cubicBezTo>
                    <a:pt x="548" y="182"/>
                    <a:pt x="555" y="175"/>
                    <a:pt x="555" y="167"/>
                  </a:cubicBezTo>
                  <a:close/>
                  <a:moveTo>
                    <a:pt x="555" y="118"/>
                  </a:moveTo>
                  <a:cubicBezTo>
                    <a:pt x="555" y="110"/>
                    <a:pt x="548" y="103"/>
                    <a:pt x="540" y="103"/>
                  </a:cubicBezTo>
                  <a:lnTo>
                    <a:pt x="418" y="103"/>
                  </a:lnTo>
                  <a:cubicBezTo>
                    <a:pt x="410" y="103"/>
                    <a:pt x="403" y="110"/>
                    <a:pt x="403" y="118"/>
                  </a:cubicBezTo>
                  <a:cubicBezTo>
                    <a:pt x="403" y="126"/>
                    <a:pt x="410" y="133"/>
                    <a:pt x="418" y="133"/>
                  </a:cubicBezTo>
                  <a:lnTo>
                    <a:pt x="540" y="133"/>
                  </a:lnTo>
                  <a:cubicBezTo>
                    <a:pt x="548" y="133"/>
                    <a:pt x="555" y="126"/>
                    <a:pt x="555" y="118"/>
                  </a:cubicBezTo>
                  <a:close/>
                  <a:moveTo>
                    <a:pt x="555" y="69"/>
                  </a:moveTo>
                  <a:cubicBezTo>
                    <a:pt x="555" y="61"/>
                    <a:pt x="548" y="54"/>
                    <a:pt x="540" y="54"/>
                  </a:cubicBezTo>
                  <a:lnTo>
                    <a:pt x="418" y="54"/>
                  </a:lnTo>
                  <a:cubicBezTo>
                    <a:pt x="410" y="54"/>
                    <a:pt x="403" y="61"/>
                    <a:pt x="403" y="69"/>
                  </a:cubicBezTo>
                  <a:cubicBezTo>
                    <a:pt x="403" y="77"/>
                    <a:pt x="410" y="84"/>
                    <a:pt x="418" y="84"/>
                  </a:cubicBezTo>
                  <a:lnTo>
                    <a:pt x="540" y="84"/>
                  </a:lnTo>
                  <a:cubicBezTo>
                    <a:pt x="548" y="84"/>
                    <a:pt x="555" y="77"/>
                    <a:pt x="555" y="69"/>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cs typeface="+mn-ea"/>
                <a:sym typeface="+mn-lt"/>
              </a:endParaRPr>
            </a:p>
          </p:txBody>
        </p:sp>
      </p:grpSp>
      <p:sp>
        <p:nvSpPr>
          <p:cNvPr id="15" name="ïSļídé"/>
          <p:cNvSpPr txBox="1"/>
          <p:nvPr/>
        </p:nvSpPr>
        <p:spPr>
          <a:xfrm>
            <a:off x="3153999" y="2850884"/>
            <a:ext cx="914400" cy="495000"/>
          </a:xfrm>
          <a:prstGeom prst="rect">
            <a:avLst/>
          </a:prstGeom>
          <a:noFill/>
        </p:spPr>
        <p:txBody>
          <a:bodyPr wrap="none" lIns="90000" tIns="46800" rIns="90000" bIns="46800" rtlCol="0" anchor="ctr" anchorCtr="0">
            <a:normAutofit/>
          </a:bodyPr>
          <a:lstStyle/>
          <a:p>
            <a:pPr algn="ctr"/>
            <a:r>
              <a:rPr lang="en-US" altLang="zh-CN" b="1" dirty="0">
                <a:cs typeface="+mn-ea"/>
                <a:sym typeface="+mn-lt"/>
              </a:rPr>
              <a:t>STEP</a:t>
            </a:r>
            <a:r>
              <a:rPr lang="zh-CN" altLang="en-US" b="1" dirty="0">
                <a:cs typeface="+mn-ea"/>
                <a:sym typeface="+mn-lt"/>
              </a:rPr>
              <a:t> </a:t>
            </a:r>
            <a:r>
              <a:rPr lang="en-US" altLang="zh-CN" b="1" dirty="0">
                <a:cs typeface="+mn-ea"/>
                <a:sym typeface="+mn-lt"/>
              </a:rPr>
              <a:t>01</a:t>
            </a:r>
            <a:endParaRPr lang="zh-CN" altLang="en-US" b="1" dirty="0">
              <a:cs typeface="+mn-ea"/>
              <a:sym typeface="+mn-lt"/>
            </a:endParaRPr>
          </a:p>
        </p:txBody>
      </p:sp>
      <p:sp>
        <p:nvSpPr>
          <p:cNvPr id="16" name="ïSḷíḓe"/>
          <p:cNvSpPr txBox="1"/>
          <p:nvPr/>
        </p:nvSpPr>
        <p:spPr>
          <a:xfrm>
            <a:off x="7329197" y="2850873"/>
            <a:ext cx="914400" cy="495000"/>
          </a:xfrm>
          <a:prstGeom prst="rect">
            <a:avLst/>
          </a:prstGeom>
          <a:noFill/>
        </p:spPr>
        <p:txBody>
          <a:bodyPr wrap="none" lIns="90000" tIns="46800" rIns="90000" bIns="46800" rtlCol="0" anchor="ctr" anchorCtr="0">
            <a:normAutofit/>
          </a:bodyPr>
          <a:lstStyle/>
          <a:p>
            <a:pPr algn="ctr"/>
            <a:r>
              <a:rPr lang="en-US" altLang="zh-CN" b="1" dirty="0">
                <a:cs typeface="+mn-ea"/>
                <a:sym typeface="+mn-lt"/>
              </a:rPr>
              <a:t>STEP</a:t>
            </a:r>
            <a:r>
              <a:rPr lang="zh-CN" altLang="en-US" b="1" dirty="0">
                <a:cs typeface="+mn-ea"/>
                <a:sym typeface="+mn-lt"/>
              </a:rPr>
              <a:t> </a:t>
            </a:r>
            <a:r>
              <a:rPr lang="en-US" altLang="zh-CN" b="1" dirty="0">
                <a:cs typeface="+mn-ea"/>
                <a:sym typeface="+mn-lt"/>
              </a:rPr>
              <a:t>02</a:t>
            </a:r>
            <a:endParaRPr lang="zh-CN" altLang="en-US" b="1" dirty="0">
              <a:cs typeface="+mn-ea"/>
              <a:sym typeface="+mn-lt"/>
            </a:endParaRPr>
          </a:p>
        </p:txBody>
      </p:sp>
      <p:sp>
        <p:nvSpPr>
          <p:cNvPr id="24" name="文本框 23"/>
          <p:cNvSpPr txBox="1"/>
          <p:nvPr/>
        </p:nvSpPr>
        <p:spPr>
          <a:xfrm>
            <a:off x="5333559" y="2060372"/>
            <a:ext cx="1733167" cy="400110"/>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zh-CN" altLang="en-US" sz="2000" b="1" dirty="0">
                <a:solidFill>
                  <a:srgbClr val="FF0000"/>
                </a:solidFill>
                <a:effectLst>
                  <a:outerShdw blurRad="63500" sx="102000" sy="102000" algn="ctr" rotWithShape="0">
                    <a:prstClr val="black">
                      <a:alpha val="40000"/>
                    </a:prstClr>
                  </a:outerShdw>
                </a:effectLst>
                <a:cs typeface="+mn-ea"/>
                <a:sym typeface="+mn-lt"/>
              </a:rPr>
              <a:t>活动流程梳理</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par>
                          <p:cTn id="14" fill="hold">
                            <p:stCondLst>
                              <p:cond delay="500"/>
                            </p:stCondLst>
                            <p:childTnLst>
                              <p:par>
                                <p:cTn id="15" presetID="2" presetClass="entr" presetSubtype="4" decel="5000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fill="hold"/>
                                        <p:tgtEl>
                                          <p:spTgt spid="22"/>
                                        </p:tgtEl>
                                        <p:attrNameLst>
                                          <p:attrName>ppt_x</p:attrName>
                                        </p:attrNameLst>
                                      </p:cBhvr>
                                      <p:tavLst>
                                        <p:tav tm="0">
                                          <p:val>
                                            <p:strVal val="#ppt_x"/>
                                          </p:val>
                                        </p:tav>
                                        <p:tav tm="100000">
                                          <p:val>
                                            <p:strVal val="#ppt_x"/>
                                          </p:val>
                                        </p:tav>
                                      </p:tavLst>
                                    </p:anim>
                                    <p:anim calcmode="lin" valueType="num">
                                      <p:cBhvr additive="base">
                                        <p:cTn id="18" dur="10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decel="5000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000" fill="hold"/>
                                        <p:tgtEl>
                                          <p:spTgt spid="21"/>
                                        </p:tgtEl>
                                        <p:attrNameLst>
                                          <p:attrName>ppt_x</p:attrName>
                                        </p:attrNameLst>
                                      </p:cBhvr>
                                      <p:tavLst>
                                        <p:tav tm="0">
                                          <p:val>
                                            <p:strVal val="#ppt_x"/>
                                          </p:val>
                                        </p:tav>
                                        <p:tav tm="100000">
                                          <p:val>
                                            <p:strVal val="#ppt_x"/>
                                          </p:val>
                                        </p:tav>
                                      </p:tavLst>
                                    </p:anim>
                                    <p:anim calcmode="lin" valueType="num">
                                      <p:cBhvr additive="base">
                                        <p:cTn id="22" dur="10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decel="50000" fill="hold" grpId="0" nodeType="withEffect">
                                  <p:stCondLst>
                                    <p:cond delay="3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1000" fill="hold"/>
                                        <p:tgtEl>
                                          <p:spTgt spid="20"/>
                                        </p:tgtEl>
                                        <p:attrNameLst>
                                          <p:attrName>ppt_x</p:attrName>
                                        </p:attrNameLst>
                                      </p:cBhvr>
                                      <p:tavLst>
                                        <p:tav tm="0">
                                          <p:val>
                                            <p:strVal val="#ppt_x"/>
                                          </p:val>
                                        </p:tav>
                                        <p:tav tm="100000">
                                          <p:val>
                                            <p:strVal val="#ppt_x"/>
                                          </p:val>
                                        </p:tav>
                                      </p:tavLst>
                                    </p:anim>
                                    <p:anim calcmode="lin" valueType="num">
                                      <p:cBhvr additive="base">
                                        <p:cTn id="26" dur="10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50000" fill="hold" grpId="0" nodeType="withEffect">
                                  <p:stCondLst>
                                    <p:cond delay="30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ppt_x"/>
                                          </p:val>
                                        </p:tav>
                                        <p:tav tm="100000">
                                          <p:val>
                                            <p:strVal val="#ppt_x"/>
                                          </p:val>
                                        </p:tav>
                                      </p:tavLst>
                                    </p:anim>
                                    <p:anim calcmode="lin" valueType="num">
                                      <p:cBhvr additive="base">
                                        <p:cTn id="30" dur="10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decel="50000" fill="hold" grpId="0" nodeType="withEffect">
                                  <p:stCondLst>
                                    <p:cond delay="6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1000" fill="hold"/>
                                        <p:tgtEl>
                                          <p:spTgt spid="18"/>
                                        </p:tgtEl>
                                        <p:attrNameLst>
                                          <p:attrName>ppt_x</p:attrName>
                                        </p:attrNameLst>
                                      </p:cBhvr>
                                      <p:tavLst>
                                        <p:tav tm="0">
                                          <p:val>
                                            <p:strVal val="#ppt_x"/>
                                          </p:val>
                                        </p:tav>
                                        <p:tav tm="100000">
                                          <p:val>
                                            <p:strVal val="#ppt_x"/>
                                          </p:val>
                                        </p:tav>
                                      </p:tavLst>
                                    </p:anim>
                                    <p:anim calcmode="lin" valueType="num">
                                      <p:cBhvr additive="base">
                                        <p:cTn id="34" dur="10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60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ppt_x"/>
                                          </p:val>
                                        </p:tav>
                                        <p:tav tm="100000">
                                          <p:val>
                                            <p:strVal val="#ppt_x"/>
                                          </p:val>
                                        </p:tav>
                                      </p:tavLst>
                                    </p:anim>
                                    <p:anim calcmode="lin" valueType="num">
                                      <p:cBhvr additive="base">
                                        <p:cTn id="3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9" grpId="0"/>
      <p:bldP spid="20" grpId="0"/>
      <p:bldP spid="17" grpId="0"/>
      <p:bldP spid="18"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8" name="图片 27" descr="C:\Users\admin\Desktop\新建文件夹 (2)\圣诞节\51miz-E842765-9229492C.png51miz-E842765-9229492C"/>
          <p:cNvPicPr>
            <a:picLocks noChangeAspect="1"/>
          </p:cNvPicPr>
          <p:nvPr/>
        </p:nvPicPr>
        <p:blipFill>
          <a:blip r:embed="rId4" cstate="screen"/>
          <a:srcRect/>
          <a:stretch>
            <a:fillRect/>
          </a:stretch>
        </p:blipFill>
        <p:spPr>
          <a:xfrm>
            <a:off x="7376795" y="1014730"/>
            <a:ext cx="3272790" cy="1628775"/>
          </a:xfrm>
          <a:prstGeom prst="rect">
            <a:avLst/>
          </a:prstGeom>
        </p:spPr>
      </p:pic>
      <p:cxnSp>
        <p:nvCxnSpPr>
          <p:cNvPr id="4" name="直接连接符 3"/>
          <p:cNvCxnSpPr/>
          <p:nvPr/>
        </p:nvCxnSpPr>
        <p:spPr>
          <a:xfrm>
            <a:off x="6186000" y="1136538"/>
            <a:ext cx="0" cy="5007087"/>
          </a:xfrm>
          <a:prstGeom prst="line">
            <a:avLst/>
          </a:prstGeom>
          <a:ln w="317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 name="ïṥḻíḋè"/>
          <p:cNvSpPr txBox="1"/>
          <p:nvPr/>
        </p:nvSpPr>
        <p:spPr>
          <a:xfrm>
            <a:off x="654841" y="5138921"/>
            <a:ext cx="5314438" cy="902797"/>
          </a:xfrm>
          <a:prstGeom prst="rect">
            <a:avLst/>
          </a:prstGeom>
          <a:noFill/>
        </p:spPr>
        <p:txBody>
          <a:bodyPr wrap="square" lIns="90000" tIns="46800" rIns="90000" bIns="46800" rtlCol="0">
            <a:normAutofit fontScale="85000" lnSpcReduction="10000"/>
          </a:bodyPr>
          <a:lstStyle/>
          <a:p>
            <a:pPr algn="just">
              <a:lnSpc>
                <a:spcPct val="150000"/>
              </a:lnSpc>
            </a:pPr>
            <a:r>
              <a:rPr lang="en-US" altLang="zh-CN" sz="1400" dirty="0">
                <a:cs typeface="+mn-ea"/>
                <a:sym typeface="+mn-lt"/>
              </a:rPr>
              <a:t>Unified fonts make reading more fluent.</a:t>
            </a:r>
          </a:p>
          <a:p>
            <a:pPr algn="just">
              <a:lnSpc>
                <a:spcPct val="150000"/>
              </a:lnSpc>
            </a:pPr>
            <a:r>
              <a:rPr lang="en-US" altLang="zh-CN" sz="1700" b="1" dirty="0">
                <a:cs typeface="+mn-ea"/>
                <a:sym typeface="+mn-lt"/>
              </a:rPr>
              <a:t>Theme color makes PPT more convenient to change.</a:t>
            </a:r>
          </a:p>
        </p:txBody>
      </p:sp>
      <p:sp>
        <p:nvSpPr>
          <p:cNvPr id="23" name="íṡḻîďé"/>
          <p:cNvSpPr txBox="1"/>
          <p:nvPr/>
        </p:nvSpPr>
        <p:spPr>
          <a:xfrm>
            <a:off x="7536529" y="3288896"/>
            <a:ext cx="3910348" cy="993029"/>
          </a:xfrm>
          <a:prstGeom prst="rect">
            <a:avLst/>
          </a:prstGeom>
          <a:noFill/>
        </p:spPr>
        <p:txBody>
          <a:bodyPr wrap="square" lIns="90000" tIns="46800" rIns="90000" bIns="46800" rtlCol="0">
            <a:normAutofit/>
          </a:bodyPr>
          <a:lstStyle/>
          <a:p>
            <a:pPr>
              <a:lnSpc>
                <a:spcPct val="150000"/>
              </a:lnSpc>
            </a:pPr>
            <a:r>
              <a:rPr lang="en-US" altLang="zh-CN" sz="1000" dirty="0">
                <a:cs typeface="+mn-ea"/>
                <a:sym typeface="+mn-lt"/>
              </a:rPr>
              <a:t>Supporting </a:t>
            </a:r>
            <a:r>
              <a:rPr lang="zh-CN" altLang="en-US" sz="1000" dirty="0">
                <a:cs typeface="+mn-ea"/>
                <a:sym typeface="+mn-lt"/>
              </a:rPr>
              <a:t>输入文本内容</a:t>
            </a:r>
            <a:r>
              <a:rPr lang="en-US" altLang="zh-CN" sz="1000" dirty="0">
                <a:cs typeface="+mn-ea"/>
                <a:sym typeface="+mn-lt"/>
              </a:rPr>
              <a:t>.</a:t>
            </a:r>
          </a:p>
          <a:p>
            <a:pPr>
              <a:lnSpc>
                <a:spcPct val="150000"/>
              </a:lnSpc>
            </a:pPr>
            <a:r>
              <a:rPr lang="en-US" altLang="zh-CN" sz="1000" dirty="0">
                <a:cs typeface="+mn-ea"/>
                <a:sym typeface="+mn-lt"/>
              </a:rPr>
              <a:t>You can use the icon library in </a:t>
            </a:r>
            <a:r>
              <a:rPr lang="en-US" altLang="zh-CN" sz="1000" dirty="0" smtClean="0">
                <a:cs typeface="+mn-ea"/>
                <a:sym typeface="+mn-lt"/>
              </a:rPr>
              <a:t> </a:t>
            </a:r>
            <a:r>
              <a:rPr lang="en-US" altLang="zh-CN" sz="1000" dirty="0">
                <a:cs typeface="+mn-ea"/>
                <a:sym typeface="+mn-lt"/>
              </a:rPr>
              <a:t>to filter and replace existing icon elements with one click.</a:t>
            </a:r>
            <a:endParaRPr lang="zh-CN" altLang="en-US" sz="1000" dirty="0">
              <a:cs typeface="+mn-ea"/>
              <a:sym typeface="+mn-lt"/>
            </a:endParaRPr>
          </a:p>
        </p:txBody>
      </p:sp>
      <p:sp>
        <p:nvSpPr>
          <p:cNvPr id="24" name="iśľiḑe"/>
          <p:cNvSpPr txBox="1"/>
          <p:nvPr/>
        </p:nvSpPr>
        <p:spPr>
          <a:xfrm>
            <a:off x="7536529" y="2817076"/>
            <a:ext cx="3910348" cy="471820"/>
          </a:xfrm>
          <a:prstGeom prst="rect">
            <a:avLst/>
          </a:prstGeom>
          <a:noFill/>
        </p:spPr>
        <p:txBody>
          <a:bodyPr wrap="square" rtlCol="0" anchor="ctr">
            <a:normAutofit/>
          </a:bodyPr>
          <a:lstStyle/>
          <a:p>
            <a:r>
              <a:rPr lang="zh-CN" altLang="en-US" sz="1600" b="1" dirty="0">
                <a:solidFill>
                  <a:srgbClr val="3FAA96"/>
                </a:solidFill>
                <a:cs typeface="+mn-ea"/>
                <a:sym typeface="+mn-lt"/>
              </a:rPr>
              <a:t>输入文本内容</a:t>
            </a:r>
          </a:p>
        </p:txBody>
      </p:sp>
      <p:grpSp>
        <p:nvGrpSpPr>
          <p:cNvPr id="25" name="íṣľïḍe"/>
          <p:cNvGrpSpPr/>
          <p:nvPr/>
        </p:nvGrpSpPr>
        <p:grpSpPr>
          <a:xfrm>
            <a:off x="6699547" y="2855345"/>
            <a:ext cx="675000" cy="675005"/>
            <a:chOff x="7209746" y="4153276"/>
            <a:chExt cx="675000" cy="675005"/>
          </a:xfrm>
        </p:grpSpPr>
        <p:sp>
          <p:nvSpPr>
            <p:cNvPr id="26" name="íšḷíḑé"/>
            <p:cNvSpPr/>
            <p:nvPr/>
          </p:nvSpPr>
          <p:spPr>
            <a:xfrm>
              <a:off x="7209746" y="4153276"/>
              <a:ext cx="675000" cy="675005"/>
            </a:xfrm>
            <a:prstGeom prst="ellipse">
              <a:avLst/>
            </a:prstGeom>
            <a:solidFill>
              <a:srgbClr val="3FAA9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cs typeface="+mn-ea"/>
                <a:sym typeface="+mn-lt"/>
              </a:endParaRPr>
            </a:p>
          </p:txBody>
        </p:sp>
        <p:sp>
          <p:nvSpPr>
            <p:cNvPr id="27" name="ïṡḻiḓè"/>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cs typeface="+mn-ea"/>
                <a:sym typeface="+mn-lt"/>
              </a:endParaRPr>
            </a:p>
          </p:txBody>
        </p:sp>
      </p:grpSp>
      <p:sp>
        <p:nvSpPr>
          <p:cNvPr id="18" name="iŝlidè"/>
          <p:cNvSpPr txBox="1"/>
          <p:nvPr/>
        </p:nvSpPr>
        <p:spPr>
          <a:xfrm>
            <a:off x="7536529" y="5012214"/>
            <a:ext cx="3910348" cy="993029"/>
          </a:xfrm>
          <a:prstGeom prst="rect">
            <a:avLst/>
          </a:prstGeom>
          <a:noFill/>
        </p:spPr>
        <p:txBody>
          <a:bodyPr wrap="square" lIns="90000" tIns="46800" rIns="90000" bIns="46800" rtlCol="0">
            <a:normAutofit/>
          </a:bodyPr>
          <a:lstStyle/>
          <a:p>
            <a:pPr>
              <a:lnSpc>
                <a:spcPct val="150000"/>
              </a:lnSpc>
            </a:pPr>
            <a:r>
              <a:rPr lang="en-US" altLang="zh-CN" sz="1000" dirty="0">
                <a:cs typeface="+mn-ea"/>
                <a:sym typeface="+mn-lt"/>
              </a:rPr>
              <a:t>Supporting </a:t>
            </a:r>
            <a:r>
              <a:rPr lang="zh-CN" altLang="en-US" sz="1000" dirty="0">
                <a:cs typeface="+mn-ea"/>
                <a:sym typeface="+mn-lt"/>
              </a:rPr>
              <a:t>输入文本内容</a:t>
            </a:r>
            <a:r>
              <a:rPr lang="en-US" altLang="zh-CN" sz="1000" dirty="0">
                <a:cs typeface="+mn-ea"/>
                <a:sym typeface="+mn-lt"/>
              </a:rPr>
              <a:t>.</a:t>
            </a:r>
          </a:p>
          <a:p>
            <a:pPr>
              <a:lnSpc>
                <a:spcPct val="150000"/>
              </a:lnSpc>
            </a:pPr>
            <a:r>
              <a:rPr lang="en-US" altLang="zh-CN" sz="1000" dirty="0">
                <a:cs typeface="+mn-ea"/>
                <a:sym typeface="+mn-lt"/>
              </a:rPr>
              <a:t>You can use the icon library in </a:t>
            </a:r>
            <a:r>
              <a:rPr lang="en-US" altLang="zh-CN" sz="1000" dirty="0" smtClean="0">
                <a:cs typeface="+mn-ea"/>
                <a:sym typeface="+mn-lt"/>
              </a:rPr>
              <a:t> </a:t>
            </a:r>
            <a:r>
              <a:rPr lang="en-US" altLang="zh-CN" sz="1000" dirty="0">
                <a:cs typeface="+mn-ea"/>
                <a:sym typeface="+mn-lt"/>
              </a:rPr>
              <a:t>to filter and replace existing icon elements with one click.</a:t>
            </a:r>
            <a:endParaRPr lang="zh-CN" altLang="en-US" sz="1000" dirty="0">
              <a:cs typeface="+mn-ea"/>
              <a:sym typeface="+mn-lt"/>
            </a:endParaRPr>
          </a:p>
        </p:txBody>
      </p:sp>
      <p:sp>
        <p:nvSpPr>
          <p:cNvPr id="19" name="isľîdê"/>
          <p:cNvSpPr txBox="1"/>
          <p:nvPr/>
        </p:nvSpPr>
        <p:spPr>
          <a:xfrm>
            <a:off x="7536529" y="4540394"/>
            <a:ext cx="3910348" cy="471820"/>
          </a:xfrm>
          <a:prstGeom prst="rect">
            <a:avLst/>
          </a:prstGeom>
          <a:noFill/>
        </p:spPr>
        <p:txBody>
          <a:bodyPr wrap="square" rtlCol="0" anchor="ctr">
            <a:normAutofit/>
          </a:bodyPr>
          <a:lstStyle/>
          <a:p>
            <a:r>
              <a:rPr lang="zh-CN" altLang="en-US" sz="1600" b="1" dirty="0">
                <a:solidFill>
                  <a:schemeClr val="accent2"/>
                </a:solidFill>
                <a:cs typeface="+mn-ea"/>
                <a:sym typeface="+mn-lt"/>
              </a:rPr>
              <a:t>输入文本内容</a:t>
            </a:r>
          </a:p>
        </p:txBody>
      </p:sp>
      <p:grpSp>
        <p:nvGrpSpPr>
          <p:cNvPr id="20" name="íṧḷiḍé"/>
          <p:cNvGrpSpPr/>
          <p:nvPr/>
        </p:nvGrpSpPr>
        <p:grpSpPr>
          <a:xfrm>
            <a:off x="6699547" y="4578663"/>
            <a:ext cx="675000" cy="675005"/>
            <a:chOff x="7209746" y="4153276"/>
            <a:chExt cx="675000" cy="675005"/>
          </a:xfrm>
        </p:grpSpPr>
        <p:sp>
          <p:nvSpPr>
            <p:cNvPr id="21" name="i$1ïḑé"/>
            <p:cNvSpPr/>
            <p:nvPr/>
          </p:nvSpPr>
          <p:spPr>
            <a:xfrm>
              <a:off x="7209746" y="4153276"/>
              <a:ext cx="675000" cy="675005"/>
            </a:xfrm>
            <a:prstGeom prst="ellipse">
              <a:avLst/>
            </a:prstGeom>
            <a:solidFill>
              <a:srgbClr val="3FAA9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cs typeface="+mn-ea"/>
                <a:sym typeface="+mn-lt"/>
              </a:endParaRPr>
            </a:p>
          </p:txBody>
        </p:sp>
        <p:sp>
          <p:nvSpPr>
            <p:cNvPr id="22" name="íśliďè"/>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cs typeface="+mn-ea"/>
                <a:sym typeface="+mn-lt"/>
              </a:endParaRPr>
            </a:p>
          </p:txBody>
        </p:sp>
      </p:grpSp>
      <p:cxnSp>
        <p:nvCxnSpPr>
          <p:cNvPr id="11" name="直接连接符 10"/>
          <p:cNvCxnSpPr/>
          <p:nvPr/>
        </p:nvCxnSpPr>
        <p:spPr>
          <a:xfrm>
            <a:off x="6771000" y="3899985"/>
            <a:ext cx="463474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7778115" y="1852930"/>
            <a:ext cx="2223770" cy="460375"/>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kumimoji="1" lang="zh-CN" altLang="en-US" sz="2400" b="1" dirty="0">
                <a:solidFill>
                  <a:srgbClr val="FF0000"/>
                </a:solidFill>
                <a:effectLst>
                  <a:outerShdw blurRad="63500" sx="102000" sy="102000" algn="ctr" rotWithShape="0">
                    <a:prstClr val="black">
                      <a:alpha val="40000"/>
                    </a:prstClr>
                  </a:outerShdw>
                </a:effectLst>
                <a:cs typeface="+mn-ea"/>
                <a:sym typeface="+mn-lt"/>
              </a:rPr>
              <a:t>活动流程梳理</a:t>
            </a:r>
          </a:p>
        </p:txBody>
      </p:sp>
      <p:pic>
        <p:nvPicPr>
          <p:cNvPr id="5" name="图片 4" descr="C:\Users\admin\Desktop\新建文件夹 (2)\圣诞节\51miz-E187670-139A36EF.png51miz-E187670-139A36EF"/>
          <p:cNvPicPr>
            <a:picLocks noChangeAspect="1"/>
          </p:cNvPicPr>
          <p:nvPr/>
        </p:nvPicPr>
        <p:blipFill>
          <a:blip r:embed="rId5"/>
          <a:srcRect/>
          <a:stretch>
            <a:fillRect/>
          </a:stretch>
        </p:blipFill>
        <p:spPr>
          <a:xfrm>
            <a:off x="1039255" y="1054615"/>
            <a:ext cx="4439285" cy="4439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2" presetClass="entr" presetSubtype="4" decel="5000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1000" fill="hold"/>
                                        <p:tgtEl>
                                          <p:spTgt spid="24"/>
                                        </p:tgtEl>
                                        <p:attrNameLst>
                                          <p:attrName>ppt_x</p:attrName>
                                        </p:attrNameLst>
                                      </p:cBhvr>
                                      <p:tavLst>
                                        <p:tav tm="0">
                                          <p:val>
                                            <p:strVal val="#ppt_x"/>
                                          </p:val>
                                        </p:tav>
                                        <p:tav tm="100000">
                                          <p:val>
                                            <p:strVal val="#ppt_x"/>
                                          </p:val>
                                        </p:tav>
                                      </p:tavLst>
                                    </p:anim>
                                    <p:anim calcmode="lin" valueType="num">
                                      <p:cBhvr additive="base">
                                        <p:cTn id="18" dur="10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decel="50000" fill="hold" grpId="0" nodeType="withEffect">
                                  <p:stCondLst>
                                    <p:cond delay="50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1000" fill="hold"/>
                                        <p:tgtEl>
                                          <p:spTgt spid="23"/>
                                        </p:tgtEl>
                                        <p:attrNameLst>
                                          <p:attrName>ppt_x</p:attrName>
                                        </p:attrNameLst>
                                      </p:cBhvr>
                                      <p:tavLst>
                                        <p:tav tm="0">
                                          <p:val>
                                            <p:strVal val="#ppt_x"/>
                                          </p:val>
                                        </p:tav>
                                        <p:tav tm="100000">
                                          <p:val>
                                            <p:strVal val="#ppt_x"/>
                                          </p:val>
                                        </p:tav>
                                      </p:tavLst>
                                    </p:anim>
                                    <p:anim calcmode="lin" valueType="num">
                                      <p:cBhvr additive="base">
                                        <p:cTn id="22" dur="10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decel="50000" fill="hold" grpId="0" nodeType="withEffect">
                                  <p:stCondLst>
                                    <p:cond delay="5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ppt_x"/>
                                          </p:val>
                                        </p:tav>
                                        <p:tav tm="100000">
                                          <p:val>
                                            <p:strVal val="#ppt_x"/>
                                          </p:val>
                                        </p:tav>
                                      </p:tavLst>
                                    </p:anim>
                                    <p:anim calcmode="lin" valueType="num">
                                      <p:cBhvr additive="base">
                                        <p:cTn id="26" dur="10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decel="50000" fill="hold" grpId="0" nodeType="withEffect">
                                  <p:stCondLst>
                                    <p:cond delay="5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ppt_x"/>
                                          </p:val>
                                        </p:tav>
                                        <p:tav tm="100000">
                                          <p:val>
                                            <p:strVal val="#ppt_x"/>
                                          </p:val>
                                        </p:tav>
                                      </p:tavLst>
                                    </p:anim>
                                    <p:anim calcmode="lin" valueType="num">
                                      <p:cBhvr additive="base">
                                        <p:cTn id="3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5" name="图片 24" descr="C:\Users\admin\Desktop\51miz-E187165-448A42C7.png51miz-E187165-448A42C7"/>
          <p:cNvPicPr>
            <a:picLocks noChangeAspect="1"/>
          </p:cNvPicPr>
          <p:nvPr/>
        </p:nvPicPr>
        <p:blipFill>
          <a:blip r:embed="rId4" cstate="screen"/>
          <a:srcRect/>
          <a:stretch>
            <a:fillRect/>
          </a:stretch>
        </p:blipFill>
        <p:spPr>
          <a:xfrm>
            <a:off x="4559300" y="1391920"/>
            <a:ext cx="2352040" cy="1537970"/>
          </a:xfrm>
          <a:prstGeom prst="rect">
            <a:avLst/>
          </a:prstGeom>
        </p:spPr>
      </p:pic>
      <p:sp>
        <p:nvSpPr>
          <p:cNvPr id="7" name="文本框 6"/>
          <p:cNvSpPr txBox="1"/>
          <p:nvPr/>
        </p:nvSpPr>
        <p:spPr>
          <a:xfrm>
            <a:off x="3071049" y="3136171"/>
            <a:ext cx="2714205" cy="584775"/>
          </a:xfrm>
          <a:prstGeom prst="rect">
            <a:avLst/>
          </a:prstGeom>
          <a:noFill/>
        </p:spPr>
        <p:txBody>
          <a:bodyPr wrap="none" rtlCol="0">
            <a:spAutoFit/>
          </a:bodyPr>
          <a:lstStyle/>
          <a:p>
            <a:r>
              <a:rPr kumimoji="1" lang="zh-CN" altLang="en-US" sz="3200" b="1" dirty="0">
                <a:solidFill>
                  <a:schemeClr val="bg1"/>
                </a:solidFill>
                <a:cs typeface="+mn-ea"/>
                <a:sym typeface="+mn-lt"/>
              </a:rPr>
              <a:t>活动背景简介</a:t>
            </a:r>
          </a:p>
        </p:txBody>
      </p:sp>
      <p:sp>
        <p:nvSpPr>
          <p:cNvPr id="8" name="文本框 7"/>
          <p:cNvSpPr txBox="1"/>
          <p:nvPr/>
        </p:nvSpPr>
        <p:spPr>
          <a:xfrm>
            <a:off x="7145072" y="3136171"/>
            <a:ext cx="2714205" cy="584775"/>
          </a:xfrm>
          <a:prstGeom prst="rect">
            <a:avLst/>
          </a:prstGeom>
          <a:noFill/>
        </p:spPr>
        <p:txBody>
          <a:bodyPr wrap="none" rtlCol="0">
            <a:spAutoFit/>
          </a:bodyPr>
          <a:lstStyle/>
          <a:p>
            <a:r>
              <a:rPr kumimoji="1" lang="zh-CN" altLang="en-US" sz="3200" b="1" dirty="0">
                <a:solidFill>
                  <a:schemeClr val="bg1"/>
                </a:solidFill>
                <a:cs typeface="+mn-ea"/>
                <a:sym typeface="+mn-lt"/>
              </a:rPr>
              <a:t>活动受众分析</a:t>
            </a:r>
          </a:p>
        </p:txBody>
      </p:sp>
      <p:sp>
        <p:nvSpPr>
          <p:cNvPr id="9" name="文本框 8"/>
          <p:cNvSpPr txBox="1"/>
          <p:nvPr/>
        </p:nvSpPr>
        <p:spPr>
          <a:xfrm>
            <a:off x="3071049" y="4333599"/>
            <a:ext cx="2714205" cy="584775"/>
          </a:xfrm>
          <a:prstGeom prst="rect">
            <a:avLst/>
          </a:prstGeom>
          <a:noFill/>
        </p:spPr>
        <p:txBody>
          <a:bodyPr wrap="none" rtlCol="0">
            <a:spAutoFit/>
          </a:bodyPr>
          <a:lstStyle/>
          <a:p>
            <a:r>
              <a:rPr kumimoji="1" lang="zh-CN" altLang="en-US" sz="3200" b="1" dirty="0">
                <a:solidFill>
                  <a:schemeClr val="bg1"/>
                </a:solidFill>
                <a:cs typeface="+mn-ea"/>
                <a:sym typeface="+mn-lt"/>
              </a:rPr>
              <a:t>活动流程梳理</a:t>
            </a:r>
          </a:p>
        </p:txBody>
      </p:sp>
      <p:sp>
        <p:nvSpPr>
          <p:cNvPr id="10" name="文本框 9"/>
          <p:cNvSpPr txBox="1"/>
          <p:nvPr/>
        </p:nvSpPr>
        <p:spPr>
          <a:xfrm>
            <a:off x="7145072" y="4397328"/>
            <a:ext cx="2714205" cy="584775"/>
          </a:xfrm>
          <a:prstGeom prst="rect">
            <a:avLst/>
          </a:prstGeom>
          <a:noFill/>
        </p:spPr>
        <p:txBody>
          <a:bodyPr wrap="none" rtlCol="0">
            <a:spAutoFit/>
          </a:bodyPr>
          <a:lstStyle/>
          <a:p>
            <a:r>
              <a:rPr kumimoji="1" lang="zh-CN" altLang="en-US" sz="3200" b="1" dirty="0">
                <a:solidFill>
                  <a:schemeClr val="bg1"/>
                </a:solidFill>
                <a:cs typeface="+mn-ea"/>
                <a:sym typeface="+mn-lt"/>
              </a:rPr>
              <a:t>活动经费预算</a:t>
            </a:r>
          </a:p>
        </p:txBody>
      </p:sp>
      <p:sp>
        <p:nvSpPr>
          <p:cNvPr id="13" name="文本框 12"/>
          <p:cNvSpPr txBox="1"/>
          <p:nvPr/>
        </p:nvSpPr>
        <p:spPr>
          <a:xfrm>
            <a:off x="4832350" y="1867535"/>
            <a:ext cx="2078990" cy="922020"/>
          </a:xfrm>
          <a:prstGeom prst="rect">
            <a:avLst/>
          </a:prstGeom>
          <a:noFill/>
        </p:spPr>
        <p:txBody>
          <a:bodyPr wrap="square" rtlCol="0">
            <a:spAutoFit/>
          </a:bodyPr>
          <a:lstStyle/>
          <a:p>
            <a:r>
              <a:rPr kumimoji="1" lang="zh-CN" altLang="en-US" sz="5400">
                <a:solidFill>
                  <a:schemeClr val="bg1"/>
                </a:solidFill>
                <a:cs typeface="+mn-ea"/>
                <a:sym typeface="+mn-lt"/>
              </a:rPr>
              <a:t>目录</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5" name="图片 14" descr="C:\Users\admin\Desktop\新建文件夹 (2)\圣诞节\51miz-E842765-9229492C.png51miz-E842765-9229492C"/>
          <p:cNvPicPr>
            <a:picLocks noChangeAspect="1"/>
          </p:cNvPicPr>
          <p:nvPr/>
        </p:nvPicPr>
        <p:blipFill>
          <a:blip r:embed="rId4" cstate="screen"/>
          <a:srcRect/>
          <a:stretch>
            <a:fillRect/>
          </a:stretch>
        </p:blipFill>
        <p:spPr>
          <a:xfrm>
            <a:off x="7953416" y="2254603"/>
            <a:ext cx="3690446" cy="1837055"/>
          </a:xfrm>
          <a:prstGeom prst="rect">
            <a:avLst/>
          </a:prstGeom>
        </p:spPr>
      </p:pic>
      <p:sp>
        <p:nvSpPr>
          <p:cNvPr id="3" name="文本框 2"/>
          <p:cNvSpPr txBox="1"/>
          <p:nvPr/>
        </p:nvSpPr>
        <p:spPr>
          <a:xfrm>
            <a:off x="8448516" y="3167812"/>
            <a:ext cx="2396811" cy="521970"/>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kumimoji="1" lang="zh-CN" altLang="en-US" sz="2800" b="1">
                <a:solidFill>
                  <a:srgbClr val="FF0000"/>
                </a:solidFill>
                <a:effectLst>
                  <a:outerShdw blurRad="63500" sx="102000" sy="102000" algn="ctr" rotWithShape="0">
                    <a:prstClr val="black">
                      <a:alpha val="40000"/>
                    </a:prstClr>
                  </a:outerShdw>
                </a:effectLst>
                <a:cs typeface="+mn-ea"/>
                <a:sym typeface="+mn-lt"/>
              </a:rPr>
              <a:t>活动受众分析</a:t>
            </a:r>
            <a:endParaRPr kumimoji="1" lang="zh-CN" altLang="en-US" sz="2800" b="1" dirty="0">
              <a:solidFill>
                <a:srgbClr val="FF0000"/>
              </a:solidFill>
              <a:effectLst>
                <a:outerShdw blurRad="63500" sx="102000" sy="102000" algn="ctr" rotWithShape="0">
                  <a:prstClr val="black">
                    <a:alpha val="40000"/>
                  </a:prstClr>
                </a:outerShdw>
              </a:effectLst>
              <a:cs typeface="+mn-ea"/>
              <a:sym typeface="+mn-lt"/>
            </a:endParaRPr>
          </a:p>
        </p:txBody>
      </p:sp>
      <p:sp>
        <p:nvSpPr>
          <p:cNvPr id="7" name="文本框 6"/>
          <p:cNvSpPr txBox="1"/>
          <p:nvPr/>
        </p:nvSpPr>
        <p:spPr>
          <a:xfrm>
            <a:off x="1010980" y="4553961"/>
            <a:ext cx="1107996" cy="369332"/>
          </a:xfrm>
          <a:prstGeom prst="rect">
            <a:avLst/>
          </a:prstGeom>
          <a:noFill/>
        </p:spPr>
        <p:txBody>
          <a:bodyPr wrap="none" rtlCol="0">
            <a:spAutoFit/>
          </a:bodyPr>
          <a:lstStyle/>
          <a:p>
            <a:r>
              <a:rPr kumimoji="1" lang="zh-CN" altLang="en-US" dirty="0">
                <a:solidFill>
                  <a:schemeClr val="bg1"/>
                </a:solidFill>
                <a:cs typeface="+mn-ea"/>
                <a:sym typeface="+mn-lt"/>
              </a:rPr>
              <a:t>添加文字</a:t>
            </a:r>
          </a:p>
        </p:txBody>
      </p:sp>
      <p:sp>
        <p:nvSpPr>
          <p:cNvPr id="8" name="文本框 7"/>
          <p:cNvSpPr txBox="1"/>
          <p:nvPr/>
        </p:nvSpPr>
        <p:spPr>
          <a:xfrm>
            <a:off x="1010979" y="4923293"/>
            <a:ext cx="2881744" cy="498598"/>
          </a:xfrm>
          <a:prstGeom prst="rect">
            <a:avLst/>
          </a:prstGeom>
          <a:noFill/>
        </p:spPr>
        <p:txBody>
          <a:bodyPr wrap="square" rtlCol="0">
            <a:spAutoFit/>
          </a:bodyPr>
          <a:lstStyle/>
          <a:p>
            <a:pPr>
              <a:lnSpc>
                <a:spcPct val="120000"/>
              </a:lnSpc>
            </a:pPr>
            <a:r>
              <a:rPr kumimoji="1" lang="zh-CN" altLang="en-US" sz="1100" dirty="0">
                <a:solidFill>
                  <a:schemeClr val="bg1"/>
                </a:solidFill>
                <a:cs typeface="+mn-ea"/>
                <a:sym typeface="+mn-lt"/>
              </a:rPr>
              <a:t>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a:t>
            </a:r>
          </a:p>
        </p:txBody>
      </p:sp>
      <p:sp>
        <p:nvSpPr>
          <p:cNvPr id="11" name="文本框 10"/>
          <p:cNvSpPr txBox="1"/>
          <p:nvPr/>
        </p:nvSpPr>
        <p:spPr>
          <a:xfrm>
            <a:off x="4488240" y="4553961"/>
            <a:ext cx="1107996" cy="369332"/>
          </a:xfrm>
          <a:prstGeom prst="rect">
            <a:avLst/>
          </a:prstGeom>
          <a:noFill/>
        </p:spPr>
        <p:txBody>
          <a:bodyPr wrap="none" rtlCol="0">
            <a:spAutoFit/>
          </a:bodyPr>
          <a:lstStyle/>
          <a:p>
            <a:r>
              <a:rPr kumimoji="1" lang="zh-CN" altLang="en-US" dirty="0">
                <a:solidFill>
                  <a:schemeClr val="bg1"/>
                </a:solidFill>
                <a:cs typeface="+mn-ea"/>
                <a:sym typeface="+mn-lt"/>
              </a:rPr>
              <a:t>添加文字</a:t>
            </a:r>
          </a:p>
        </p:txBody>
      </p:sp>
      <p:sp>
        <p:nvSpPr>
          <p:cNvPr id="12" name="文本框 11"/>
          <p:cNvSpPr txBox="1"/>
          <p:nvPr/>
        </p:nvSpPr>
        <p:spPr>
          <a:xfrm>
            <a:off x="4488239" y="4923293"/>
            <a:ext cx="2881744" cy="498598"/>
          </a:xfrm>
          <a:prstGeom prst="rect">
            <a:avLst/>
          </a:prstGeom>
          <a:noFill/>
        </p:spPr>
        <p:txBody>
          <a:bodyPr wrap="square" rtlCol="0">
            <a:spAutoFit/>
          </a:bodyPr>
          <a:lstStyle/>
          <a:p>
            <a:pPr>
              <a:lnSpc>
                <a:spcPct val="120000"/>
              </a:lnSpc>
            </a:pPr>
            <a:r>
              <a:rPr kumimoji="1" lang="zh-CN" altLang="en-US" sz="1100" dirty="0">
                <a:solidFill>
                  <a:schemeClr val="bg1"/>
                </a:solidFill>
                <a:cs typeface="+mn-ea"/>
                <a:sym typeface="+mn-lt"/>
              </a:rPr>
              <a:t>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a:t>
            </a:r>
          </a:p>
        </p:txBody>
      </p:sp>
      <p:pic>
        <p:nvPicPr>
          <p:cNvPr id="16" name="图片 15" descr="C:\Users\admin\Desktop\新建文件夹 (2)\圣诞节\51miz-E855880-ADD5492C.png51miz-E855880-ADD5492C"/>
          <p:cNvPicPr>
            <a:picLocks noChangeAspect="1"/>
          </p:cNvPicPr>
          <p:nvPr/>
        </p:nvPicPr>
        <p:blipFill>
          <a:blip r:embed="rId5" cstate="screen"/>
          <a:srcRect/>
          <a:stretch>
            <a:fillRect/>
          </a:stretch>
        </p:blipFill>
        <p:spPr>
          <a:xfrm>
            <a:off x="1010920" y="2000250"/>
            <a:ext cx="2341245" cy="2168525"/>
          </a:xfrm>
          <a:prstGeom prst="rect">
            <a:avLst/>
          </a:prstGeom>
        </p:spPr>
      </p:pic>
      <p:pic>
        <p:nvPicPr>
          <p:cNvPr id="2" name="图片 1" descr="C:\Users\admin\Desktop\新建文件夹 (2)\圣诞节\51miz-E855880-ADD5492C.png51miz-E855880-ADD5492C"/>
          <p:cNvPicPr>
            <a:picLocks noChangeAspect="1"/>
          </p:cNvPicPr>
          <p:nvPr/>
        </p:nvPicPr>
        <p:blipFill>
          <a:blip r:embed="rId5" cstate="screen"/>
          <a:srcRect/>
          <a:stretch>
            <a:fillRect/>
          </a:stretch>
        </p:blipFill>
        <p:spPr>
          <a:xfrm>
            <a:off x="4282440" y="2000250"/>
            <a:ext cx="2341245" cy="2168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par>
                          <p:cTn id="15" fill="hold">
                            <p:stCondLst>
                              <p:cond delay="2549"/>
                            </p:stCondLst>
                            <p:childTnLst>
                              <p:par>
                                <p:cTn id="16" presetID="22" presetClass="entr" presetSubtype="8" fill="hold" grpId="0" nodeType="afterEffect">
                                  <p:stCondLst>
                                    <p:cond delay="0"/>
                                  </p:stCondLst>
                                  <p:iterate type="lt">
                                    <p:tmPct val="10000"/>
                                  </p:iterate>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图片 1" descr="C:\Users\admin\Desktop\51miz-E842765-9229492C.png51miz-E842765-9229492C"/>
          <p:cNvPicPr>
            <a:picLocks noChangeAspect="1"/>
          </p:cNvPicPr>
          <p:nvPr/>
        </p:nvPicPr>
        <p:blipFill>
          <a:blip r:embed="rId4" cstate="screen"/>
          <a:srcRect/>
          <a:stretch>
            <a:fillRect/>
          </a:stretch>
        </p:blipFill>
        <p:spPr>
          <a:xfrm>
            <a:off x="2936875" y="1725295"/>
            <a:ext cx="6843395" cy="3406775"/>
          </a:xfrm>
          <a:prstGeom prst="rect">
            <a:avLst/>
          </a:prstGeom>
        </p:spPr>
      </p:pic>
      <p:sp>
        <p:nvSpPr>
          <p:cNvPr id="8" name="文本框 7"/>
          <p:cNvSpPr txBox="1"/>
          <p:nvPr/>
        </p:nvSpPr>
        <p:spPr>
          <a:xfrm>
            <a:off x="4191932" y="3262594"/>
            <a:ext cx="3974165" cy="830997"/>
          </a:xfrm>
          <a:prstGeom prst="rect">
            <a:avLst/>
          </a:prstGeom>
          <a:noFill/>
        </p:spPr>
        <p:txBody>
          <a:bodyPr wrap="none" rtlCol="0">
            <a:spAutoFit/>
          </a:bodyPr>
          <a:lstStyle/>
          <a:p>
            <a:r>
              <a:rPr kumimoji="1" lang="zh-CN" altLang="en-US" sz="4800" b="1" dirty="0">
                <a:solidFill>
                  <a:srgbClr val="C12829"/>
                </a:solidFill>
                <a:cs typeface="+mn-ea"/>
                <a:sym typeface="+mn-lt"/>
              </a:rPr>
              <a:t>活动经费预算</a:t>
            </a:r>
          </a:p>
        </p:txBody>
      </p:sp>
      <p:sp>
        <p:nvSpPr>
          <p:cNvPr id="11" name="文本框 10"/>
          <p:cNvSpPr txBox="1"/>
          <p:nvPr/>
        </p:nvSpPr>
        <p:spPr>
          <a:xfrm>
            <a:off x="3868927" y="4101514"/>
            <a:ext cx="4523996" cy="424732"/>
          </a:xfrm>
          <a:prstGeom prst="rect">
            <a:avLst/>
          </a:prstGeom>
          <a:noFill/>
        </p:spPr>
        <p:txBody>
          <a:bodyPr wrap="square" rtlCol="0">
            <a:spAutoFit/>
          </a:bodyPr>
          <a:lstStyle/>
          <a:p>
            <a:pPr algn="ctr">
              <a:lnSpc>
                <a:spcPct val="120000"/>
              </a:lnSpc>
            </a:pPr>
            <a:r>
              <a:rPr kumimoji="1" lang="zh-CN" altLang="en-US" sz="900" dirty="0">
                <a:solidFill>
                  <a:schemeClr val="tx1">
                    <a:lumMod val="75000"/>
                    <a:lumOff val="25000"/>
                  </a:schemeClr>
                </a:solidFill>
                <a:cs typeface="+mn-ea"/>
                <a:sym typeface="+mn-lt"/>
              </a:rPr>
              <a:t>单击输入详细的文本信息用于补充说明或者输入分标题，间距建议控制在</a:t>
            </a:r>
            <a:r>
              <a:rPr kumimoji="1" lang="en-US" altLang="zh-CN" sz="900" dirty="0">
                <a:solidFill>
                  <a:schemeClr val="tx1">
                    <a:lumMod val="75000"/>
                    <a:lumOff val="25000"/>
                  </a:schemeClr>
                </a:solidFill>
                <a:cs typeface="+mn-ea"/>
                <a:sym typeface="+mn-lt"/>
              </a:rPr>
              <a:t>1.2-1.3</a:t>
            </a:r>
            <a:r>
              <a:rPr kumimoji="1" lang="zh-CN" altLang="en-US" sz="900" dirty="0">
                <a:solidFill>
                  <a:schemeClr val="tx1">
                    <a:lumMod val="75000"/>
                    <a:lumOff val="25000"/>
                  </a:schemeClr>
                </a:solidFill>
                <a:cs typeface="+mn-ea"/>
                <a:sym typeface="+mn-lt"/>
              </a:rPr>
              <a:t>之间单击输入详细的文本信息用于补充说明或者输入分标题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4" name="图片 13" descr="C:\Users\admin\Desktop\新建文件夹 (2)\圣诞节\51miz-E842765-9229492C.png51miz-E842765-9229492C"/>
          <p:cNvPicPr>
            <a:picLocks noChangeAspect="1"/>
          </p:cNvPicPr>
          <p:nvPr/>
        </p:nvPicPr>
        <p:blipFill>
          <a:blip r:embed="rId4" cstate="screen"/>
          <a:srcRect/>
          <a:stretch>
            <a:fillRect/>
          </a:stretch>
        </p:blipFill>
        <p:spPr>
          <a:xfrm>
            <a:off x="4282481" y="126718"/>
            <a:ext cx="3690446" cy="1837055"/>
          </a:xfrm>
          <a:prstGeom prst="rect">
            <a:avLst/>
          </a:prstGeom>
        </p:spPr>
      </p:pic>
      <p:sp>
        <p:nvSpPr>
          <p:cNvPr id="3" name="文本框 2"/>
          <p:cNvSpPr txBox="1"/>
          <p:nvPr/>
        </p:nvSpPr>
        <p:spPr>
          <a:xfrm>
            <a:off x="4897597" y="979602"/>
            <a:ext cx="2396811" cy="523220"/>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zh-CN" altLang="en-US" sz="2800" b="1" dirty="0">
                <a:solidFill>
                  <a:srgbClr val="FF0000"/>
                </a:solidFill>
                <a:effectLst>
                  <a:outerShdw blurRad="63500" sx="102000" sy="102000" algn="ctr" rotWithShape="0">
                    <a:prstClr val="black">
                      <a:alpha val="40000"/>
                    </a:prstClr>
                  </a:outerShdw>
                </a:effectLst>
                <a:cs typeface="+mn-ea"/>
                <a:sym typeface="+mn-lt"/>
              </a:rPr>
              <a:t>活动经费预算</a:t>
            </a:r>
          </a:p>
        </p:txBody>
      </p:sp>
      <p:sp>
        <p:nvSpPr>
          <p:cNvPr id="8" name="文本框 7"/>
          <p:cNvSpPr txBox="1"/>
          <p:nvPr/>
        </p:nvSpPr>
        <p:spPr>
          <a:xfrm>
            <a:off x="986809" y="4829108"/>
            <a:ext cx="2881744" cy="701731"/>
          </a:xfrm>
          <a:prstGeom prst="rect">
            <a:avLst/>
          </a:prstGeom>
          <a:noFill/>
        </p:spPr>
        <p:txBody>
          <a:bodyPr wrap="square" rtlCol="0">
            <a:spAutoFit/>
          </a:bodyPr>
          <a:lstStyle/>
          <a:p>
            <a:pPr>
              <a:lnSpc>
                <a:spcPct val="120000"/>
              </a:lnSpc>
            </a:pPr>
            <a:r>
              <a:rPr kumimoji="1" lang="zh-CN" altLang="en-US" sz="1100" dirty="0">
                <a:solidFill>
                  <a:schemeClr val="bg1"/>
                </a:solidFill>
                <a:cs typeface="+mn-ea"/>
                <a:sym typeface="+mn-lt"/>
              </a:rPr>
              <a:t>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a:t>
            </a:r>
            <a:endParaRPr kumimoji="1" lang="en-US" altLang="zh-CN" sz="1100" dirty="0">
              <a:solidFill>
                <a:schemeClr val="bg1"/>
              </a:solidFill>
              <a:cs typeface="+mn-ea"/>
              <a:sym typeface="+mn-lt"/>
            </a:endParaRPr>
          </a:p>
          <a:p>
            <a:pPr>
              <a:lnSpc>
                <a:spcPct val="120000"/>
              </a:lnSpc>
            </a:pPr>
            <a:r>
              <a:rPr kumimoji="1" lang="zh-CN" altLang="en-US" sz="1100" dirty="0">
                <a:solidFill>
                  <a:schemeClr val="bg1"/>
                </a:solidFill>
                <a:cs typeface="+mn-ea"/>
                <a:sym typeface="+mn-lt"/>
              </a:rPr>
              <a:t>单击输入详细的文本信息用于补充说明或者</a:t>
            </a:r>
          </a:p>
        </p:txBody>
      </p:sp>
      <p:sp>
        <p:nvSpPr>
          <p:cNvPr id="9" name="文本框 8"/>
          <p:cNvSpPr txBox="1"/>
          <p:nvPr/>
        </p:nvSpPr>
        <p:spPr>
          <a:xfrm>
            <a:off x="4473285" y="4829108"/>
            <a:ext cx="3245428" cy="1126462"/>
          </a:xfrm>
          <a:prstGeom prst="rect">
            <a:avLst/>
          </a:prstGeom>
          <a:noFill/>
        </p:spPr>
        <p:txBody>
          <a:bodyPr wrap="square" rtlCol="0">
            <a:spAutoFit/>
          </a:bodyPr>
          <a:lstStyle/>
          <a:p>
            <a:pPr>
              <a:lnSpc>
                <a:spcPct val="120000"/>
              </a:lnSpc>
            </a:pPr>
            <a:r>
              <a:rPr kumimoji="1" lang="zh-CN" altLang="en-US" sz="1400" dirty="0">
                <a:solidFill>
                  <a:schemeClr val="bg1"/>
                </a:solidFill>
                <a:cs typeface="+mn-ea"/>
                <a:sym typeface="+mn-lt"/>
              </a:rPr>
              <a:t>单击输入详细的文本信息用于补充说明或者输入分标题，间距建议控制在</a:t>
            </a:r>
            <a:r>
              <a:rPr kumimoji="1" lang="en-US" altLang="zh-CN" sz="1400" dirty="0">
                <a:solidFill>
                  <a:schemeClr val="bg1"/>
                </a:solidFill>
                <a:cs typeface="+mn-ea"/>
                <a:sym typeface="+mn-lt"/>
              </a:rPr>
              <a:t>1.2-1.3</a:t>
            </a:r>
            <a:r>
              <a:rPr kumimoji="1" lang="zh-CN" altLang="en-US" sz="1400" dirty="0">
                <a:solidFill>
                  <a:schemeClr val="bg1"/>
                </a:solidFill>
                <a:cs typeface="+mn-ea"/>
                <a:sym typeface="+mn-lt"/>
              </a:rPr>
              <a:t>之间单单击输入详细的文本信息用，于补充说明或者单击输入详细的文本信</a:t>
            </a:r>
          </a:p>
        </p:txBody>
      </p:sp>
      <p:sp>
        <p:nvSpPr>
          <p:cNvPr id="10" name="文本框 9"/>
          <p:cNvSpPr txBox="1"/>
          <p:nvPr/>
        </p:nvSpPr>
        <p:spPr>
          <a:xfrm>
            <a:off x="8340577" y="4829108"/>
            <a:ext cx="2881744" cy="701731"/>
          </a:xfrm>
          <a:prstGeom prst="rect">
            <a:avLst/>
          </a:prstGeom>
          <a:noFill/>
        </p:spPr>
        <p:txBody>
          <a:bodyPr wrap="square" rtlCol="0">
            <a:spAutoFit/>
          </a:bodyPr>
          <a:lstStyle/>
          <a:p>
            <a:pPr>
              <a:lnSpc>
                <a:spcPct val="120000"/>
              </a:lnSpc>
            </a:pPr>
            <a:r>
              <a:rPr kumimoji="1" lang="zh-CN" altLang="en-US" sz="1100" dirty="0">
                <a:solidFill>
                  <a:schemeClr val="bg1"/>
                </a:solidFill>
                <a:cs typeface="+mn-ea"/>
                <a:sym typeface="+mn-lt"/>
              </a:rPr>
              <a:t>单击输入详细的文本信息用于补充说明或者输入分标题，间距建议控制在</a:t>
            </a:r>
            <a:r>
              <a:rPr kumimoji="1" lang="en-US" altLang="zh-CN" sz="1100" dirty="0">
                <a:solidFill>
                  <a:schemeClr val="bg1"/>
                </a:solidFill>
                <a:cs typeface="+mn-ea"/>
                <a:sym typeface="+mn-lt"/>
              </a:rPr>
              <a:t>1.2-1.3</a:t>
            </a:r>
            <a:r>
              <a:rPr kumimoji="1" lang="zh-CN" altLang="en-US" sz="1100" dirty="0">
                <a:solidFill>
                  <a:schemeClr val="bg1"/>
                </a:solidFill>
                <a:cs typeface="+mn-ea"/>
                <a:sym typeface="+mn-lt"/>
              </a:rPr>
              <a:t>之间单</a:t>
            </a:r>
            <a:endParaRPr kumimoji="1" lang="en-US" altLang="zh-CN" sz="1100" dirty="0">
              <a:solidFill>
                <a:schemeClr val="bg1"/>
              </a:solidFill>
              <a:cs typeface="+mn-ea"/>
              <a:sym typeface="+mn-lt"/>
            </a:endParaRPr>
          </a:p>
          <a:p>
            <a:pPr>
              <a:lnSpc>
                <a:spcPct val="120000"/>
              </a:lnSpc>
            </a:pPr>
            <a:r>
              <a:rPr kumimoji="1" lang="zh-CN" altLang="en-US" sz="1100" dirty="0">
                <a:solidFill>
                  <a:schemeClr val="bg1"/>
                </a:solidFill>
                <a:cs typeface="+mn-ea"/>
                <a:sym typeface="+mn-lt"/>
              </a:rPr>
              <a:t>单击输入详细的文本信息用于补充说明或者</a:t>
            </a:r>
          </a:p>
        </p:txBody>
      </p:sp>
      <p:sp>
        <p:nvSpPr>
          <p:cNvPr id="11" name="文本框 10"/>
          <p:cNvSpPr txBox="1"/>
          <p:nvPr/>
        </p:nvSpPr>
        <p:spPr>
          <a:xfrm>
            <a:off x="1873683" y="4432076"/>
            <a:ext cx="1133644" cy="369332"/>
          </a:xfrm>
          <a:prstGeom prst="rect">
            <a:avLst/>
          </a:prstGeom>
          <a:noFill/>
        </p:spPr>
        <p:txBody>
          <a:bodyPr wrap="none" rtlCol="0">
            <a:spAutoFit/>
          </a:bodyPr>
          <a:lstStyle/>
          <a:p>
            <a:r>
              <a:rPr kumimoji="1" lang="zh-CN" altLang="en-US" b="1" dirty="0">
                <a:solidFill>
                  <a:schemeClr val="bg1"/>
                </a:solidFill>
                <a:cs typeface="+mn-ea"/>
                <a:sym typeface="+mn-lt"/>
              </a:rPr>
              <a:t>单击输入</a:t>
            </a:r>
          </a:p>
        </p:txBody>
      </p:sp>
      <p:sp>
        <p:nvSpPr>
          <p:cNvPr id="12" name="文本框 11"/>
          <p:cNvSpPr txBox="1"/>
          <p:nvPr/>
        </p:nvSpPr>
        <p:spPr>
          <a:xfrm>
            <a:off x="9227451" y="4432076"/>
            <a:ext cx="1133644" cy="369332"/>
          </a:xfrm>
          <a:prstGeom prst="rect">
            <a:avLst/>
          </a:prstGeom>
          <a:noFill/>
        </p:spPr>
        <p:txBody>
          <a:bodyPr wrap="none" rtlCol="0">
            <a:spAutoFit/>
          </a:bodyPr>
          <a:lstStyle/>
          <a:p>
            <a:r>
              <a:rPr kumimoji="1" lang="zh-CN" altLang="en-US" b="1" dirty="0">
                <a:solidFill>
                  <a:schemeClr val="bg1"/>
                </a:solidFill>
                <a:cs typeface="+mn-ea"/>
                <a:sym typeface="+mn-lt"/>
              </a:rPr>
              <a:t>单击输入</a:t>
            </a:r>
          </a:p>
        </p:txBody>
      </p:sp>
      <p:sp>
        <p:nvSpPr>
          <p:cNvPr id="13" name="文本框 12"/>
          <p:cNvSpPr txBox="1"/>
          <p:nvPr/>
        </p:nvSpPr>
        <p:spPr>
          <a:xfrm>
            <a:off x="5562594" y="4432076"/>
            <a:ext cx="1133644" cy="369332"/>
          </a:xfrm>
          <a:prstGeom prst="rect">
            <a:avLst/>
          </a:prstGeom>
          <a:noFill/>
        </p:spPr>
        <p:txBody>
          <a:bodyPr wrap="none" rtlCol="0">
            <a:spAutoFit/>
          </a:bodyPr>
          <a:lstStyle/>
          <a:p>
            <a:r>
              <a:rPr kumimoji="1" lang="zh-CN" altLang="en-US" b="1" dirty="0">
                <a:solidFill>
                  <a:schemeClr val="bg1"/>
                </a:solidFill>
                <a:cs typeface="+mn-ea"/>
                <a:sym typeface="+mn-lt"/>
              </a:rPr>
              <a:t>单击输入</a:t>
            </a:r>
          </a:p>
        </p:txBody>
      </p:sp>
      <p:sp>
        <p:nvSpPr>
          <p:cNvPr id="15" name="矩形 14"/>
          <p:cNvSpPr/>
          <p:nvPr/>
        </p:nvSpPr>
        <p:spPr>
          <a:xfrm>
            <a:off x="673768" y="2454442"/>
            <a:ext cx="2999874" cy="1700463"/>
          </a:xfrm>
          <a:prstGeom prst="rect">
            <a:avLst/>
          </a:prstGeom>
          <a:blipFill rotWithShape="1">
            <a:blip r:embed="rId5" cstate="screen"/>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6" name="矩形 15"/>
          <p:cNvSpPr/>
          <p:nvPr/>
        </p:nvSpPr>
        <p:spPr>
          <a:xfrm>
            <a:off x="4473285" y="2454441"/>
            <a:ext cx="2999874" cy="1700463"/>
          </a:xfrm>
          <a:prstGeom prst="rect">
            <a:avLst/>
          </a:prstGeom>
          <a:blipFill rotWithShape="1">
            <a:blip r:embed="rId6" cstate="screen"/>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7" name="矩形 16"/>
          <p:cNvSpPr/>
          <p:nvPr/>
        </p:nvSpPr>
        <p:spPr>
          <a:xfrm>
            <a:off x="8436830" y="2426595"/>
            <a:ext cx="2999874" cy="1700463"/>
          </a:xfrm>
          <a:prstGeom prst="rect">
            <a:avLst/>
          </a:prstGeom>
          <a:blipFill rotWithShape="1">
            <a:blip r:embed="rId7" cstate="screen"/>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up)">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9" name="图片 8" descr="C:\Users\admin\Desktop\圣诞节\51miz-E842765-9229492C.png51miz-E842765-9229492C"/>
          <p:cNvPicPr>
            <a:picLocks noChangeAspect="1"/>
          </p:cNvPicPr>
          <p:nvPr/>
        </p:nvPicPr>
        <p:blipFill>
          <a:blip r:embed="rId4" cstate="screen"/>
          <a:srcRect/>
          <a:stretch>
            <a:fillRect/>
          </a:stretch>
        </p:blipFill>
        <p:spPr>
          <a:xfrm>
            <a:off x="6977380" y="1424305"/>
            <a:ext cx="2973070" cy="1480185"/>
          </a:xfrm>
          <a:prstGeom prst="rect">
            <a:avLst/>
          </a:prstGeom>
        </p:spPr>
      </p:pic>
      <p:sp>
        <p:nvSpPr>
          <p:cNvPr id="3" name="文本框 2"/>
          <p:cNvSpPr txBox="1"/>
          <p:nvPr/>
        </p:nvSpPr>
        <p:spPr>
          <a:xfrm>
            <a:off x="7511610" y="2144827"/>
            <a:ext cx="1733167" cy="400110"/>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zh-CN" altLang="en-US" sz="2000" b="1" dirty="0">
                <a:solidFill>
                  <a:schemeClr val="accent1"/>
                </a:solidFill>
                <a:effectLst>
                  <a:outerShdw blurRad="63500" sx="102000" sy="102000" algn="ctr" rotWithShape="0">
                    <a:prstClr val="black">
                      <a:alpha val="40000"/>
                    </a:prstClr>
                  </a:outerShdw>
                </a:effectLst>
                <a:cs typeface="+mn-ea"/>
                <a:sym typeface="+mn-lt"/>
              </a:rPr>
              <a:t>活动经费预算</a:t>
            </a:r>
          </a:p>
        </p:txBody>
      </p:sp>
      <p:sp>
        <p:nvSpPr>
          <p:cNvPr id="5" name="文本框 4"/>
          <p:cNvSpPr txBox="1"/>
          <p:nvPr/>
        </p:nvSpPr>
        <p:spPr>
          <a:xfrm>
            <a:off x="5650839" y="3862619"/>
            <a:ext cx="5626759" cy="498598"/>
          </a:xfrm>
          <a:prstGeom prst="rect">
            <a:avLst/>
          </a:prstGeom>
          <a:noFill/>
        </p:spPr>
        <p:txBody>
          <a:bodyPr wrap="square" rtlCol="0">
            <a:spAutoFit/>
          </a:bodyPr>
          <a:lstStyle/>
          <a:p>
            <a:pPr>
              <a:lnSpc>
                <a:spcPct val="120000"/>
              </a:lnSpc>
            </a:pPr>
            <a:r>
              <a:rPr kumimoji="1" lang="zh-CN" altLang="en-US" sz="1100" dirty="0">
                <a:solidFill>
                  <a:srgbClr val="C12829"/>
                </a:solidFill>
                <a:cs typeface="+mn-ea"/>
                <a:sym typeface="+mn-lt"/>
              </a:rPr>
              <a:t>单击输入详细的文本信息用于补充说明或者输入分标题，间距建议控制在</a:t>
            </a:r>
            <a:r>
              <a:rPr kumimoji="1" lang="en-US" altLang="zh-CN" sz="1100" dirty="0">
                <a:solidFill>
                  <a:srgbClr val="C12829"/>
                </a:solidFill>
                <a:cs typeface="+mn-ea"/>
                <a:sym typeface="+mn-lt"/>
              </a:rPr>
              <a:t>1.2-1.3</a:t>
            </a:r>
            <a:r>
              <a:rPr kumimoji="1" lang="zh-CN" altLang="en-US" sz="1100" dirty="0">
                <a:solidFill>
                  <a:srgbClr val="C12829"/>
                </a:solidFill>
                <a:cs typeface="+mn-ea"/>
                <a:sym typeface="+mn-lt"/>
              </a:rPr>
              <a:t>之间单</a:t>
            </a:r>
            <a:endParaRPr kumimoji="1" lang="en-US" altLang="zh-CN" sz="1100" dirty="0">
              <a:solidFill>
                <a:srgbClr val="C12829"/>
              </a:solidFill>
              <a:cs typeface="+mn-ea"/>
              <a:sym typeface="+mn-lt"/>
            </a:endParaRPr>
          </a:p>
          <a:p>
            <a:pPr>
              <a:lnSpc>
                <a:spcPct val="120000"/>
              </a:lnSpc>
            </a:pPr>
            <a:r>
              <a:rPr kumimoji="1" lang="zh-CN" altLang="en-US" sz="1100" dirty="0">
                <a:solidFill>
                  <a:srgbClr val="C12829"/>
                </a:solidFill>
                <a:cs typeface="+mn-ea"/>
                <a:sym typeface="+mn-lt"/>
              </a:rPr>
              <a:t>单击输入详细的文本信息用于补充说明或者</a:t>
            </a:r>
          </a:p>
        </p:txBody>
      </p:sp>
      <p:sp>
        <p:nvSpPr>
          <p:cNvPr id="6" name="文本框 5"/>
          <p:cNvSpPr txBox="1"/>
          <p:nvPr/>
        </p:nvSpPr>
        <p:spPr>
          <a:xfrm>
            <a:off x="5650840" y="3361841"/>
            <a:ext cx="1608133" cy="369332"/>
          </a:xfrm>
          <a:prstGeom prst="rect">
            <a:avLst/>
          </a:prstGeom>
          <a:noFill/>
        </p:spPr>
        <p:txBody>
          <a:bodyPr wrap="none" rtlCol="0">
            <a:spAutoFit/>
          </a:bodyPr>
          <a:lstStyle/>
          <a:p>
            <a:r>
              <a:rPr kumimoji="1" lang="zh-CN" altLang="en-US" b="1" dirty="0">
                <a:solidFill>
                  <a:srgbClr val="C12829"/>
                </a:solidFill>
                <a:cs typeface="+mn-ea"/>
                <a:sym typeface="+mn-lt"/>
              </a:rPr>
              <a:t>输入文本内容</a:t>
            </a:r>
          </a:p>
        </p:txBody>
      </p:sp>
      <p:sp>
        <p:nvSpPr>
          <p:cNvPr id="7" name="文本框 6"/>
          <p:cNvSpPr txBox="1"/>
          <p:nvPr/>
        </p:nvSpPr>
        <p:spPr>
          <a:xfrm>
            <a:off x="5650839" y="5241477"/>
            <a:ext cx="5626759" cy="498598"/>
          </a:xfrm>
          <a:prstGeom prst="rect">
            <a:avLst/>
          </a:prstGeom>
          <a:noFill/>
        </p:spPr>
        <p:txBody>
          <a:bodyPr wrap="square" rtlCol="0">
            <a:spAutoFit/>
          </a:bodyPr>
          <a:lstStyle/>
          <a:p>
            <a:pPr>
              <a:lnSpc>
                <a:spcPct val="120000"/>
              </a:lnSpc>
            </a:pPr>
            <a:r>
              <a:rPr kumimoji="1" lang="zh-CN" altLang="en-US" sz="1100" dirty="0">
                <a:solidFill>
                  <a:srgbClr val="C12829"/>
                </a:solidFill>
                <a:cs typeface="+mn-ea"/>
                <a:sym typeface="+mn-lt"/>
              </a:rPr>
              <a:t>单击输入详细的文本信息用于补充说明或者输入分标题，间距建议控制在</a:t>
            </a:r>
            <a:r>
              <a:rPr kumimoji="1" lang="en-US" altLang="zh-CN" sz="1100" dirty="0">
                <a:solidFill>
                  <a:srgbClr val="C12829"/>
                </a:solidFill>
                <a:cs typeface="+mn-ea"/>
                <a:sym typeface="+mn-lt"/>
              </a:rPr>
              <a:t>1.2-1.3</a:t>
            </a:r>
            <a:r>
              <a:rPr kumimoji="1" lang="zh-CN" altLang="en-US" sz="1100" dirty="0">
                <a:solidFill>
                  <a:srgbClr val="C12829"/>
                </a:solidFill>
                <a:cs typeface="+mn-ea"/>
                <a:sym typeface="+mn-lt"/>
              </a:rPr>
              <a:t>之间单</a:t>
            </a:r>
            <a:endParaRPr kumimoji="1" lang="en-US" altLang="zh-CN" sz="1100" dirty="0">
              <a:solidFill>
                <a:srgbClr val="C12829"/>
              </a:solidFill>
              <a:cs typeface="+mn-ea"/>
              <a:sym typeface="+mn-lt"/>
            </a:endParaRPr>
          </a:p>
          <a:p>
            <a:pPr>
              <a:lnSpc>
                <a:spcPct val="120000"/>
              </a:lnSpc>
            </a:pPr>
            <a:r>
              <a:rPr kumimoji="1" lang="zh-CN" altLang="en-US" sz="1100" dirty="0">
                <a:solidFill>
                  <a:srgbClr val="C12829"/>
                </a:solidFill>
                <a:cs typeface="+mn-ea"/>
                <a:sym typeface="+mn-lt"/>
              </a:rPr>
              <a:t>单击输入详细的文本信息用于补充说明或者</a:t>
            </a:r>
          </a:p>
        </p:txBody>
      </p:sp>
      <p:sp>
        <p:nvSpPr>
          <p:cNvPr id="8" name="文本框 7"/>
          <p:cNvSpPr txBox="1"/>
          <p:nvPr/>
        </p:nvSpPr>
        <p:spPr>
          <a:xfrm>
            <a:off x="5650840" y="4740699"/>
            <a:ext cx="1608133" cy="369332"/>
          </a:xfrm>
          <a:prstGeom prst="rect">
            <a:avLst/>
          </a:prstGeom>
          <a:noFill/>
        </p:spPr>
        <p:txBody>
          <a:bodyPr wrap="none" rtlCol="0">
            <a:spAutoFit/>
          </a:bodyPr>
          <a:lstStyle/>
          <a:p>
            <a:r>
              <a:rPr kumimoji="1" lang="zh-CN" altLang="en-US" b="1" dirty="0">
                <a:solidFill>
                  <a:srgbClr val="C12829"/>
                </a:solidFill>
                <a:cs typeface="+mn-ea"/>
                <a:sym typeface="+mn-lt"/>
              </a:rPr>
              <a:t>输入文本内容</a:t>
            </a:r>
          </a:p>
        </p:txBody>
      </p:sp>
      <p:pic>
        <p:nvPicPr>
          <p:cNvPr id="11" name="图片 10" descr="C:\Users\admin\Desktop\圣诞节\51miz-E237653-C0636408.png51miz-E237653-C0636408"/>
          <p:cNvPicPr>
            <a:picLocks noChangeAspect="1"/>
          </p:cNvPicPr>
          <p:nvPr/>
        </p:nvPicPr>
        <p:blipFill>
          <a:blip r:embed="rId5" cstate="screen"/>
          <a:srcRect/>
          <a:stretch>
            <a:fillRect/>
          </a:stretch>
        </p:blipFill>
        <p:spPr>
          <a:xfrm>
            <a:off x="993140" y="1898015"/>
            <a:ext cx="3591560" cy="46208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0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 calcmode="lin" valueType="num">
                                      <p:cBhvr>
                                        <p:cTn id="9"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
                                        </p:tgtEl>
                                      </p:cBhvr>
                                    </p:animEffect>
                                  </p:childTnLst>
                                </p:cTn>
                              </p:par>
                            </p:childTnLst>
                          </p:cTn>
                        </p:par>
                        <p:par>
                          <p:cTn id="12" fill="hold">
                            <p:stCondLst>
                              <p:cond delay="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41" presetClass="entr" presetSubtype="0" fill="hold" grpId="0" nodeType="withEffect">
                                  <p:stCondLst>
                                    <p:cond delay="20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8"/>
                                        </p:tgtEl>
                                        <p:attrNameLst>
                                          <p:attrName>ppt_y</p:attrName>
                                        </p:attrNameLst>
                                      </p:cBhvr>
                                      <p:tavLst>
                                        <p:tav tm="0">
                                          <p:val>
                                            <p:strVal val="#ppt_y"/>
                                          </p:val>
                                        </p:tav>
                                        <p:tav tm="100000">
                                          <p:val>
                                            <p:strVal val="#ppt_y"/>
                                          </p:val>
                                        </p:tav>
                                      </p:tavLst>
                                    </p:anim>
                                    <p:anim calcmode="lin" valueType="num">
                                      <p:cBhvr>
                                        <p:cTn id="20"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8"/>
                                        </p:tgtEl>
                                      </p:cBhvr>
                                    </p:animEffect>
                                  </p:childTnLst>
                                </p:cTn>
                              </p:par>
                            </p:childTnLst>
                          </p:cTn>
                        </p:par>
                        <p:par>
                          <p:cTn id="23" fill="hold">
                            <p:stCondLst>
                              <p:cond delay="3500"/>
                            </p:stCondLst>
                            <p:childTnLst>
                              <p:par>
                                <p:cTn id="24" presetID="22" presetClass="entr" presetSubtype="8" fill="hold" grpId="0" nodeType="after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3" name="图片 12" descr="C:\Users\admin\Desktop\圣诞节\51miz-E842765-9229492C.png51miz-E842765-9229492C"/>
          <p:cNvPicPr>
            <a:picLocks noChangeAspect="1"/>
          </p:cNvPicPr>
          <p:nvPr/>
        </p:nvPicPr>
        <p:blipFill>
          <a:blip r:embed="rId4" cstate="screen"/>
          <a:srcRect/>
          <a:stretch>
            <a:fillRect/>
          </a:stretch>
        </p:blipFill>
        <p:spPr>
          <a:xfrm>
            <a:off x="628650" y="2792095"/>
            <a:ext cx="2984500" cy="1485265"/>
          </a:xfrm>
          <a:prstGeom prst="rect">
            <a:avLst/>
          </a:prstGeom>
        </p:spPr>
      </p:pic>
      <p:sp>
        <p:nvSpPr>
          <p:cNvPr id="3" name="文本框 2"/>
          <p:cNvSpPr txBox="1"/>
          <p:nvPr/>
        </p:nvSpPr>
        <p:spPr>
          <a:xfrm>
            <a:off x="1075690" y="3608070"/>
            <a:ext cx="1938655" cy="398780"/>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kumimoji="1" lang="zh-CN" altLang="en-US" sz="2000" b="1" dirty="0">
                <a:solidFill>
                  <a:schemeClr val="accent1"/>
                </a:solidFill>
                <a:effectLst>
                  <a:outerShdw blurRad="63500" sx="102000" sy="102000" algn="ctr" rotWithShape="0">
                    <a:prstClr val="black">
                      <a:alpha val="40000"/>
                    </a:prstClr>
                  </a:outerShdw>
                </a:effectLst>
                <a:cs typeface="+mn-ea"/>
                <a:sym typeface="+mn-lt"/>
              </a:rPr>
              <a:t>活动经费预算</a:t>
            </a:r>
          </a:p>
        </p:txBody>
      </p:sp>
      <p:sp>
        <p:nvSpPr>
          <p:cNvPr id="9" name="文本框 8"/>
          <p:cNvSpPr txBox="1"/>
          <p:nvPr/>
        </p:nvSpPr>
        <p:spPr>
          <a:xfrm>
            <a:off x="3690507" y="4601014"/>
            <a:ext cx="2881744" cy="701731"/>
          </a:xfrm>
          <a:prstGeom prst="rect">
            <a:avLst/>
          </a:prstGeom>
          <a:noFill/>
        </p:spPr>
        <p:txBody>
          <a:bodyPr wrap="square" rtlCol="0">
            <a:spAutoFit/>
          </a:bodyPr>
          <a:lstStyle/>
          <a:p>
            <a:pPr>
              <a:lnSpc>
                <a:spcPct val="120000"/>
              </a:lnSpc>
            </a:pPr>
            <a:r>
              <a:rPr kumimoji="1" lang="zh-CN" altLang="en-US" sz="1100" dirty="0">
                <a:solidFill>
                  <a:srgbClr val="C12829"/>
                </a:solidFill>
                <a:cs typeface="+mn-ea"/>
                <a:sym typeface="+mn-lt"/>
              </a:rPr>
              <a:t>单击输入详细的文本信息用于补充说明或者输入分标题，间距建议控制在</a:t>
            </a:r>
            <a:r>
              <a:rPr kumimoji="1" lang="en-US" altLang="zh-CN" sz="1100" dirty="0">
                <a:solidFill>
                  <a:srgbClr val="C12829"/>
                </a:solidFill>
                <a:cs typeface="+mn-ea"/>
                <a:sym typeface="+mn-lt"/>
              </a:rPr>
              <a:t>1.2-1.3</a:t>
            </a:r>
            <a:r>
              <a:rPr kumimoji="1" lang="zh-CN" altLang="en-US" sz="1100" dirty="0">
                <a:solidFill>
                  <a:srgbClr val="C12829"/>
                </a:solidFill>
                <a:cs typeface="+mn-ea"/>
                <a:sym typeface="+mn-lt"/>
              </a:rPr>
              <a:t>之间单</a:t>
            </a:r>
            <a:endParaRPr kumimoji="1" lang="en-US" altLang="zh-CN" sz="1100" dirty="0">
              <a:solidFill>
                <a:srgbClr val="C12829"/>
              </a:solidFill>
              <a:cs typeface="+mn-ea"/>
              <a:sym typeface="+mn-lt"/>
            </a:endParaRPr>
          </a:p>
          <a:p>
            <a:pPr>
              <a:lnSpc>
                <a:spcPct val="120000"/>
              </a:lnSpc>
            </a:pPr>
            <a:r>
              <a:rPr kumimoji="1" lang="zh-CN" altLang="en-US" sz="1100" dirty="0">
                <a:solidFill>
                  <a:srgbClr val="C12829"/>
                </a:solidFill>
                <a:cs typeface="+mn-ea"/>
                <a:sym typeface="+mn-lt"/>
              </a:rPr>
              <a:t>单击输入详细的文本信息用于补充说明或者</a:t>
            </a:r>
          </a:p>
        </p:txBody>
      </p:sp>
      <p:sp>
        <p:nvSpPr>
          <p:cNvPr id="10" name="文本框 9"/>
          <p:cNvSpPr txBox="1"/>
          <p:nvPr/>
        </p:nvSpPr>
        <p:spPr>
          <a:xfrm>
            <a:off x="3690502" y="2714719"/>
            <a:ext cx="2881744" cy="701731"/>
          </a:xfrm>
          <a:prstGeom prst="rect">
            <a:avLst/>
          </a:prstGeom>
          <a:noFill/>
        </p:spPr>
        <p:txBody>
          <a:bodyPr wrap="square" rtlCol="0">
            <a:spAutoFit/>
          </a:bodyPr>
          <a:lstStyle/>
          <a:p>
            <a:pPr>
              <a:lnSpc>
                <a:spcPct val="120000"/>
              </a:lnSpc>
            </a:pPr>
            <a:r>
              <a:rPr kumimoji="1" lang="zh-CN" altLang="en-US" sz="1100" dirty="0">
                <a:solidFill>
                  <a:srgbClr val="C12829"/>
                </a:solidFill>
                <a:cs typeface="+mn-ea"/>
                <a:sym typeface="+mn-lt"/>
              </a:rPr>
              <a:t>单击输入详细的文本信息用于补充说明或者输入分标题，间距建议控制在</a:t>
            </a:r>
            <a:r>
              <a:rPr kumimoji="1" lang="en-US" altLang="zh-CN" sz="1100" dirty="0">
                <a:solidFill>
                  <a:srgbClr val="C12829"/>
                </a:solidFill>
                <a:cs typeface="+mn-ea"/>
                <a:sym typeface="+mn-lt"/>
              </a:rPr>
              <a:t>1.2-1.3</a:t>
            </a:r>
            <a:r>
              <a:rPr kumimoji="1" lang="zh-CN" altLang="en-US" sz="1100" dirty="0">
                <a:solidFill>
                  <a:srgbClr val="C12829"/>
                </a:solidFill>
                <a:cs typeface="+mn-ea"/>
                <a:sym typeface="+mn-lt"/>
              </a:rPr>
              <a:t>之间单</a:t>
            </a:r>
            <a:endParaRPr kumimoji="1" lang="en-US" altLang="zh-CN" sz="1100" dirty="0">
              <a:solidFill>
                <a:srgbClr val="C12829"/>
              </a:solidFill>
              <a:cs typeface="+mn-ea"/>
              <a:sym typeface="+mn-lt"/>
            </a:endParaRPr>
          </a:p>
          <a:p>
            <a:pPr>
              <a:lnSpc>
                <a:spcPct val="120000"/>
              </a:lnSpc>
            </a:pPr>
            <a:r>
              <a:rPr kumimoji="1" lang="zh-CN" altLang="en-US" sz="1100" dirty="0">
                <a:solidFill>
                  <a:srgbClr val="C12829"/>
                </a:solidFill>
                <a:cs typeface="+mn-ea"/>
                <a:sym typeface="+mn-lt"/>
              </a:rPr>
              <a:t>单击输入详细的文本信息用于补充说明或者</a:t>
            </a:r>
          </a:p>
        </p:txBody>
      </p:sp>
      <p:sp>
        <p:nvSpPr>
          <p:cNvPr id="11" name="文本框 10"/>
          <p:cNvSpPr txBox="1"/>
          <p:nvPr/>
        </p:nvSpPr>
        <p:spPr>
          <a:xfrm>
            <a:off x="4095022" y="4167049"/>
            <a:ext cx="1608133" cy="369332"/>
          </a:xfrm>
          <a:prstGeom prst="rect">
            <a:avLst/>
          </a:prstGeom>
          <a:noFill/>
        </p:spPr>
        <p:txBody>
          <a:bodyPr wrap="none" rtlCol="0">
            <a:spAutoFit/>
          </a:bodyPr>
          <a:lstStyle/>
          <a:p>
            <a:r>
              <a:rPr kumimoji="1" lang="zh-CN" altLang="en-US" b="1" dirty="0">
                <a:solidFill>
                  <a:srgbClr val="C12829"/>
                </a:solidFill>
                <a:cs typeface="+mn-ea"/>
                <a:sym typeface="+mn-lt"/>
              </a:rPr>
              <a:t>输入文本内容</a:t>
            </a:r>
          </a:p>
        </p:txBody>
      </p:sp>
      <p:sp>
        <p:nvSpPr>
          <p:cNvPr id="12" name="文本框 11"/>
          <p:cNvSpPr txBox="1"/>
          <p:nvPr/>
        </p:nvSpPr>
        <p:spPr>
          <a:xfrm>
            <a:off x="4094997" y="2225371"/>
            <a:ext cx="1608133" cy="369332"/>
          </a:xfrm>
          <a:prstGeom prst="rect">
            <a:avLst/>
          </a:prstGeom>
          <a:noFill/>
        </p:spPr>
        <p:txBody>
          <a:bodyPr wrap="none" rtlCol="0">
            <a:spAutoFit/>
          </a:bodyPr>
          <a:lstStyle/>
          <a:p>
            <a:r>
              <a:rPr kumimoji="1" lang="zh-CN" altLang="en-US" b="1" dirty="0">
                <a:solidFill>
                  <a:srgbClr val="C12829"/>
                </a:solidFill>
                <a:cs typeface="+mn-ea"/>
                <a:sym typeface="+mn-lt"/>
              </a:rPr>
              <a:t>输入文本内容</a:t>
            </a:r>
          </a:p>
        </p:txBody>
      </p:sp>
      <p:pic>
        <p:nvPicPr>
          <p:cNvPr id="14" name="图片 13" descr="C:\Users\admin\Desktop\圣诞节\51miz-E855880-ADD5492C.png51miz-E855880-ADD5492C"/>
          <p:cNvPicPr>
            <a:picLocks noChangeAspect="1"/>
          </p:cNvPicPr>
          <p:nvPr/>
        </p:nvPicPr>
        <p:blipFill>
          <a:blip r:embed="rId5" cstate="screen"/>
          <a:srcRect/>
          <a:stretch>
            <a:fillRect/>
          </a:stretch>
        </p:blipFill>
        <p:spPr>
          <a:xfrm>
            <a:off x="7294880" y="1919605"/>
            <a:ext cx="4075430" cy="3775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0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 calcmode="lin" valueType="num">
                                      <p:cBhvr>
                                        <p:cTn id="9" dur="1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1"/>
                                        </p:tgtEl>
                                      </p:cBhvr>
                                    </p:animEffect>
                                  </p:childTnLst>
                                </p:cTn>
                              </p:par>
                            </p:childTnLst>
                          </p:cTn>
                        </p:par>
                        <p:par>
                          <p:cTn id="12" fill="hold">
                            <p:stCondLst>
                              <p:cond delay="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41" presetClass="entr" presetSubtype="0" fill="hold" grpId="0" nodeType="withEffect">
                                  <p:stCondLst>
                                    <p:cond delay="200"/>
                                  </p:stCondLst>
                                  <p:iterate type="lt">
                                    <p:tmPct val="1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12"/>
                                        </p:tgtEl>
                                        <p:attrNameLst>
                                          <p:attrName>ppt_y</p:attrName>
                                        </p:attrNameLst>
                                      </p:cBhvr>
                                      <p:tavLst>
                                        <p:tav tm="0">
                                          <p:val>
                                            <p:strVal val="#ppt_y"/>
                                          </p:val>
                                        </p:tav>
                                        <p:tav tm="100000">
                                          <p:val>
                                            <p:strVal val="#ppt_y"/>
                                          </p:val>
                                        </p:tav>
                                      </p:tavLst>
                                    </p:anim>
                                    <p:anim calcmode="lin" valueType="num">
                                      <p:cBhvr>
                                        <p:cTn id="20"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12"/>
                                        </p:tgtEl>
                                      </p:cBhvr>
                                    </p:animEffect>
                                  </p:childTnLst>
                                </p:cTn>
                              </p:par>
                            </p:childTnLst>
                          </p:cTn>
                        </p:par>
                        <p:par>
                          <p:cTn id="23" fill="hold">
                            <p:stCondLst>
                              <p:cond delay="3500"/>
                            </p:stCondLst>
                            <p:childTnLst>
                              <p:par>
                                <p:cTn id="24" presetID="22" presetClass="entr" presetSubtype="8" fill="hold" grpId="0" nodeType="after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3554279" y="2982825"/>
            <a:ext cx="5083444" cy="1446550"/>
          </a:xfrm>
          <a:prstGeom prst="rect">
            <a:avLst/>
          </a:prstGeom>
          <a:noFill/>
        </p:spPr>
        <p:txBody>
          <a:bodyPr wrap="none" rtlCol="0">
            <a:spAutoFit/>
          </a:bodyPr>
          <a:lstStyle/>
          <a:p>
            <a:pPr algn="ctr"/>
            <a:r>
              <a:rPr kumimoji="1" lang="en-US" altLang="zh-CN" sz="8800" b="1" dirty="0">
                <a:solidFill>
                  <a:schemeClr val="bg1"/>
                </a:solidFill>
                <a:cs typeface="+mn-ea"/>
                <a:sym typeface="+mn-lt"/>
              </a:rPr>
              <a:t>THANKS</a:t>
            </a:r>
            <a:endParaRPr kumimoji="1" lang="zh-CN" altLang="en-US" sz="88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7" name="图片 6" descr="C:\Users\admin\Desktop\51miz-E842765-9229492C.png51miz-E842765-9229492C"/>
          <p:cNvPicPr>
            <a:picLocks noChangeAspect="1"/>
          </p:cNvPicPr>
          <p:nvPr/>
        </p:nvPicPr>
        <p:blipFill>
          <a:blip r:embed="rId4" cstate="screen"/>
          <a:srcRect/>
          <a:stretch>
            <a:fillRect/>
          </a:stretch>
        </p:blipFill>
        <p:spPr>
          <a:xfrm>
            <a:off x="2936875" y="1725295"/>
            <a:ext cx="6843395" cy="3406775"/>
          </a:xfrm>
          <a:prstGeom prst="rect">
            <a:avLst/>
          </a:prstGeom>
        </p:spPr>
      </p:pic>
      <p:sp>
        <p:nvSpPr>
          <p:cNvPr id="8" name="文本框 7"/>
          <p:cNvSpPr txBox="1"/>
          <p:nvPr/>
        </p:nvSpPr>
        <p:spPr>
          <a:xfrm>
            <a:off x="4240827" y="3293640"/>
            <a:ext cx="3974165" cy="830997"/>
          </a:xfrm>
          <a:prstGeom prst="rect">
            <a:avLst/>
          </a:prstGeom>
          <a:noFill/>
        </p:spPr>
        <p:txBody>
          <a:bodyPr wrap="none" rtlCol="0">
            <a:spAutoFit/>
          </a:bodyPr>
          <a:lstStyle/>
          <a:p>
            <a:r>
              <a:rPr kumimoji="1" lang="zh-CN" altLang="en-US" sz="4800" b="1" dirty="0">
                <a:solidFill>
                  <a:srgbClr val="C00000"/>
                </a:solidFill>
                <a:cs typeface="+mn-ea"/>
                <a:sym typeface="+mn-lt"/>
              </a:rPr>
              <a:t>活动背景简介</a:t>
            </a:r>
          </a:p>
        </p:txBody>
      </p:sp>
      <p:sp>
        <p:nvSpPr>
          <p:cNvPr id="11" name="文本框 10"/>
          <p:cNvSpPr txBox="1"/>
          <p:nvPr/>
        </p:nvSpPr>
        <p:spPr>
          <a:xfrm>
            <a:off x="3917822" y="4132560"/>
            <a:ext cx="4523996" cy="424732"/>
          </a:xfrm>
          <a:prstGeom prst="rect">
            <a:avLst/>
          </a:prstGeom>
          <a:noFill/>
        </p:spPr>
        <p:txBody>
          <a:bodyPr wrap="square" rtlCol="0">
            <a:spAutoFit/>
          </a:bodyPr>
          <a:lstStyle/>
          <a:p>
            <a:pPr algn="ctr">
              <a:lnSpc>
                <a:spcPct val="120000"/>
              </a:lnSpc>
            </a:pPr>
            <a:r>
              <a:rPr kumimoji="1" lang="zh-CN" altLang="en-US" sz="900" dirty="0">
                <a:solidFill>
                  <a:schemeClr val="tx1">
                    <a:lumMod val="75000"/>
                    <a:lumOff val="25000"/>
                  </a:schemeClr>
                </a:solidFill>
                <a:cs typeface="+mn-ea"/>
                <a:sym typeface="+mn-lt"/>
              </a:rPr>
              <a:t>单击输入详细的文本信息用于补充说明或者输入分标题，间距建议控制在</a:t>
            </a:r>
            <a:r>
              <a:rPr kumimoji="1" lang="en-US" altLang="zh-CN" sz="900" dirty="0">
                <a:solidFill>
                  <a:schemeClr val="tx1">
                    <a:lumMod val="75000"/>
                    <a:lumOff val="25000"/>
                  </a:schemeClr>
                </a:solidFill>
                <a:cs typeface="+mn-ea"/>
                <a:sym typeface="+mn-lt"/>
              </a:rPr>
              <a:t>1.2-1.3</a:t>
            </a:r>
            <a:r>
              <a:rPr kumimoji="1" lang="zh-CN" altLang="en-US" sz="900" dirty="0">
                <a:solidFill>
                  <a:schemeClr val="tx1">
                    <a:lumMod val="75000"/>
                    <a:lumOff val="25000"/>
                  </a:schemeClr>
                </a:solidFill>
                <a:cs typeface="+mn-ea"/>
                <a:sym typeface="+mn-lt"/>
              </a:rPr>
              <a:t>之间单击输入详细的文本信息用于补充说明或者输入分标题</a:t>
            </a:r>
          </a:p>
        </p:txBody>
      </p:sp>
      <p:pic>
        <p:nvPicPr>
          <p:cNvPr id="2" name="图片 1" descr="51miz-E846219-AC7AD5D3"/>
          <p:cNvPicPr>
            <a:picLocks noChangeAspect="1"/>
          </p:cNvPicPr>
          <p:nvPr/>
        </p:nvPicPr>
        <p:blipFill>
          <a:blip r:embed="rId5" cstate="screen"/>
          <a:stretch>
            <a:fillRect/>
          </a:stretch>
        </p:blipFill>
        <p:spPr>
          <a:xfrm>
            <a:off x="-1465580" y="3620770"/>
            <a:ext cx="4402455" cy="34601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3999230" y="3768725"/>
            <a:ext cx="7684135" cy="1344022"/>
          </a:xfrm>
          <a:prstGeom prst="rect">
            <a:avLst/>
          </a:prstGeom>
        </p:spPr>
        <p:txBody>
          <a:bodyPr wrap="square">
            <a:spAutoFit/>
          </a:bodyPr>
          <a:lstStyle/>
          <a:p>
            <a:pPr>
              <a:lnSpc>
                <a:spcPct val="130000"/>
              </a:lnSpc>
            </a:pPr>
            <a:r>
              <a:rPr lang="zh-CN" altLang="en-US" sz="1600" dirty="0">
                <a:solidFill>
                  <a:schemeClr val="bg1"/>
                </a:solidFill>
                <a:cs typeface="+mn-ea"/>
                <a:sym typeface="+mn-lt"/>
              </a:rPr>
              <a:t>每年12月25日是全世界大多数基督徒纪念耶稣诞生的日子。教会开始并无圣诞节，约在耶稣升天后百余年内才有。据说：第一个圣诞节是在公元138年，由罗马主教圣克里门倡议举行。而教会史载第一个圣诞节则在公元336年。由于圣经未明记耶稣生于何时，故各地圣诞节日期各异。直到公元440年，才由罗马教廷定12月25日为圣诞节。</a:t>
            </a:r>
          </a:p>
        </p:txBody>
      </p:sp>
      <p:pic>
        <p:nvPicPr>
          <p:cNvPr id="8" name="图片 7" descr="C:\Users\admin\Desktop\圣诞节\51miz-E968522-4A728527\7\7.png7"/>
          <p:cNvPicPr>
            <a:picLocks noChangeAspect="1"/>
          </p:cNvPicPr>
          <p:nvPr/>
        </p:nvPicPr>
        <p:blipFill>
          <a:blip r:embed="rId4" cstate="screen"/>
          <a:srcRect/>
          <a:stretch>
            <a:fillRect/>
          </a:stretch>
        </p:blipFill>
        <p:spPr>
          <a:xfrm>
            <a:off x="528320" y="2168525"/>
            <a:ext cx="3292475" cy="3291205"/>
          </a:xfrm>
          <a:prstGeom prst="rect">
            <a:avLst/>
          </a:prstGeom>
        </p:spPr>
      </p:pic>
      <p:pic>
        <p:nvPicPr>
          <p:cNvPr id="7" name="图片 6" descr="C:\Users\admin\Desktop\圣诞节\51miz-E842765-9229492C.png51miz-E842765-9229492C"/>
          <p:cNvPicPr>
            <a:picLocks noChangeAspect="1"/>
          </p:cNvPicPr>
          <p:nvPr/>
        </p:nvPicPr>
        <p:blipFill>
          <a:blip r:embed="rId5" cstate="screen"/>
          <a:srcRect/>
          <a:stretch>
            <a:fillRect/>
          </a:stretch>
        </p:blipFill>
        <p:spPr>
          <a:xfrm>
            <a:off x="5996346" y="1814548"/>
            <a:ext cx="3690446" cy="1837055"/>
          </a:xfrm>
          <a:prstGeom prst="rect">
            <a:avLst/>
          </a:prstGeom>
        </p:spPr>
      </p:pic>
      <p:sp>
        <p:nvSpPr>
          <p:cNvPr id="6" name="文本框 5"/>
          <p:cNvSpPr txBox="1"/>
          <p:nvPr/>
        </p:nvSpPr>
        <p:spPr>
          <a:xfrm>
            <a:off x="6642574" y="2729027"/>
            <a:ext cx="2396811" cy="460375"/>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kumimoji="1" lang="zh-CN" altLang="en-US" sz="2400" b="1">
                <a:solidFill>
                  <a:schemeClr val="accent1"/>
                </a:solidFill>
                <a:effectLst>
                  <a:outerShdw blurRad="63500" sx="102000" sy="102000" algn="ctr" rotWithShape="0">
                    <a:prstClr val="black">
                      <a:alpha val="40000"/>
                    </a:prstClr>
                  </a:outerShdw>
                </a:effectLst>
                <a:cs typeface="+mn-ea"/>
                <a:sym typeface="+mn-lt"/>
              </a:rPr>
              <a:t>圣诞节</a:t>
            </a:r>
            <a:r>
              <a:rPr kumimoji="1" lang="zh-CN" altLang="en-US" sz="2400" b="1" dirty="0">
                <a:solidFill>
                  <a:schemeClr val="accent1"/>
                </a:solidFill>
                <a:effectLst>
                  <a:outerShdw blurRad="63500" sx="102000" sy="102000" algn="ctr" rotWithShape="0">
                    <a:prstClr val="black">
                      <a:alpha val="40000"/>
                    </a:prstClr>
                  </a:outerShdw>
                </a:effectLst>
                <a:cs typeface="+mn-ea"/>
                <a:sym typeface="+mn-lt"/>
              </a:rPr>
              <a:t>的由来</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7" name="图片 6" descr="C:\Users\admin\Desktop\圣诞节\51miz-E842765-9229492C.png51miz-E842765-9229492C"/>
          <p:cNvPicPr>
            <a:picLocks noChangeAspect="1"/>
          </p:cNvPicPr>
          <p:nvPr/>
        </p:nvPicPr>
        <p:blipFill>
          <a:blip r:embed="rId4" cstate="screen"/>
          <a:srcRect/>
          <a:stretch>
            <a:fillRect/>
          </a:stretch>
        </p:blipFill>
        <p:spPr>
          <a:xfrm>
            <a:off x="6054131" y="1752318"/>
            <a:ext cx="3690446" cy="1837055"/>
          </a:xfrm>
          <a:prstGeom prst="rect">
            <a:avLst/>
          </a:prstGeom>
        </p:spPr>
      </p:pic>
      <p:sp>
        <p:nvSpPr>
          <p:cNvPr id="6" name="文本框 5"/>
          <p:cNvSpPr txBox="1"/>
          <p:nvPr/>
        </p:nvSpPr>
        <p:spPr>
          <a:xfrm>
            <a:off x="6878929" y="2695372"/>
            <a:ext cx="2040943" cy="461665"/>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zh-CN" altLang="en-US" sz="2400" b="1">
                <a:solidFill>
                  <a:schemeClr val="accent1"/>
                </a:solidFill>
                <a:effectLst>
                  <a:outerShdw blurRad="63500" sx="102000" sy="102000" algn="ctr" rotWithShape="0">
                    <a:prstClr val="black">
                      <a:alpha val="40000"/>
                    </a:prstClr>
                  </a:outerShdw>
                </a:effectLst>
                <a:cs typeface="+mn-ea"/>
                <a:sym typeface="+mn-lt"/>
              </a:rPr>
              <a:t>圣诞节</a:t>
            </a:r>
            <a:r>
              <a:rPr kumimoji="1" lang="zh-CN" altLang="en-US" sz="2400" b="1" dirty="0">
                <a:solidFill>
                  <a:schemeClr val="accent1"/>
                </a:solidFill>
                <a:effectLst>
                  <a:outerShdw blurRad="63500" sx="102000" sy="102000" algn="ctr" rotWithShape="0">
                    <a:prstClr val="black">
                      <a:alpha val="40000"/>
                    </a:prstClr>
                  </a:outerShdw>
                </a:effectLst>
                <a:cs typeface="+mn-ea"/>
                <a:sym typeface="+mn-lt"/>
              </a:rPr>
              <a:t>的由来</a:t>
            </a:r>
          </a:p>
        </p:txBody>
      </p:sp>
      <p:sp>
        <p:nvSpPr>
          <p:cNvPr id="3" name="矩形 2"/>
          <p:cNvSpPr/>
          <p:nvPr/>
        </p:nvSpPr>
        <p:spPr>
          <a:xfrm>
            <a:off x="4897755" y="3659505"/>
            <a:ext cx="6659880" cy="1370965"/>
          </a:xfrm>
          <a:prstGeom prst="rect">
            <a:avLst/>
          </a:prstGeom>
        </p:spPr>
        <p:txBody>
          <a:bodyPr wrap="square">
            <a:spAutoFit/>
          </a:bodyPr>
          <a:lstStyle/>
          <a:p>
            <a:pPr>
              <a:lnSpc>
                <a:spcPct val="130000"/>
              </a:lnSpc>
            </a:pPr>
            <a:r>
              <a:rPr lang="zh-CN" altLang="en-US" sz="1600" dirty="0">
                <a:solidFill>
                  <a:schemeClr val="bg1"/>
                </a:solidFill>
                <a:cs typeface="+mn-ea"/>
                <a:sym typeface="+mn-lt"/>
              </a:rPr>
              <a:t>公元1607年，世界各地教会领袖在伯利恒聚会，进一步予以确定，从此世界大多数的基督徒均以12月25日为圣诞节。十九世纪，圣诞卡的流行、圣诞老人的出现，圣诞节也开始流行起来了。</a:t>
            </a:r>
            <a:r>
              <a:rPr lang="zh-CN" altLang="en-US" sz="1600" b="1" u="sng" dirty="0">
                <a:solidFill>
                  <a:schemeClr val="bg1"/>
                </a:solidFill>
                <a:cs typeface="+mn-ea"/>
                <a:sym typeface="+mn-lt"/>
              </a:rPr>
              <a:t>由于圣经记载耶稣生于夜间，故传统称12月24日夜为“圣诞夜”或“平安夜”。</a:t>
            </a:r>
          </a:p>
        </p:txBody>
      </p:sp>
      <p:pic>
        <p:nvPicPr>
          <p:cNvPr id="9" name="图片 8" descr="C:\Users\admin\Desktop\圣诞节\51miz-E187670-139A36EF.png51miz-E187670-139A36EF"/>
          <p:cNvPicPr>
            <a:picLocks noChangeAspect="1"/>
          </p:cNvPicPr>
          <p:nvPr/>
        </p:nvPicPr>
        <p:blipFill>
          <a:blip r:embed="rId5"/>
          <a:srcRect/>
          <a:stretch>
            <a:fillRect/>
          </a:stretch>
        </p:blipFill>
        <p:spPr>
          <a:xfrm>
            <a:off x="447040" y="1753553"/>
            <a:ext cx="4450715" cy="4450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3" name="图片 2" descr="C:\Users\admin\Desktop\圣诞节\51miz-E817071-BDCE4B45.png51miz-E817071-BDCE4B45"/>
          <p:cNvPicPr>
            <a:picLocks noChangeAspect="1"/>
          </p:cNvPicPr>
          <p:nvPr/>
        </p:nvPicPr>
        <p:blipFill>
          <a:blip r:embed="rId4" cstate="screen"/>
          <a:srcRect/>
          <a:stretch>
            <a:fillRect/>
          </a:stretch>
        </p:blipFill>
        <p:spPr>
          <a:xfrm>
            <a:off x="9153525" y="2644140"/>
            <a:ext cx="2160270" cy="2477770"/>
          </a:xfrm>
          <a:prstGeom prst="rect">
            <a:avLst/>
          </a:prstGeom>
        </p:spPr>
      </p:pic>
      <p:pic>
        <p:nvPicPr>
          <p:cNvPr id="4" name="图片 3" descr="C:\Users\admin\Desktop\圣诞节\51miz-E817071-BDCE4B45.png51miz-E817071-BDCE4B45"/>
          <p:cNvPicPr>
            <a:picLocks noChangeAspect="1"/>
          </p:cNvPicPr>
          <p:nvPr/>
        </p:nvPicPr>
        <p:blipFill>
          <a:blip r:embed="rId4" cstate="screen"/>
          <a:srcRect/>
          <a:stretch>
            <a:fillRect/>
          </a:stretch>
        </p:blipFill>
        <p:spPr>
          <a:xfrm>
            <a:off x="6533515" y="2644140"/>
            <a:ext cx="2160270" cy="2477770"/>
          </a:xfrm>
          <a:prstGeom prst="rect">
            <a:avLst/>
          </a:prstGeom>
        </p:spPr>
      </p:pic>
      <p:pic>
        <p:nvPicPr>
          <p:cNvPr id="2" name="图片 1" descr="C:\Users\admin\Desktop\圣诞节\51miz-E817071-BDCE4B45.png51miz-E817071-BDCE4B45"/>
          <p:cNvPicPr>
            <a:picLocks noChangeAspect="1"/>
          </p:cNvPicPr>
          <p:nvPr/>
        </p:nvPicPr>
        <p:blipFill>
          <a:blip r:embed="rId4" cstate="screen"/>
          <a:srcRect/>
          <a:stretch>
            <a:fillRect/>
          </a:stretch>
        </p:blipFill>
        <p:spPr>
          <a:xfrm>
            <a:off x="4082415" y="2639060"/>
            <a:ext cx="2160270" cy="2477770"/>
          </a:xfrm>
          <a:prstGeom prst="rect">
            <a:avLst/>
          </a:prstGeom>
        </p:spPr>
      </p:pic>
      <p:pic>
        <p:nvPicPr>
          <p:cNvPr id="5" name="图片 4" descr="C:\Users\admin\Desktop\圣诞节\51miz-E817071-BDCE4B45.png51miz-E817071-BDCE4B45"/>
          <p:cNvPicPr>
            <a:picLocks noChangeAspect="1"/>
          </p:cNvPicPr>
          <p:nvPr/>
        </p:nvPicPr>
        <p:blipFill>
          <a:blip r:embed="rId4" cstate="screen"/>
          <a:srcRect/>
          <a:stretch>
            <a:fillRect/>
          </a:stretch>
        </p:blipFill>
        <p:spPr>
          <a:xfrm>
            <a:off x="1462405" y="2639060"/>
            <a:ext cx="2160270" cy="2477770"/>
          </a:xfrm>
          <a:prstGeom prst="rect">
            <a:avLst/>
          </a:prstGeom>
        </p:spPr>
      </p:pic>
      <p:sp>
        <p:nvSpPr>
          <p:cNvPr id="7" name="文本框 6"/>
          <p:cNvSpPr txBox="1"/>
          <p:nvPr/>
        </p:nvSpPr>
        <p:spPr>
          <a:xfrm>
            <a:off x="1806638" y="3656401"/>
            <a:ext cx="1261884" cy="523220"/>
          </a:xfrm>
          <a:prstGeom prst="rect">
            <a:avLst/>
          </a:prstGeom>
          <a:noFill/>
        </p:spPr>
        <p:txBody>
          <a:bodyPr wrap="none" rtlCol="0">
            <a:spAutoFit/>
          </a:bodyPr>
          <a:lstStyle/>
          <a:p>
            <a:r>
              <a:rPr kumimoji="1" lang="zh-CN" altLang="en-US" sz="2800" dirty="0">
                <a:solidFill>
                  <a:schemeClr val="accent1"/>
                </a:solidFill>
                <a:cs typeface="+mn-ea"/>
                <a:sym typeface="+mn-lt"/>
              </a:rPr>
              <a:t>做蛋糕</a:t>
            </a:r>
          </a:p>
        </p:txBody>
      </p:sp>
      <p:sp>
        <p:nvSpPr>
          <p:cNvPr id="9" name="文本框 8"/>
          <p:cNvSpPr txBox="1"/>
          <p:nvPr/>
        </p:nvSpPr>
        <p:spPr>
          <a:xfrm>
            <a:off x="4408799" y="3480894"/>
            <a:ext cx="1261884" cy="954107"/>
          </a:xfrm>
          <a:prstGeom prst="rect">
            <a:avLst/>
          </a:prstGeom>
          <a:noFill/>
        </p:spPr>
        <p:txBody>
          <a:bodyPr wrap="none" rtlCol="0">
            <a:spAutoFit/>
          </a:bodyPr>
          <a:lstStyle/>
          <a:p>
            <a:pPr algn="ctr"/>
            <a:r>
              <a:rPr kumimoji="1" lang="zh-CN" altLang="en-US" sz="2800" dirty="0">
                <a:solidFill>
                  <a:schemeClr val="accent1"/>
                </a:solidFill>
                <a:cs typeface="+mn-ea"/>
                <a:sym typeface="+mn-lt"/>
              </a:rPr>
              <a:t>装扮</a:t>
            </a:r>
            <a:endParaRPr kumimoji="1" lang="en-US" altLang="zh-CN" sz="2800" dirty="0">
              <a:solidFill>
                <a:schemeClr val="accent1"/>
              </a:solidFill>
              <a:cs typeface="+mn-ea"/>
              <a:sym typeface="+mn-lt"/>
            </a:endParaRPr>
          </a:p>
          <a:p>
            <a:pPr algn="ctr"/>
            <a:r>
              <a:rPr kumimoji="1" lang="zh-CN" altLang="en-US" sz="2800" dirty="0">
                <a:solidFill>
                  <a:schemeClr val="accent1"/>
                </a:solidFill>
                <a:cs typeface="+mn-ea"/>
                <a:sym typeface="+mn-lt"/>
              </a:rPr>
              <a:t>圣诞树</a:t>
            </a:r>
          </a:p>
        </p:txBody>
      </p:sp>
      <p:sp>
        <p:nvSpPr>
          <p:cNvPr id="13" name="文本框 12"/>
          <p:cNvSpPr txBox="1"/>
          <p:nvPr/>
        </p:nvSpPr>
        <p:spPr>
          <a:xfrm>
            <a:off x="9452044" y="3621369"/>
            <a:ext cx="1261884" cy="523220"/>
          </a:xfrm>
          <a:prstGeom prst="rect">
            <a:avLst/>
          </a:prstGeom>
          <a:noFill/>
        </p:spPr>
        <p:txBody>
          <a:bodyPr wrap="none" rtlCol="0">
            <a:spAutoFit/>
          </a:bodyPr>
          <a:lstStyle/>
          <a:p>
            <a:r>
              <a:rPr kumimoji="1" lang="zh-CN" altLang="en-US" sz="2800" dirty="0">
                <a:solidFill>
                  <a:schemeClr val="accent1"/>
                </a:solidFill>
                <a:cs typeface="+mn-ea"/>
                <a:sym typeface="+mn-lt"/>
              </a:rPr>
              <a:t>发糖果</a:t>
            </a:r>
          </a:p>
        </p:txBody>
      </p:sp>
      <p:sp>
        <p:nvSpPr>
          <p:cNvPr id="17" name="文本框 16"/>
          <p:cNvSpPr txBox="1"/>
          <p:nvPr/>
        </p:nvSpPr>
        <p:spPr>
          <a:xfrm>
            <a:off x="6837904" y="3616127"/>
            <a:ext cx="1261884" cy="523220"/>
          </a:xfrm>
          <a:prstGeom prst="rect">
            <a:avLst/>
          </a:prstGeom>
          <a:noFill/>
        </p:spPr>
        <p:txBody>
          <a:bodyPr wrap="none" rtlCol="0">
            <a:spAutoFit/>
          </a:bodyPr>
          <a:lstStyle/>
          <a:p>
            <a:pPr algn="ctr"/>
            <a:r>
              <a:rPr kumimoji="1" lang="zh-CN" altLang="en-US" sz="2800">
                <a:solidFill>
                  <a:schemeClr val="accent1"/>
                </a:solidFill>
                <a:cs typeface="+mn-ea"/>
                <a:sym typeface="+mn-lt"/>
              </a:rPr>
              <a:t>唱颂歌</a:t>
            </a:r>
            <a:endParaRPr kumimoji="1" lang="zh-CN" altLang="en-US" sz="2800" dirty="0">
              <a:solidFill>
                <a:schemeClr val="accen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同侧圆角矩形 2"/>
          <p:cNvSpPr/>
          <p:nvPr/>
        </p:nvSpPr>
        <p:spPr>
          <a:xfrm>
            <a:off x="708660" y="2539365"/>
            <a:ext cx="4095750" cy="2651125"/>
          </a:xfrm>
          <a:prstGeom prst="round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cs typeface="+mn-ea"/>
              <a:sym typeface="+mn-lt"/>
            </a:endParaRPr>
          </a:p>
        </p:txBody>
      </p:sp>
      <p:sp>
        <p:nvSpPr>
          <p:cNvPr id="4" name="同侧圆角矩形 3"/>
          <p:cNvSpPr/>
          <p:nvPr/>
        </p:nvSpPr>
        <p:spPr>
          <a:xfrm>
            <a:off x="7604125" y="2539365"/>
            <a:ext cx="4095750" cy="2651125"/>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5684114" y="1805102"/>
            <a:ext cx="1659430" cy="523220"/>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zh-CN" altLang="en-US" sz="2800" b="1" dirty="0">
                <a:solidFill>
                  <a:schemeClr val="bg1"/>
                </a:solidFill>
                <a:effectLst>
                  <a:outerShdw blurRad="63500" sx="102000" sy="102000" algn="ctr" rotWithShape="0">
                    <a:prstClr val="black">
                      <a:alpha val="40000"/>
                    </a:prstClr>
                  </a:outerShdw>
                </a:effectLst>
                <a:cs typeface="+mn-ea"/>
                <a:sym typeface="+mn-lt"/>
              </a:rPr>
              <a:t>圣诞老人</a:t>
            </a:r>
          </a:p>
        </p:txBody>
      </p:sp>
      <p:sp>
        <p:nvSpPr>
          <p:cNvPr id="8" name="矩形 7"/>
          <p:cNvSpPr/>
          <p:nvPr/>
        </p:nvSpPr>
        <p:spPr>
          <a:xfrm>
            <a:off x="988060" y="2698115"/>
            <a:ext cx="3689985" cy="2304285"/>
          </a:xfrm>
          <a:prstGeom prst="rect">
            <a:avLst/>
          </a:prstGeom>
        </p:spPr>
        <p:txBody>
          <a:bodyPr wrap="square">
            <a:spAutoFit/>
          </a:bodyPr>
          <a:lstStyle/>
          <a:p>
            <a:pPr>
              <a:lnSpc>
                <a:spcPct val="130000"/>
              </a:lnSpc>
            </a:pPr>
            <a:r>
              <a:rPr lang="zh-CN" altLang="en-US" sz="1600" dirty="0">
                <a:solidFill>
                  <a:srgbClr val="FF0000"/>
                </a:solidFill>
                <a:cs typeface="+mn-ea"/>
                <a:sym typeface="+mn-lt"/>
              </a:rPr>
              <a:t>圣诞老人（Santa Claus）别称Saint Nick、Kris Kringle、Father Christmas或Santa（爱尔兰英语的Santy），一位专门在圣诞节前夜时悄悄赠送礼物给小孩子的神秘人物，是节日主题的代表角色之一。他普遍被认为是基督教的圣人圣·尼古拉斯（Saint Nicholas）的衍生形象。</a:t>
            </a:r>
          </a:p>
        </p:txBody>
      </p:sp>
      <p:sp>
        <p:nvSpPr>
          <p:cNvPr id="9" name="矩形 8"/>
          <p:cNvSpPr/>
          <p:nvPr/>
        </p:nvSpPr>
        <p:spPr>
          <a:xfrm>
            <a:off x="7839075" y="2780665"/>
            <a:ext cx="3740150" cy="2331085"/>
          </a:xfrm>
          <a:prstGeom prst="rect">
            <a:avLst/>
          </a:prstGeom>
        </p:spPr>
        <p:txBody>
          <a:bodyPr wrap="square">
            <a:spAutoFit/>
          </a:bodyPr>
          <a:lstStyle/>
          <a:p>
            <a:pPr>
              <a:lnSpc>
                <a:spcPct val="130000"/>
              </a:lnSpc>
            </a:pPr>
            <a:r>
              <a:rPr lang="zh-CN" altLang="en-US" sz="1600" dirty="0">
                <a:solidFill>
                  <a:srgbClr val="FF0000"/>
                </a:solidFill>
                <a:cs typeface="+mn-ea"/>
                <a:sym typeface="+mn-lt"/>
              </a:rPr>
              <a:t>传说每到12月24日晚上，有个神秘人会乘驾由9只驯鹿拉的雪橇在天上飞翔，挨家挨户地从烟囱进入屋里，然后偷偷把礼物放在好孩子床头的袜子里，或者堆在壁炉旁的圣诞树下。他在一年中的其他时间里，都是忙于制作礼物和监督孩子们的行为。</a:t>
            </a:r>
          </a:p>
        </p:txBody>
      </p:sp>
      <p:pic>
        <p:nvPicPr>
          <p:cNvPr id="2" name="图片 1" descr="51miz-E840743-37F94F3A"/>
          <p:cNvPicPr>
            <a:picLocks noChangeAspect="1"/>
          </p:cNvPicPr>
          <p:nvPr/>
        </p:nvPicPr>
        <p:blipFill>
          <a:blip r:embed="rId4" cstate="screen"/>
          <a:stretch>
            <a:fillRect/>
          </a:stretch>
        </p:blipFill>
        <p:spPr>
          <a:xfrm>
            <a:off x="5276850" y="2780665"/>
            <a:ext cx="2212975" cy="2486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3601085" y="3980180"/>
            <a:ext cx="6291580" cy="1529715"/>
          </a:xfrm>
          <a:prstGeom prst="rect">
            <a:avLst/>
          </a:prstGeom>
        </p:spPr>
        <p:txBody>
          <a:bodyPr wrap="square">
            <a:spAutoFit/>
          </a:bodyPr>
          <a:lstStyle/>
          <a:p>
            <a:pPr>
              <a:lnSpc>
                <a:spcPct val="130000"/>
              </a:lnSpc>
            </a:pPr>
            <a:r>
              <a:rPr lang="zh-CN" altLang="en-US" dirty="0">
                <a:solidFill>
                  <a:schemeClr val="bg1"/>
                </a:solidFill>
                <a:cs typeface="+mn-ea"/>
                <a:sym typeface="+mn-lt"/>
              </a:rPr>
              <a:t>圣诞树，是指用灯烛和装饰品把枞树或洋松装点起来的常青树。作为是圣诞节重要的组成元素之一，近代圣诞树起源于德国，后来逐步在世界范围内流行起来，成为圣诞节庆祝中最有名的传统之一。</a:t>
            </a:r>
          </a:p>
        </p:txBody>
      </p:sp>
      <p:pic>
        <p:nvPicPr>
          <p:cNvPr id="2" name="图片 1" descr="C:\Users\admin\Desktop\圣诞节\51miz-E842765-9229492C.png51miz-E842765-9229492C"/>
          <p:cNvPicPr>
            <a:picLocks noChangeAspect="1"/>
          </p:cNvPicPr>
          <p:nvPr/>
        </p:nvPicPr>
        <p:blipFill>
          <a:blip r:embed="rId4" cstate="screen"/>
          <a:srcRect/>
          <a:stretch>
            <a:fillRect/>
          </a:stretch>
        </p:blipFill>
        <p:spPr>
          <a:xfrm>
            <a:off x="5187356" y="2040608"/>
            <a:ext cx="3690446" cy="1837055"/>
          </a:xfrm>
          <a:prstGeom prst="rect">
            <a:avLst/>
          </a:prstGeom>
        </p:spPr>
      </p:pic>
      <p:sp>
        <p:nvSpPr>
          <p:cNvPr id="6" name="文本框 5"/>
          <p:cNvSpPr txBox="1"/>
          <p:nvPr/>
        </p:nvSpPr>
        <p:spPr>
          <a:xfrm>
            <a:off x="6386619" y="2945562"/>
            <a:ext cx="1290739" cy="523220"/>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zh-CN" altLang="en-US" sz="2800" b="1" dirty="0">
                <a:solidFill>
                  <a:srgbClr val="FF0000"/>
                </a:solidFill>
                <a:effectLst>
                  <a:outerShdw blurRad="63500" sx="102000" sy="102000" algn="ctr" rotWithShape="0">
                    <a:prstClr val="black">
                      <a:alpha val="40000"/>
                    </a:prstClr>
                  </a:outerShdw>
                </a:effectLst>
                <a:cs typeface="+mn-ea"/>
                <a:sym typeface="+mn-lt"/>
              </a:rPr>
              <a:t>圣诞树</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941816" y="3599759"/>
            <a:ext cx="5328232" cy="1984198"/>
          </a:xfrm>
          <a:prstGeom prst="rect">
            <a:avLst/>
          </a:prstGeom>
        </p:spPr>
        <p:txBody>
          <a:bodyPr wrap="square">
            <a:spAutoFit/>
          </a:bodyPr>
          <a:lstStyle/>
          <a:p>
            <a:pPr>
              <a:lnSpc>
                <a:spcPct val="130000"/>
              </a:lnSpc>
            </a:pPr>
            <a:r>
              <a:rPr lang="zh-CN" altLang="en-US" sz="1600" dirty="0">
                <a:solidFill>
                  <a:schemeClr val="bg1"/>
                </a:solidFill>
                <a:cs typeface="+mn-ea"/>
                <a:sym typeface="+mn-lt"/>
              </a:rPr>
              <a:t>每年12月25日是全世界大多数基督徒纪念耶稣诞生的日子。教会开始并无圣诞节，约在耶稣升天后百余年内才有。据说：第一个圣诞节是在公元138年，由罗马主教圣克里门倡议举行。而教会史载第一个圣诞节则在公元336年。由于圣经未明记耶稣生于何时，故各地圣诞节日期各异。直到公元440年，才由罗马教廷定12月25日为圣诞节。</a:t>
            </a:r>
          </a:p>
        </p:txBody>
      </p:sp>
      <p:pic>
        <p:nvPicPr>
          <p:cNvPr id="3" name="图片 2" descr="C:\Users\admin\Desktop\圣诞节\51miz-E1051660-D1EE986B.png51miz-E1051660-D1EE986B"/>
          <p:cNvPicPr>
            <a:picLocks noChangeAspect="1"/>
          </p:cNvPicPr>
          <p:nvPr/>
        </p:nvPicPr>
        <p:blipFill>
          <a:blip r:embed="rId4" cstate="screen"/>
          <a:srcRect/>
          <a:stretch>
            <a:fillRect/>
          </a:stretch>
        </p:blipFill>
        <p:spPr>
          <a:xfrm flipH="1">
            <a:off x="6367145" y="2456180"/>
            <a:ext cx="3389630" cy="3389630"/>
          </a:xfrm>
          <a:prstGeom prst="rect">
            <a:avLst/>
          </a:prstGeom>
        </p:spPr>
      </p:pic>
      <p:pic>
        <p:nvPicPr>
          <p:cNvPr id="7" name="图片 6" descr="C:\Users\admin\Desktop\圣诞节\51miz-E842765-9229492C.png51miz-E842765-9229492C"/>
          <p:cNvPicPr>
            <a:picLocks noChangeAspect="1"/>
          </p:cNvPicPr>
          <p:nvPr/>
        </p:nvPicPr>
        <p:blipFill>
          <a:blip r:embed="rId5" cstate="screen"/>
          <a:srcRect/>
          <a:stretch>
            <a:fillRect/>
          </a:stretch>
        </p:blipFill>
        <p:spPr>
          <a:xfrm>
            <a:off x="1827530" y="2012950"/>
            <a:ext cx="2861945" cy="1424305"/>
          </a:xfrm>
          <a:prstGeom prst="rect">
            <a:avLst/>
          </a:prstGeom>
        </p:spPr>
      </p:pic>
      <p:sp>
        <p:nvSpPr>
          <p:cNvPr id="6" name="文本框 5"/>
          <p:cNvSpPr txBox="1"/>
          <p:nvPr/>
        </p:nvSpPr>
        <p:spPr>
          <a:xfrm>
            <a:off x="2324291" y="2755062"/>
            <a:ext cx="1733167" cy="400110"/>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kumimoji="1" lang="zh-CN" altLang="en-US" sz="2000" b="1">
                <a:solidFill>
                  <a:srgbClr val="FF0000"/>
                </a:solidFill>
                <a:effectLst>
                  <a:outerShdw blurRad="63500" sx="102000" sy="102000" algn="ctr" rotWithShape="0">
                    <a:prstClr val="black">
                      <a:alpha val="40000"/>
                    </a:prstClr>
                  </a:outerShdw>
                </a:effectLst>
                <a:cs typeface="+mn-ea"/>
                <a:sym typeface="+mn-lt"/>
              </a:rPr>
              <a:t>圣诞节</a:t>
            </a:r>
            <a:r>
              <a:rPr kumimoji="1" lang="zh-CN" altLang="en-US" sz="2000" b="1" dirty="0">
                <a:solidFill>
                  <a:srgbClr val="FF0000"/>
                </a:solidFill>
                <a:effectLst>
                  <a:outerShdw blurRad="63500" sx="102000" sy="102000" algn="ctr" rotWithShape="0">
                    <a:prstClr val="black">
                      <a:alpha val="40000"/>
                    </a:prstClr>
                  </a:outerShdw>
                </a:effectLst>
                <a:cs typeface="+mn-ea"/>
                <a:sym typeface="+mn-lt"/>
              </a:rPr>
              <a:t>的由来</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风格圣诞节活动策划PPT模板"/>
  <p:tag name="ISPRING_FIRST_PUBLISH" val="1"/>
</p:tagLst>
</file>

<file path=ppt/theme/theme1.xml><?xml version="1.0" encoding="utf-8"?>
<a:theme xmlns:a="http://schemas.openxmlformats.org/drawingml/2006/main" name=" www.2ppt.com">
  <a:themeElements>
    <a:clrScheme name="自定义 100">
      <a:dk1>
        <a:srgbClr val="000000"/>
      </a:dk1>
      <a:lt1>
        <a:srgbClr val="FFFFFF"/>
      </a:lt1>
      <a:dk2>
        <a:srgbClr val="44546A"/>
      </a:dk2>
      <a:lt2>
        <a:srgbClr val="E7E6E6"/>
      </a:lt2>
      <a:accent1>
        <a:srgbClr val="D02E3B"/>
      </a:accent1>
      <a:accent2>
        <a:srgbClr val="229365"/>
      </a:accent2>
      <a:accent3>
        <a:srgbClr val="D02E3B"/>
      </a:accent3>
      <a:accent4>
        <a:srgbClr val="D02E3C"/>
      </a:accent4>
      <a:accent5>
        <a:srgbClr val="FECD18"/>
      </a:accent5>
      <a:accent6>
        <a:srgbClr val="229365"/>
      </a:accent6>
      <a:hlink>
        <a:srgbClr val="D02E3C"/>
      </a:hlink>
      <a:folHlink>
        <a:srgbClr val="E3BC38"/>
      </a:folHlink>
    </a:clrScheme>
    <a:fontScheme name="bfjnb3zg">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1738</Words>
  <Application>Microsoft Office PowerPoint</Application>
  <PresentationFormat>宽屏</PresentationFormat>
  <Paragraphs>147</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2022-03-11T03:45:15Z</dcterms:created>
  <dcterms:modified xsi:type="dcterms:W3CDTF">2023-01-10T10:18:53Z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58F5B6B21E754F118BC0309E7ED61700</vt:lpwstr>
  </property>
  <property fmtid="{A09F084E-AD41-489F-8076-AA5BE3082BCA}" pid="100">
    <vt:ui4>5</vt:ui4>
  </property>
  <property fmtid="{64440492-4C8B-11D1-8B70-080036B11A03}" pid="11">
    <vt:lpwstr>www.2ppt.com-爱PPT提供资源下载</vt:lpwstr>
  </property>
</Properties>
</file>