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813" r:id="rId3"/>
    <p:sldId id="2776" r:id="rId5"/>
    <p:sldId id="2809" r:id="rId6"/>
    <p:sldId id="2805" r:id="rId7"/>
    <p:sldId id="2806" r:id="rId8"/>
    <p:sldId id="2807" r:id="rId9"/>
    <p:sldId id="2808" r:id="rId10"/>
    <p:sldId id="2798" r:id="rId11"/>
    <p:sldId id="2769" r:id="rId12"/>
    <p:sldId id="2768" r:id="rId13"/>
    <p:sldId id="2775" r:id="rId14"/>
    <p:sldId id="2793" r:id="rId15"/>
    <p:sldId id="2770" r:id="rId16"/>
    <p:sldId id="2810" r:id="rId17"/>
    <p:sldId id="2799" r:id="rId18"/>
    <p:sldId id="2786" r:id="rId19"/>
    <p:sldId id="2700" r:id="rId20"/>
    <p:sldId id="2802" r:id="rId21"/>
    <p:sldId id="2804" r:id="rId22"/>
    <p:sldId id="2811" r:id="rId23"/>
    <p:sldId id="2803" r:id="rId24"/>
    <p:sldId id="2800" r:id="rId25"/>
    <p:sldId id="2736" r:id="rId26"/>
    <p:sldId id="2781" r:id="rId27"/>
    <p:sldId id="2812" r:id="rId28"/>
    <p:sldId id="2782" r:id="rId29"/>
    <p:sldId id="2772" r:id="rId30"/>
    <p:sldId id="2773" r:id="rId31"/>
    <p:sldId id="2783" r:id="rId32"/>
    <p:sldId id="2814" r:id="rId33"/>
  </p:sldIdLst>
  <p:sldSz cx="12858750" cy="7232650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4B"/>
    <a:srgbClr val="015835"/>
    <a:srgbClr val="198FCD"/>
    <a:srgbClr val="0069B7"/>
    <a:srgbClr val="FFC000"/>
    <a:srgbClr val="9D9DA8"/>
    <a:srgbClr val="232641"/>
    <a:srgbClr val="339CA0"/>
    <a:srgbClr val="39A097"/>
    <a:srgbClr val="70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1" autoAdjust="0"/>
    <p:restoredTop sz="92986" autoAdjust="0"/>
  </p:normalViewPr>
  <p:slideViewPr>
    <p:cSldViewPr>
      <p:cViewPr>
        <p:scale>
          <a:sx n="33" d="100"/>
          <a:sy n="33" d="100"/>
        </p:scale>
        <p:origin x="-1128" y="-2082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244409" y="62403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 bwMode="auto">
          <a:xfrm>
            <a:off x="-4731865" y="-21740"/>
            <a:ext cx="6984776" cy="7240824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051498" y="2320181"/>
            <a:ext cx="36902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400" b="1" cap="all" spc="300" dirty="0" smtClean="0">
                <a:cs typeface="Arial" panose="020B0604020202020204" pitchFamily="34" charset="0"/>
              </a:rPr>
              <a:t>半年工作</a:t>
            </a:r>
            <a:endParaRPr lang="en-US" altLang="zh-CN" sz="6400" b="1" cap="all" spc="300" dirty="0" smtClean="0"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4000" b="1" cap="all" spc="300" dirty="0" smtClean="0">
                <a:cs typeface="Arial" panose="020B0604020202020204" pitchFamily="34" charset="0"/>
              </a:rPr>
              <a:t>报告数据分析</a:t>
            </a:r>
            <a:endParaRPr lang="zh-CN" altLang="en-US" sz="4000" b="1" cap="all" spc="300" dirty="0"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592299" y="4232533"/>
            <a:ext cx="68183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545076" y="4216444"/>
            <a:ext cx="586553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500" cap="all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201X </a:t>
            </a:r>
            <a:r>
              <a:rPr lang="en-US" altLang="zh-CN" sz="2500" cap="all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Entrepreneurial </a:t>
            </a:r>
            <a:r>
              <a:rPr lang="en-US" altLang="zh-CN" sz="2500" cap="all" dirty="0">
                <a:latin typeface="Franklin Gothic Book" panose="020B0503020102020204" pitchFamily="34" charset="0"/>
                <a:cs typeface="Arial" panose="020B0604020202020204" pitchFamily="34" charset="0"/>
              </a:rPr>
              <a:t>business plan</a:t>
            </a:r>
            <a:endParaRPr lang="zh-CN" altLang="en-US" sz="2500" cap="al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2540098" y="2216451"/>
            <a:ext cx="369916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cap="all" spc="300" dirty="0" smtClean="0">
                <a:latin typeface="Impact" panose="020B0806030902050204" pitchFamily="34" charset="0"/>
                <a:cs typeface="Arial" panose="020B0604020202020204" pitchFamily="34" charset="0"/>
              </a:rPr>
              <a:t>201X</a:t>
            </a:r>
            <a:endParaRPr lang="zh-CN" altLang="en-US" sz="13800" cap="all" spc="3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0691999" y="355201"/>
            <a:ext cx="18270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cap="all" spc="3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logo</a:t>
            </a:r>
            <a:endParaRPr lang="zh-CN" altLang="en-US" sz="5400" cap="all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8661623" y="-21740"/>
            <a:ext cx="3098258" cy="7240824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1" grpId="1"/>
      <p:bldP spid="14" grpId="0"/>
      <p:bldP spid="14" grpId="1"/>
      <p:bldP spid="19" grpId="0"/>
      <p:bldP spid="19" grpId="1"/>
      <p:bldP spid="20" grpId="0"/>
      <p:bldP spid="20" grpId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985620" y="2055469"/>
            <a:ext cx="37090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8294" y="3508099"/>
            <a:ext cx="37063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8294" y="4891819"/>
            <a:ext cx="37063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027330" y="3169282"/>
            <a:ext cx="466734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7026472" y="4688117"/>
            <a:ext cx="46682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6968536" y="2108822"/>
            <a:ext cx="842927" cy="842927"/>
            <a:chOff x="4955424" y="1457564"/>
            <a:chExt cx="599448" cy="599448"/>
          </a:xfrm>
        </p:grpSpPr>
        <p:sp>
          <p:nvSpPr>
            <p:cNvPr id="33" name="椭圆 32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solidFill>
              <a:srgbClr val="015835"/>
            </a:soli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90233" y="3508099"/>
            <a:ext cx="842927" cy="842927"/>
            <a:chOff x="4970854" y="2513407"/>
            <a:chExt cx="599448" cy="599448"/>
          </a:xfrm>
        </p:grpSpPr>
        <p:sp>
          <p:nvSpPr>
            <p:cNvPr id="35" name="椭圆 34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solidFill>
              <a:srgbClr val="90C74B"/>
            </a:soli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15200" y="4862369"/>
            <a:ext cx="842927" cy="842927"/>
            <a:chOff x="4988609" y="3551062"/>
            <a:chExt cx="599448" cy="599448"/>
          </a:xfrm>
        </p:grpSpPr>
        <p:sp>
          <p:nvSpPr>
            <p:cNvPr id="37" name="椭圆 36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solidFill>
              <a:srgbClr val="015835"/>
            </a:soli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2726" y="1919271"/>
            <a:ext cx="5738360" cy="4656940"/>
            <a:chOff x="1158837" y="1841485"/>
            <a:chExt cx="5303420" cy="4812511"/>
          </a:xfrm>
        </p:grpSpPr>
        <p:grpSp>
          <p:nvGrpSpPr>
            <p:cNvPr id="29" name="组合 28"/>
            <p:cNvGrpSpPr/>
            <p:nvPr/>
          </p:nvGrpSpPr>
          <p:grpSpPr>
            <a:xfrm>
              <a:off x="1158837" y="1841485"/>
              <a:ext cx="5303420" cy="4812511"/>
              <a:chOff x="512440" y="949532"/>
              <a:chExt cx="3771528" cy="3422418"/>
            </a:xfrm>
          </p:grpSpPr>
          <p:pic>
            <p:nvPicPr>
              <p:cNvPr id="30" name="Picture 5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512440" y="949532"/>
                <a:ext cx="3771528" cy="3422418"/>
              </a:xfrm>
              <a:prstGeom prst="rect">
                <a:avLst/>
              </a:prstGeom>
            </p:spPr>
          </p:pic>
          <p:sp>
            <p:nvSpPr>
              <p:cNvPr id="32" name="透明"/>
              <p:cNvSpPr/>
              <p:nvPr/>
            </p:nvSpPr>
            <p:spPr bwMode="auto">
              <a:xfrm>
                <a:off x="2343885" y="1156746"/>
                <a:ext cx="1738915" cy="2176456"/>
              </a:xfrm>
              <a:custGeom>
                <a:avLst/>
                <a:gdLst>
                  <a:gd name="T0" fmla="*/ 1682 w 1682"/>
                  <a:gd name="T1" fmla="*/ 0 h 2069"/>
                  <a:gd name="T2" fmla="*/ 789 w 1682"/>
                  <a:gd name="T3" fmla="*/ 0 h 2069"/>
                  <a:gd name="T4" fmla="*/ 0 w 1682"/>
                  <a:gd name="T5" fmla="*/ 2069 h 2069"/>
                  <a:gd name="T6" fmla="*/ 1682 w 1682"/>
                  <a:gd name="T7" fmla="*/ 2069 h 2069"/>
                  <a:gd name="T8" fmla="*/ 1682 w 1682"/>
                  <a:gd name="T9" fmla="*/ 0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2" h="2069">
                    <a:moveTo>
                      <a:pt x="1682" y="0"/>
                    </a:moveTo>
                    <a:lnTo>
                      <a:pt x="789" y="0"/>
                    </a:lnTo>
                    <a:lnTo>
                      <a:pt x="0" y="2069"/>
                    </a:lnTo>
                    <a:lnTo>
                      <a:pt x="1682" y="2069"/>
                    </a:lnTo>
                    <a:lnTo>
                      <a:pt x="168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0000"/>
                    </a:schemeClr>
                  </a:gs>
                  <a:gs pos="2300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460822" y="2108822"/>
              <a:ext cx="4718557" cy="309167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0.15031 L -2.77778E-6 -1.3580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75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5 -0.00123 L 1.11111E-6 1.23457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6 -0.1605 L 1.38889E-6 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80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517607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0C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4017291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0C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44010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5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44010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5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37295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90C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158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90C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36863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97517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31404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92058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216294" y="3986831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216294" y="36660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7000973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7000973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1974654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596279"/>
            <a:ext cx="704849" cy="704849"/>
          </a:xfrm>
          <a:prstGeom prst="ellipse">
            <a:avLst/>
          </a:prstGeom>
          <a:solidFill>
            <a:srgbClr val="01583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445112"/>
            <a:ext cx="704848" cy="704848"/>
          </a:xfrm>
          <a:prstGeom prst="ellipse">
            <a:avLst/>
          </a:prstGeom>
          <a:solidFill>
            <a:srgbClr val="90C74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360912"/>
            <a:ext cx="704849" cy="706523"/>
          </a:xfrm>
          <a:prstGeom prst="ellipse">
            <a:avLst/>
          </a:prstGeom>
          <a:solidFill>
            <a:srgbClr val="01583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142775"/>
            <a:ext cx="704848" cy="706523"/>
          </a:xfrm>
          <a:prstGeom prst="ellipse">
            <a:avLst/>
          </a:prstGeom>
          <a:solidFill>
            <a:srgbClr val="90C74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127219"/>
            <a:ext cx="704849" cy="704848"/>
          </a:xfrm>
          <a:prstGeom prst="ellipse">
            <a:avLst/>
          </a:prstGeom>
          <a:solidFill>
            <a:srgbClr val="01583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2608213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1583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1617380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3378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3626" y="2622970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3434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248826" y="3592282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31276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3151" y="4487632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20811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782101" y="556718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28766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665735" y="41361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65734" y="47859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78078" y="2429360"/>
            <a:ext cx="4014307" cy="4014309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21263" y="788981"/>
            <a:ext cx="1640378" cy="1628827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60000"/>
              </a:solidFill>
              <a:cs typeface="+mn-ea"/>
              <a:sym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84745" y="2452464"/>
            <a:ext cx="698895" cy="698896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158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0C74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158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0C74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90C74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 dir="u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4708028" y="1084933"/>
            <a:ext cx="8150370" cy="6147717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94782"/>
            <a:ext cx="3925222" cy="374377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433949"/>
            <a:ext cx="3469536" cy="374377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359797"/>
            <a:ext cx="3304846" cy="374377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328511"/>
            <a:ext cx="3014515" cy="374377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571852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628884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15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448745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510783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15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901943" y="2284160"/>
            <a:ext cx="5256309" cy="3547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3" h="21600" extrusionOk="0">
                <a:moveTo>
                  <a:pt x="9369" y="0"/>
                </a:moveTo>
                <a:lnTo>
                  <a:pt x="10036" y="156"/>
                </a:lnTo>
                <a:cubicBezTo>
                  <a:pt x="8512" y="720"/>
                  <a:pt x="7105" y="1526"/>
                  <a:pt x="5778" y="2528"/>
                </a:cubicBezTo>
                <a:cubicBezTo>
                  <a:pt x="4648" y="3381"/>
                  <a:pt x="3452" y="4497"/>
                  <a:pt x="3177" y="6529"/>
                </a:cubicBezTo>
                <a:cubicBezTo>
                  <a:pt x="2646" y="10459"/>
                  <a:pt x="5528" y="12655"/>
                  <a:pt x="8284" y="13443"/>
                </a:cubicBezTo>
                <a:cubicBezTo>
                  <a:pt x="9431" y="13770"/>
                  <a:pt x="10586" y="14059"/>
                  <a:pt x="11769" y="14231"/>
                </a:cubicBezTo>
                <a:cubicBezTo>
                  <a:pt x="12950" y="14403"/>
                  <a:pt x="14157" y="14458"/>
                  <a:pt x="15399" y="14385"/>
                </a:cubicBezTo>
                <a:lnTo>
                  <a:pt x="14226" y="11702"/>
                </a:lnTo>
                <a:lnTo>
                  <a:pt x="21283" y="14724"/>
                </a:lnTo>
                <a:lnTo>
                  <a:pt x="19227" y="21600"/>
                </a:lnTo>
                <a:lnTo>
                  <a:pt x="18015" y="19299"/>
                </a:lnTo>
                <a:cubicBezTo>
                  <a:pt x="15468" y="19869"/>
                  <a:pt x="12988" y="19986"/>
                  <a:pt x="10574" y="19678"/>
                </a:cubicBezTo>
                <a:cubicBezTo>
                  <a:pt x="8347" y="19394"/>
                  <a:pt x="6117" y="18741"/>
                  <a:pt x="4103" y="17178"/>
                </a:cubicBezTo>
                <a:cubicBezTo>
                  <a:pt x="2836" y="16196"/>
                  <a:pt x="1679" y="14850"/>
                  <a:pt x="883" y="13103"/>
                </a:cubicBezTo>
                <a:cubicBezTo>
                  <a:pt x="110" y="11406"/>
                  <a:pt x="-317" y="9274"/>
                  <a:pt x="282" y="7298"/>
                </a:cubicBezTo>
                <a:cubicBezTo>
                  <a:pt x="661" y="6044"/>
                  <a:pt x="1354" y="5236"/>
                  <a:pt x="2046" y="4457"/>
                </a:cubicBezTo>
                <a:cubicBezTo>
                  <a:pt x="2640" y="3790"/>
                  <a:pt x="3255" y="3110"/>
                  <a:pt x="3896" y="2573"/>
                </a:cubicBezTo>
                <a:cubicBezTo>
                  <a:pt x="4743" y="1864"/>
                  <a:pt x="5665" y="1369"/>
                  <a:pt x="6608" y="956"/>
                </a:cubicBezTo>
                <a:cubicBezTo>
                  <a:pt x="7503" y="565"/>
                  <a:pt x="8423" y="244"/>
                  <a:pt x="9369" y="0"/>
                </a:cubicBezTo>
                <a:close/>
              </a:path>
            </a:pathLst>
          </a:custGeom>
          <a:solidFill>
            <a:srgbClr val="015835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32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3" name="Group 273"/>
          <p:cNvGrpSpPr/>
          <p:nvPr/>
        </p:nvGrpSpPr>
        <p:grpSpPr>
          <a:xfrm>
            <a:off x="7658592" y="2420155"/>
            <a:ext cx="3279242" cy="614508"/>
            <a:chOff x="0" y="-9995"/>
            <a:chExt cx="7344692" cy="1376345"/>
          </a:xfrm>
        </p:grpSpPr>
        <p:sp>
          <p:nvSpPr>
            <p:cNvPr id="269" name="Shape 269"/>
            <p:cNvSpPr/>
            <p:nvPr/>
          </p:nvSpPr>
          <p:spPr>
            <a:xfrm>
              <a:off x="0" y="0"/>
              <a:ext cx="1366350" cy="13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693650" y="-9995"/>
              <a:ext cx="3216937" cy="604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FD6D5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721983" y="588946"/>
              <a:ext cx="5622709" cy="712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409219" y="393653"/>
              <a:ext cx="445200" cy="579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7652922" y="3228905"/>
            <a:ext cx="3291237" cy="615008"/>
            <a:chOff x="0" y="0"/>
            <a:chExt cx="7371557" cy="1377464"/>
          </a:xfrm>
        </p:grpSpPr>
        <p:sp>
          <p:nvSpPr>
            <p:cNvPr id="274" name="Shape 274"/>
            <p:cNvSpPr/>
            <p:nvPr/>
          </p:nvSpPr>
          <p:spPr>
            <a:xfrm>
              <a:off x="0" y="0"/>
              <a:ext cx="1366350" cy="13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1720515" y="66207"/>
              <a:ext cx="3216937" cy="604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1748850" y="665143"/>
              <a:ext cx="5622707" cy="712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461833" y="393652"/>
              <a:ext cx="445200" cy="579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7638060" y="4028731"/>
            <a:ext cx="3312424" cy="614508"/>
            <a:chOff x="0" y="-9995"/>
            <a:chExt cx="7419012" cy="1376345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1366350" cy="13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1767967" y="-9995"/>
              <a:ext cx="3216937" cy="604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796302" y="588946"/>
              <a:ext cx="5622710" cy="712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62740" y="393653"/>
              <a:ext cx="445200" cy="579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8" name="Group 288"/>
          <p:cNvGrpSpPr/>
          <p:nvPr/>
        </p:nvGrpSpPr>
        <p:grpSpPr>
          <a:xfrm>
            <a:off x="7658593" y="4837480"/>
            <a:ext cx="3298217" cy="615008"/>
            <a:chOff x="0" y="0"/>
            <a:chExt cx="7387192" cy="1377464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1366350" cy="13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1736149" y="66207"/>
              <a:ext cx="3216937" cy="604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764482" y="665143"/>
              <a:ext cx="5622710" cy="712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392938" y="393654"/>
              <a:ext cx="445200" cy="579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3792492" y="2005346"/>
            <a:ext cx="610047" cy="610046"/>
            <a:chOff x="0" y="0"/>
            <a:chExt cx="1366350" cy="1366350"/>
          </a:xfrm>
          <a:effectLst/>
        </p:grpSpPr>
        <p:sp>
          <p:nvSpPr>
            <p:cNvPr id="289" name="Shape 289"/>
            <p:cNvSpPr/>
            <p:nvPr/>
          </p:nvSpPr>
          <p:spPr>
            <a:xfrm>
              <a:off x="0" y="0"/>
              <a:ext cx="1366350" cy="136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205322" y="208247"/>
              <a:ext cx="883118" cy="94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2800">
                  <a:solidFill>
                    <a:srgbClr val="FFFFF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</a:t>
              </a: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4"/>
          <p:cNvGrpSpPr/>
          <p:nvPr/>
        </p:nvGrpSpPr>
        <p:grpSpPr>
          <a:xfrm>
            <a:off x="2497966" y="2234111"/>
            <a:ext cx="888386" cy="888386"/>
            <a:chOff x="0" y="0"/>
            <a:chExt cx="1989765" cy="1989765"/>
          </a:xfrm>
          <a:effectLst/>
        </p:grpSpPr>
        <p:sp>
          <p:nvSpPr>
            <p:cNvPr id="292" name="Shape 292"/>
            <p:cNvSpPr/>
            <p:nvPr/>
          </p:nvSpPr>
          <p:spPr>
            <a:xfrm>
              <a:off x="0" y="0"/>
              <a:ext cx="1989765" cy="198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542938" y="487151"/>
              <a:ext cx="903888" cy="949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7" name="Group 297"/>
          <p:cNvGrpSpPr/>
          <p:nvPr/>
        </p:nvGrpSpPr>
        <p:grpSpPr>
          <a:xfrm>
            <a:off x="2064316" y="3544575"/>
            <a:ext cx="1206357" cy="1206357"/>
            <a:chOff x="0" y="0"/>
            <a:chExt cx="2701940" cy="2701940"/>
          </a:xfrm>
          <a:effectLst/>
        </p:grpSpPr>
        <p:sp>
          <p:nvSpPr>
            <p:cNvPr id="295" name="Shape 295"/>
            <p:cNvSpPr/>
            <p:nvPr/>
          </p:nvSpPr>
          <p:spPr>
            <a:xfrm>
              <a:off x="0" y="0"/>
              <a:ext cx="2701940" cy="270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864280" y="806734"/>
              <a:ext cx="924283" cy="94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0" name="Group 300"/>
          <p:cNvGrpSpPr/>
          <p:nvPr/>
        </p:nvGrpSpPr>
        <p:grpSpPr>
          <a:xfrm>
            <a:off x="3687807" y="3846290"/>
            <a:ext cx="1529680" cy="1529680"/>
            <a:chOff x="0" y="0"/>
            <a:chExt cx="3426104" cy="3426104"/>
          </a:xfrm>
          <a:effectLst/>
        </p:grpSpPr>
        <p:sp>
          <p:nvSpPr>
            <p:cNvPr id="298" name="Shape 298"/>
            <p:cNvSpPr/>
            <p:nvPr/>
          </p:nvSpPr>
          <p:spPr>
            <a:xfrm>
              <a:off x="0" y="0"/>
              <a:ext cx="3426104" cy="342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1272970" y="1216725"/>
              <a:ext cx="880164" cy="94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4400">
                  <a:solidFill>
                    <a:srgbClr val="FFFFF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 advAuto="0"/>
      <p:bldP spid="273" grpId="0" advAuto="0"/>
      <p:bldP spid="278" grpId="0" advAuto="0"/>
      <p:bldP spid="283" grpId="0" advAuto="0"/>
      <p:bldP spid="288" grpId="0" advAuto="0"/>
      <p:bldP spid="291" grpId="0" advAuto="0"/>
      <p:bldP spid="294" grpId="0" advAuto="0"/>
      <p:bldP spid="297" grpId="0" advAuto="0"/>
      <p:bldP spid="300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  <a:endParaRPr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  <a:endParaRPr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  <a:endParaRPr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  <a:endParaRPr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5" y="2573632"/>
            <a:ext cx="2366899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13676"/>
            <a:ext cx="1646819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2972991" y="3546089"/>
            <a:ext cx="2545460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3837088" y="3147005"/>
            <a:ext cx="1681364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5" y="4431461"/>
            <a:ext cx="2366899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071505"/>
            <a:ext cx="1646819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2972991" y="5403918"/>
            <a:ext cx="2545460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3837088" y="5004834"/>
            <a:ext cx="1681364" cy="270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连接符 85"/>
          <p:cNvCxnSpPr/>
          <p:nvPr/>
        </p:nvCxnSpPr>
        <p:spPr>
          <a:xfrm flipV="1">
            <a:off x="1816086" y="-163788"/>
            <a:ext cx="2046579" cy="4291526"/>
          </a:xfrm>
          <a:prstGeom prst="line">
            <a:avLst/>
          </a:prstGeom>
          <a:ln w="9525">
            <a:solidFill>
              <a:srgbClr val="015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94929" y="-1047236"/>
            <a:ext cx="2619723" cy="5493366"/>
          </a:xfrm>
          <a:prstGeom prst="line">
            <a:avLst/>
          </a:prstGeom>
          <a:ln w="9525">
            <a:solidFill>
              <a:srgbClr val="015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389672" y="2938218"/>
            <a:ext cx="1061060" cy="31389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695" dirty="0">
                <a:solidFill>
                  <a:schemeClr val="bg1">
                    <a:lumMod val="65000"/>
                  </a:schemeClr>
                </a:solidFill>
              </a:rPr>
              <a:t>Contents</a:t>
            </a:r>
            <a:endParaRPr lang="zh-CN" altLang="en-US" sz="5695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92209" y="1307818"/>
            <a:ext cx="1573484" cy="1573484"/>
            <a:chOff x="1892209" y="1307818"/>
            <a:chExt cx="1573484" cy="1573484"/>
          </a:xfrm>
        </p:grpSpPr>
        <p:sp>
          <p:nvSpPr>
            <p:cNvPr id="4" name="椭圆 3"/>
            <p:cNvSpPr/>
            <p:nvPr/>
          </p:nvSpPr>
          <p:spPr>
            <a:xfrm>
              <a:off x="1892209" y="1307818"/>
              <a:ext cx="1573484" cy="1573484"/>
            </a:xfrm>
            <a:prstGeom prst="ellipse">
              <a:avLst/>
            </a:prstGeom>
            <a:solidFill>
              <a:srgbClr val="015835"/>
            </a:solidFill>
            <a:ln>
              <a:noFill/>
            </a:ln>
            <a:effectLst>
              <a:outerShdw blurRad="101600" dist="50800" dir="8100000" algn="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85569" y="1519146"/>
              <a:ext cx="118676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zh-CN" altLang="en-US" sz="75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697529" y="1138268"/>
            <a:ext cx="6064362" cy="1252947"/>
            <a:chOff x="4915789" y="1052513"/>
            <a:chExt cx="5750624" cy="1188126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53" name="任意多边形 52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1</a:t>
                </a:r>
                <a:endParaRPr lang="zh-CN" altLang="en-US" sz="3200" dirty="0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373257" y="1167088"/>
              <a:ext cx="3048000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123464" y="2348646"/>
            <a:ext cx="6064362" cy="1252947"/>
            <a:chOff x="4915789" y="1052513"/>
            <a:chExt cx="5750624" cy="1188126"/>
          </a:xfrm>
        </p:grpSpPr>
        <p:grpSp>
          <p:nvGrpSpPr>
            <p:cNvPr id="64" name="组合 63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66" name="任意多边形 65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2</a:t>
                </a:r>
                <a:endParaRPr lang="zh-CN" altLang="en-US" sz="3200" dirty="0"/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7373257" y="117461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49399" y="3708865"/>
            <a:ext cx="6064362" cy="1252947"/>
            <a:chOff x="4915789" y="1052513"/>
            <a:chExt cx="5750624" cy="1188126"/>
          </a:xfrm>
        </p:grpSpPr>
        <p:grpSp>
          <p:nvGrpSpPr>
            <p:cNvPr id="70" name="组合 69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2" name="任意多边形 71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3</a:t>
                </a:r>
                <a:endParaRPr lang="zh-CN" altLang="en-US" sz="3200" dirty="0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7373257" y="117461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75334" y="5012971"/>
            <a:ext cx="6064362" cy="1252947"/>
            <a:chOff x="4915789" y="1052513"/>
            <a:chExt cx="5750624" cy="1188126"/>
          </a:xfrm>
        </p:grpSpPr>
        <p:grpSp>
          <p:nvGrpSpPr>
            <p:cNvPr id="76" name="组合 7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8" name="任意多边形 77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rgbClr val="015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4</a:t>
                </a:r>
                <a:endParaRPr lang="zh-CN" altLang="en-US" sz="3200" dirty="0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373257" y="1189455"/>
              <a:ext cx="3048000" cy="4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02597" y="2622220"/>
            <a:ext cx="889057" cy="922371"/>
            <a:chOff x="2797919" y="2726482"/>
            <a:chExt cx="843062" cy="874652"/>
          </a:xfrm>
        </p:grpSpPr>
        <p:sp>
          <p:nvSpPr>
            <p:cNvPr id="5" name="椭圆 4"/>
            <p:cNvSpPr/>
            <p:nvPr/>
          </p:nvSpPr>
          <p:spPr>
            <a:xfrm>
              <a:off x="2797919" y="2726482"/>
              <a:ext cx="843062" cy="843062"/>
            </a:xfrm>
            <a:prstGeom prst="ellipse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63557" y="2836477"/>
              <a:ext cx="742783" cy="76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6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4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5" name="直接连接符 84"/>
          <p:cNvCxnSpPr/>
          <p:nvPr/>
        </p:nvCxnSpPr>
        <p:spPr>
          <a:xfrm flipV="1">
            <a:off x="-2092753" y="3484961"/>
            <a:ext cx="4007795" cy="8404052"/>
          </a:xfrm>
          <a:prstGeom prst="line">
            <a:avLst/>
          </a:prstGeom>
          <a:ln w="9525">
            <a:solidFill>
              <a:srgbClr val="015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665735" y="41361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65734" y="47859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78078" y="2429360"/>
            <a:ext cx="4014307" cy="401430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21263" y="788981"/>
            <a:ext cx="1640378" cy="1628827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60000"/>
              </a:solidFill>
              <a:cs typeface="+mn-ea"/>
              <a:sym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84745" y="2452464"/>
            <a:ext cx="698895" cy="698896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394"/>
          <p:cNvGrpSpPr/>
          <p:nvPr/>
        </p:nvGrpSpPr>
        <p:grpSpPr>
          <a:xfrm>
            <a:off x="2527576" y="2456525"/>
            <a:ext cx="2131467" cy="836069"/>
            <a:chOff x="0" y="-52969"/>
            <a:chExt cx="4660516" cy="1585520"/>
          </a:xfrm>
        </p:grpSpPr>
        <p:sp>
          <p:nvSpPr>
            <p:cNvPr id="392" name="Shape 392"/>
            <p:cNvSpPr/>
            <p:nvPr/>
          </p:nvSpPr>
          <p:spPr>
            <a:xfrm>
              <a:off x="1470791" y="-52969"/>
              <a:ext cx="3140493" cy="512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 defTabSz="457200">
                <a:defRPr sz="28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0" y="587011"/>
              <a:ext cx="4660516" cy="94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 defTabSz="457200">
                <a:defRPr sz="1800">
                  <a:solidFill>
                    <a:srgbClr val="6D6D6D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7" name="Group 397"/>
          <p:cNvGrpSpPr/>
          <p:nvPr/>
        </p:nvGrpSpPr>
        <p:grpSpPr>
          <a:xfrm>
            <a:off x="2252910" y="4731646"/>
            <a:ext cx="2131467" cy="821660"/>
            <a:chOff x="0" y="-25647"/>
            <a:chExt cx="4660516" cy="1558196"/>
          </a:xfrm>
        </p:grpSpPr>
        <p:sp>
          <p:nvSpPr>
            <p:cNvPr id="395" name="Shape 395"/>
            <p:cNvSpPr/>
            <p:nvPr/>
          </p:nvSpPr>
          <p:spPr>
            <a:xfrm>
              <a:off x="1470791" y="-25647"/>
              <a:ext cx="3140493" cy="512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algn="r" defTabSz="457200">
                <a:defRPr sz="2800">
                  <a:solidFill>
                    <a:srgbClr val="3A9A87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0" y="587008"/>
              <a:ext cx="4660516" cy="9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0" name="Group 400"/>
          <p:cNvGrpSpPr/>
          <p:nvPr/>
        </p:nvGrpSpPr>
        <p:grpSpPr>
          <a:xfrm>
            <a:off x="8487329" y="2372295"/>
            <a:ext cx="2095960" cy="901722"/>
            <a:chOff x="1016843" y="-161906"/>
            <a:chExt cx="4728482" cy="1710026"/>
          </a:xfrm>
        </p:grpSpPr>
        <p:sp>
          <p:nvSpPr>
            <p:cNvPr id="398" name="Shape 398"/>
            <p:cNvSpPr/>
            <p:nvPr/>
          </p:nvSpPr>
          <p:spPr>
            <a:xfrm>
              <a:off x="1016843" y="-161906"/>
              <a:ext cx="3240270" cy="512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2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084807" y="602579"/>
              <a:ext cx="4660518" cy="94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3" name="Group 403"/>
          <p:cNvGrpSpPr/>
          <p:nvPr/>
        </p:nvGrpSpPr>
        <p:grpSpPr>
          <a:xfrm>
            <a:off x="8221846" y="4634168"/>
            <a:ext cx="2095961" cy="845030"/>
            <a:chOff x="943048" y="-54393"/>
            <a:chExt cx="4728482" cy="1602513"/>
          </a:xfrm>
        </p:grpSpPr>
        <p:sp>
          <p:nvSpPr>
            <p:cNvPr id="401" name="Shape 401"/>
            <p:cNvSpPr/>
            <p:nvPr/>
          </p:nvSpPr>
          <p:spPr>
            <a:xfrm>
              <a:off x="943048" y="-54393"/>
              <a:ext cx="3240268" cy="512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2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011012" y="602580"/>
              <a:ext cx="4660518" cy="94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6D6D6D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2" name="Group 412"/>
          <p:cNvGrpSpPr/>
          <p:nvPr/>
        </p:nvGrpSpPr>
        <p:grpSpPr>
          <a:xfrm>
            <a:off x="4569619" y="2335791"/>
            <a:ext cx="3642514" cy="3646820"/>
            <a:chOff x="-33" y="-31"/>
            <a:chExt cx="6907663" cy="6915829"/>
          </a:xfrm>
        </p:grpSpPr>
        <p:sp>
          <p:nvSpPr>
            <p:cNvPr id="404" name="Shape 404"/>
            <p:cNvSpPr/>
            <p:nvPr/>
          </p:nvSpPr>
          <p:spPr>
            <a:xfrm>
              <a:off x="702556" y="-31"/>
              <a:ext cx="3608563" cy="33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19770" extrusionOk="0">
                  <a:moveTo>
                    <a:pt x="13099" y="19770"/>
                  </a:moveTo>
                  <a:cubicBezTo>
                    <a:pt x="11743" y="17246"/>
                    <a:pt x="9697" y="15455"/>
                    <a:pt x="7360" y="14748"/>
                  </a:cubicBezTo>
                  <a:cubicBezTo>
                    <a:pt x="5211" y="14098"/>
                    <a:pt x="2951" y="14410"/>
                    <a:pt x="960" y="15630"/>
                  </a:cubicBezTo>
                  <a:cubicBezTo>
                    <a:pt x="-2345" y="7489"/>
                    <a:pt x="3391" y="-1830"/>
                    <a:pt x="10389" y="311"/>
                  </a:cubicBezTo>
                  <a:cubicBezTo>
                    <a:pt x="17577" y="2510"/>
                    <a:pt x="19255" y="14558"/>
                    <a:pt x="13099" y="19770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rot="5515915">
              <a:off x="3443873" y="839935"/>
              <a:ext cx="3608563" cy="33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19770" extrusionOk="0">
                  <a:moveTo>
                    <a:pt x="13099" y="19770"/>
                  </a:moveTo>
                  <a:cubicBezTo>
                    <a:pt x="11743" y="17246"/>
                    <a:pt x="9697" y="15455"/>
                    <a:pt x="7360" y="14748"/>
                  </a:cubicBezTo>
                  <a:cubicBezTo>
                    <a:pt x="5211" y="14098"/>
                    <a:pt x="2951" y="14410"/>
                    <a:pt x="960" y="15630"/>
                  </a:cubicBezTo>
                  <a:cubicBezTo>
                    <a:pt x="-2345" y="7489"/>
                    <a:pt x="3391" y="-1830"/>
                    <a:pt x="10389" y="311"/>
                  </a:cubicBezTo>
                  <a:cubicBezTo>
                    <a:pt x="17577" y="2510"/>
                    <a:pt x="19255" y="14558"/>
                    <a:pt x="13099" y="19770"/>
                  </a:cubicBez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2612075" y="3596848"/>
              <a:ext cx="3608564" cy="33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19770" extrusionOk="0">
                  <a:moveTo>
                    <a:pt x="13099" y="19770"/>
                  </a:moveTo>
                  <a:cubicBezTo>
                    <a:pt x="11743" y="17246"/>
                    <a:pt x="9697" y="15455"/>
                    <a:pt x="7360" y="14748"/>
                  </a:cubicBezTo>
                  <a:cubicBezTo>
                    <a:pt x="5211" y="14098"/>
                    <a:pt x="2951" y="14410"/>
                    <a:pt x="960" y="15630"/>
                  </a:cubicBezTo>
                  <a:cubicBezTo>
                    <a:pt x="-2345" y="7489"/>
                    <a:pt x="3391" y="-1830"/>
                    <a:pt x="10389" y="311"/>
                  </a:cubicBezTo>
                  <a:cubicBezTo>
                    <a:pt x="17577" y="2510"/>
                    <a:pt x="19255" y="14558"/>
                    <a:pt x="13099" y="19770"/>
                  </a:cubicBezTo>
                  <a:close/>
                </a:path>
              </a:pathLst>
            </a:custGeom>
            <a:solidFill>
              <a:srgbClr val="90C7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 rot="16200000">
              <a:off x="-144839" y="2717519"/>
              <a:ext cx="3608564" cy="331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2" h="19770" extrusionOk="0">
                  <a:moveTo>
                    <a:pt x="13099" y="19770"/>
                  </a:moveTo>
                  <a:cubicBezTo>
                    <a:pt x="11743" y="17246"/>
                    <a:pt x="9697" y="15455"/>
                    <a:pt x="7360" y="14748"/>
                  </a:cubicBezTo>
                  <a:cubicBezTo>
                    <a:pt x="5211" y="14098"/>
                    <a:pt x="2951" y="14410"/>
                    <a:pt x="960" y="15630"/>
                  </a:cubicBezTo>
                  <a:cubicBezTo>
                    <a:pt x="-2345" y="7489"/>
                    <a:pt x="3391" y="-1830"/>
                    <a:pt x="10389" y="311"/>
                  </a:cubicBezTo>
                  <a:cubicBezTo>
                    <a:pt x="17577" y="2510"/>
                    <a:pt x="19255" y="14558"/>
                    <a:pt x="13099" y="19770"/>
                  </a:cubicBezTo>
                  <a:close/>
                </a:path>
              </a:pathLst>
            </a:custGeom>
            <a:solidFill>
              <a:srgbClr val="0158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1760090" y="629517"/>
              <a:ext cx="1482831" cy="1680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9400">
                  <a:solidFill>
                    <a:srgbClr val="FFFFFF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4662327" y="1703181"/>
              <a:ext cx="1482831" cy="1680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9400">
                  <a:solidFill>
                    <a:srgbClr val="FFFFFF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972873" y="3421611"/>
              <a:ext cx="1482831" cy="1680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9400">
                  <a:solidFill>
                    <a:srgbClr val="FFFFFF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601126" y="4533264"/>
              <a:ext cx="1482831" cy="1680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9400">
                  <a:solidFill>
                    <a:srgbClr val="FFFFFF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dvAuto="0"/>
      <p:bldP spid="397" grpId="0" advAuto="0"/>
      <p:bldP spid="400" grpId="0" advAuto="0"/>
      <p:bldP spid="403" grpId="0" advAuto="0"/>
      <p:bldP spid="412" grpId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790" y="1182264"/>
            <a:ext cx="5950633" cy="306999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790" y="4318725"/>
            <a:ext cx="5950633" cy="1299201"/>
          </a:xfrm>
          <a:prstGeom prst="rect">
            <a:avLst/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6" y="1182264"/>
            <a:ext cx="5950633" cy="306999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318722"/>
            <a:ext cx="5956828" cy="1303829"/>
          </a:xfrm>
          <a:prstGeom prst="rect">
            <a:avLst/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5" y="5804796"/>
            <a:ext cx="10801200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956767" y="4755237"/>
            <a:ext cx="4896544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956767" y="4491656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7043242" y="4755237"/>
            <a:ext cx="4896544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7043242" y="4491656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0C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15835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15835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665735" y="41361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65734" y="47859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78078" y="2429360"/>
            <a:ext cx="4014307" cy="401430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21263" y="788981"/>
            <a:ext cx="1640378" cy="1628827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60000"/>
              </a:solidFill>
              <a:cs typeface="+mn-ea"/>
              <a:sym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84745" y="2452464"/>
            <a:ext cx="698895" cy="698896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27338" y="3154601"/>
            <a:ext cx="3924558" cy="667738"/>
            <a:chOff x="5898258" y="3477440"/>
            <a:chExt cx="3474343" cy="591137"/>
          </a:xfrm>
          <a:solidFill>
            <a:srgbClr val="9D9DA8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26638" y="2582392"/>
            <a:ext cx="4072943" cy="667738"/>
            <a:chOff x="5766895" y="3085613"/>
            <a:chExt cx="3605706" cy="591137"/>
          </a:xfrm>
          <a:solidFill>
            <a:srgbClr val="9D9DA8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22306" y="3726810"/>
            <a:ext cx="3778730" cy="667738"/>
            <a:chOff x="6027357" y="3912299"/>
            <a:chExt cx="3345244" cy="591137"/>
          </a:xfrm>
          <a:solidFill>
            <a:srgbClr val="9D9DA8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99415" y="4299019"/>
            <a:ext cx="3663603" cy="667738"/>
            <a:chOff x="6129277" y="4392456"/>
            <a:chExt cx="3243324" cy="591137"/>
          </a:xfrm>
          <a:solidFill>
            <a:srgbClr val="9D9DA8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rgbClr val="9D9DA8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643939" y="265205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643939" y="22481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643939" y="3836145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643939" y="3432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643939" y="506362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643939" y="46597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90C74B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90C74B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015835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90C74B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90C74B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015835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01583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90C74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9D9DA8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9D9DA8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9D9DA8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9D9DA8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90C74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01583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0C74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0C74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1583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1583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0C74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0C74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0C74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1583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1583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583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665735" y="41361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65734" y="47859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78078" y="2429360"/>
            <a:ext cx="4014307" cy="401430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21263" y="788981"/>
            <a:ext cx="1640378" cy="1628827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60000"/>
              </a:solidFill>
              <a:cs typeface="+mn-ea"/>
              <a:sym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84745" y="2452464"/>
            <a:ext cx="698895" cy="698896"/>
          </a:xfrm>
          <a:prstGeom prst="rect">
            <a:avLst/>
          </a:prstGeom>
          <a:solidFill>
            <a:srgbClr val="90C74B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 bwMode="auto">
          <a:xfrm>
            <a:off x="-4731865" y="-21740"/>
            <a:ext cx="6984776" cy="7240824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051498" y="2320181"/>
            <a:ext cx="36902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400" b="1" cap="all" spc="300" dirty="0" smtClean="0">
                <a:cs typeface="Arial" panose="020B0604020202020204" pitchFamily="34" charset="0"/>
              </a:rPr>
              <a:t>半年工作</a:t>
            </a:r>
            <a:endParaRPr lang="en-US" altLang="zh-CN" sz="6400" b="1" cap="all" spc="300" dirty="0" smtClean="0"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4000" b="1" cap="all" spc="300" dirty="0" smtClean="0">
                <a:cs typeface="Arial" panose="020B0604020202020204" pitchFamily="34" charset="0"/>
              </a:rPr>
              <a:t>报告数据分析</a:t>
            </a:r>
            <a:endParaRPr lang="zh-CN" altLang="en-US" sz="4000" b="1" cap="all" spc="300" dirty="0"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592299" y="4232533"/>
            <a:ext cx="68183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545076" y="4216444"/>
            <a:ext cx="586553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500" cap="all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201X </a:t>
            </a:r>
            <a:r>
              <a:rPr lang="en-US" altLang="zh-CN" sz="2500" cap="all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Entrepreneurial </a:t>
            </a:r>
            <a:r>
              <a:rPr lang="en-US" altLang="zh-CN" sz="2500" cap="all" dirty="0">
                <a:latin typeface="Franklin Gothic Book" panose="020B0503020102020204" pitchFamily="34" charset="0"/>
                <a:cs typeface="Arial" panose="020B0604020202020204" pitchFamily="34" charset="0"/>
              </a:rPr>
              <a:t>business plan</a:t>
            </a:r>
            <a:endParaRPr lang="zh-CN" altLang="en-US" sz="2500" cap="al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2540098" y="2216451"/>
            <a:ext cx="369916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cap="all" spc="300" dirty="0" smtClean="0">
                <a:latin typeface="Impact" panose="020B0806030902050204" pitchFamily="34" charset="0"/>
                <a:cs typeface="Arial" panose="020B0604020202020204" pitchFamily="34" charset="0"/>
              </a:rPr>
              <a:t>201X</a:t>
            </a:r>
            <a:endParaRPr lang="zh-CN" altLang="en-US" sz="13800" cap="all" spc="3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0691999" y="355201"/>
            <a:ext cx="18270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cap="all" spc="3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logo</a:t>
            </a:r>
            <a:endParaRPr lang="zh-CN" altLang="en-US" sz="5400" cap="all" spc="3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8661623" y="-21740"/>
            <a:ext cx="3098258" cy="7240824"/>
          </a:xfrm>
          <a:custGeom>
            <a:avLst/>
            <a:gdLst>
              <a:gd name="T0" fmla="*/ 0 w 1940"/>
              <a:gd name="T1" fmla="*/ 0 h 3040"/>
              <a:gd name="T2" fmla="*/ 774 w 1940"/>
              <a:gd name="T3" fmla="*/ 0 h 3040"/>
              <a:gd name="T4" fmla="*/ 1938 w 1940"/>
              <a:gd name="T5" fmla="*/ 1537 h 3040"/>
              <a:gd name="T6" fmla="*/ 1940 w 1940"/>
              <a:gd name="T7" fmla="*/ 1537 h 3040"/>
              <a:gd name="T8" fmla="*/ 774 w 1940"/>
              <a:gd name="T9" fmla="*/ 3040 h 3040"/>
              <a:gd name="T10" fmla="*/ 0 w 1940"/>
              <a:gd name="T11" fmla="*/ 3040 h 3040"/>
              <a:gd name="T12" fmla="*/ 1167 w 1940"/>
              <a:gd name="T13" fmla="*/ 1537 h 3040"/>
              <a:gd name="T14" fmla="*/ 0 w 1940"/>
              <a:gd name="T15" fmla="*/ 0 h 3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0" h="3040">
                <a:moveTo>
                  <a:pt x="0" y="0"/>
                </a:moveTo>
                <a:lnTo>
                  <a:pt x="774" y="0"/>
                </a:lnTo>
                <a:lnTo>
                  <a:pt x="1938" y="1537"/>
                </a:lnTo>
                <a:lnTo>
                  <a:pt x="1940" y="1537"/>
                </a:lnTo>
                <a:lnTo>
                  <a:pt x="774" y="3040"/>
                </a:lnTo>
                <a:lnTo>
                  <a:pt x="0" y="3040"/>
                </a:lnTo>
                <a:lnTo>
                  <a:pt x="1167" y="153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1" grpId="1"/>
      <p:bldP spid="14" grpId="0"/>
      <p:bldP spid="14" grpId="1"/>
      <p:bldP spid="19" grpId="0"/>
      <p:bldP spid="19" grpId="1"/>
      <p:bldP spid="20" grpId="0"/>
      <p:bldP spid="20" grpId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rot="293950">
            <a:off x="5373682" y="5237495"/>
            <a:ext cx="3198481" cy="33096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"/>
          <p:cNvSpPr/>
          <p:nvPr/>
        </p:nvSpPr>
        <p:spPr>
          <a:xfrm rot="19913209">
            <a:off x="5054652" y="4547147"/>
            <a:ext cx="1936622" cy="322989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"/>
          <p:cNvSpPr/>
          <p:nvPr/>
        </p:nvSpPr>
        <p:spPr>
          <a:xfrm rot="708470">
            <a:off x="4675926" y="3765074"/>
            <a:ext cx="2400695" cy="322989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"/>
          <p:cNvSpPr/>
          <p:nvPr/>
        </p:nvSpPr>
        <p:spPr>
          <a:xfrm rot="293950">
            <a:off x="4753172" y="2102445"/>
            <a:ext cx="3198481" cy="33096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1"/>
          <p:cNvSpPr/>
          <p:nvPr/>
        </p:nvSpPr>
        <p:spPr>
          <a:xfrm rot="20453418">
            <a:off x="4074257" y="2936558"/>
            <a:ext cx="3837817" cy="422336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044518" y="1627122"/>
            <a:ext cx="790560" cy="803909"/>
            <a:chOff x="1101935" y="1054869"/>
            <a:chExt cx="1369556" cy="1392682"/>
          </a:xfrm>
        </p:grpSpPr>
        <p:sp>
          <p:nvSpPr>
            <p:cNvPr id="54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45348" y="1778938"/>
            <a:ext cx="1260224" cy="1281504"/>
            <a:chOff x="1101935" y="1054869"/>
            <a:chExt cx="1369556" cy="1392682"/>
          </a:xfrm>
        </p:grpSpPr>
        <p:sp>
          <p:nvSpPr>
            <p:cNvPr id="69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416458" y="3070786"/>
            <a:ext cx="1304827" cy="1326858"/>
            <a:chOff x="1101935" y="1054869"/>
            <a:chExt cx="1369556" cy="1392682"/>
          </a:xfrm>
        </p:grpSpPr>
        <p:sp>
          <p:nvSpPr>
            <p:cNvPr id="7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53902" y="3779635"/>
            <a:ext cx="746258" cy="758858"/>
            <a:chOff x="1101935" y="1054869"/>
            <a:chExt cx="1369556" cy="1392682"/>
          </a:xfrm>
        </p:grpSpPr>
        <p:sp>
          <p:nvSpPr>
            <p:cNvPr id="7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25328" y="4808208"/>
            <a:ext cx="746258" cy="758858"/>
            <a:chOff x="1101935" y="1054869"/>
            <a:chExt cx="1369556" cy="1392682"/>
          </a:xfrm>
        </p:grpSpPr>
        <p:sp>
          <p:nvSpPr>
            <p:cNvPr id="7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230433" y="4986112"/>
            <a:ext cx="973842" cy="990286"/>
            <a:chOff x="1101935" y="1054869"/>
            <a:chExt cx="1369556" cy="1392682"/>
          </a:xfrm>
        </p:grpSpPr>
        <p:sp>
          <p:nvSpPr>
            <p:cNvPr id="8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70"/>
          <p:cNvSpPr txBox="1"/>
          <p:nvPr/>
        </p:nvSpPr>
        <p:spPr>
          <a:xfrm>
            <a:off x="9415622" y="4890294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9415622" y="5433840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65845" y="480320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302627" y="5346755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7630854" y="3438866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7630854" y="3982412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53045" y="3090523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489827" y="3634069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88797" y="1769723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88797" y="2313269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1375558" y="1435895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1012340" y="1979441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95894" y="4282359"/>
            <a:ext cx="1267020" cy="1288413"/>
            <a:chOff x="1101935" y="1054869"/>
            <a:chExt cx="1369556" cy="1392682"/>
          </a:xfrm>
        </p:grpSpPr>
        <p:sp>
          <p:nvSpPr>
            <p:cNvPr id="3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1" name="Freeform 6"/>
          <p:cNvSpPr/>
          <p:nvPr/>
        </p:nvSpPr>
        <p:spPr bwMode="auto">
          <a:xfrm>
            <a:off x="9047576" y="1827230"/>
            <a:ext cx="1177284" cy="1177291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Freeform 7"/>
          <p:cNvSpPr/>
          <p:nvPr/>
        </p:nvSpPr>
        <p:spPr bwMode="auto">
          <a:xfrm>
            <a:off x="8325950" y="3004521"/>
            <a:ext cx="1179345" cy="1179351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Freeform 8"/>
          <p:cNvSpPr/>
          <p:nvPr/>
        </p:nvSpPr>
        <p:spPr bwMode="auto">
          <a:xfrm>
            <a:off x="7152787" y="3004521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Freeform 9"/>
          <p:cNvSpPr/>
          <p:nvPr/>
        </p:nvSpPr>
        <p:spPr bwMode="auto">
          <a:xfrm>
            <a:off x="6427037" y="1827230"/>
            <a:ext cx="1177284" cy="1177291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Freeform 10"/>
          <p:cNvSpPr/>
          <p:nvPr/>
        </p:nvSpPr>
        <p:spPr bwMode="auto">
          <a:xfrm>
            <a:off x="5253875" y="1827230"/>
            <a:ext cx="1173161" cy="1177291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Freeform 11"/>
          <p:cNvSpPr/>
          <p:nvPr/>
        </p:nvSpPr>
        <p:spPr bwMode="auto">
          <a:xfrm>
            <a:off x="5253875" y="3004521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Freeform 12"/>
          <p:cNvSpPr/>
          <p:nvPr/>
        </p:nvSpPr>
        <p:spPr bwMode="auto">
          <a:xfrm>
            <a:off x="6427037" y="3726151"/>
            <a:ext cx="1177284" cy="1177291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Freeform 13"/>
          <p:cNvSpPr/>
          <p:nvPr/>
        </p:nvSpPr>
        <p:spPr bwMode="auto">
          <a:xfrm>
            <a:off x="6427037" y="4903442"/>
            <a:ext cx="1177284" cy="1179351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Freeform 14"/>
          <p:cNvSpPr/>
          <p:nvPr/>
        </p:nvSpPr>
        <p:spPr bwMode="auto">
          <a:xfrm>
            <a:off x="5253875" y="4903442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Freeform 15"/>
          <p:cNvSpPr/>
          <p:nvPr/>
        </p:nvSpPr>
        <p:spPr bwMode="auto">
          <a:xfrm>
            <a:off x="4532247" y="3726151"/>
            <a:ext cx="1173161" cy="1177291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" name="Freeform 16"/>
          <p:cNvSpPr/>
          <p:nvPr/>
        </p:nvSpPr>
        <p:spPr bwMode="auto">
          <a:xfrm>
            <a:off x="3352905" y="3726151"/>
            <a:ext cx="1179345" cy="1177291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" name="Freeform 17"/>
          <p:cNvSpPr/>
          <p:nvPr/>
        </p:nvSpPr>
        <p:spPr bwMode="auto">
          <a:xfrm>
            <a:off x="2633336" y="4903442"/>
            <a:ext cx="1173161" cy="1179351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0224860" y="1827230"/>
            <a:ext cx="2630761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899" y="5623851"/>
            <a:ext cx="2646067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408462" y="2556388"/>
            <a:ext cx="2492350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9617405" y="3099871"/>
            <a:ext cx="2520020" cy="93748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46965" y="2117758"/>
            <a:ext cx="2429926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108895" y="2661239"/>
            <a:ext cx="2967998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589390" y="4465197"/>
            <a:ext cx="2450148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774711" y="5008678"/>
            <a:ext cx="2975144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09188" y="4007041"/>
            <a:ext cx="2429926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25449" y="4550522"/>
            <a:ext cx="2713666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85420" y="4267121"/>
            <a:ext cx="1267020" cy="1288413"/>
            <a:chOff x="1101935" y="1054869"/>
            <a:chExt cx="1369556" cy="1392682"/>
          </a:xfrm>
        </p:grpSpPr>
        <p:sp>
          <p:nvSpPr>
            <p:cNvPr id="3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420" y="2377594"/>
            <a:ext cx="1267020" cy="1288413"/>
            <a:chOff x="1101935" y="1054869"/>
            <a:chExt cx="1369556" cy="1392682"/>
          </a:xfrm>
        </p:grpSpPr>
        <p:sp>
          <p:nvSpPr>
            <p:cNvPr id="3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947" y="2316641"/>
            <a:ext cx="1267020" cy="1288413"/>
            <a:chOff x="1101935" y="1054869"/>
            <a:chExt cx="1369556" cy="1392682"/>
          </a:xfrm>
        </p:grpSpPr>
        <p:sp>
          <p:nvSpPr>
            <p:cNvPr id="4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7" grpId="0" animBg="1"/>
      <p:bldP spid="168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椭圆 261"/>
          <p:cNvSpPr/>
          <p:nvPr/>
        </p:nvSpPr>
        <p:spPr bwMode="auto">
          <a:xfrm>
            <a:off x="151551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3" name="饼形 262"/>
          <p:cNvSpPr/>
          <p:nvPr/>
        </p:nvSpPr>
        <p:spPr>
          <a:xfrm>
            <a:off x="1518543" y="2383805"/>
            <a:ext cx="1973148" cy="1973148"/>
          </a:xfrm>
          <a:prstGeom prst="pie">
            <a:avLst>
              <a:gd name="adj1" fmla="val 8605866"/>
              <a:gd name="adj2" fmla="val 16200000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79664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0" name="椭圆 259"/>
          <p:cNvSpPr/>
          <p:nvPr/>
        </p:nvSpPr>
        <p:spPr bwMode="auto">
          <a:xfrm>
            <a:off x="177776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942066" y="3000435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38%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152696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6" name="饼形 265"/>
          <p:cNvSpPr/>
          <p:nvPr/>
        </p:nvSpPr>
        <p:spPr>
          <a:xfrm>
            <a:off x="4155729" y="2383805"/>
            <a:ext cx="1973148" cy="1973148"/>
          </a:xfrm>
          <a:prstGeom prst="pie">
            <a:avLst>
              <a:gd name="adj1" fmla="val 5814593"/>
              <a:gd name="adj2" fmla="val 16200000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433833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8" name="椭圆 267"/>
          <p:cNvSpPr/>
          <p:nvPr/>
        </p:nvSpPr>
        <p:spPr bwMode="auto">
          <a:xfrm>
            <a:off x="4414946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4579252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47%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6715733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2" name="饼形 271"/>
          <p:cNvSpPr/>
          <p:nvPr/>
        </p:nvSpPr>
        <p:spPr>
          <a:xfrm>
            <a:off x="6718766" y="2383805"/>
            <a:ext cx="1973148" cy="1973148"/>
          </a:xfrm>
          <a:prstGeom prst="pie">
            <a:avLst>
              <a:gd name="adj1" fmla="val 1738076"/>
              <a:gd name="adj2" fmla="val 16200000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6996870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4" name="椭圆 273"/>
          <p:cNvSpPr/>
          <p:nvPr/>
        </p:nvSpPr>
        <p:spPr bwMode="auto">
          <a:xfrm>
            <a:off x="6977983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7142289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65%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938907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8" name="饼形 277"/>
          <p:cNvSpPr/>
          <p:nvPr/>
        </p:nvSpPr>
        <p:spPr>
          <a:xfrm>
            <a:off x="9392103" y="2383805"/>
            <a:ext cx="1973148" cy="1973148"/>
          </a:xfrm>
          <a:prstGeom prst="pie">
            <a:avLst>
              <a:gd name="adj1" fmla="val 18168774"/>
              <a:gd name="adj2" fmla="val 16200000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967020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0" name="椭圆 279"/>
          <p:cNvSpPr/>
          <p:nvPr/>
        </p:nvSpPr>
        <p:spPr bwMode="auto">
          <a:xfrm>
            <a:off x="965132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9815626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90%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82" name="文本框 49"/>
          <p:cNvSpPr txBox="1"/>
          <p:nvPr/>
        </p:nvSpPr>
        <p:spPr>
          <a:xfrm>
            <a:off x="1397182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1417562" y="5420066"/>
            <a:ext cx="2108824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45372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3983475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3999405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6" name="直接连接符 285"/>
          <p:cNvCxnSpPr/>
          <p:nvPr/>
        </p:nvCxnSpPr>
        <p:spPr>
          <a:xfrm>
            <a:off x="4231665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6598836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6614766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6847026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9326749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9342679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92" name="直接连接符 291"/>
          <p:cNvCxnSpPr/>
          <p:nvPr/>
        </p:nvCxnSpPr>
        <p:spPr>
          <a:xfrm>
            <a:off x="9574939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10813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59" grpId="0" animBg="1"/>
      <p:bldP spid="261" grpId="0"/>
      <p:bldP spid="265" grpId="0" animBg="1"/>
      <p:bldP spid="266" grpId="0" animBg="1"/>
      <p:bldP spid="267" grpId="0" animBg="1"/>
      <p:bldP spid="269" grpId="0"/>
      <p:bldP spid="271" grpId="0" animBg="1"/>
      <p:bldP spid="272" grpId="0" animBg="1"/>
      <p:bldP spid="273" grpId="0" animBg="1"/>
      <p:bldP spid="275" grpId="0"/>
      <p:bldP spid="277" grpId="0" animBg="1"/>
      <p:bldP spid="278" grpId="0" animBg="1"/>
      <p:bldP spid="279" grpId="0" animBg="1"/>
      <p:bldP spid="281" grpId="0"/>
      <p:bldP spid="282" grpId="0"/>
      <p:bldP spid="283" grpId="0"/>
      <p:bldP spid="284" grpId="0"/>
      <p:bldP spid="285" grpId="0"/>
      <p:bldP spid="287" grpId="0"/>
      <p:bldP spid="288" grpId="0"/>
      <p:bldP spid="290" grpId="0"/>
      <p:bldP spid="291" grpId="0"/>
      <p:bldP spid="41" grpId="0"/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任意多边形 97"/>
          <p:cNvSpPr/>
          <p:nvPr/>
        </p:nvSpPr>
        <p:spPr>
          <a:xfrm>
            <a:off x="5826200" y="2135867"/>
            <a:ext cx="1932671" cy="1981682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-1" fmla="*/ 0 w 1768701"/>
              <a:gd name="connsiteY0-2" fmla="*/ 0 h 1819275"/>
              <a:gd name="connsiteX1-3" fmla="*/ 1239837 w 1768701"/>
              <a:gd name="connsiteY1-4" fmla="*/ 0 h 1819275"/>
              <a:gd name="connsiteX2-5" fmla="*/ 1425575 w 1768701"/>
              <a:gd name="connsiteY2-6" fmla="*/ 1819275 h 1819275"/>
              <a:gd name="connsiteX3-7" fmla="*/ 1217011 w 1768701"/>
              <a:gd name="connsiteY3-8" fmla="*/ 1151279 h 1819275"/>
              <a:gd name="connsiteX4-9" fmla="*/ 1120532 w 1768701"/>
              <a:gd name="connsiteY4-10" fmla="*/ 960656 h 1819275"/>
              <a:gd name="connsiteX5-11" fmla="*/ 1125218 w 1768701"/>
              <a:gd name="connsiteY5-12" fmla="*/ 962449 h 1819275"/>
              <a:gd name="connsiteX6-13" fmla="*/ 1087312 w 1768701"/>
              <a:gd name="connsiteY6-14" fmla="*/ 895020 h 1819275"/>
              <a:gd name="connsiteX7-15" fmla="*/ 1067594 w 1768701"/>
              <a:gd name="connsiteY7-16" fmla="*/ 856060 h 1819275"/>
              <a:gd name="connsiteX8-17" fmla="*/ 1044723 w 1768701"/>
              <a:gd name="connsiteY8-18" fmla="*/ 819259 h 1819275"/>
              <a:gd name="connsiteX9-19" fmla="*/ 1032247 w 1768701"/>
              <a:gd name="connsiteY9-20" fmla="*/ 797066 h 1819275"/>
              <a:gd name="connsiteX10-21" fmla="*/ 1011074 w 1768701"/>
              <a:gd name="connsiteY10-22" fmla="*/ 765115 h 1819275"/>
              <a:gd name="connsiteX11-23" fmla="*/ 976419 w 1768701"/>
              <a:gd name="connsiteY11-24" fmla="*/ 709350 h 1819275"/>
              <a:gd name="connsiteX12-25" fmla="*/ 949071 w 1768701"/>
              <a:gd name="connsiteY12-26" fmla="*/ 671548 h 1819275"/>
              <a:gd name="connsiteX13-27" fmla="*/ 932625 w 1768701"/>
              <a:gd name="connsiteY13-28" fmla="*/ 646730 h 1819275"/>
              <a:gd name="connsiteX14-29" fmla="*/ 911183 w 1768701"/>
              <a:gd name="connsiteY14-30" fmla="*/ 619176 h 1819275"/>
              <a:gd name="connsiteX15-31" fmla="*/ 873826 w 1768701"/>
              <a:gd name="connsiteY15-32" fmla="*/ 567538 h 1819275"/>
              <a:gd name="connsiteX16-33" fmla="*/ 842456 w 1768701"/>
              <a:gd name="connsiteY16-34" fmla="*/ 530859 h 1819275"/>
              <a:gd name="connsiteX17-35" fmla="*/ 827460 w 1768701"/>
              <a:gd name="connsiteY17-36" fmla="*/ 511589 h 1819275"/>
              <a:gd name="connsiteX18-37" fmla="*/ 804660 w 1768701"/>
              <a:gd name="connsiteY18-38" fmla="*/ 486667 h 1819275"/>
              <a:gd name="connsiteX19-39" fmla="*/ 759485 w 1768701"/>
              <a:gd name="connsiteY19-40" fmla="*/ 433846 h 1819275"/>
              <a:gd name="connsiteX20-41" fmla="*/ 732019 w 1768701"/>
              <a:gd name="connsiteY20-42" fmla="*/ 407265 h 1819275"/>
              <a:gd name="connsiteX21-43" fmla="*/ 717863 w 1768701"/>
              <a:gd name="connsiteY21-44" fmla="*/ 391791 h 1819275"/>
              <a:gd name="connsiteX22-45" fmla="*/ 677622 w 1768701"/>
              <a:gd name="connsiteY22-46" fmla="*/ 354620 h 1819275"/>
              <a:gd name="connsiteX23-47" fmla="*/ 633065 w 1768701"/>
              <a:gd name="connsiteY23-48" fmla="*/ 311498 h 1819275"/>
              <a:gd name="connsiteX24-49" fmla="*/ 619739 w 1768701"/>
              <a:gd name="connsiteY24-50" fmla="*/ 301151 h 1819275"/>
              <a:gd name="connsiteX25-51" fmla="*/ 604942 w 1768701"/>
              <a:gd name="connsiteY25-52" fmla="*/ 287483 h 1819275"/>
              <a:gd name="connsiteX26-53" fmla="*/ 29334 w 1768701"/>
              <a:gd name="connsiteY26-54" fmla="*/ 3471 h 1819275"/>
              <a:gd name="connsiteX27-55" fmla="*/ 7152 w 1768701"/>
              <a:gd name="connsiteY27-56" fmla="*/ 1798 h 1819275"/>
              <a:gd name="connsiteX28" fmla="*/ 0 w 1768701"/>
              <a:gd name="connsiteY28" fmla="*/ 0 h 1819275"/>
              <a:gd name="connsiteX0-57" fmla="*/ 0 w 1774058"/>
              <a:gd name="connsiteY0-58" fmla="*/ 0 h 1819275"/>
              <a:gd name="connsiteX1-59" fmla="*/ 1239837 w 1774058"/>
              <a:gd name="connsiteY1-60" fmla="*/ 0 h 1819275"/>
              <a:gd name="connsiteX2-61" fmla="*/ 1425575 w 1774058"/>
              <a:gd name="connsiteY2-62" fmla="*/ 1819275 h 1819275"/>
              <a:gd name="connsiteX3-63" fmla="*/ 1217011 w 1774058"/>
              <a:gd name="connsiteY3-64" fmla="*/ 1151279 h 1819275"/>
              <a:gd name="connsiteX4-65" fmla="*/ 1120532 w 1774058"/>
              <a:gd name="connsiteY4-66" fmla="*/ 960656 h 1819275"/>
              <a:gd name="connsiteX5-67" fmla="*/ 1125218 w 1774058"/>
              <a:gd name="connsiteY5-68" fmla="*/ 962449 h 1819275"/>
              <a:gd name="connsiteX6-69" fmla="*/ 1087312 w 1774058"/>
              <a:gd name="connsiteY6-70" fmla="*/ 895020 h 1819275"/>
              <a:gd name="connsiteX7-71" fmla="*/ 1067594 w 1774058"/>
              <a:gd name="connsiteY7-72" fmla="*/ 856060 h 1819275"/>
              <a:gd name="connsiteX8-73" fmla="*/ 1044723 w 1774058"/>
              <a:gd name="connsiteY8-74" fmla="*/ 819259 h 1819275"/>
              <a:gd name="connsiteX9-75" fmla="*/ 1032247 w 1774058"/>
              <a:gd name="connsiteY9-76" fmla="*/ 797066 h 1819275"/>
              <a:gd name="connsiteX10-77" fmla="*/ 1011074 w 1774058"/>
              <a:gd name="connsiteY10-78" fmla="*/ 765115 h 1819275"/>
              <a:gd name="connsiteX11-79" fmla="*/ 976419 w 1774058"/>
              <a:gd name="connsiteY11-80" fmla="*/ 709350 h 1819275"/>
              <a:gd name="connsiteX12-81" fmla="*/ 949071 w 1774058"/>
              <a:gd name="connsiteY12-82" fmla="*/ 671548 h 1819275"/>
              <a:gd name="connsiteX13-83" fmla="*/ 932625 w 1774058"/>
              <a:gd name="connsiteY13-84" fmla="*/ 646730 h 1819275"/>
              <a:gd name="connsiteX14-85" fmla="*/ 911183 w 1774058"/>
              <a:gd name="connsiteY14-86" fmla="*/ 619176 h 1819275"/>
              <a:gd name="connsiteX15-87" fmla="*/ 873826 w 1774058"/>
              <a:gd name="connsiteY15-88" fmla="*/ 567538 h 1819275"/>
              <a:gd name="connsiteX16-89" fmla="*/ 842456 w 1774058"/>
              <a:gd name="connsiteY16-90" fmla="*/ 530859 h 1819275"/>
              <a:gd name="connsiteX17-91" fmla="*/ 827460 w 1774058"/>
              <a:gd name="connsiteY17-92" fmla="*/ 511589 h 1819275"/>
              <a:gd name="connsiteX18-93" fmla="*/ 804660 w 1774058"/>
              <a:gd name="connsiteY18-94" fmla="*/ 486667 h 1819275"/>
              <a:gd name="connsiteX19-95" fmla="*/ 759485 w 1774058"/>
              <a:gd name="connsiteY19-96" fmla="*/ 433846 h 1819275"/>
              <a:gd name="connsiteX20-97" fmla="*/ 732019 w 1774058"/>
              <a:gd name="connsiteY20-98" fmla="*/ 407265 h 1819275"/>
              <a:gd name="connsiteX21-99" fmla="*/ 717863 w 1774058"/>
              <a:gd name="connsiteY21-100" fmla="*/ 391791 h 1819275"/>
              <a:gd name="connsiteX22-101" fmla="*/ 677622 w 1774058"/>
              <a:gd name="connsiteY22-102" fmla="*/ 354620 h 1819275"/>
              <a:gd name="connsiteX23-103" fmla="*/ 633065 w 1774058"/>
              <a:gd name="connsiteY23-104" fmla="*/ 311498 h 1819275"/>
              <a:gd name="connsiteX24-105" fmla="*/ 619739 w 1774058"/>
              <a:gd name="connsiteY24-106" fmla="*/ 301151 h 1819275"/>
              <a:gd name="connsiteX25-107" fmla="*/ 604942 w 1774058"/>
              <a:gd name="connsiteY25-108" fmla="*/ 287483 h 1819275"/>
              <a:gd name="connsiteX26-109" fmla="*/ 29334 w 1774058"/>
              <a:gd name="connsiteY26-110" fmla="*/ 3471 h 1819275"/>
              <a:gd name="connsiteX27-111" fmla="*/ 7152 w 1774058"/>
              <a:gd name="connsiteY27-112" fmla="*/ 1798 h 1819275"/>
              <a:gd name="connsiteX28-113" fmla="*/ 0 w 1774058"/>
              <a:gd name="connsiteY28-114" fmla="*/ 0 h 1819275"/>
              <a:gd name="connsiteX0-115" fmla="*/ 0 w 1775399"/>
              <a:gd name="connsiteY0-116" fmla="*/ 0 h 1819275"/>
              <a:gd name="connsiteX1-117" fmla="*/ 1239837 w 1775399"/>
              <a:gd name="connsiteY1-118" fmla="*/ 0 h 1819275"/>
              <a:gd name="connsiteX2-119" fmla="*/ 1425575 w 1775399"/>
              <a:gd name="connsiteY2-120" fmla="*/ 1819275 h 1819275"/>
              <a:gd name="connsiteX3-121" fmla="*/ 1217011 w 1775399"/>
              <a:gd name="connsiteY3-122" fmla="*/ 1151279 h 1819275"/>
              <a:gd name="connsiteX4-123" fmla="*/ 1120532 w 1775399"/>
              <a:gd name="connsiteY4-124" fmla="*/ 960656 h 1819275"/>
              <a:gd name="connsiteX5-125" fmla="*/ 1125218 w 1775399"/>
              <a:gd name="connsiteY5-126" fmla="*/ 962449 h 1819275"/>
              <a:gd name="connsiteX6-127" fmla="*/ 1087312 w 1775399"/>
              <a:gd name="connsiteY6-128" fmla="*/ 895020 h 1819275"/>
              <a:gd name="connsiteX7-129" fmla="*/ 1067594 w 1775399"/>
              <a:gd name="connsiteY7-130" fmla="*/ 856060 h 1819275"/>
              <a:gd name="connsiteX8-131" fmla="*/ 1044723 w 1775399"/>
              <a:gd name="connsiteY8-132" fmla="*/ 819259 h 1819275"/>
              <a:gd name="connsiteX9-133" fmla="*/ 1032247 w 1775399"/>
              <a:gd name="connsiteY9-134" fmla="*/ 797066 h 1819275"/>
              <a:gd name="connsiteX10-135" fmla="*/ 1011074 w 1775399"/>
              <a:gd name="connsiteY10-136" fmla="*/ 765115 h 1819275"/>
              <a:gd name="connsiteX11-137" fmla="*/ 976419 w 1775399"/>
              <a:gd name="connsiteY11-138" fmla="*/ 709350 h 1819275"/>
              <a:gd name="connsiteX12-139" fmla="*/ 949071 w 1775399"/>
              <a:gd name="connsiteY12-140" fmla="*/ 671548 h 1819275"/>
              <a:gd name="connsiteX13-141" fmla="*/ 932625 w 1775399"/>
              <a:gd name="connsiteY13-142" fmla="*/ 646730 h 1819275"/>
              <a:gd name="connsiteX14-143" fmla="*/ 911183 w 1775399"/>
              <a:gd name="connsiteY14-144" fmla="*/ 619176 h 1819275"/>
              <a:gd name="connsiteX15-145" fmla="*/ 873826 w 1775399"/>
              <a:gd name="connsiteY15-146" fmla="*/ 567538 h 1819275"/>
              <a:gd name="connsiteX16-147" fmla="*/ 842456 w 1775399"/>
              <a:gd name="connsiteY16-148" fmla="*/ 530859 h 1819275"/>
              <a:gd name="connsiteX17-149" fmla="*/ 827460 w 1775399"/>
              <a:gd name="connsiteY17-150" fmla="*/ 511589 h 1819275"/>
              <a:gd name="connsiteX18-151" fmla="*/ 804660 w 1775399"/>
              <a:gd name="connsiteY18-152" fmla="*/ 486667 h 1819275"/>
              <a:gd name="connsiteX19-153" fmla="*/ 759485 w 1775399"/>
              <a:gd name="connsiteY19-154" fmla="*/ 433846 h 1819275"/>
              <a:gd name="connsiteX20-155" fmla="*/ 732019 w 1775399"/>
              <a:gd name="connsiteY20-156" fmla="*/ 407265 h 1819275"/>
              <a:gd name="connsiteX21-157" fmla="*/ 717863 w 1775399"/>
              <a:gd name="connsiteY21-158" fmla="*/ 391791 h 1819275"/>
              <a:gd name="connsiteX22-159" fmla="*/ 677622 w 1775399"/>
              <a:gd name="connsiteY22-160" fmla="*/ 354620 h 1819275"/>
              <a:gd name="connsiteX23-161" fmla="*/ 633065 w 1775399"/>
              <a:gd name="connsiteY23-162" fmla="*/ 311498 h 1819275"/>
              <a:gd name="connsiteX24-163" fmla="*/ 619739 w 1775399"/>
              <a:gd name="connsiteY24-164" fmla="*/ 301151 h 1819275"/>
              <a:gd name="connsiteX25-165" fmla="*/ 604942 w 1775399"/>
              <a:gd name="connsiteY25-166" fmla="*/ 287483 h 1819275"/>
              <a:gd name="connsiteX26-167" fmla="*/ 29334 w 1775399"/>
              <a:gd name="connsiteY26-168" fmla="*/ 3471 h 1819275"/>
              <a:gd name="connsiteX27-169" fmla="*/ 7152 w 1775399"/>
              <a:gd name="connsiteY27-170" fmla="*/ 1798 h 1819275"/>
              <a:gd name="connsiteX28-171" fmla="*/ 0 w 1775399"/>
              <a:gd name="connsiteY28-172" fmla="*/ 0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113" y="connsiteY28-114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>
          <a:xfrm rot="18018922">
            <a:off x="4939769" y="2206187"/>
            <a:ext cx="1924148" cy="197955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rot="14427225">
            <a:off x="4546631" y="3002056"/>
            <a:ext cx="1924148" cy="198168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任意多边形 141"/>
          <p:cNvSpPr/>
          <p:nvPr/>
        </p:nvSpPr>
        <p:spPr>
          <a:xfrm rot="10859581">
            <a:off x="5039919" y="3748913"/>
            <a:ext cx="1926279" cy="1981682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任意多边形 142"/>
          <p:cNvSpPr/>
          <p:nvPr/>
        </p:nvSpPr>
        <p:spPr>
          <a:xfrm rot="7267884">
            <a:off x="5923151" y="3692447"/>
            <a:ext cx="1926280" cy="197955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任意多边形 143"/>
          <p:cNvSpPr/>
          <p:nvPr/>
        </p:nvSpPr>
        <p:spPr>
          <a:xfrm rot="3662163">
            <a:off x="6319490" y="2899775"/>
            <a:ext cx="1924148" cy="198168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任意多边形 144"/>
          <p:cNvSpPr/>
          <p:nvPr/>
        </p:nvSpPr>
        <p:spPr>
          <a:xfrm flipH="1">
            <a:off x="3539341" y="2039979"/>
            <a:ext cx="1544859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695283" y="2039979"/>
            <a:ext cx="1544860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3539341" y="5325734"/>
            <a:ext cx="1544859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任意多边形 147"/>
          <p:cNvSpPr/>
          <p:nvPr/>
        </p:nvSpPr>
        <p:spPr>
          <a:xfrm flipV="1">
            <a:off x="7695283" y="5325734"/>
            <a:ext cx="1544860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 flipH="1">
            <a:off x="8370760" y="3993959"/>
            <a:ext cx="869383" cy="14916"/>
          </a:xfrm>
          <a:prstGeom prst="straightConnector1">
            <a:avLst/>
          </a:pr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50" name="直接箭头连接符 149"/>
          <p:cNvCxnSpPr/>
          <p:nvPr/>
        </p:nvCxnSpPr>
        <p:spPr>
          <a:xfrm flipH="1">
            <a:off x="3539339" y="4017401"/>
            <a:ext cx="652653" cy="1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51" name="文本框 75"/>
          <p:cNvSpPr txBox="1"/>
          <p:nvPr/>
        </p:nvSpPr>
        <p:spPr>
          <a:xfrm>
            <a:off x="9380439" y="1675533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文本框 76"/>
          <p:cNvSpPr txBox="1"/>
          <p:nvPr/>
        </p:nvSpPr>
        <p:spPr>
          <a:xfrm>
            <a:off x="9380439" y="3642301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3" name="文本框 77"/>
          <p:cNvSpPr txBox="1"/>
          <p:nvPr/>
        </p:nvSpPr>
        <p:spPr>
          <a:xfrm>
            <a:off x="9380439" y="5515306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78"/>
          <p:cNvSpPr txBox="1"/>
          <p:nvPr/>
        </p:nvSpPr>
        <p:spPr>
          <a:xfrm>
            <a:off x="1009818" y="1675533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5" name="文本框 79"/>
          <p:cNvSpPr txBox="1"/>
          <p:nvPr/>
        </p:nvSpPr>
        <p:spPr>
          <a:xfrm>
            <a:off x="990004" y="3642301"/>
            <a:ext cx="2398322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文本框 80"/>
          <p:cNvSpPr txBox="1"/>
          <p:nvPr/>
        </p:nvSpPr>
        <p:spPr>
          <a:xfrm>
            <a:off x="990006" y="5515306"/>
            <a:ext cx="2398321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7" name="文本框 3"/>
          <p:cNvSpPr txBox="1"/>
          <p:nvPr/>
        </p:nvSpPr>
        <p:spPr>
          <a:xfrm>
            <a:off x="5785069" y="3457569"/>
            <a:ext cx="1206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Segoe UI Emoj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TITLE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58" name="直接箭头连接符 157"/>
          <p:cNvCxnSpPr/>
          <p:nvPr/>
        </p:nvCxnSpPr>
        <p:spPr>
          <a:xfrm flipH="1">
            <a:off x="3541883" y="3993959"/>
            <a:ext cx="869383" cy="14916"/>
          </a:xfrm>
          <a:prstGeom prst="straightConnector1">
            <a:avLst/>
          </a:pr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009818" y="1222866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009818" y="3197581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009818" y="5084747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9380439" y="1222866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9380439" y="3197581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9380439" y="5084747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rgbClr val="0158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rgbClr val="90C7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rgbClr val="0158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29"/>
          <p:cNvGrpSpPr/>
          <p:nvPr/>
        </p:nvGrpSpPr>
        <p:grpSpPr>
          <a:xfrm>
            <a:off x="1783314" y="3460994"/>
            <a:ext cx="964353" cy="964353"/>
            <a:chOff x="1253782" y="3281715"/>
            <a:chExt cx="914400" cy="914400"/>
          </a:xfrm>
        </p:grpSpPr>
        <p:sp>
          <p:nvSpPr>
            <p:cNvPr id="120" name="Rounded Rectangle 5"/>
            <p:cNvSpPr/>
            <p:nvPr/>
          </p:nvSpPr>
          <p:spPr>
            <a:xfrm>
              <a:off x="1253782" y="3281715"/>
              <a:ext cx="914400" cy="914400"/>
            </a:xfrm>
            <a:prstGeom prst="roundRect">
              <a:avLst/>
            </a:prstGeom>
            <a:solidFill>
              <a:srgbClr val="01583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21" name="Group 59"/>
            <p:cNvGrpSpPr/>
            <p:nvPr/>
          </p:nvGrpSpPr>
          <p:grpSpPr>
            <a:xfrm>
              <a:off x="1478810" y="3521030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2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2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31" name="Group 32"/>
          <p:cNvGrpSpPr/>
          <p:nvPr/>
        </p:nvGrpSpPr>
        <p:grpSpPr>
          <a:xfrm>
            <a:off x="6991316" y="3460994"/>
            <a:ext cx="964353" cy="964353"/>
            <a:chOff x="6528170" y="3281715"/>
            <a:chExt cx="914400" cy="914400"/>
          </a:xfrm>
        </p:grpSpPr>
        <p:sp>
          <p:nvSpPr>
            <p:cNvPr id="132" name="Rounded Rectangle 8"/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solidFill>
              <a:srgbClr val="90C74B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33" name="Group 69"/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134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5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6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7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8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3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40" name="Group 33"/>
          <p:cNvGrpSpPr/>
          <p:nvPr/>
        </p:nvGrpSpPr>
        <p:grpSpPr>
          <a:xfrm>
            <a:off x="6991316" y="4940119"/>
            <a:ext cx="964353" cy="964353"/>
            <a:chOff x="6528170" y="4684221"/>
            <a:chExt cx="914400" cy="914400"/>
          </a:xfrm>
        </p:grpSpPr>
        <p:sp>
          <p:nvSpPr>
            <p:cNvPr id="141" name="Rounded Rectangle 9"/>
            <p:cNvSpPr/>
            <p:nvPr/>
          </p:nvSpPr>
          <p:spPr>
            <a:xfrm>
              <a:off x="6528170" y="4684221"/>
              <a:ext cx="914400" cy="914400"/>
            </a:xfrm>
            <a:prstGeom prst="roundRect">
              <a:avLst/>
            </a:prstGeom>
            <a:solidFill>
              <a:srgbClr val="01583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42" name="Group 76"/>
            <p:cNvGrpSpPr/>
            <p:nvPr/>
          </p:nvGrpSpPr>
          <p:grpSpPr>
            <a:xfrm>
              <a:off x="6748385" y="4909249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143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4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5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6" name="Group 28"/>
          <p:cNvGrpSpPr/>
          <p:nvPr/>
        </p:nvGrpSpPr>
        <p:grpSpPr>
          <a:xfrm>
            <a:off x="1783314" y="1988052"/>
            <a:ext cx="964353" cy="964353"/>
            <a:chOff x="1253782" y="1885071"/>
            <a:chExt cx="914400" cy="914400"/>
          </a:xfrm>
          <a:solidFill>
            <a:srgbClr val="9D9DA8"/>
          </a:solidFill>
        </p:grpSpPr>
        <p:sp>
          <p:nvSpPr>
            <p:cNvPr id="147" name="Rounded Rectangle 4"/>
            <p:cNvSpPr/>
            <p:nvPr/>
          </p:nvSpPr>
          <p:spPr>
            <a:xfrm>
              <a:off x="1253782" y="1885071"/>
              <a:ext cx="914400" cy="914400"/>
            </a:xfrm>
            <a:prstGeom prst="roundRect">
              <a:avLst/>
            </a:prstGeom>
            <a:solidFill>
              <a:srgbClr val="90C74B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48" name="Group 80"/>
            <p:cNvGrpSpPr/>
            <p:nvPr/>
          </p:nvGrpSpPr>
          <p:grpSpPr>
            <a:xfrm>
              <a:off x="1551438" y="2110099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49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50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51" name="Group 31"/>
          <p:cNvGrpSpPr/>
          <p:nvPr/>
        </p:nvGrpSpPr>
        <p:grpSpPr>
          <a:xfrm>
            <a:off x="6991316" y="1988052"/>
            <a:ext cx="964353" cy="964353"/>
            <a:chOff x="6528170" y="1885071"/>
            <a:chExt cx="914400" cy="914400"/>
          </a:xfrm>
        </p:grpSpPr>
        <p:sp>
          <p:nvSpPr>
            <p:cNvPr id="152" name="Rounded Rectangle 7"/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solidFill>
              <a:srgbClr val="01583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53" name="Group 83"/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154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5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6" name="Group 30"/>
          <p:cNvGrpSpPr/>
          <p:nvPr/>
        </p:nvGrpSpPr>
        <p:grpSpPr>
          <a:xfrm>
            <a:off x="1783314" y="4940119"/>
            <a:ext cx="964353" cy="964353"/>
            <a:chOff x="1253782" y="4684221"/>
            <a:chExt cx="914400" cy="914400"/>
          </a:xfrm>
        </p:grpSpPr>
        <p:sp>
          <p:nvSpPr>
            <p:cNvPr id="157" name="Rounded Rectangle 6"/>
            <p:cNvSpPr/>
            <p:nvPr/>
          </p:nvSpPr>
          <p:spPr>
            <a:xfrm>
              <a:off x="1253782" y="4684221"/>
              <a:ext cx="914400" cy="914400"/>
            </a:xfrm>
            <a:prstGeom prst="roundRect">
              <a:avLst/>
            </a:prstGeom>
            <a:solidFill>
              <a:srgbClr val="90C74B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58" name="Group 86"/>
            <p:cNvGrpSpPr/>
            <p:nvPr/>
          </p:nvGrpSpPr>
          <p:grpSpPr>
            <a:xfrm>
              <a:off x="1485953" y="4909249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5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6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6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59" name="Text Placeholder 7"/>
          <p:cNvSpPr txBox="1"/>
          <p:nvPr/>
        </p:nvSpPr>
        <p:spPr>
          <a:xfrm>
            <a:off x="3054050" y="1977954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3054050" y="236280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 Placeholder 7"/>
          <p:cNvSpPr txBox="1"/>
          <p:nvPr/>
        </p:nvSpPr>
        <p:spPr>
          <a:xfrm>
            <a:off x="3054050" y="3495026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3054050" y="387987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3054050" y="4980926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3054050" y="536577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 Placeholder 7"/>
          <p:cNvSpPr txBox="1"/>
          <p:nvPr/>
        </p:nvSpPr>
        <p:spPr>
          <a:xfrm>
            <a:off x="8467714" y="1977954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8467714" y="236280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Text Placeholder 7"/>
          <p:cNvSpPr txBox="1"/>
          <p:nvPr/>
        </p:nvSpPr>
        <p:spPr>
          <a:xfrm>
            <a:off x="8467714" y="3495026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8467714" y="387987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 Placeholder 7"/>
          <p:cNvSpPr txBox="1"/>
          <p:nvPr/>
        </p:nvSpPr>
        <p:spPr>
          <a:xfrm>
            <a:off x="8467714" y="4980926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8467714" y="536577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439360" y="183658"/>
            <a:ext cx="1980029" cy="50488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181276" y="544865"/>
            <a:ext cx="2496196" cy="33515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replace the written content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ISPRING_PRESENTATION_TITLE" val="bt016.pptx"/>
</p:tagLst>
</file>

<file path=ppt/theme/theme1.xml><?xml version="1.0" encoding="utf-8"?>
<a:theme xmlns:a="http://schemas.openxmlformats.org/drawingml/2006/main" name="PPT">
  <a:themeElements>
    <a:clrScheme name="自定义 1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00B0F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B0F0"/>
      </a:hlink>
      <a:folHlink>
        <a:srgbClr val="00B0F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rgbClr val="01583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7940</Words>
  <Application>WPS 演示</Application>
  <PresentationFormat>自定义</PresentationFormat>
  <Paragraphs>614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69" baseType="lpstr">
      <vt:lpstr>Arial</vt:lpstr>
      <vt:lpstr>宋体</vt:lpstr>
      <vt:lpstr>Wingdings</vt:lpstr>
      <vt:lpstr>Calibri</vt:lpstr>
      <vt:lpstr>Calibri</vt:lpstr>
      <vt:lpstr>微软雅黑</vt:lpstr>
      <vt:lpstr>Franklin Gothic Book</vt:lpstr>
      <vt:lpstr>Impact</vt:lpstr>
      <vt:lpstr>Segoe UI Emoji</vt:lpstr>
      <vt:lpstr>方正超粗黑简体</vt:lpstr>
      <vt:lpstr>黑体</vt:lpstr>
      <vt:lpstr>时尚中黑简体</vt:lpstr>
      <vt:lpstr>Gill Sans</vt:lpstr>
      <vt:lpstr>Lato Regular</vt:lpstr>
      <vt:lpstr>Arial Unicode MS</vt:lpstr>
      <vt:lpstr>微软雅黑 Light</vt:lpstr>
      <vt:lpstr>Gungsuh</vt:lpstr>
      <vt:lpstr>Malgun Gothic</vt:lpstr>
      <vt:lpstr>冬青黑体简体中文 W3</vt:lpstr>
      <vt:lpstr>Arial</vt:lpstr>
      <vt:lpstr>STIXGeneral-Bold</vt:lpstr>
      <vt:lpstr>STIXGeneral-Regular</vt:lpstr>
      <vt:lpstr>FontAwesome</vt:lpstr>
      <vt:lpstr>Roboto Light</vt:lpstr>
      <vt:lpstr>Open Sans Semibold</vt:lpstr>
      <vt:lpstr>Roboto</vt:lpstr>
      <vt:lpstr>Agency FB</vt:lpstr>
      <vt:lpstr>Segoe Print</vt:lpstr>
      <vt:lpstr>Verdana</vt:lpstr>
      <vt:lpstr>FontAwesome</vt:lpstr>
      <vt:lpstr>Gungsuh</vt:lpstr>
      <vt:lpstr>Lato Regular</vt:lpstr>
      <vt:lpstr>Open Sans Semibold</vt:lpstr>
      <vt:lpstr>Roboto Light</vt:lpstr>
      <vt:lpstr>STIXGeneral-Bold</vt:lpstr>
      <vt:lpstr>STIXGeneral-Regular</vt:lpstr>
      <vt:lpstr>冬青黑体简体中文 W3</vt:lpstr>
      <vt:lpstr>方正超粗黑简体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2</cp:revision>
  <dcterms:created xsi:type="dcterms:W3CDTF">2016-09-17T13:35:00Z</dcterms:created>
  <dcterms:modified xsi:type="dcterms:W3CDTF">2019-09-25T09:22:18Z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