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9" r:id="rId2"/>
    <p:sldId id="3171" r:id="rId3"/>
    <p:sldId id="3172" r:id="rId4"/>
    <p:sldId id="3180" r:id="rId5"/>
    <p:sldId id="3181" r:id="rId6"/>
    <p:sldId id="3182" r:id="rId7"/>
    <p:sldId id="3190" r:id="rId8"/>
    <p:sldId id="3173" r:id="rId9"/>
    <p:sldId id="3176" r:id="rId10"/>
    <p:sldId id="3177" r:id="rId11"/>
    <p:sldId id="3178" r:id="rId12"/>
    <p:sldId id="3185" r:id="rId13"/>
    <p:sldId id="3174" r:id="rId14"/>
    <p:sldId id="3184" r:id="rId15"/>
    <p:sldId id="3179" r:id="rId16"/>
    <p:sldId id="3183" r:id="rId17"/>
    <p:sldId id="3186" r:id="rId18"/>
    <p:sldId id="3175" r:id="rId19"/>
    <p:sldId id="3188" r:id="rId20"/>
    <p:sldId id="3187" r:id="rId21"/>
    <p:sldId id="3189" r:id="rId22"/>
    <p:sldId id="317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6A6"/>
    <a:srgbClr val="66BB40"/>
    <a:srgbClr val="273C8F"/>
    <a:srgbClr val="FDD209"/>
    <a:srgbClr val="11A84E"/>
    <a:srgbClr val="FCFDFE"/>
    <a:srgbClr val="006DBB"/>
    <a:srgbClr val="C00000"/>
    <a:srgbClr val="206BA6"/>
    <a:srgbClr val="40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7" autoAdjust="0"/>
    <p:restoredTop sz="95317" autoAdjust="0"/>
  </p:normalViewPr>
  <p:slideViewPr>
    <p:cSldViewPr>
      <p:cViewPr>
        <p:scale>
          <a:sx n="50" d="100"/>
          <a:sy n="50" d="100"/>
        </p:scale>
        <p:origin x="-342" y="-1698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326647" y="6826488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288394"/>
            <a:ext cx="12858749" cy="637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176236" y="3668872"/>
            <a:ext cx="8506278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HANGZHOU BANK DATA REPORT PPT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971800" y="4389829"/>
            <a:ext cx="691515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dirty="0" smtClean="0">
                <a:solidFill>
                  <a:schemeClr val="accent2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杭州银行数据报告</a:t>
            </a:r>
            <a:r>
              <a:rPr lang="en-US" altLang="zh-CN" sz="4800" dirty="0" smtClean="0">
                <a:solidFill>
                  <a:schemeClr val="accent2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4800" dirty="0">
              <a:solidFill>
                <a:schemeClr val="accent2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4750" y="1417493"/>
            <a:ext cx="5429250" cy="149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5" name="Group 5"/>
          <p:cNvGrpSpPr/>
          <p:nvPr/>
        </p:nvGrpSpPr>
        <p:grpSpPr bwMode="auto">
          <a:xfrm>
            <a:off x="4694215" y="2259670"/>
            <a:ext cx="3462814" cy="3375906"/>
            <a:chOff x="0" y="0"/>
            <a:chExt cx="7716441" cy="7523163"/>
          </a:xfrm>
        </p:grpSpPr>
        <p:sp>
          <p:nvSpPr>
            <p:cNvPr id="30726" name="AutoShape 6"/>
            <p:cNvSpPr/>
            <p:nvPr/>
          </p:nvSpPr>
          <p:spPr bwMode="auto">
            <a:xfrm>
              <a:off x="3855839" y="0"/>
              <a:ext cx="3117690" cy="2341563"/>
            </a:xfrm>
            <a:custGeom>
              <a:avLst/>
              <a:gdLst>
                <a:gd name="T0" fmla="*/ 1558845 w 21600"/>
                <a:gd name="T1" fmla="*/ 1170782 h 21600"/>
                <a:gd name="T2" fmla="*/ 1558845 w 21600"/>
                <a:gd name="T3" fmla="*/ 1170782 h 21600"/>
                <a:gd name="T4" fmla="*/ 1558845 w 21600"/>
                <a:gd name="T5" fmla="*/ 1170782 h 21600"/>
                <a:gd name="T6" fmla="*/ 1558845 w 21600"/>
                <a:gd name="T7" fmla="*/ 11707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" y="0"/>
                  </a:moveTo>
                  <a:lnTo>
                    <a:pt x="0" y="10"/>
                  </a:lnTo>
                  <a:lnTo>
                    <a:pt x="181" y="11854"/>
                  </a:lnTo>
                  <a:lnTo>
                    <a:pt x="14811" y="21599"/>
                  </a:lnTo>
                  <a:lnTo>
                    <a:pt x="21599" y="1389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7" name="AutoShape 7"/>
            <p:cNvSpPr/>
            <p:nvPr/>
          </p:nvSpPr>
          <p:spPr bwMode="auto">
            <a:xfrm>
              <a:off x="5994092" y="1504950"/>
              <a:ext cx="1719174" cy="3317875"/>
            </a:xfrm>
            <a:custGeom>
              <a:avLst/>
              <a:gdLst>
                <a:gd name="T0" fmla="*/ 859587 w 21600"/>
                <a:gd name="T1" fmla="*/ 1658938 h 21600"/>
                <a:gd name="T2" fmla="*/ 859587 w 21600"/>
                <a:gd name="T3" fmla="*/ 1658938 h 21600"/>
                <a:gd name="T4" fmla="*/ 859587 w 21600"/>
                <a:gd name="T5" fmla="*/ 1658938 h 21600"/>
                <a:gd name="T6" fmla="*/ 859587 w 21600"/>
                <a:gd name="T7" fmla="*/ 1658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159" y="0"/>
                  </a:moveTo>
                  <a:lnTo>
                    <a:pt x="0" y="5438"/>
                  </a:lnTo>
                  <a:lnTo>
                    <a:pt x="6423" y="20020"/>
                  </a:lnTo>
                  <a:lnTo>
                    <a:pt x="6234" y="20144"/>
                  </a:lnTo>
                  <a:lnTo>
                    <a:pt x="21600" y="21599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8" name="AutoShape 8"/>
            <p:cNvSpPr/>
            <p:nvPr/>
          </p:nvSpPr>
          <p:spPr bwMode="auto">
            <a:xfrm>
              <a:off x="5049578" y="4598988"/>
              <a:ext cx="2666863" cy="2924175"/>
            </a:xfrm>
            <a:custGeom>
              <a:avLst/>
              <a:gdLst>
                <a:gd name="T0" fmla="*/ 1333432 w 21600"/>
                <a:gd name="T1" fmla="*/ 1462088 h 21600"/>
                <a:gd name="T2" fmla="*/ 1333432 w 21600"/>
                <a:gd name="T3" fmla="*/ 1462088 h 21600"/>
                <a:gd name="T4" fmla="*/ 1333432 w 21600"/>
                <a:gd name="T5" fmla="*/ 1462088 h 21600"/>
                <a:gd name="T6" fmla="*/ 1333432 w 21600"/>
                <a:gd name="T7" fmla="*/ 14620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64" y="0"/>
                  </a:moveTo>
                  <a:lnTo>
                    <a:pt x="0" y="13332"/>
                  </a:lnTo>
                  <a:lnTo>
                    <a:pt x="4256" y="21599"/>
                  </a:lnTo>
                  <a:lnTo>
                    <a:pt x="21599" y="1770"/>
                  </a:lnTo>
                  <a:lnTo>
                    <a:pt x="21571" y="1650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9" name="AutoShape 9"/>
            <p:cNvSpPr/>
            <p:nvPr/>
          </p:nvSpPr>
          <p:spPr bwMode="auto">
            <a:xfrm>
              <a:off x="2128728" y="6403975"/>
              <a:ext cx="3446286" cy="1119188"/>
            </a:xfrm>
            <a:custGeom>
              <a:avLst/>
              <a:gdLst>
                <a:gd name="T0" fmla="*/ 1723143 w 21600"/>
                <a:gd name="T1" fmla="*/ 559594 h 21600"/>
                <a:gd name="T2" fmla="*/ 1723143 w 21600"/>
                <a:gd name="T3" fmla="*/ 559594 h 21600"/>
                <a:gd name="T4" fmla="*/ 1723143 w 21600"/>
                <a:gd name="T5" fmla="*/ 559594 h 21600"/>
                <a:gd name="T6" fmla="*/ 1723143 w 21600"/>
                <a:gd name="T7" fmla="*/ 559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306" y="0"/>
                  </a:moveTo>
                  <a:lnTo>
                    <a:pt x="18276" y="122"/>
                  </a:lnTo>
                  <a:lnTo>
                    <a:pt x="3798" y="122"/>
                  </a:lnTo>
                  <a:lnTo>
                    <a:pt x="0" y="21316"/>
                  </a:lnTo>
                  <a:lnTo>
                    <a:pt x="74" y="21600"/>
                  </a:lnTo>
                  <a:lnTo>
                    <a:pt x="21597" y="21600"/>
                  </a:lnTo>
                  <a:lnTo>
                    <a:pt x="21600" y="21592"/>
                  </a:lnTo>
                  <a:lnTo>
                    <a:pt x="18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0" name="AutoShape 10"/>
            <p:cNvSpPr/>
            <p:nvPr/>
          </p:nvSpPr>
          <p:spPr bwMode="auto">
            <a:xfrm>
              <a:off x="0" y="4597400"/>
              <a:ext cx="2735122" cy="2911475"/>
            </a:xfrm>
            <a:custGeom>
              <a:avLst/>
              <a:gdLst>
                <a:gd name="T0" fmla="*/ 1367561 w 21600"/>
                <a:gd name="T1" fmla="*/ 1455738 h 21600"/>
                <a:gd name="T2" fmla="*/ 1367561 w 21600"/>
                <a:gd name="T3" fmla="*/ 1455738 h 21600"/>
                <a:gd name="T4" fmla="*/ 1367561 w 21600"/>
                <a:gd name="T5" fmla="*/ 1455738 h 21600"/>
                <a:gd name="T6" fmla="*/ 1367561 w 21600"/>
                <a:gd name="T7" fmla="*/ 1455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941" y="0"/>
                  </a:moveTo>
                  <a:lnTo>
                    <a:pt x="3" y="1781"/>
                  </a:lnTo>
                  <a:lnTo>
                    <a:pt x="0" y="1790"/>
                  </a:lnTo>
                  <a:lnTo>
                    <a:pt x="16814" y="21599"/>
                  </a:lnTo>
                  <a:lnTo>
                    <a:pt x="21600" y="13449"/>
                  </a:lnTo>
                  <a:lnTo>
                    <a:pt x="21358" y="13449"/>
                  </a:lnTo>
                  <a:lnTo>
                    <a:pt x="9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1" name="AutoShape 11"/>
            <p:cNvSpPr/>
            <p:nvPr/>
          </p:nvSpPr>
          <p:spPr bwMode="auto">
            <a:xfrm>
              <a:off x="0" y="1477963"/>
              <a:ext cx="1776321" cy="3359150"/>
            </a:xfrm>
            <a:custGeom>
              <a:avLst/>
              <a:gdLst>
                <a:gd name="T0" fmla="*/ 888161 w 21600"/>
                <a:gd name="T1" fmla="*/ 1679575 h 21600"/>
                <a:gd name="T2" fmla="*/ 888161 w 21600"/>
                <a:gd name="T3" fmla="*/ 1679575 h 21600"/>
                <a:gd name="T4" fmla="*/ 888161 w 21600"/>
                <a:gd name="T5" fmla="*/ 1679575 h 21600"/>
                <a:gd name="T6" fmla="*/ 888161 w 21600"/>
                <a:gd name="T7" fmla="*/ 16795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445" y="0"/>
                  </a:moveTo>
                  <a:lnTo>
                    <a:pt x="0" y="21600"/>
                  </a:lnTo>
                  <a:lnTo>
                    <a:pt x="15312" y="20056"/>
                  </a:lnTo>
                  <a:lnTo>
                    <a:pt x="15143" y="19943"/>
                  </a:lnTo>
                  <a:lnTo>
                    <a:pt x="21484" y="5269"/>
                  </a:lnTo>
                  <a:lnTo>
                    <a:pt x="21599" y="5238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2" name="AutoShape 12"/>
            <p:cNvSpPr/>
            <p:nvPr/>
          </p:nvSpPr>
          <p:spPr bwMode="auto">
            <a:xfrm>
              <a:off x="769897" y="1588"/>
              <a:ext cx="3122453" cy="2292350"/>
            </a:xfrm>
            <a:custGeom>
              <a:avLst/>
              <a:gdLst>
                <a:gd name="T0" fmla="*/ 1561227 w 21600"/>
                <a:gd name="T1" fmla="*/ 1146175 h 21600"/>
                <a:gd name="T2" fmla="*/ 1561227 w 21600"/>
                <a:gd name="T3" fmla="*/ 1146175 h 21600"/>
                <a:gd name="T4" fmla="*/ 1561227 w 21600"/>
                <a:gd name="T5" fmla="*/ 1146175 h 21600"/>
                <a:gd name="T6" fmla="*/ 1561227 w 21600"/>
                <a:gd name="T7" fmla="*/ 11461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41" y="0"/>
                  </a:moveTo>
                  <a:lnTo>
                    <a:pt x="0" y="13938"/>
                  </a:lnTo>
                  <a:lnTo>
                    <a:pt x="6966" y="21599"/>
                  </a:lnTo>
                  <a:lnTo>
                    <a:pt x="21599" y="12067"/>
                  </a:lnTo>
                  <a:lnTo>
                    <a:pt x="21523" y="12033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49" name="AutoShape 29"/>
          <p:cNvSpPr/>
          <p:nvPr/>
        </p:nvSpPr>
        <p:spPr bwMode="auto">
          <a:xfrm>
            <a:off x="7265739" y="4818638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0" name="AutoShape 30"/>
          <p:cNvSpPr/>
          <p:nvPr/>
        </p:nvSpPr>
        <p:spPr bwMode="auto">
          <a:xfrm>
            <a:off x="5633368" y="2651128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1" name="AutoShape 31"/>
          <p:cNvSpPr/>
          <p:nvPr/>
        </p:nvSpPr>
        <p:spPr bwMode="auto">
          <a:xfrm>
            <a:off x="6936602" y="2650845"/>
            <a:ext cx="330659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2" name="AutoShape 32"/>
          <p:cNvSpPr/>
          <p:nvPr/>
        </p:nvSpPr>
        <p:spPr bwMode="auto">
          <a:xfrm>
            <a:off x="5256543" y="4746646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3" name="AutoShape 33"/>
          <p:cNvSpPr/>
          <p:nvPr/>
        </p:nvSpPr>
        <p:spPr bwMode="auto">
          <a:xfrm>
            <a:off x="6208391" y="5263982"/>
            <a:ext cx="476317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4" name="AutoShape 34"/>
          <p:cNvSpPr/>
          <p:nvPr/>
        </p:nvSpPr>
        <p:spPr bwMode="auto">
          <a:xfrm>
            <a:off x="7560403" y="3531997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5" name="AutoShape 35"/>
          <p:cNvSpPr/>
          <p:nvPr/>
        </p:nvSpPr>
        <p:spPr bwMode="auto">
          <a:xfrm>
            <a:off x="4906630" y="3511906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6" name="AutoShape 36"/>
          <p:cNvSpPr/>
          <p:nvPr/>
        </p:nvSpPr>
        <p:spPr bwMode="auto">
          <a:xfrm>
            <a:off x="2251238" y="2702418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7" name="AutoShape 37"/>
          <p:cNvSpPr/>
          <p:nvPr/>
        </p:nvSpPr>
        <p:spPr bwMode="auto">
          <a:xfrm>
            <a:off x="2700733" y="2402732"/>
            <a:ext cx="1391198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8" name="AutoShape 38"/>
          <p:cNvSpPr/>
          <p:nvPr/>
        </p:nvSpPr>
        <p:spPr bwMode="auto">
          <a:xfrm>
            <a:off x="4202429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59" name="AutoShape 39"/>
          <p:cNvSpPr/>
          <p:nvPr/>
        </p:nvSpPr>
        <p:spPr bwMode="auto">
          <a:xfrm>
            <a:off x="8773510" y="2702418"/>
            <a:ext cx="1789519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0" name="AutoShape 40"/>
          <p:cNvSpPr/>
          <p:nvPr/>
        </p:nvSpPr>
        <p:spPr bwMode="auto">
          <a:xfrm>
            <a:off x="8766814" y="2402732"/>
            <a:ext cx="1429865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1" name="AutoShape 41"/>
          <p:cNvSpPr/>
          <p:nvPr/>
        </p:nvSpPr>
        <p:spPr bwMode="auto">
          <a:xfrm>
            <a:off x="8480521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2" name="AutoShape 42"/>
          <p:cNvSpPr/>
          <p:nvPr/>
        </p:nvSpPr>
        <p:spPr bwMode="auto">
          <a:xfrm>
            <a:off x="2252912" y="3943856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3" name="AutoShape 43"/>
          <p:cNvSpPr/>
          <p:nvPr/>
        </p:nvSpPr>
        <p:spPr bwMode="auto">
          <a:xfrm>
            <a:off x="2704577" y="3644170"/>
            <a:ext cx="1394049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4" name="AutoShape 44"/>
          <p:cNvSpPr/>
          <p:nvPr/>
        </p:nvSpPr>
        <p:spPr bwMode="auto">
          <a:xfrm>
            <a:off x="4204103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5" name="AutoShape 45"/>
          <p:cNvSpPr/>
          <p:nvPr/>
        </p:nvSpPr>
        <p:spPr bwMode="auto">
          <a:xfrm>
            <a:off x="8745049" y="3943856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6" name="AutoShape 46"/>
          <p:cNvSpPr/>
          <p:nvPr/>
        </p:nvSpPr>
        <p:spPr bwMode="auto">
          <a:xfrm>
            <a:off x="8737515" y="3644170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7" name="AutoShape 47"/>
          <p:cNvSpPr/>
          <p:nvPr/>
        </p:nvSpPr>
        <p:spPr bwMode="auto">
          <a:xfrm>
            <a:off x="8451222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8" name="AutoShape 48"/>
          <p:cNvSpPr/>
          <p:nvPr/>
        </p:nvSpPr>
        <p:spPr bwMode="auto">
          <a:xfrm>
            <a:off x="2252912" y="5175247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9" name="AutoShape 49"/>
          <p:cNvSpPr/>
          <p:nvPr/>
        </p:nvSpPr>
        <p:spPr bwMode="auto">
          <a:xfrm>
            <a:off x="2702444" y="4876399"/>
            <a:ext cx="1389486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0" name="AutoShape 50"/>
          <p:cNvSpPr/>
          <p:nvPr/>
        </p:nvSpPr>
        <p:spPr bwMode="auto">
          <a:xfrm>
            <a:off x="4204103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71" name="AutoShape 51"/>
          <p:cNvSpPr/>
          <p:nvPr/>
        </p:nvSpPr>
        <p:spPr bwMode="auto">
          <a:xfrm>
            <a:off x="8745049" y="5175247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2" name="AutoShape 52"/>
          <p:cNvSpPr/>
          <p:nvPr/>
        </p:nvSpPr>
        <p:spPr bwMode="auto">
          <a:xfrm>
            <a:off x="8737515" y="4876399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3" name="AutoShape 53"/>
          <p:cNvSpPr/>
          <p:nvPr/>
        </p:nvSpPr>
        <p:spPr bwMode="auto">
          <a:xfrm>
            <a:off x="8451222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4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6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2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6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utoUpdateAnimBg="0"/>
      <p:bldP spid="30750" grpId="0" autoUpdateAnimBg="0"/>
      <p:bldP spid="30751" grpId="0" autoUpdateAnimBg="0"/>
      <p:bldP spid="30752" grpId="0" autoUpdateAnimBg="0"/>
      <p:bldP spid="30753" grpId="0" autoUpdateAnimBg="0"/>
      <p:bldP spid="30754" grpId="0" autoUpdateAnimBg="0"/>
      <p:bldP spid="30755" grpId="0" autoUpdateAnimBg="0"/>
      <p:bldP spid="30756" grpId="0" autoUpdateAnimBg="0"/>
      <p:bldP spid="30757" grpId="0" autoUpdateAnimBg="0"/>
      <p:bldP spid="30759" grpId="0" autoUpdateAnimBg="0"/>
      <p:bldP spid="30760" grpId="0" autoUpdateAnimBg="0"/>
      <p:bldP spid="30762" grpId="0" autoUpdateAnimBg="0"/>
      <p:bldP spid="30763" grpId="0" autoUpdateAnimBg="0"/>
      <p:bldP spid="30765" grpId="0" autoUpdateAnimBg="0"/>
      <p:bldP spid="30766" grpId="0" autoUpdateAnimBg="0"/>
      <p:bldP spid="30768" grpId="0" autoUpdateAnimBg="0"/>
      <p:bldP spid="30769" grpId="0" autoUpdateAnimBg="0"/>
      <p:bldP spid="30771" grpId="0" autoUpdateAnimBg="0"/>
      <p:bldP spid="307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/>
          <p:nvPr/>
        </p:nvGrpSpPr>
        <p:grpSpPr bwMode="auto">
          <a:xfrm>
            <a:off x="4868381" y="2301954"/>
            <a:ext cx="3092556" cy="3089647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/>
          <p:nvPr/>
        </p:nvGrpSpPr>
        <p:grpSpPr bwMode="auto">
          <a:xfrm>
            <a:off x="5106829" y="2546945"/>
            <a:ext cx="3483669" cy="2606208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/>
          <p:nvPr/>
        </p:nvGrpSpPr>
        <p:grpSpPr bwMode="auto">
          <a:xfrm>
            <a:off x="5316926" y="2757040"/>
            <a:ext cx="2638923" cy="2750151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/>
          <p:nvPr/>
        </p:nvGrpSpPr>
        <p:grpSpPr bwMode="auto">
          <a:xfrm>
            <a:off x="4883648" y="2967136"/>
            <a:ext cx="2454998" cy="2538600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 bwMode="auto">
          <a:xfrm>
            <a:off x="4242456" y="3182322"/>
            <a:ext cx="2881733" cy="1374711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/>
          <p:nvPr/>
        </p:nvGrpSpPr>
        <p:grpSpPr bwMode="auto">
          <a:xfrm>
            <a:off x="4882922" y="2298318"/>
            <a:ext cx="2030444" cy="2047164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8451646" y="2555667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8445830" y="2296137"/>
            <a:ext cx="1189329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8197204" y="233248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8945989" y="3963093"/>
            <a:ext cx="1433059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8939445" y="3703562"/>
            <a:ext cx="1189330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8690820" y="373991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8300435" y="5402506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8293892" y="5142974"/>
            <a:ext cx="1190107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8045267" y="5179324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83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944180" y="5459209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3191247" y="5198953"/>
            <a:ext cx="1230045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4505621" y="5236028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2389498" y="4012527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2636565" y="3752270"/>
            <a:ext cx="1230044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3927675" y="378934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948541" y="2561483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3197523" y="2301953"/>
            <a:ext cx="1236126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4509983" y="233830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2009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49706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9"/>
          <p:cNvSpPr txBox="1"/>
          <p:nvPr/>
        </p:nvSpPr>
        <p:spPr>
          <a:xfrm>
            <a:off x="2154617" y="3235135"/>
            <a:ext cx="4274758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154617" y="5005245"/>
            <a:ext cx="4274758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54617" y="2531742"/>
            <a:ext cx="22821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04348" y="1312863"/>
            <a:ext cx="4960780" cy="5183187"/>
            <a:chOff x="7195062" y="1168053"/>
            <a:chExt cx="4960780" cy="544688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526559" y="4925296"/>
            <a:ext cx="1538569" cy="1595002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10640859" y="5177284"/>
            <a:ext cx="128607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-Turn Arrow 64"/>
          <p:cNvSpPr/>
          <p:nvPr/>
        </p:nvSpPr>
        <p:spPr>
          <a:xfrm rot="10800000">
            <a:off x="2223733" y="5135992"/>
            <a:ext cx="1972669" cy="558246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U-Turn Arrow 92"/>
          <p:cNvSpPr/>
          <p:nvPr/>
        </p:nvSpPr>
        <p:spPr>
          <a:xfrm rot="10800000">
            <a:off x="4414843" y="5135992"/>
            <a:ext cx="1930800" cy="558246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U-Turn Arrow 94"/>
          <p:cNvSpPr/>
          <p:nvPr/>
        </p:nvSpPr>
        <p:spPr>
          <a:xfrm rot="10800000">
            <a:off x="6477920" y="5135992"/>
            <a:ext cx="1830881" cy="558246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U-Turn Arrow 95"/>
          <p:cNvSpPr/>
          <p:nvPr/>
        </p:nvSpPr>
        <p:spPr>
          <a:xfrm rot="10800000">
            <a:off x="8406294" y="5135992"/>
            <a:ext cx="2105251" cy="558246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38348" y="3449127"/>
            <a:ext cx="1997505" cy="1674734"/>
            <a:chOff x="836612" y="1047750"/>
            <a:chExt cx="1635947" cy="1371600"/>
          </a:xfrm>
        </p:grpSpPr>
        <p:sp>
          <p:nvSpPr>
            <p:cNvPr id="44" name="Rounded Rectangle 43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 Placeholder 3"/>
            <p:cNvSpPr txBox="1"/>
            <p:nvPr/>
          </p:nvSpPr>
          <p:spPr>
            <a:xfrm>
              <a:off x="1010063" y="1310076"/>
              <a:ext cx="1024697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Isosceles Triangle 46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63922" y="3449127"/>
            <a:ext cx="1997505" cy="1674734"/>
            <a:chOff x="836612" y="1047750"/>
            <a:chExt cx="1635947" cy="1371600"/>
          </a:xfrm>
        </p:grpSpPr>
        <p:sp>
          <p:nvSpPr>
            <p:cNvPr id="52" name="Isosceles Triangle 51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 Placeholder 3"/>
            <p:cNvSpPr txBox="1"/>
            <p:nvPr/>
          </p:nvSpPr>
          <p:spPr>
            <a:xfrm>
              <a:off x="986322" y="1310075"/>
              <a:ext cx="1072178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96318" y="3449127"/>
            <a:ext cx="1997505" cy="1674734"/>
            <a:chOff x="836612" y="1047750"/>
            <a:chExt cx="1635947" cy="1371600"/>
          </a:xfrm>
        </p:grpSpPr>
        <p:sp>
          <p:nvSpPr>
            <p:cNvPr id="54" name="Isosceles Triangle 53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999136" y="1337156"/>
              <a:ext cx="1046551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618519" y="3449127"/>
            <a:ext cx="1997505" cy="1674734"/>
            <a:chOff x="836612" y="1047750"/>
            <a:chExt cx="1635947" cy="1371600"/>
          </a:xfrm>
        </p:grpSpPr>
        <p:sp>
          <p:nvSpPr>
            <p:cNvPr id="58" name="Isosceles Triangle 57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993277" y="1337156"/>
              <a:ext cx="1058269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616025" y="3449127"/>
            <a:ext cx="1674735" cy="1674734"/>
            <a:chOff x="836612" y="1047750"/>
            <a:chExt cx="1371600" cy="1371600"/>
          </a:xfrm>
        </p:grpSpPr>
        <p:sp>
          <p:nvSpPr>
            <p:cNvPr id="63" name="Rounded Rectangle 62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998167" y="1337156"/>
              <a:ext cx="1048492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279"/>
          <p:cNvGrpSpPr/>
          <p:nvPr/>
        </p:nvGrpSpPr>
        <p:grpSpPr>
          <a:xfrm>
            <a:off x="1931040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69" name="Teardrop 6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71" name="Group 279"/>
          <p:cNvGrpSpPr/>
          <p:nvPr/>
        </p:nvGrpSpPr>
        <p:grpSpPr>
          <a:xfrm>
            <a:off x="3939513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74" name="Teardrop 7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80" name="Group 279"/>
          <p:cNvGrpSpPr/>
          <p:nvPr/>
        </p:nvGrpSpPr>
        <p:grpSpPr>
          <a:xfrm>
            <a:off x="5947984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81" name="Teardrop 8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85" name="Group 279"/>
          <p:cNvGrpSpPr/>
          <p:nvPr/>
        </p:nvGrpSpPr>
        <p:grpSpPr>
          <a:xfrm>
            <a:off x="7956457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88" name="Teardrop 8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90" name="Group 279"/>
          <p:cNvGrpSpPr/>
          <p:nvPr/>
        </p:nvGrpSpPr>
        <p:grpSpPr>
          <a:xfrm>
            <a:off x="9964933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91" name="Teardrop 9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3" grpId="0" animBg="1"/>
      <p:bldP spid="95" grpId="0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0" name="Group 3290"/>
          <p:cNvGrpSpPr/>
          <p:nvPr/>
        </p:nvGrpSpPr>
        <p:grpSpPr>
          <a:xfrm>
            <a:off x="0" y="1367769"/>
            <a:ext cx="6387556" cy="5274912"/>
            <a:chOff x="-1646303" y="0"/>
            <a:chExt cx="12113363" cy="10003343"/>
          </a:xfrm>
        </p:grpSpPr>
        <p:sp>
          <p:nvSpPr>
            <p:cNvPr id="3271" name="Shape 3271"/>
            <p:cNvSpPr/>
            <p:nvPr/>
          </p:nvSpPr>
          <p:spPr>
            <a:xfrm>
              <a:off x="-1636724" y="1991671"/>
              <a:ext cx="3756471" cy="12057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2" name="Shape 3272"/>
            <p:cNvSpPr/>
            <p:nvPr/>
          </p:nvSpPr>
          <p:spPr>
            <a:xfrm>
              <a:off x="-1646303" y="3188891"/>
              <a:ext cx="3778204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3" name="Shape 3273"/>
            <p:cNvSpPr/>
            <p:nvPr/>
          </p:nvSpPr>
          <p:spPr>
            <a:xfrm>
              <a:off x="-1646303" y="4386111"/>
              <a:ext cx="3778204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4" name="Shape 3274"/>
            <p:cNvSpPr/>
            <p:nvPr/>
          </p:nvSpPr>
          <p:spPr>
            <a:xfrm>
              <a:off x="-1646303" y="5555779"/>
              <a:ext cx="3778204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5" name="Shape 3275"/>
            <p:cNvSpPr/>
            <p:nvPr/>
          </p:nvSpPr>
          <p:spPr>
            <a:xfrm>
              <a:off x="-1636724" y="6764597"/>
              <a:ext cx="3756471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59" name="Shape 3259"/>
            <p:cNvSpPr/>
            <p:nvPr/>
          </p:nvSpPr>
          <p:spPr>
            <a:xfrm>
              <a:off x="6065230" y="6821586"/>
              <a:ext cx="4381730" cy="114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0" name="Shape 3260"/>
            <p:cNvSpPr/>
            <p:nvPr/>
          </p:nvSpPr>
          <p:spPr>
            <a:xfrm>
              <a:off x="6085331" y="5620846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1" name="Shape 3261"/>
            <p:cNvSpPr/>
            <p:nvPr/>
          </p:nvSpPr>
          <p:spPr>
            <a:xfrm>
              <a:off x="6085325" y="4401350"/>
              <a:ext cx="4381729" cy="120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2" name="Shape 3262"/>
            <p:cNvSpPr/>
            <p:nvPr/>
          </p:nvSpPr>
          <p:spPr>
            <a:xfrm>
              <a:off x="6067213" y="4386181"/>
              <a:ext cx="3478230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3" name="Shape 3263"/>
            <p:cNvSpPr/>
            <p:nvPr/>
          </p:nvSpPr>
          <p:spPr>
            <a:xfrm>
              <a:off x="6085325" y="3173320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4" name="Shape 3264"/>
            <p:cNvSpPr/>
            <p:nvPr/>
          </p:nvSpPr>
          <p:spPr>
            <a:xfrm>
              <a:off x="6082670" y="1951919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265" name="image2.png"/>
            <p:cNvPicPr/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7991742" cy="1000334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3266" name="Shape 3266"/>
            <p:cNvSpPr/>
            <p:nvPr/>
          </p:nvSpPr>
          <p:spPr>
            <a:xfrm>
              <a:off x="2387685" y="1991672"/>
              <a:ext cx="3377551" cy="120571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7" name="Shape 3267"/>
            <p:cNvSpPr/>
            <p:nvPr/>
          </p:nvSpPr>
          <p:spPr>
            <a:xfrm>
              <a:off x="2382945" y="3187673"/>
              <a:ext cx="3389692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8" name="Shape 3268"/>
            <p:cNvSpPr/>
            <p:nvPr/>
          </p:nvSpPr>
          <p:spPr>
            <a:xfrm>
              <a:off x="2370245" y="4386112"/>
              <a:ext cx="3412431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9" name="Shape 3269"/>
            <p:cNvSpPr/>
            <p:nvPr/>
          </p:nvSpPr>
          <p:spPr>
            <a:xfrm>
              <a:off x="2374985" y="5555778"/>
              <a:ext cx="3402951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0" name="Shape 3270"/>
            <p:cNvSpPr/>
            <p:nvPr/>
          </p:nvSpPr>
          <p:spPr>
            <a:xfrm>
              <a:off x="2374985" y="6759738"/>
              <a:ext cx="3397652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6" name="Shape 3276"/>
            <p:cNvSpPr/>
            <p:nvPr/>
          </p:nvSpPr>
          <p:spPr>
            <a:xfrm>
              <a:off x="6064558" y="1940941"/>
              <a:ext cx="3478231" cy="12057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7" name="Shape 3277"/>
            <p:cNvSpPr/>
            <p:nvPr/>
          </p:nvSpPr>
          <p:spPr>
            <a:xfrm>
              <a:off x="6067213" y="3162342"/>
              <a:ext cx="3478230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" name="Shape 3278"/>
            <p:cNvSpPr/>
            <p:nvPr/>
          </p:nvSpPr>
          <p:spPr>
            <a:xfrm>
              <a:off x="6067219" y="5609868"/>
              <a:ext cx="3478230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" name="Shape 3279"/>
            <p:cNvSpPr/>
            <p:nvPr/>
          </p:nvSpPr>
          <p:spPr>
            <a:xfrm>
              <a:off x="6072518" y="6810608"/>
              <a:ext cx="3478229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0" name="Shape 3280"/>
            <p:cNvSpPr/>
            <p:nvPr/>
          </p:nvSpPr>
          <p:spPr>
            <a:xfrm>
              <a:off x="10181681" y="2385692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1" name="Shape 3281"/>
            <p:cNvSpPr/>
            <p:nvPr/>
          </p:nvSpPr>
          <p:spPr>
            <a:xfrm>
              <a:off x="10194381" y="3608243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2" name="Shape 3282"/>
            <p:cNvSpPr/>
            <p:nvPr/>
          </p:nvSpPr>
          <p:spPr>
            <a:xfrm>
              <a:off x="10181681" y="4833156"/>
              <a:ext cx="256817" cy="3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3" name="Shape 3283"/>
            <p:cNvSpPr/>
            <p:nvPr/>
          </p:nvSpPr>
          <p:spPr>
            <a:xfrm>
              <a:off x="10181681" y="6049166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4" name="Shape 3284"/>
            <p:cNvSpPr/>
            <p:nvPr/>
          </p:nvSpPr>
          <p:spPr>
            <a:xfrm>
              <a:off x="10168982" y="7199887"/>
              <a:ext cx="256816" cy="3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5" name="Shape 3285"/>
            <p:cNvSpPr/>
            <p:nvPr/>
          </p:nvSpPr>
          <p:spPr>
            <a:xfrm>
              <a:off x="2896911" y="2379309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6" name="Shape 3286"/>
            <p:cNvSpPr/>
            <p:nvPr/>
          </p:nvSpPr>
          <p:spPr>
            <a:xfrm>
              <a:off x="2896911" y="4777688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7" name="Shape 3287"/>
            <p:cNvSpPr/>
            <p:nvPr/>
          </p:nvSpPr>
          <p:spPr>
            <a:xfrm>
              <a:off x="2926593" y="3532914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8" name="Shape 3288"/>
            <p:cNvSpPr/>
            <p:nvPr/>
          </p:nvSpPr>
          <p:spPr>
            <a:xfrm>
              <a:off x="2895382" y="7196457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9" name="Shape 3289"/>
            <p:cNvSpPr/>
            <p:nvPr/>
          </p:nvSpPr>
          <p:spPr>
            <a:xfrm>
              <a:off x="2843806" y="6022462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95" name="Group 3295"/>
          <p:cNvGrpSpPr/>
          <p:nvPr/>
        </p:nvGrpSpPr>
        <p:grpSpPr>
          <a:xfrm>
            <a:off x="7431833" y="2223301"/>
            <a:ext cx="3332543" cy="731560"/>
            <a:chOff x="0" y="0"/>
            <a:chExt cx="6319834" cy="1387327"/>
          </a:xfrm>
        </p:grpSpPr>
        <p:sp>
          <p:nvSpPr>
            <p:cNvPr id="3291" name="Shape 3291"/>
            <p:cNvSpPr/>
            <p:nvPr/>
          </p:nvSpPr>
          <p:spPr>
            <a:xfrm>
              <a:off x="0" y="242490"/>
              <a:ext cx="864618" cy="114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2" name="Shape 3292"/>
            <p:cNvSpPr/>
            <p:nvPr/>
          </p:nvSpPr>
          <p:spPr>
            <a:xfrm>
              <a:off x="211871" y="348548"/>
              <a:ext cx="759984" cy="890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3" name="Shape 3293"/>
            <p:cNvSpPr/>
            <p:nvPr/>
          </p:nvSpPr>
          <p:spPr>
            <a:xfrm>
              <a:off x="1231281" y="0"/>
              <a:ext cx="2383308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4" name="Shape 3294"/>
            <p:cNvSpPr/>
            <p:nvPr/>
          </p:nvSpPr>
          <p:spPr>
            <a:xfrm>
              <a:off x="1269382" y="539890"/>
              <a:ext cx="5050452" cy="5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00" name="Group 3300"/>
          <p:cNvGrpSpPr/>
          <p:nvPr/>
        </p:nvGrpSpPr>
        <p:grpSpPr>
          <a:xfrm>
            <a:off x="7431833" y="2941672"/>
            <a:ext cx="3342588" cy="728862"/>
            <a:chOff x="0" y="0"/>
            <a:chExt cx="6338884" cy="1382212"/>
          </a:xfrm>
        </p:grpSpPr>
        <p:sp>
          <p:nvSpPr>
            <p:cNvPr id="3296" name="Shape 3296"/>
            <p:cNvSpPr/>
            <p:nvPr/>
          </p:nvSpPr>
          <p:spPr>
            <a:xfrm>
              <a:off x="0" y="237374"/>
              <a:ext cx="864618" cy="114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7" name="Shape 3297"/>
            <p:cNvSpPr/>
            <p:nvPr/>
          </p:nvSpPr>
          <p:spPr>
            <a:xfrm>
              <a:off x="211872" y="310448"/>
              <a:ext cx="759984" cy="89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8" name="Shape 3298"/>
            <p:cNvSpPr/>
            <p:nvPr/>
          </p:nvSpPr>
          <p:spPr>
            <a:xfrm>
              <a:off x="1250331" y="0"/>
              <a:ext cx="2383308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9" name="Shape 3299"/>
            <p:cNvSpPr/>
            <p:nvPr/>
          </p:nvSpPr>
          <p:spPr>
            <a:xfrm>
              <a:off x="1288431" y="539891"/>
              <a:ext cx="5050453" cy="5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05" name="Group 3305"/>
          <p:cNvGrpSpPr/>
          <p:nvPr/>
        </p:nvGrpSpPr>
        <p:grpSpPr>
          <a:xfrm>
            <a:off x="7431833" y="3646650"/>
            <a:ext cx="3342588" cy="743204"/>
            <a:chOff x="0" y="0"/>
            <a:chExt cx="6338884" cy="1409410"/>
          </a:xfrm>
        </p:grpSpPr>
        <p:sp>
          <p:nvSpPr>
            <p:cNvPr id="3301" name="Shape 3301"/>
            <p:cNvSpPr/>
            <p:nvPr/>
          </p:nvSpPr>
          <p:spPr>
            <a:xfrm>
              <a:off x="0" y="264572"/>
              <a:ext cx="864618" cy="114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2" name="Shape 3302"/>
            <p:cNvSpPr/>
            <p:nvPr/>
          </p:nvSpPr>
          <p:spPr>
            <a:xfrm>
              <a:off x="211872" y="297748"/>
              <a:ext cx="759984" cy="89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3" name="Shape 3303"/>
            <p:cNvSpPr/>
            <p:nvPr/>
          </p:nvSpPr>
          <p:spPr>
            <a:xfrm>
              <a:off x="1250331" y="0"/>
              <a:ext cx="2383308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FBBE48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4" name="Shape 3304"/>
            <p:cNvSpPr/>
            <p:nvPr/>
          </p:nvSpPr>
          <p:spPr>
            <a:xfrm>
              <a:off x="1288431" y="539891"/>
              <a:ext cx="5050453" cy="5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10" name="Group 3310"/>
          <p:cNvGrpSpPr/>
          <p:nvPr/>
        </p:nvGrpSpPr>
        <p:grpSpPr>
          <a:xfrm>
            <a:off x="7431833" y="4366950"/>
            <a:ext cx="3318576" cy="730655"/>
            <a:chOff x="0" y="0"/>
            <a:chExt cx="6293347" cy="1385612"/>
          </a:xfrm>
        </p:grpSpPr>
        <p:sp>
          <p:nvSpPr>
            <p:cNvPr id="3306" name="Shape 3306"/>
            <p:cNvSpPr/>
            <p:nvPr/>
          </p:nvSpPr>
          <p:spPr>
            <a:xfrm>
              <a:off x="0" y="240774"/>
              <a:ext cx="864618" cy="114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7" name="Shape 3307"/>
            <p:cNvSpPr/>
            <p:nvPr/>
          </p:nvSpPr>
          <p:spPr>
            <a:xfrm>
              <a:off x="211871" y="310903"/>
              <a:ext cx="759984" cy="89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8" name="Shape 3308"/>
            <p:cNvSpPr/>
            <p:nvPr/>
          </p:nvSpPr>
          <p:spPr>
            <a:xfrm>
              <a:off x="1204794" y="0"/>
              <a:ext cx="2383308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9" name="Shape 3309"/>
            <p:cNvSpPr/>
            <p:nvPr/>
          </p:nvSpPr>
          <p:spPr>
            <a:xfrm>
              <a:off x="1242895" y="539891"/>
              <a:ext cx="5050452" cy="5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15" name="Group 3315"/>
          <p:cNvGrpSpPr/>
          <p:nvPr/>
        </p:nvGrpSpPr>
        <p:grpSpPr>
          <a:xfrm>
            <a:off x="7431833" y="5087249"/>
            <a:ext cx="3332542" cy="710014"/>
            <a:chOff x="0" y="0"/>
            <a:chExt cx="6319833" cy="1346470"/>
          </a:xfrm>
        </p:grpSpPr>
        <p:sp>
          <p:nvSpPr>
            <p:cNvPr id="3311" name="Shape 3311"/>
            <p:cNvSpPr/>
            <p:nvPr/>
          </p:nvSpPr>
          <p:spPr>
            <a:xfrm>
              <a:off x="0" y="201631"/>
              <a:ext cx="864618" cy="114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2" name="Shape 3312"/>
            <p:cNvSpPr/>
            <p:nvPr/>
          </p:nvSpPr>
          <p:spPr>
            <a:xfrm>
              <a:off x="211872" y="256956"/>
              <a:ext cx="759984" cy="890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3" name="Shape 3313"/>
            <p:cNvSpPr/>
            <p:nvPr/>
          </p:nvSpPr>
          <p:spPr>
            <a:xfrm>
              <a:off x="1231279" y="0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314" name="Shape 3314"/>
            <p:cNvSpPr/>
            <p:nvPr/>
          </p:nvSpPr>
          <p:spPr>
            <a:xfrm>
              <a:off x="1269380" y="539892"/>
              <a:ext cx="5050453" cy="534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0" grpId="0" advAuto="0"/>
      <p:bldP spid="3295" grpId="0" advAuto="0"/>
      <p:bldP spid="3300" grpId="0" advAuto="0"/>
      <p:bldP spid="3305" grpId="0" advAuto="0"/>
      <p:bldP spid="3310" grpId="0" advAuto="0"/>
      <p:bldP spid="3315" grpId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82958" y="2351414"/>
            <a:ext cx="1933961" cy="1725045"/>
            <a:chOff x="3019011" y="1562514"/>
            <a:chExt cx="1543050" cy="1376363"/>
          </a:xfrm>
        </p:grpSpPr>
        <p:sp>
          <p:nvSpPr>
            <p:cNvPr id="4" name="Rectangle 3"/>
            <p:cNvSpPr/>
            <p:nvPr/>
          </p:nvSpPr>
          <p:spPr>
            <a:xfrm>
              <a:off x="3019011" y="1562514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390611" y="1562515"/>
              <a:ext cx="171450" cy="1376362"/>
              <a:chOff x="1447799" y="1047750"/>
              <a:chExt cx="609602" cy="335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lowchart: Manual Input 23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lowchart: Manual Input 24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482958" y="4068933"/>
            <a:ext cx="1933961" cy="1727434"/>
            <a:chOff x="3019011" y="2932872"/>
            <a:chExt cx="1543050" cy="1378268"/>
          </a:xfrm>
        </p:grpSpPr>
        <p:sp>
          <p:nvSpPr>
            <p:cNvPr id="7" name="Rectangle 6"/>
            <p:cNvSpPr/>
            <p:nvPr/>
          </p:nvSpPr>
          <p:spPr>
            <a:xfrm>
              <a:off x="3019011" y="2932872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flipH="1">
              <a:off x="4390611" y="2934778"/>
              <a:ext cx="171450" cy="1376362"/>
              <a:chOff x="1447799" y="1047750"/>
              <a:chExt cx="609602" cy="335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Flowchart: Manual Input 26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416919" y="2351414"/>
            <a:ext cx="1933961" cy="1725045"/>
            <a:chOff x="4562061" y="1562514"/>
            <a:chExt cx="1543050" cy="1376363"/>
          </a:xfrm>
        </p:grpSpPr>
        <p:sp>
          <p:nvSpPr>
            <p:cNvPr id="9" name="Rectangle 8"/>
            <p:cNvSpPr/>
            <p:nvPr/>
          </p:nvSpPr>
          <p:spPr>
            <a:xfrm flipH="1">
              <a:off x="4733511" y="1562514"/>
              <a:ext cx="1371600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62061" y="1562515"/>
              <a:ext cx="171450" cy="1376362"/>
              <a:chOff x="1447799" y="1047750"/>
              <a:chExt cx="609602" cy="335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0" name="Flowchart: Manual Input 29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lowchart: Manual Input 30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16919" y="4068933"/>
            <a:ext cx="1933961" cy="1727434"/>
            <a:chOff x="4562061" y="2932872"/>
            <a:chExt cx="1543050" cy="1378268"/>
          </a:xfrm>
        </p:grpSpPr>
        <p:sp>
          <p:nvSpPr>
            <p:cNvPr id="11" name="Rectangle 10"/>
            <p:cNvSpPr/>
            <p:nvPr/>
          </p:nvSpPr>
          <p:spPr>
            <a:xfrm flipH="1">
              <a:off x="4733511" y="2932872"/>
              <a:ext cx="13716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62061" y="2934778"/>
              <a:ext cx="171450" cy="1376362"/>
              <a:chOff x="1447799" y="1047750"/>
              <a:chExt cx="609602" cy="33528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lowchart: Manual Input 32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lowchart: Manual Input 33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4231135" y="2282541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4960480" y="2943029"/>
            <a:ext cx="493438" cy="53584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4231135" y="4000062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7695002" y="228254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 flipH="1">
            <a:off x="7695002" y="400006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3947793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3947793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Text Placeholder 3"/>
          <p:cNvSpPr txBox="1"/>
          <p:nvPr/>
        </p:nvSpPr>
        <p:spPr>
          <a:xfrm>
            <a:off x="8404280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8404280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9" name="Freeform 144"/>
          <p:cNvSpPr>
            <a:spLocks noEditPoints="1"/>
          </p:cNvSpPr>
          <p:nvPr/>
        </p:nvSpPr>
        <p:spPr bwMode="auto">
          <a:xfrm>
            <a:off x="4817223" y="4690364"/>
            <a:ext cx="549149" cy="47621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66"/>
          <p:cNvSpPr>
            <a:spLocks noEditPoints="1"/>
          </p:cNvSpPr>
          <p:nvPr/>
        </p:nvSpPr>
        <p:spPr bwMode="auto">
          <a:xfrm>
            <a:off x="7395839" y="2965224"/>
            <a:ext cx="487862" cy="49145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34"/>
          <p:cNvSpPr/>
          <p:nvPr/>
        </p:nvSpPr>
        <p:spPr bwMode="auto">
          <a:xfrm>
            <a:off x="7395837" y="4656881"/>
            <a:ext cx="535892" cy="543182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3437" y="4555132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9250" y="2859161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9837" y="285572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19837" y="456796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35" grpId="0"/>
      <p:bldP spid="36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rot="10800000">
            <a:off x="6146497" y="1966094"/>
            <a:ext cx="1258002" cy="1025467"/>
            <a:chOff x="3456897" y="3211271"/>
            <a:chExt cx="1232193" cy="1004428"/>
          </a:xfrm>
        </p:grpSpPr>
        <p:sp>
          <p:nvSpPr>
            <p:cNvPr id="9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664510" y="2463521"/>
            <a:ext cx="149729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 rot="10800000">
            <a:off x="6614699" y="3681512"/>
            <a:ext cx="1258002" cy="1025467"/>
            <a:chOff x="3456897" y="3211271"/>
            <a:chExt cx="1232193" cy="1004428"/>
          </a:xfrm>
        </p:grpSpPr>
        <p:sp>
          <p:nvSpPr>
            <p:cNvPr id="16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188044" y="4200886"/>
            <a:ext cx="242665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rot="10800000">
            <a:off x="5489100" y="5213070"/>
            <a:ext cx="1258002" cy="1025467"/>
            <a:chOff x="3456897" y="3211271"/>
            <a:chExt cx="1232193" cy="1004428"/>
          </a:xfrm>
        </p:grpSpPr>
        <p:sp>
          <p:nvSpPr>
            <p:cNvPr id="21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424630" y="5725804"/>
            <a:ext cx="307977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467068" y="2305975"/>
            <a:ext cx="801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52623" y="4030732"/>
            <a:ext cx="801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13677" y="5540991"/>
            <a:ext cx="801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8" name="TextBox 39"/>
          <p:cNvSpPr txBox="1"/>
          <p:nvPr/>
        </p:nvSpPr>
        <p:spPr>
          <a:xfrm>
            <a:off x="7588526" y="2088695"/>
            <a:ext cx="374441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8058426" y="3787990"/>
            <a:ext cx="374441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6906591" y="5388190"/>
            <a:ext cx="374441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63144" y="1373835"/>
            <a:ext cx="3681418" cy="6457680"/>
            <a:chOff x="998087" y="1374200"/>
            <a:chExt cx="4123216" cy="723265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898326">
              <a:off x="998087" y="1374200"/>
              <a:ext cx="4123216" cy="723265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 rot="922058">
              <a:off x="1610762" y="2427138"/>
              <a:ext cx="2935743" cy="5126774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112015" y="1300747"/>
            <a:ext cx="3681418" cy="6457680"/>
            <a:chOff x="-3410131" y="1301112"/>
            <a:chExt cx="4123216" cy="72326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410131" y="1301112"/>
              <a:ext cx="4123216" cy="723265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2781609" y="2305975"/>
              <a:ext cx="2935743" cy="5126774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917207" cy="7239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1243487" y="1113625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1255761" y="2129286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928" y="226836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928" y="3275268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928" y="428217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109928" y="528907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8068419" y="227442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8068419" y="328132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8068419" y="428822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8068419" y="529512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706522" y="2073564"/>
            <a:ext cx="2580877" cy="3051270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337434" y="5211921"/>
            <a:ext cx="1319053" cy="1058034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0110" y="2275783"/>
            <a:ext cx="2133701" cy="1909762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936457" y="2712098"/>
            <a:ext cx="505538" cy="505538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5888" y="2722520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36457" y="3570120"/>
            <a:ext cx="505538" cy="5055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5888" y="3580542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6457" y="4512428"/>
            <a:ext cx="505538" cy="5055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65888" y="4522850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36457" y="5368421"/>
            <a:ext cx="505538" cy="5055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5888" y="5378843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/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/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/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/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/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/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/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/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288394"/>
            <a:ext cx="12858749" cy="637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787321" y="3668872"/>
            <a:ext cx="528410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971800" y="4080030"/>
            <a:ext cx="6915150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 smtClean="0">
                <a:solidFill>
                  <a:schemeClr val="accent2"/>
                </a:solidFill>
                <a:cs typeface="Arial" panose="020B0604020202020204" pitchFamily="34" charset="0"/>
              </a:rPr>
              <a:t>THANK YOU</a:t>
            </a:r>
            <a:endParaRPr lang="zh-CN" altLang="en-US" sz="8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4750" y="1417493"/>
            <a:ext cx="5429250" cy="149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99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9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474642"/>
            <a:ext cx="2771272" cy="271774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1293464" y="1371620"/>
            <a:ext cx="3000215" cy="418892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5882030"/>
            <a:ext cx="11233150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80382" y="4358761"/>
            <a:ext cx="2613203" cy="865808"/>
            <a:chOff x="680210" y="1949615"/>
            <a:chExt cx="1718591" cy="616167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680210" y="2171520"/>
              <a:ext cx="171859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210" y="1949615"/>
              <a:ext cx="1330361" cy="1533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69404" y="1474642"/>
            <a:ext cx="2771272" cy="2717747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4941539" y="1371620"/>
            <a:ext cx="3000215" cy="418892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173738" y="4358760"/>
            <a:ext cx="2569913" cy="865810"/>
            <a:chOff x="578159" y="1949614"/>
            <a:chExt cx="1777231" cy="616168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77723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474642"/>
            <a:ext cx="2771272" cy="2717747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8589614" y="1371620"/>
            <a:ext cx="3000215" cy="418892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823803" y="4358760"/>
            <a:ext cx="2569911" cy="865810"/>
            <a:chOff x="578159" y="1949614"/>
            <a:chExt cx="1971069" cy="616168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3942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20" grpId="0"/>
      <p:bldP spid="30" grpId="0" animBg="1"/>
      <p:bldP spid="31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461198" y="2634849"/>
            <a:ext cx="2948549" cy="2541855"/>
          </a:xfrm>
          <a:prstGeom prst="hexagon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800797" y="2634849"/>
            <a:ext cx="2948549" cy="2541855"/>
          </a:xfrm>
          <a:prstGeom prst="hexagon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136573" y="2634849"/>
            <a:ext cx="2948549" cy="2541855"/>
          </a:xfrm>
          <a:prstGeom prst="hexagon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8472350" y="2634849"/>
            <a:ext cx="2948549" cy="2541855"/>
          </a:xfrm>
          <a:prstGeom prst="hexagon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545689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2012143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3885288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351742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6221063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687518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556840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9023295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5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 www.2ppt.com">
  <a:themeElements>
    <a:clrScheme name="自定义 333">
      <a:dk1>
        <a:sysClr val="windowText" lastClr="000000"/>
      </a:dk1>
      <a:lt1>
        <a:sysClr val="window" lastClr="FFFFFF"/>
      </a:lt1>
      <a:dk2>
        <a:srgbClr val="0956A6"/>
      </a:dk2>
      <a:lt2>
        <a:srgbClr val="E7E6E6"/>
      </a:lt2>
      <a:accent1>
        <a:srgbClr val="66BB40"/>
      </a:accent1>
      <a:accent2>
        <a:srgbClr val="0956A6"/>
      </a:accent2>
      <a:accent3>
        <a:srgbClr val="66BB40"/>
      </a:accent3>
      <a:accent4>
        <a:srgbClr val="0956A6"/>
      </a:accent4>
      <a:accent5>
        <a:srgbClr val="66BB40"/>
      </a:accent5>
      <a:accent6>
        <a:srgbClr val="0956A6"/>
      </a:accent6>
      <a:hlink>
        <a:srgbClr val="66BB40"/>
      </a:hlink>
      <a:folHlink>
        <a:srgbClr val="0956A6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2601</Words>
  <Application>Microsoft Office PowerPoint</Application>
  <PresentationFormat>自定义</PresentationFormat>
  <Paragraphs>283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FontAwesome</vt:lpstr>
      <vt:lpstr>Gill Sans</vt:lpstr>
      <vt:lpstr>Source Sans Pro ExtraLight</vt:lpstr>
      <vt:lpstr>STIXGeneral-Bold</vt:lpstr>
      <vt:lpstr>STIXGeneral-Regular</vt:lpstr>
      <vt:lpstr>方正正大黑简体</vt:lpstr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2022-03-14T06:13:03Z</dcterms:created>
  <dcterms:modified xsi:type="dcterms:W3CDTF">2023-01-10T05:23:29Z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14B687C851434CF48AD31421CBE6999D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