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40" r:id="rId3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</p:sldIdLst>
  <p:sldSz cx="9144000" cy="5143500" type="screen16x9"/>
  <p:notesSz cx="6858000" cy="9144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C"/>
    <a:srgbClr val="785448"/>
    <a:srgbClr val="F29B26"/>
    <a:srgbClr val="333F4F"/>
    <a:srgbClr val="BD392F"/>
    <a:srgbClr val="8CAE48"/>
    <a:srgbClr val="1EA185"/>
    <a:srgbClr val="52657E"/>
    <a:srgbClr val="1D977D"/>
    <a:srgbClr val="1A8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5" autoAdjust="0"/>
    <p:restoredTop sz="94660"/>
  </p:normalViewPr>
  <p:slideViewPr>
    <p:cSldViewPr showGuides="1">
      <p:cViewPr>
        <p:scale>
          <a:sx n="50" d="100"/>
          <a:sy n="50" d="100"/>
        </p:scale>
        <p:origin x="-972" y="-18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7" Type="http://schemas.openxmlformats.org/officeDocument/2006/relationships/tags" Target="tags/tag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'1.0' encoding='UTF-8' standalone='yes'?>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0E814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95C53E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265527680"/>
        <c:axId val="265529216"/>
      </c:barChart>
      <c:catAx>
        <c:axId val="26552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65529216"/>
        <c:crosses val="autoZero"/>
        <c:auto val="1"/>
        <c:lblAlgn val="ctr"/>
        <c:lblOffset val="100"/>
        <c:noMultiLvlLbl val="0"/>
      </c:catAx>
      <c:valAx>
        <c:axId val="265529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65527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BB64-82C3-40D5-AC60-7A00C8971E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8197B-F8C1-44B9-B4D6-4F6A82D8791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9645-561F-47F0-9357-72E27DD8C3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9645-561F-47F0-9357-72E27DD8C3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ACECF-13A4-49C3-B819-E09F9EC134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7740352" y="4515966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www.1ppt.com/jiaoan/  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www.1ppt.com/ziti/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355976" y="4862059"/>
            <a:ext cx="404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52657E"/>
                </a:solidFill>
              </a:defRPr>
            </a:lvl1pPr>
          </a:lstStyle>
          <a:p>
            <a:fld id="{877C4908-FE0A-43F2-B8DA-9F7993525651}" type="slidenum">
              <a:rPr lang="zh-CN" altLang="en-US" smtClean="0"/>
            </a:fld>
            <a:endParaRPr lang="zh-CN" altLang="en-US"/>
          </a:p>
        </p:txBody>
      </p:sp>
      <p:sp>
        <p:nvSpPr>
          <p:cNvPr id="7" name="等腰三角形 6"/>
          <p:cNvSpPr/>
          <p:nvPr userDrawn="1"/>
        </p:nvSpPr>
        <p:spPr>
          <a:xfrm rot="5400000">
            <a:off x="4680780" y="4949331"/>
            <a:ext cx="115188" cy="99300"/>
          </a:xfrm>
          <a:prstGeom prst="triangle">
            <a:avLst/>
          </a:prstGeom>
          <a:solidFill>
            <a:srgbClr val="526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 userDrawn="1"/>
        </p:nvSpPr>
        <p:spPr>
          <a:xfrm rot="16200000" flipH="1">
            <a:off x="4276024" y="4949332"/>
            <a:ext cx="115188" cy="99300"/>
          </a:xfrm>
          <a:prstGeom prst="triangle">
            <a:avLst/>
          </a:prstGeom>
          <a:solidFill>
            <a:srgbClr val="526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2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reeform 5"/>
          <p:cNvSpPr/>
          <p:nvPr/>
        </p:nvSpPr>
        <p:spPr bwMode="auto">
          <a:xfrm>
            <a:off x="114935" y="1863428"/>
            <a:ext cx="587375" cy="347662"/>
          </a:xfrm>
          <a:custGeom>
            <a:avLst/>
            <a:gdLst>
              <a:gd name="T0" fmla="*/ 395 w 462"/>
              <a:gd name="T1" fmla="*/ 135 h 275"/>
              <a:gd name="T2" fmla="*/ 399 w 462"/>
              <a:gd name="T3" fmla="*/ 107 h 275"/>
              <a:gd name="T4" fmla="*/ 292 w 462"/>
              <a:gd name="T5" fmla="*/ 0 h 275"/>
              <a:gd name="T6" fmla="*/ 187 w 462"/>
              <a:gd name="T7" fmla="*/ 90 h 275"/>
              <a:gd name="T8" fmla="*/ 129 w 462"/>
              <a:gd name="T9" fmla="*/ 58 h 275"/>
              <a:gd name="T10" fmla="*/ 59 w 462"/>
              <a:gd name="T11" fmla="*/ 128 h 275"/>
              <a:gd name="T12" fmla="*/ 60 w 462"/>
              <a:gd name="T13" fmla="*/ 135 h 275"/>
              <a:gd name="T14" fmla="*/ 0 w 462"/>
              <a:gd name="T15" fmla="*/ 205 h 275"/>
              <a:gd name="T16" fmla="*/ 67 w 462"/>
              <a:gd name="T17" fmla="*/ 275 h 275"/>
              <a:gd name="T18" fmla="*/ 395 w 462"/>
              <a:gd name="T19" fmla="*/ 275 h 275"/>
              <a:gd name="T20" fmla="*/ 462 w 462"/>
              <a:gd name="T21" fmla="*/ 205 h 275"/>
              <a:gd name="T22" fmla="*/ 395 w 462"/>
              <a:gd name="T23" fmla="*/ 135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275">
                <a:moveTo>
                  <a:pt x="395" y="135"/>
                </a:moveTo>
                <a:cubicBezTo>
                  <a:pt x="398" y="126"/>
                  <a:pt x="399" y="116"/>
                  <a:pt x="399" y="107"/>
                </a:cubicBezTo>
                <a:cubicBezTo>
                  <a:pt x="399" y="47"/>
                  <a:pt x="351" y="0"/>
                  <a:pt x="292" y="0"/>
                </a:cubicBezTo>
                <a:cubicBezTo>
                  <a:pt x="239" y="0"/>
                  <a:pt x="195" y="39"/>
                  <a:pt x="187" y="90"/>
                </a:cubicBezTo>
                <a:cubicBezTo>
                  <a:pt x="174" y="71"/>
                  <a:pt x="153" y="58"/>
                  <a:pt x="129" y="58"/>
                </a:cubicBezTo>
                <a:cubicBezTo>
                  <a:pt x="90" y="58"/>
                  <a:pt x="59" y="90"/>
                  <a:pt x="59" y="128"/>
                </a:cubicBezTo>
                <a:cubicBezTo>
                  <a:pt x="59" y="130"/>
                  <a:pt x="59" y="133"/>
                  <a:pt x="60" y="135"/>
                </a:cubicBezTo>
                <a:cubicBezTo>
                  <a:pt x="26" y="139"/>
                  <a:pt x="0" y="170"/>
                  <a:pt x="0" y="205"/>
                </a:cubicBezTo>
                <a:cubicBezTo>
                  <a:pt x="0" y="242"/>
                  <a:pt x="30" y="275"/>
                  <a:pt x="67" y="275"/>
                </a:cubicBezTo>
                <a:cubicBezTo>
                  <a:pt x="395" y="275"/>
                  <a:pt x="395" y="275"/>
                  <a:pt x="395" y="275"/>
                </a:cubicBezTo>
                <a:cubicBezTo>
                  <a:pt x="432" y="275"/>
                  <a:pt x="462" y="242"/>
                  <a:pt x="462" y="205"/>
                </a:cubicBezTo>
                <a:cubicBezTo>
                  <a:pt x="462" y="168"/>
                  <a:pt x="432" y="135"/>
                  <a:pt x="395" y="135"/>
                </a:cubicBezTo>
                <a:close/>
              </a:path>
            </a:pathLst>
          </a:custGeom>
          <a:solidFill>
            <a:srgbClr val="202F3E">
              <a:alpha val="22000"/>
            </a:srgbClr>
          </a:solidFill>
          <a:ln>
            <a:noFill/>
          </a:ln>
        </p:spPr>
        <p:txBody>
          <a:bodyPr lIns="68580" tIns="34290" rIns="68580" bIns="34290"/>
          <a:lstStyle/>
          <a:p>
            <a:pPr marL="0" marR="0" lvl="0" indent="0" defTabSz="7131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AU" sz="105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"/>
              <a:ea typeface="+mn-ea"/>
            </a:endParaRPr>
          </a:p>
        </p:txBody>
      </p:sp>
      <p:sp>
        <p:nvSpPr>
          <p:cNvPr id="227" name="Freeform 5"/>
          <p:cNvSpPr/>
          <p:nvPr/>
        </p:nvSpPr>
        <p:spPr bwMode="auto">
          <a:xfrm>
            <a:off x="3721483" y="716468"/>
            <a:ext cx="587375" cy="347662"/>
          </a:xfrm>
          <a:custGeom>
            <a:avLst/>
            <a:gdLst>
              <a:gd name="T0" fmla="*/ 395 w 462"/>
              <a:gd name="T1" fmla="*/ 135 h 275"/>
              <a:gd name="T2" fmla="*/ 399 w 462"/>
              <a:gd name="T3" fmla="*/ 107 h 275"/>
              <a:gd name="T4" fmla="*/ 292 w 462"/>
              <a:gd name="T5" fmla="*/ 0 h 275"/>
              <a:gd name="T6" fmla="*/ 187 w 462"/>
              <a:gd name="T7" fmla="*/ 90 h 275"/>
              <a:gd name="T8" fmla="*/ 129 w 462"/>
              <a:gd name="T9" fmla="*/ 58 h 275"/>
              <a:gd name="T10" fmla="*/ 59 w 462"/>
              <a:gd name="T11" fmla="*/ 128 h 275"/>
              <a:gd name="T12" fmla="*/ 60 w 462"/>
              <a:gd name="T13" fmla="*/ 135 h 275"/>
              <a:gd name="T14" fmla="*/ 0 w 462"/>
              <a:gd name="T15" fmla="*/ 205 h 275"/>
              <a:gd name="T16" fmla="*/ 67 w 462"/>
              <a:gd name="T17" fmla="*/ 275 h 275"/>
              <a:gd name="T18" fmla="*/ 395 w 462"/>
              <a:gd name="T19" fmla="*/ 275 h 275"/>
              <a:gd name="T20" fmla="*/ 462 w 462"/>
              <a:gd name="T21" fmla="*/ 205 h 275"/>
              <a:gd name="T22" fmla="*/ 395 w 462"/>
              <a:gd name="T23" fmla="*/ 135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275">
                <a:moveTo>
                  <a:pt x="395" y="135"/>
                </a:moveTo>
                <a:cubicBezTo>
                  <a:pt x="398" y="126"/>
                  <a:pt x="399" y="116"/>
                  <a:pt x="399" y="107"/>
                </a:cubicBezTo>
                <a:cubicBezTo>
                  <a:pt x="399" y="47"/>
                  <a:pt x="351" y="0"/>
                  <a:pt x="292" y="0"/>
                </a:cubicBezTo>
                <a:cubicBezTo>
                  <a:pt x="239" y="0"/>
                  <a:pt x="195" y="39"/>
                  <a:pt x="187" y="90"/>
                </a:cubicBezTo>
                <a:cubicBezTo>
                  <a:pt x="174" y="71"/>
                  <a:pt x="153" y="58"/>
                  <a:pt x="129" y="58"/>
                </a:cubicBezTo>
                <a:cubicBezTo>
                  <a:pt x="90" y="58"/>
                  <a:pt x="59" y="90"/>
                  <a:pt x="59" y="128"/>
                </a:cubicBezTo>
                <a:cubicBezTo>
                  <a:pt x="59" y="130"/>
                  <a:pt x="59" y="133"/>
                  <a:pt x="60" y="135"/>
                </a:cubicBezTo>
                <a:cubicBezTo>
                  <a:pt x="26" y="139"/>
                  <a:pt x="0" y="170"/>
                  <a:pt x="0" y="205"/>
                </a:cubicBezTo>
                <a:cubicBezTo>
                  <a:pt x="0" y="242"/>
                  <a:pt x="30" y="275"/>
                  <a:pt x="67" y="275"/>
                </a:cubicBezTo>
                <a:cubicBezTo>
                  <a:pt x="395" y="275"/>
                  <a:pt x="395" y="275"/>
                  <a:pt x="395" y="275"/>
                </a:cubicBezTo>
                <a:cubicBezTo>
                  <a:pt x="432" y="275"/>
                  <a:pt x="462" y="242"/>
                  <a:pt x="462" y="205"/>
                </a:cubicBezTo>
                <a:cubicBezTo>
                  <a:pt x="462" y="168"/>
                  <a:pt x="432" y="135"/>
                  <a:pt x="395" y="135"/>
                </a:cubicBezTo>
                <a:close/>
              </a:path>
            </a:pathLst>
          </a:custGeom>
          <a:solidFill>
            <a:srgbClr val="202F3E">
              <a:alpha val="22000"/>
            </a:srgbClr>
          </a:solidFill>
          <a:ln>
            <a:noFill/>
          </a:ln>
        </p:spPr>
        <p:txBody>
          <a:bodyPr lIns="68580" tIns="34290" rIns="68580" bIns="34290"/>
          <a:lstStyle/>
          <a:p>
            <a:pPr marL="0" marR="0" lvl="0" indent="0" defTabSz="7131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AU" sz="105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"/>
              <a:ea typeface="+mn-ea"/>
            </a:endParaRPr>
          </a:p>
        </p:txBody>
      </p:sp>
      <p:sp>
        <p:nvSpPr>
          <p:cNvPr id="228" name="矩形 259"/>
          <p:cNvSpPr>
            <a:spLocks noChangeArrowheads="1"/>
          </p:cNvSpPr>
          <p:nvPr/>
        </p:nvSpPr>
        <p:spPr bwMode="auto">
          <a:xfrm>
            <a:off x="1479382" y="2482954"/>
            <a:ext cx="62420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商务</a:t>
            </a:r>
            <a:r>
              <a:rPr lang="zh-CN" altLang="en-US" sz="36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计划总结通用动态</a:t>
            </a:r>
            <a:r>
              <a:rPr lang="en-US" altLang="zh-CN" sz="36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endParaRPr lang="zh-CN" altLang="en-US" sz="3600" b="1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矩形 259"/>
          <p:cNvSpPr>
            <a:spLocks noChangeArrowheads="1"/>
          </p:cNvSpPr>
          <p:nvPr/>
        </p:nvSpPr>
        <p:spPr bwMode="auto">
          <a:xfrm>
            <a:off x="1522926" y="3080303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201X 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New Year plan summary of a business plan 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PPT</a:t>
            </a:r>
            <a:endParaRPr lang="en-US" altLang="zh-CN" sz="1550" cap="all" dirty="0" smtClean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0" name="矩形 259"/>
          <p:cNvSpPr>
            <a:spLocks noChangeArrowheads="1"/>
          </p:cNvSpPr>
          <p:nvPr/>
        </p:nvSpPr>
        <p:spPr bwMode="auto">
          <a:xfrm>
            <a:off x="1708928" y="3701091"/>
            <a:ext cx="53530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en-US" altLang="zh-CN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矩形 259"/>
          <p:cNvSpPr>
            <a:spLocks noChangeArrowheads="1"/>
          </p:cNvSpPr>
          <p:nvPr/>
        </p:nvSpPr>
        <p:spPr bwMode="auto">
          <a:xfrm>
            <a:off x="2758832" y="1227128"/>
            <a:ext cx="345530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8800" cap="all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201X</a:t>
            </a:r>
            <a:endParaRPr lang="zh-CN" altLang="en-US" sz="8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grpSp>
        <p:nvGrpSpPr>
          <p:cNvPr id="232" name="Group 29"/>
          <p:cNvGrpSpPr/>
          <p:nvPr/>
        </p:nvGrpSpPr>
        <p:grpSpPr>
          <a:xfrm>
            <a:off x="5787931" y="4164366"/>
            <a:ext cx="387212" cy="536241"/>
            <a:chOff x="1371598" y="1962150"/>
            <a:chExt cx="915449" cy="2351874"/>
          </a:xfrm>
          <a:solidFill>
            <a:schemeClr val="accent2">
              <a:lumMod val="50000"/>
            </a:schemeClr>
          </a:solidFill>
        </p:grpSpPr>
        <p:sp>
          <p:nvSpPr>
            <p:cNvPr id="233" name="Isosceles Triangle 30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4" name="Can 31"/>
            <p:cNvSpPr/>
            <p:nvPr/>
          </p:nvSpPr>
          <p:spPr>
            <a:xfrm>
              <a:off x="1371598" y="1962150"/>
              <a:ext cx="108083" cy="2351874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5" name="Group 33"/>
          <p:cNvGrpSpPr/>
          <p:nvPr/>
        </p:nvGrpSpPr>
        <p:grpSpPr>
          <a:xfrm>
            <a:off x="740719" y="4479191"/>
            <a:ext cx="387212" cy="575032"/>
            <a:chOff x="1371598" y="1962150"/>
            <a:chExt cx="915449" cy="2522008"/>
          </a:xfrm>
          <a:solidFill>
            <a:schemeClr val="accent2">
              <a:lumMod val="50000"/>
            </a:schemeClr>
          </a:solidFill>
        </p:grpSpPr>
        <p:sp>
          <p:nvSpPr>
            <p:cNvPr id="236" name="Isosceles Triangle 34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7" name="Can 35"/>
            <p:cNvSpPr/>
            <p:nvPr/>
          </p:nvSpPr>
          <p:spPr>
            <a:xfrm>
              <a:off x="1371598" y="1962150"/>
              <a:ext cx="108083" cy="2522008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8" name="Group 25"/>
          <p:cNvGrpSpPr/>
          <p:nvPr/>
        </p:nvGrpSpPr>
        <p:grpSpPr>
          <a:xfrm>
            <a:off x="3698695" y="3928603"/>
            <a:ext cx="387212" cy="507697"/>
            <a:chOff x="1371598" y="1962150"/>
            <a:chExt cx="915449" cy="2226686"/>
          </a:xfrm>
          <a:solidFill>
            <a:schemeClr val="accent2"/>
          </a:solidFill>
        </p:grpSpPr>
        <p:sp>
          <p:nvSpPr>
            <p:cNvPr id="239" name="Isosceles Triangle 26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0" name="Can 27"/>
            <p:cNvSpPr/>
            <p:nvPr/>
          </p:nvSpPr>
          <p:spPr>
            <a:xfrm>
              <a:off x="1371598" y="1962150"/>
              <a:ext cx="108083" cy="2226686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1" name="Group 24"/>
          <p:cNvGrpSpPr/>
          <p:nvPr/>
        </p:nvGrpSpPr>
        <p:grpSpPr>
          <a:xfrm>
            <a:off x="-109840" y="4348572"/>
            <a:ext cx="9333164" cy="1025532"/>
            <a:chOff x="0" y="1885950"/>
            <a:chExt cx="9144000" cy="2849307"/>
          </a:xfrm>
        </p:grpSpPr>
        <p:sp>
          <p:nvSpPr>
            <p:cNvPr id="242" name="Freeform 6"/>
            <p:cNvSpPr/>
            <p:nvPr/>
          </p:nvSpPr>
          <p:spPr bwMode="auto">
            <a:xfrm>
              <a:off x="23100" y="1885950"/>
              <a:ext cx="9120900" cy="2849307"/>
            </a:xfrm>
            <a:custGeom>
              <a:avLst/>
              <a:gdLst/>
              <a:ahLst/>
              <a:cxnLst>
                <a:cxn ang="0">
                  <a:pos x="2288" y="198"/>
                </a:cxn>
                <a:cxn ang="0">
                  <a:pos x="1798" y="1186"/>
                </a:cxn>
                <a:cxn ang="0">
                  <a:pos x="1757" y="518"/>
                </a:cxn>
                <a:cxn ang="0">
                  <a:pos x="1220" y="1249"/>
                </a:cxn>
                <a:cxn ang="0">
                  <a:pos x="1124" y="0"/>
                </a:cxn>
                <a:cxn ang="0">
                  <a:pos x="643" y="966"/>
                </a:cxn>
                <a:cxn ang="0">
                  <a:pos x="533" y="672"/>
                </a:cxn>
                <a:cxn ang="0">
                  <a:pos x="87" y="1058"/>
                </a:cxn>
                <a:cxn ang="0">
                  <a:pos x="0" y="2087"/>
                </a:cxn>
                <a:cxn ang="0">
                  <a:pos x="2764" y="2087"/>
                </a:cxn>
                <a:cxn ang="0">
                  <a:pos x="2764" y="950"/>
                </a:cxn>
                <a:cxn ang="0">
                  <a:pos x="2288" y="198"/>
                </a:cxn>
              </a:cxnLst>
              <a:rect l="0" t="0" r="r" b="b"/>
              <a:pathLst>
                <a:path w="2764" h="2087">
                  <a:moveTo>
                    <a:pt x="2288" y="198"/>
                  </a:moveTo>
                  <a:lnTo>
                    <a:pt x="1798" y="1186"/>
                  </a:lnTo>
                  <a:lnTo>
                    <a:pt x="1757" y="518"/>
                  </a:lnTo>
                  <a:lnTo>
                    <a:pt x="1220" y="1249"/>
                  </a:lnTo>
                  <a:lnTo>
                    <a:pt x="1124" y="0"/>
                  </a:lnTo>
                  <a:lnTo>
                    <a:pt x="643" y="966"/>
                  </a:lnTo>
                  <a:lnTo>
                    <a:pt x="533" y="672"/>
                  </a:lnTo>
                  <a:lnTo>
                    <a:pt x="87" y="1058"/>
                  </a:lnTo>
                  <a:lnTo>
                    <a:pt x="0" y="2087"/>
                  </a:lnTo>
                  <a:lnTo>
                    <a:pt x="2764" y="2087"/>
                  </a:lnTo>
                  <a:lnTo>
                    <a:pt x="2764" y="950"/>
                  </a:lnTo>
                  <a:lnTo>
                    <a:pt x="2288" y="198"/>
                  </a:lnTo>
                  <a:close/>
                </a:path>
              </a:pathLst>
            </a:custGeom>
            <a:solidFill>
              <a:srgbClr val="9BBB5C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3" name="Freeform 7"/>
            <p:cNvSpPr/>
            <p:nvPr/>
          </p:nvSpPr>
          <p:spPr bwMode="auto">
            <a:xfrm>
              <a:off x="0" y="1885950"/>
              <a:ext cx="9144000" cy="2849307"/>
            </a:xfrm>
            <a:custGeom>
              <a:avLst/>
              <a:gdLst/>
              <a:ahLst/>
              <a:cxnLst>
                <a:cxn ang="0">
                  <a:pos x="2771" y="950"/>
                </a:cxn>
                <a:cxn ang="0">
                  <a:pos x="2771" y="2087"/>
                </a:cxn>
                <a:cxn ang="0">
                  <a:pos x="0" y="2087"/>
                </a:cxn>
                <a:cxn ang="0">
                  <a:pos x="0" y="700"/>
                </a:cxn>
                <a:cxn ang="0">
                  <a:pos x="410" y="1144"/>
                </a:cxn>
                <a:cxn ang="0">
                  <a:pos x="540" y="672"/>
                </a:cxn>
                <a:cxn ang="0">
                  <a:pos x="852" y="1030"/>
                </a:cxn>
                <a:cxn ang="0">
                  <a:pos x="1131" y="0"/>
                </a:cxn>
                <a:cxn ang="0">
                  <a:pos x="1665" y="850"/>
                </a:cxn>
                <a:cxn ang="0">
                  <a:pos x="1764" y="518"/>
                </a:cxn>
                <a:cxn ang="0">
                  <a:pos x="2166" y="865"/>
                </a:cxn>
                <a:cxn ang="0">
                  <a:pos x="2295" y="198"/>
                </a:cxn>
                <a:cxn ang="0">
                  <a:pos x="2771" y="950"/>
                </a:cxn>
              </a:cxnLst>
              <a:rect l="0" t="0" r="r" b="b"/>
              <a:pathLst>
                <a:path w="2771" h="2087">
                  <a:moveTo>
                    <a:pt x="2771" y="950"/>
                  </a:moveTo>
                  <a:lnTo>
                    <a:pt x="2771" y="2087"/>
                  </a:lnTo>
                  <a:lnTo>
                    <a:pt x="0" y="2087"/>
                  </a:lnTo>
                  <a:lnTo>
                    <a:pt x="0" y="700"/>
                  </a:lnTo>
                  <a:lnTo>
                    <a:pt x="410" y="1144"/>
                  </a:lnTo>
                  <a:lnTo>
                    <a:pt x="540" y="672"/>
                  </a:lnTo>
                  <a:lnTo>
                    <a:pt x="852" y="1030"/>
                  </a:lnTo>
                  <a:lnTo>
                    <a:pt x="1131" y="0"/>
                  </a:lnTo>
                  <a:lnTo>
                    <a:pt x="1665" y="850"/>
                  </a:lnTo>
                  <a:lnTo>
                    <a:pt x="1764" y="518"/>
                  </a:lnTo>
                  <a:lnTo>
                    <a:pt x="2166" y="865"/>
                  </a:lnTo>
                  <a:lnTo>
                    <a:pt x="2295" y="198"/>
                  </a:lnTo>
                  <a:lnTo>
                    <a:pt x="2771" y="95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4" name="Freeform 10"/>
            <p:cNvSpPr/>
            <p:nvPr/>
          </p:nvSpPr>
          <p:spPr bwMode="auto">
            <a:xfrm>
              <a:off x="7061768" y="2195004"/>
              <a:ext cx="940470" cy="586890"/>
            </a:xfrm>
            <a:custGeom>
              <a:avLst/>
              <a:gdLst/>
              <a:ahLst/>
              <a:cxnLst>
                <a:cxn ang="0">
                  <a:pos x="285" y="205"/>
                </a:cxn>
                <a:cxn ang="0">
                  <a:pos x="232" y="295"/>
                </a:cxn>
                <a:cxn ang="0">
                  <a:pos x="176" y="240"/>
                </a:cxn>
                <a:cxn ang="0">
                  <a:pos x="82" y="376"/>
                </a:cxn>
                <a:cxn ang="0">
                  <a:pos x="69" y="266"/>
                </a:cxn>
                <a:cxn ang="0">
                  <a:pos x="0" y="311"/>
                </a:cxn>
                <a:cxn ang="0">
                  <a:pos x="155" y="0"/>
                </a:cxn>
                <a:cxn ang="0">
                  <a:pos x="285" y="205"/>
                </a:cxn>
              </a:cxnLst>
              <a:rect l="0" t="0" r="r" b="b"/>
              <a:pathLst>
                <a:path w="285" h="376">
                  <a:moveTo>
                    <a:pt x="285" y="205"/>
                  </a:moveTo>
                  <a:lnTo>
                    <a:pt x="232" y="295"/>
                  </a:lnTo>
                  <a:lnTo>
                    <a:pt x="176" y="240"/>
                  </a:lnTo>
                  <a:lnTo>
                    <a:pt x="82" y="376"/>
                  </a:lnTo>
                  <a:lnTo>
                    <a:pt x="69" y="266"/>
                  </a:lnTo>
                  <a:lnTo>
                    <a:pt x="0" y="311"/>
                  </a:lnTo>
                  <a:lnTo>
                    <a:pt x="155" y="0"/>
                  </a:lnTo>
                  <a:lnTo>
                    <a:pt x="285" y="205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5" name="Freeform 11"/>
            <p:cNvSpPr/>
            <p:nvPr/>
          </p:nvSpPr>
          <p:spPr bwMode="auto">
            <a:xfrm>
              <a:off x="3204196" y="1885950"/>
              <a:ext cx="963568" cy="602498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292" y="208"/>
                </a:cxn>
                <a:cxn ang="0">
                  <a:pos x="274" y="386"/>
                </a:cxn>
                <a:cxn ang="0">
                  <a:pos x="181" y="264"/>
                </a:cxn>
                <a:cxn ang="0">
                  <a:pos x="145" y="347"/>
                </a:cxn>
                <a:cxn ang="0">
                  <a:pos x="98" y="269"/>
                </a:cxn>
                <a:cxn ang="0">
                  <a:pos x="0" y="322"/>
                </a:cxn>
                <a:cxn ang="0">
                  <a:pos x="160" y="0"/>
                </a:cxn>
              </a:cxnLst>
              <a:rect l="0" t="0" r="r" b="b"/>
              <a:pathLst>
                <a:path w="292" h="386">
                  <a:moveTo>
                    <a:pt x="160" y="0"/>
                  </a:moveTo>
                  <a:lnTo>
                    <a:pt x="292" y="208"/>
                  </a:lnTo>
                  <a:lnTo>
                    <a:pt x="274" y="386"/>
                  </a:lnTo>
                  <a:lnTo>
                    <a:pt x="181" y="264"/>
                  </a:lnTo>
                  <a:lnTo>
                    <a:pt x="145" y="347"/>
                  </a:lnTo>
                  <a:lnTo>
                    <a:pt x="98" y="269"/>
                  </a:lnTo>
                  <a:lnTo>
                    <a:pt x="0" y="32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6" name="Freeform 12"/>
            <p:cNvSpPr/>
            <p:nvPr/>
          </p:nvSpPr>
          <p:spPr bwMode="auto">
            <a:xfrm>
              <a:off x="3527585" y="1885950"/>
              <a:ext cx="640179" cy="602498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62" y="0"/>
                </a:cxn>
                <a:cxn ang="0">
                  <a:pos x="194" y="208"/>
                </a:cxn>
                <a:cxn ang="0">
                  <a:pos x="176" y="386"/>
                </a:cxn>
                <a:cxn ang="0">
                  <a:pos x="83" y="264"/>
                </a:cxn>
                <a:cxn ang="0">
                  <a:pos x="47" y="347"/>
                </a:cxn>
                <a:cxn ang="0">
                  <a:pos x="0" y="269"/>
                </a:cxn>
              </a:cxnLst>
              <a:rect l="0" t="0" r="r" b="b"/>
              <a:pathLst>
                <a:path w="194" h="386">
                  <a:moveTo>
                    <a:pt x="0" y="269"/>
                  </a:moveTo>
                  <a:lnTo>
                    <a:pt x="62" y="0"/>
                  </a:lnTo>
                  <a:lnTo>
                    <a:pt x="194" y="208"/>
                  </a:lnTo>
                  <a:lnTo>
                    <a:pt x="176" y="386"/>
                  </a:lnTo>
                  <a:lnTo>
                    <a:pt x="83" y="264"/>
                  </a:lnTo>
                  <a:lnTo>
                    <a:pt x="47" y="347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7" name="Freeform 13"/>
            <p:cNvSpPr/>
            <p:nvPr/>
          </p:nvSpPr>
          <p:spPr bwMode="auto">
            <a:xfrm>
              <a:off x="7299360" y="2195004"/>
              <a:ext cx="702878" cy="60874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434"/>
                </a:cxn>
                <a:cxn ang="0">
                  <a:pos x="121" y="277"/>
                </a:cxn>
                <a:cxn ang="0">
                  <a:pos x="185" y="341"/>
                </a:cxn>
                <a:cxn ang="0">
                  <a:pos x="246" y="237"/>
                </a:cxn>
                <a:cxn ang="0">
                  <a:pos x="96" y="0"/>
                </a:cxn>
              </a:cxnLst>
              <a:rect l="0" t="0" r="r" b="b"/>
              <a:pathLst>
                <a:path w="246" h="451">
                  <a:moveTo>
                    <a:pt x="96" y="0"/>
                  </a:moveTo>
                  <a:cubicBezTo>
                    <a:pt x="96" y="0"/>
                    <a:pt x="0" y="451"/>
                    <a:pt x="12" y="434"/>
                  </a:cubicBezTo>
                  <a:cubicBezTo>
                    <a:pt x="24" y="416"/>
                    <a:pt x="121" y="277"/>
                    <a:pt x="121" y="277"/>
                  </a:cubicBezTo>
                  <a:cubicBezTo>
                    <a:pt x="185" y="341"/>
                    <a:pt x="185" y="341"/>
                    <a:pt x="185" y="341"/>
                  </a:cubicBezTo>
                  <a:cubicBezTo>
                    <a:pt x="246" y="237"/>
                    <a:pt x="246" y="237"/>
                    <a:pt x="246" y="237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8" name="Group 21"/>
          <p:cNvGrpSpPr/>
          <p:nvPr/>
        </p:nvGrpSpPr>
        <p:grpSpPr>
          <a:xfrm>
            <a:off x="-86272" y="4701843"/>
            <a:ext cx="9451528" cy="697067"/>
            <a:chOff x="0" y="3378148"/>
            <a:chExt cx="9144000" cy="1765352"/>
          </a:xfrm>
        </p:grpSpPr>
        <p:sp>
          <p:nvSpPr>
            <p:cNvPr id="249" name="Freeform 8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319" y="230"/>
                </a:cxn>
                <a:cxn ang="0">
                  <a:pos x="1686" y="584"/>
                </a:cxn>
                <a:cxn ang="0">
                  <a:pos x="1538" y="0"/>
                </a:cxn>
                <a:cxn ang="0">
                  <a:pos x="1066" y="739"/>
                </a:cxn>
                <a:cxn ang="0">
                  <a:pos x="949" y="386"/>
                </a:cxn>
                <a:cxn ang="0">
                  <a:pos x="453" y="680"/>
                </a:cxn>
                <a:cxn ang="0">
                  <a:pos x="404" y="433"/>
                </a:cxn>
                <a:cxn ang="0">
                  <a:pos x="0" y="581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767"/>
                </a:cxn>
                <a:cxn ang="0">
                  <a:pos x="2319" y="230"/>
                </a:cxn>
              </a:cxnLst>
              <a:rect l="0" t="0" r="r" b="b"/>
              <a:pathLst>
                <a:path w="2771" h="1131">
                  <a:moveTo>
                    <a:pt x="2319" y="230"/>
                  </a:moveTo>
                  <a:lnTo>
                    <a:pt x="1686" y="584"/>
                  </a:lnTo>
                  <a:lnTo>
                    <a:pt x="1538" y="0"/>
                  </a:lnTo>
                  <a:lnTo>
                    <a:pt x="1066" y="739"/>
                  </a:lnTo>
                  <a:lnTo>
                    <a:pt x="949" y="386"/>
                  </a:lnTo>
                  <a:lnTo>
                    <a:pt x="453" y="680"/>
                  </a:lnTo>
                  <a:lnTo>
                    <a:pt x="404" y="433"/>
                  </a:lnTo>
                  <a:lnTo>
                    <a:pt x="0" y="581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767"/>
                  </a:lnTo>
                  <a:lnTo>
                    <a:pt x="2319" y="23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0" name="Freeform 9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771" y="605"/>
                </a:cxn>
                <a:cxn ang="0">
                  <a:pos x="2319" y="230"/>
                </a:cxn>
                <a:cxn ang="0">
                  <a:pos x="2171" y="617"/>
                </a:cxn>
                <a:cxn ang="0">
                  <a:pos x="1538" y="0"/>
                </a:cxn>
                <a:cxn ang="0">
                  <a:pos x="1390" y="690"/>
                </a:cxn>
                <a:cxn ang="0">
                  <a:pos x="949" y="386"/>
                </a:cxn>
                <a:cxn ang="0">
                  <a:pos x="761" y="770"/>
                </a:cxn>
                <a:cxn ang="0">
                  <a:pos x="404" y="433"/>
                </a:cxn>
                <a:cxn ang="0">
                  <a:pos x="0" y="785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605"/>
                </a:cxn>
              </a:cxnLst>
              <a:rect l="0" t="0" r="r" b="b"/>
              <a:pathLst>
                <a:path w="2771" h="1131">
                  <a:moveTo>
                    <a:pt x="2771" y="605"/>
                  </a:moveTo>
                  <a:lnTo>
                    <a:pt x="2319" y="230"/>
                  </a:lnTo>
                  <a:lnTo>
                    <a:pt x="2171" y="617"/>
                  </a:lnTo>
                  <a:lnTo>
                    <a:pt x="1538" y="0"/>
                  </a:lnTo>
                  <a:lnTo>
                    <a:pt x="1390" y="690"/>
                  </a:lnTo>
                  <a:lnTo>
                    <a:pt x="949" y="386"/>
                  </a:lnTo>
                  <a:lnTo>
                    <a:pt x="761" y="770"/>
                  </a:lnTo>
                  <a:lnTo>
                    <a:pt x="404" y="433"/>
                  </a:lnTo>
                  <a:lnTo>
                    <a:pt x="0" y="785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60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1" name="Freeform 14"/>
            <p:cNvSpPr/>
            <p:nvPr/>
          </p:nvSpPr>
          <p:spPr bwMode="auto">
            <a:xfrm>
              <a:off x="4534051" y="3378148"/>
              <a:ext cx="1085665" cy="536942"/>
            </a:xfrm>
            <a:custGeom>
              <a:avLst/>
              <a:gdLst/>
              <a:ahLst/>
              <a:cxnLst>
                <a:cxn ang="0">
                  <a:pos x="329" y="160"/>
                </a:cxn>
                <a:cxn ang="0">
                  <a:pos x="164" y="0"/>
                </a:cxn>
                <a:cxn ang="0">
                  <a:pos x="0" y="256"/>
                </a:cxn>
                <a:cxn ang="0">
                  <a:pos x="76" y="184"/>
                </a:cxn>
                <a:cxn ang="0">
                  <a:pos x="90" y="344"/>
                </a:cxn>
                <a:cxn ang="0">
                  <a:pos x="168" y="195"/>
                </a:cxn>
                <a:cxn ang="0">
                  <a:pos x="256" y="253"/>
                </a:cxn>
                <a:cxn ang="0">
                  <a:pos x="329" y="160"/>
                </a:cxn>
              </a:cxnLst>
              <a:rect l="0" t="0" r="r" b="b"/>
              <a:pathLst>
                <a:path w="329" h="344">
                  <a:moveTo>
                    <a:pt x="329" y="160"/>
                  </a:moveTo>
                  <a:lnTo>
                    <a:pt x="164" y="0"/>
                  </a:lnTo>
                  <a:lnTo>
                    <a:pt x="0" y="256"/>
                  </a:lnTo>
                  <a:lnTo>
                    <a:pt x="76" y="184"/>
                  </a:lnTo>
                  <a:lnTo>
                    <a:pt x="90" y="344"/>
                  </a:lnTo>
                  <a:lnTo>
                    <a:pt x="168" y="195"/>
                  </a:lnTo>
                  <a:lnTo>
                    <a:pt x="256" y="253"/>
                  </a:lnTo>
                  <a:lnTo>
                    <a:pt x="329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2" name="Freeform 15"/>
            <p:cNvSpPr/>
            <p:nvPr/>
          </p:nvSpPr>
          <p:spPr bwMode="auto">
            <a:xfrm>
              <a:off x="4831041" y="3378148"/>
              <a:ext cx="788675" cy="536942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0" y="344"/>
                </a:cxn>
                <a:cxn ang="0">
                  <a:pos x="78" y="195"/>
                </a:cxn>
                <a:cxn ang="0">
                  <a:pos x="166" y="253"/>
                </a:cxn>
                <a:cxn ang="0">
                  <a:pos x="239" y="160"/>
                </a:cxn>
                <a:cxn ang="0">
                  <a:pos x="74" y="0"/>
                </a:cxn>
              </a:cxnLst>
              <a:rect l="0" t="0" r="r" b="b"/>
              <a:pathLst>
                <a:path w="239" h="344">
                  <a:moveTo>
                    <a:pt x="74" y="0"/>
                  </a:moveTo>
                  <a:lnTo>
                    <a:pt x="0" y="344"/>
                  </a:lnTo>
                  <a:lnTo>
                    <a:pt x="78" y="195"/>
                  </a:lnTo>
                  <a:lnTo>
                    <a:pt x="166" y="253"/>
                  </a:lnTo>
                  <a:lnTo>
                    <a:pt x="239" y="16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50"/>
                            </p:stCondLst>
                            <p:childTnLst>
                              <p:par>
                                <p:cTn id="4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650"/>
                            </p:stCondLst>
                            <p:childTnLst>
                              <p:par>
                                <p:cTn id="5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75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250"/>
                            </p:stCondLst>
                            <p:childTnLst>
                              <p:par>
                                <p:cTn id="6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399"/>
                            </p:stCondLst>
                            <p:childTnLst>
                              <p:par>
                                <p:cTn id="7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899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/>
      <p:bldP spid="228" grpId="1"/>
      <p:bldP spid="229" grpId="0"/>
      <p:bldP spid="229" grpId="1"/>
      <p:bldP spid="230" grpId="0"/>
      <p:bldP spid="231" grpId="0"/>
      <p:bldP spid="23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2087827" y="2658887"/>
            <a:ext cx="1870412" cy="1870412"/>
          </a:xfrm>
          <a:custGeom>
            <a:avLst/>
            <a:gdLst>
              <a:gd name="connsiteX0" fmla="*/ 1770168 w 2493882"/>
              <a:gd name="connsiteY0" fmla="*/ 397621 h 2493882"/>
              <a:gd name="connsiteX1" fmla="*/ 1964153 w 2493882"/>
              <a:gd name="connsiteY1" fmla="*/ 234840 h 2493882"/>
              <a:gd name="connsiteX2" fmla="*/ 2119124 w 2493882"/>
              <a:gd name="connsiteY2" fmla="*/ 364876 h 2493882"/>
              <a:gd name="connsiteX3" fmla="*/ 1992501 w 2493882"/>
              <a:gd name="connsiteY3" fmla="*/ 584180 h 2493882"/>
              <a:gd name="connsiteX4" fmla="*/ 2193689 w 2493882"/>
              <a:gd name="connsiteY4" fmla="*/ 932648 h 2493882"/>
              <a:gd name="connsiteX5" fmla="*/ 2446923 w 2493882"/>
              <a:gd name="connsiteY5" fmla="*/ 932641 h 2493882"/>
              <a:gd name="connsiteX6" fmla="*/ 2482052 w 2493882"/>
              <a:gd name="connsiteY6" fmla="*/ 1131868 h 2493882"/>
              <a:gd name="connsiteX7" fmla="*/ 2244088 w 2493882"/>
              <a:gd name="connsiteY7" fmla="*/ 1218473 h 2493882"/>
              <a:gd name="connsiteX8" fmla="*/ 2174216 w 2493882"/>
              <a:gd name="connsiteY8" fmla="*/ 1614736 h 2493882"/>
              <a:gd name="connsiteX9" fmla="*/ 2368209 w 2493882"/>
              <a:gd name="connsiteY9" fmla="*/ 1777507 h 2493882"/>
              <a:gd name="connsiteX10" fmla="*/ 2267058 w 2493882"/>
              <a:gd name="connsiteY10" fmla="*/ 1952704 h 2493882"/>
              <a:gd name="connsiteX11" fmla="*/ 2029098 w 2493882"/>
              <a:gd name="connsiteY11" fmla="*/ 1866087 h 2493882"/>
              <a:gd name="connsiteX12" fmla="*/ 1720860 w 2493882"/>
              <a:gd name="connsiteY12" fmla="*/ 2124729 h 2493882"/>
              <a:gd name="connsiteX13" fmla="*/ 1764841 w 2493882"/>
              <a:gd name="connsiteY13" fmla="*/ 2374115 h 2493882"/>
              <a:gd name="connsiteX14" fmla="*/ 1574740 w 2493882"/>
              <a:gd name="connsiteY14" fmla="*/ 2443306 h 2493882"/>
              <a:gd name="connsiteX15" fmla="*/ 1448129 w 2493882"/>
              <a:gd name="connsiteY15" fmla="*/ 2223995 h 2493882"/>
              <a:gd name="connsiteX16" fmla="*/ 1045753 w 2493882"/>
              <a:gd name="connsiteY16" fmla="*/ 2223995 h 2493882"/>
              <a:gd name="connsiteX17" fmla="*/ 919142 w 2493882"/>
              <a:gd name="connsiteY17" fmla="*/ 2443306 h 2493882"/>
              <a:gd name="connsiteX18" fmla="*/ 729041 w 2493882"/>
              <a:gd name="connsiteY18" fmla="*/ 2374115 h 2493882"/>
              <a:gd name="connsiteX19" fmla="*/ 773022 w 2493882"/>
              <a:gd name="connsiteY19" fmla="*/ 2124729 h 2493882"/>
              <a:gd name="connsiteX20" fmla="*/ 464784 w 2493882"/>
              <a:gd name="connsiteY20" fmla="*/ 1866087 h 2493882"/>
              <a:gd name="connsiteX21" fmla="*/ 226824 w 2493882"/>
              <a:gd name="connsiteY21" fmla="*/ 1952704 h 2493882"/>
              <a:gd name="connsiteX22" fmla="*/ 125673 w 2493882"/>
              <a:gd name="connsiteY22" fmla="*/ 1777507 h 2493882"/>
              <a:gd name="connsiteX23" fmla="*/ 319666 w 2493882"/>
              <a:gd name="connsiteY23" fmla="*/ 1614736 h 2493882"/>
              <a:gd name="connsiteX24" fmla="*/ 249794 w 2493882"/>
              <a:gd name="connsiteY24" fmla="*/ 1218473 h 2493882"/>
              <a:gd name="connsiteX25" fmla="*/ 11830 w 2493882"/>
              <a:gd name="connsiteY25" fmla="*/ 1131868 h 2493882"/>
              <a:gd name="connsiteX26" fmla="*/ 46959 w 2493882"/>
              <a:gd name="connsiteY26" fmla="*/ 932641 h 2493882"/>
              <a:gd name="connsiteX27" fmla="*/ 300193 w 2493882"/>
              <a:gd name="connsiteY27" fmla="*/ 932648 h 2493882"/>
              <a:gd name="connsiteX28" fmla="*/ 501381 w 2493882"/>
              <a:gd name="connsiteY28" fmla="*/ 584180 h 2493882"/>
              <a:gd name="connsiteX29" fmla="*/ 374758 w 2493882"/>
              <a:gd name="connsiteY29" fmla="*/ 364876 h 2493882"/>
              <a:gd name="connsiteX30" fmla="*/ 529729 w 2493882"/>
              <a:gd name="connsiteY30" fmla="*/ 234840 h 2493882"/>
              <a:gd name="connsiteX31" fmla="*/ 723714 w 2493882"/>
              <a:gd name="connsiteY31" fmla="*/ 397621 h 2493882"/>
              <a:gd name="connsiteX32" fmla="*/ 1101824 w 2493882"/>
              <a:gd name="connsiteY32" fmla="*/ 260000 h 2493882"/>
              <a:gd name="connsiteX33" fmla="*/ 1145791 w 2493882"/>
              <a:gd name="connsiteY33" fmla="*/ 10612 h 2493882"/>
              <a:gd name="connsiteX34" fmla="*/ 1348091 w 2493882"/>
              <a:gd name="connsiteY34" fmla="*/ 10612 h 2493882"/>
              <a:gd name="connsiteX35" fmla="*/ 1392058 w 2493882"/>
              <a:gd name="connsiteY35" fmla="*/ 260000 h 2493882"/>
              <a:gd name="connsiteX36" fmla="*/ 1770168 w 2493882"/>
              <a:gd name="connsiteY36" fmla="*/ 397621 h 249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493882" h="2493882">
                <a:moveTo>
                  <a:pt x="1770168" y="397621"/>
                </a:moveTo>
                <a:lnTo>
                  <a:pt x="1964153" y="234840"/>
                </a:lnTo>
                <a:lnTo>
                  <a:pt x="2119124" y="364876"/>
                </a:lnTo>
                <a:lnTo>
                  <a:pt x="1992501" y="584180"/>
                </a:lnTo>
                <a:cubicBezTo>
                  <a:pt x="2082537" y="685464"/>
                  <a:pt x="2150992" y="804032"/>
                  <a:pt x="2193689" y="932648"/>
                </a:cubicBezTo>
                <a:lnTo>
                  <a:pt x="2446923" y="932641"/>
                </a:lnTo>
                <a:lnTo>
                  <a:pt x="2482052" y="1131868"/>
                </a:lnTo>
                <a:lnTo>
                  <a:pt x="2244088" y="1218473"/>
                </a:lnTo>
                <a:cubicBezTo>
                  <a:pt x="2247955" y="1353936"/>
                  <a:pt x="2224181" y="1488766"/>
                  <a:pt x="2174216" y="1614736"/>
                </a:cubicBezTo>
                <a:lnTo>
                  <a:pt x="2368209" y="1777507"/>
                </a:lnTo>
                <a:lnTo>
                  <a:pt x="2267058" y="1952704"/>
                </a:lnTo>
                <a:lnTo>
                  <a:pt x="2029098" y="1866087"/>
                </a:lnTo>
                <a:cubicBezTo>
                  <a:pt x="1944987" y="1972343"/>
                  <a:pt x="1840108" y="2060347"/>
                  <a:pt x="1720860" y="2124729"/>
                </a:cubicBezTo>
                <a:lnTo>
                  <a:pt x="1764841" y="2374115"/>
                </a:lnTo>
                <a:lnTo>
                  <a:pt x="1574740" y="2443306"/>
                </a:lnTo>
                <a:lnTo>
                  <a:pt x="1448129" y="2223995"/>
                </a:lnTo>
                <a:cubicBezTo>
                  <a:pt x="1315396" y="2251326"/>
                  <a:pt x="1178486" y="2251326"/>
                  <a:pt x="1045753" y="2223995"/>
                </a:cubicBezTo>
                <a:lnTo>
                  <a:pt x="919142" y="2443306"/>
                </a:lnTo>
                <a:lnTo>
                  <a:pt x="729041" y="2374115"/>
                </a:lnTo>
                <a:lnTo>
                  <a:pt x="773022" y="2124729"/>
                </a:lnTo>
                <a:cubicBezTo>
                  <a:pt x="653774" y="2060347"/>
                  <a:pt x="548895" y="1972343"/>
                  <a:pt x="464784" y="1866087"/>
                </a:cubicBezTo>
                <a:lnTo>
                  <a:pt x="226824" y="1952704"/>
                </a:lnTo>
                <a:lnTo>
                  <a:pt x="125673" y="1777507"/>
                </a:lnTo>
                <a:lnTo>
                  <a:pt x="319666" y="1614736"/>
                </a:lnTo>
                <a:cubicBezTo>
                  <a:pt x="269701" y="1488766"/>
                  <a:pt x="245927" y="1353935"/>
                  <a:pt x="249794" y="1218473"/>
                </a:cubicBezTo>
                <a:lnTo>
                  <a:pt x="11830" y="1131868"/>
                </a:lnTo>
                <a:lnTo>
                  <a:pt x="46959" y="932641"/>
                </a:lnTo>
                <a:lnTo>
                  <a:pt x="300193" y="932648"/>
                </a:lnTo>
                <a:cubicBezTo>
                  <a:pt x="342890" y="804032"/>
                  <a:pt x="411345" y="685465"/>
                  <a:pt x="501381" y="584180"/>
                </a:cubicBezTo>
                <a:lnTo>
                  <a:pt x="374758" y="364876"/>
                </a:lnTo>
                <a:lnTo>
                  <a:pt x="529729" y="234840"/>
                </a:lnTo>
                <a:lnTo>
                  <a:pt x="723714" y="397621"/>
                </a:lnTo>
                <a:cubicBezTo>
                  <a:pt x="839094" y="326540"/>
                  <a:pt x="967748" y="279714"/>
                  <a:pt x="1101824" y="260000"/>
                </a:cubicBezTo>
                <a:lnTo>
                  <a:pt x="1145791" y="10612"/>
                </a:lnTo>
                <a:lnTo>
                  <a:pt x="1348091" y="10612"/>
                </a:lnTo>
                <a:lnTo>
                  <a:pt x="1392058" y="260000"/>
                </a:lnTo>
                <a:cubicBezTo>
                  <a:pt x="1526134" y="279714"/>
                  <a:pt x="1654788" y="326540"/>
                  <a:pt x="1770168" y="3976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9848" tIns="461948" rIns="399848" bIns="494659" numCol="1" spcCol="1270" anchor="ctr" anchorCtr="0">
            <a:noAutofit/>
          </a:bodyPr>
          <a:lstStyle/>
          <a:p>
            <a:pPr algn="ctr" defTabSz="83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875" dirty="0"/>
              <a:t>TEXT</a:t>
            </a:r>
            <a:endParaRPr lang="zh-CN" altLang="en-US" sz="1875" dirty="0"/>
          </a:p>
        </p:txBody>
      </p:sp>
      <p:sp>
        <p:nvSpPr>
          <p:cNvPr id="25" name="任意多边形 24"/>
          <p:cNvSpPr/>
          <p:nvPr/>
        </p:nvSpPr>
        <p:spPr>
          <a:xfrm>
            <a:off x="999587" y="2216790"/>
            <a:ext cx="1360299" cy="1360299"/>
          </a:xfrm>
          <a:custGeom>
            <a:avLst/>
            <a:gdLst>
              <a:gd name="connsiteX0" fmla="*/ 1357120 w 1813732"/>
              <a:gd name="connsiteY0" fmla="*/ 459372 h 1813732"/>
              <a:gd name="connsiteX1" fmla="*/ 1624706 w 1813732"/>
              <a:gd name="connsiteY1" fmla="*/ 378727 h 1813732"/>
              <a:gd name="connsiteX2" fmla="*/ 1723168 w 1813732"/>
              <a:gd name="connsiteY2" fmla="*/ 549268 h 1813732"/>
              <a:gd name="connsiteX3" fmla="*/ 1519534 w 1813732"/>
              <a:gd name="connsiteY3" fmla="*/ 740682 h 1813732"/>
              <a:gd name="connsiteX4" fmla="*/ 1519534 w 1813732"/>
              <a:gd name="connsiteY4" fmla="*/ 1073050 h 1813732"/>
              <a:gd name="connsiteX5" fmla="*/ 1723168 w 1813732"/>
              <a:gd name="connsiteY5" fmla="*/ 1264464 h 1813732"/>
              <a:gd name="connsiteX6" fmla="*/ 1624706 w 1813732"/>
              <a:gd name="connsiteY6" fmla="*/ 1435005 h 1813732"/>
              <a:gd name="connsiteX7" fmla="*/ 1357120 w 1813732"/>
              <a:gd name="connsiteY7" fmla="*/ 1354360 h 1813732"/>
              <a:gd name="connsiteX8" fmla="*/ 1069281 w 1813732"/>
              <a:gd name="connsiteY8" fmla="*/ 1520544 h 1813732"/>
              <a:gd name="connsiteX9" fmla="*/ 1005328 w 1813732"/>
              <a:gd name="connsiteY9" fmla="*/ 1792604 h 1813732"/>
              <a:gd name="connsiteX10" fmla="*/ 808404 w 1813732"/>
              <a:gd name="connsiteY10" fmla="*/ 1792604 h 1813732"/>
              <a:gd name="connsiteX11" fmla="*/ 744452 w 1813732"/>
              <a:gd name="connsiteY11" fmla="*/ 1520544 h 1813732"/>
              <a:gd name="connsiteX12" fmla="*/ 456613 w 1813732"/>
              <a:gd name="connsiteY12" fmla="*/ 1354360 h 1813732"/>
              <a:gd name="connsiteX13" fmla="*/ 189026 w 1813732"/>
              <a:gd name="connsiteY13" fmla="*/ 1435005 h 1813732"/>
              <a:gd name="connsiteX14" fmla="*/ 90564 w 1813732"/>
              <a:gd name="connsiteY14" fmla="*/ 1264464 h 1813732"/>
              <a:gd name="connsiteX15" fmla="*/ 294198 w 1813732"/>
              <a:gd name="connsiteY15" fmla="*/ 1073050 h 1813732"/>
              <a:gd name="connsiteX16" fmla="*/ 294198 w 1813732"/>
              <a:gd name="connsiteY16" fmla="*/ 740682 h 1813732"/>
              <a:gd name="connsiteX17" fmla="*/ 90564 w 1813732"/>
              <a:gd name="connsiteY17" fmla="*/ 549268 h 1813732"/>
              <a:gd name="connsiteX18" fmla="*/ 189026 w 1813732"/>
              <a:gd name="connsiteY18" fmla="*/ 378727 h 1813732"/>
              <a:gd name="connsiteX19" fmla="*/ 456612 w 1813732"/>
              <a:gd name="connsiteY19" fmla="*/ 459372 h 1813732"/>
              <a:gd name="connsiteX20" fmla="*/ 744451 w 1813732"/>
              <a:gd name="connsiteY20" fmla="*/ 293188 h 1813732"/>
              <a:gd name="connsiteX21" fmla="*/ 808404 w 1813732"/>
              <a:gd name="connsiteY21" fmla="*/ 21128 h 1813732"/>
              <a:gd name="connsiteX22" fmla="*/ 1005328 w 1813732"/>
              <a:gd name="connsiteY22" fmla="*/ 21128 h 1813732"/>
              <a:gd name="connsiteX23" fmla="*/ 1069280 w 1813732"/>
              <a:gd name="connsiteY23" fmla="*/ 293188 h 1813732"/>
              <a:gd name="connsiteX24" fmla="*/ 1357119 w 1813732"/>
              <a:gd name="connsiteY24" fmla="*/ 459372 h 1813732"/>
              <a:gd name="connsiteX25" fmla="*/ 1357120 w 1813732"/>
              <a:gd name="connsiteY25" fmla="*/ 459372 h 181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813732" h="1813732">
                <a:moveTo>
                  <a:pt x="1357120" y="459372"/>
                </a:moveTo>
                <a:lnTo>
                  <a:pt x="1624706" y="378727"/>
                </a:lnTo>
                <a:lnTo>
                  <a:pt x="1723168" y="549268"/>
                </a:lnTo>
                <a:lnTo>
                  <a:pt x="1519534" y="740682"/>
                </a:lnTo>
                <a:cubicBezTo>
                  <a:pt x="1549052" y="849505"/>
                  <a:pt x="1549052" y="964227"/>
                  <a:pt x="1519534" y="1073050"/>
                </a:cubicBezTo>
                <a:lnTo>
                  <a:pt x="1723168" y="1264464"/>
                </a:lnTo>
                <a:lnTo>
                  <a:pt x="1624706" y="1435005"/>
                </a:lnTo>
                <a:lnTo>
                  <a:pt x="1357120" y="1354360"/>
                </a:lnTo>
                <a:cubicBezTo>
                  <a:pt x="1277635" y="1434335"/>
                  <a:pt x="1178283" y="1491696"/>
                  <a:pt x="1069281" y="1520544"/>
                </a:cubicBezTo>
                <a:lnTo>
                  <a:pt x="1005328" y="1792604"/>
                </a:lnTo>
                <a:lnTo>
                  <a:pt x="808404" y="1792604"/>
                </a:lnTo>
                <a:lnTo>
                  <a:pt x="744452" y="1520544"/>
                </a:lnTo>
                <a:cubicBezTo>
                  <a:pt x="635449" y="1491696"/>
                  <a:pt x="536097" y="1434335"/>
                  <a:pt x="456613" y="1354360"/>
                </a:cubicBezTo>
                <a:lnTo>
                  <a:pt x="189026" y="1435005"/>
                </a:lnTo>
                <a:lnTo>
                  <a:pt x="90564" y="1264464"/>
                </a:lnTo>
                <a:lnTo>
                  <a:pt x="294198" y="1073050"/>
                </a:lnTo>
                <a:cubicBezTo>
                  <a:pt x="264680" y="964227"/>
                  <a:pt x="264680" y="849505"/>
                  <a:pt x="294198" y="740682"/>
                </a:cubicBezTo>
                <a:lnTo>
                  <a:pt x="90564" y="549268"/>
                </a:lnTo>
                <a:lnTo>
                  <a:pt x="189026" y="378727"/>
                </a:lnTo>
                <a:lnTo>
                  <a:pt x="456612" y="459372"/>
                </a:lnTo>
                <a:cubicBezTo>
                  <a:pt x="536097" y="379397"/>
                  <a:pt x="635449" y="322036"/>
                  <a:pt x="744451" y="293188"/>
                </a:cubicBezTo>
                <a:lnTo>
                  <a:pt x="808404" y="21128"/>
                </a:lnTo>
                <a:lnTo>
                  <a:pt x="1005328" y="21128"/>
                </a:lnTo>
                <a:lnTo>
                  <a:pt x="1069280" y="293188"/>
                </a:lnTo>
                <a:cubicBezTo>
                  <a:pt x="1178283" y="322036"/>
                  <a:pt x="1277635" y="379397"/>
                  <a:pt x="1357119" y="459372"/>
                </a:cubicBezTo>
                <a:lnTo>
                  <a:pt x="1357120" y="459372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6272" tIns="368342" rIns="366272" bIns="368342" numCol="1" spcCol="1270" anchor="ctr" anchorCtr="0">
            <a:noAutofit/>
          </a:bodyPr>
          <a:lstStyle/>
          <a:p>
            <a:pPr algn="ctr" defTabSz="83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875" dirty="0"/>
              <a:t>TEXT</a:t>
            </a:r>
            <a:endParaRPr lang="zh-CN" altLang="en-US" sz="1875" dirty="0"/>
          </a:p>
        </p:txBody>
      </p:sp>
      <p:sp>
        <p:nvSpPr>
          <p:cNvPr id="26" name="任意多边形 25"/>
          <p:cNvSpPr/>
          <p:nvPr/>
        </p:nvSpPr>
        <p:spPr>
          <a:xfrm>
            <a:off x="1611722" y="1128550"/>
            <a:ext cx="1632359" cy="1632359"/>
          </a:xfrm>
          <a:custGeom>
            <a:avLst/>
            <a:gdLst>
              <a:gd name="connsiteX0" fmla="*/ 1329700 w 1777087"/>
              <a:gd name="connsiteY0" fmla="*/ 450091 h 1777087"/>
              <a:gd name="connsiteX1" fmla="*/ 1591880 w 1777087"/>
              <a:gd name="connsiteY1" fmla="*/ 371075 h 1777087"/>
              <a:gd name="connsiteX2" fmla="*/ 1688353 w 1777087"/>
              <a:gd name="connsiteY2" fmla="*/ 538170 h 1777087"/>
              <a:gd name="connsiteX3" fmla="*/ 1488833 w 1777087"/>
              <a:gd name="connsiteY3" fmla="*/ 725717 h 1777087"/>
              <a:gd name="connsiteX4" fmla="*/ 1488833 w 1777087"/>
              <a:gd name="connsiteY4" fmla="*/ 1051370 h 1777087"/>
              <a:gd name="connsiteX5" fmla="*/ 1688353 w 1777087"/>
              <a:gd name="connsiteY5" fmla="*/ 1238917 h 1777087"/>
              <a:gd name="connsiteX6" fmla="*/ 1591880 w 1777087"/>
              <a:gd name="connsiteY6" fmla="*/ 1406012 h 1777087"/>
              <a:gd name="connsiteX7" fmla="*/ 1329700 w 1777087"/>
              <a:gd name="connsiteY7" fmla="*/ 1326996 h 1777087"/>
              <a:gd name="connsiteX8" fmla="*/ 1047676 w 1777087"/>
              <a:gd name="connsiteY8" fmla="*/ 1489822 h 1777087"/>
              <a:gd name="connsiteX9" fmla="*/ 985016 w 1777087"/>
              <a:gd name="connsiteY9" fmla="*/ 1756386 h 1777087"/>
              <a:gd name="connsiteX10" fmla="*/ 792071 w 1777087"/>
              <a:gd name="connsiteY10" fmla="*/ 1756386 h 1777087"/>
              <a:gd name="connsiteX11" fmla="*/ 729411 w 1777087"/>
              <a:gd name="connsiteY11" fmla="*/ 1489823 h 1777087"/>
              <a:gd name="connsiteX12" fmla="*/ 447387 w 1777087"/>
              <a:gd name="connsiteY12" fmla="*/ 1326997 h 1777087"/>
              <a:gd name="connsiteX13" fmla="*/ 185207 w 1777087"/>
              <a:gd name="connsiteY13" fmla="*/ 1406012 h 1777087"/>
              <a:gd name="connsiteX14" fmla="*/ 88734 w 1777087"/>
              <a:gd name="connsiteY14" fmla="*/ 1238917 h 1777087"/>
              <a:gd name="connsiteX15" fmla="*/ 288254 w 1777087"/>
              <a:gd name="connsiteY15" fmla="*/ 1051370 h 1777087"/>
              <a:gd name="connsiteX16" fmla="*/ 288254 w 1777087"/>
              <a:gd name="connsiteY16" fmla="*/ 725717 h 1777087"/>
              <a:gd name="connsiteX17" fmla="*/ 88734 w 1777087"/>
              <a:gd name="connsiteY17" fmla="*/ 538170 h 1777087"/>
              <a:gd name="connsiteX18" fmla="*/ 185207 w 1777087"/>
              <a:gd name="connsiteY18" fmla="*/ 371075 h 1777087"/>
              <a:gd name="connsiteX19" fmla="*/ 447387 w 1777087"/>
              <a:gd name="connsiteY19" fmla="*/ 450091 h 1777087"/>
              <a:gd name="connsiteX20" fmla="*/ 729411 w 1777087"/>
              <a:gd name="connsiteY20" fmla="*/ 287265 h 1777087"/>
              <a:gd name="connsiteX21" fmla="*/ 792071 w 1777087"/>
              <a:gd name="connsiteY21" fmla="*/ 20701 h 1777087"/>
              <a:gd name="connsiteX22" fmla="*/ 985016 w 1777087"/>
              <a:gd name="connsiteY22" fmla="*/ 20701 h 1777087"/>
              <a:gd name="connsiteX23" fmla="*/ 1047676 w 1777087"/>
              <a:gd name="connsiteY23" fmla="*/ 287264 h 1777087"/>
              <a:gd name="connsiteX24" fmla="*/ 1329700 w 1777087"/>
              <a:gd name="connsiteY24" fmla="*/ 450090 h 1777087"/>
              <a:gd name="connsiteX25" fmla="*/ 1329700 w 1777087"/>
              <a:gd name="connsiteY25" fmla="*/ 450091 h 177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77087" h="1777087">
                <a:moveTo>
                  <a:pt x="1143817" y="449520"/>
                </a:moveTo>
                <a:lnTo>
                  <a:pt x="1333893" y="331797"/>
                </a:lnTo>
                <a:lnTo>
                  <a:pt x="1445291" y="443193"/>
                </a:lnTo>
                <a:lnTo>
                  <a:pt x="1327567" y="633270"/>
                </a:lnTo>
                <a:cubicBezTo>
                  <a:pt x="1372910" y="711251"/>
                  <a:pt x="1396664" y="799900"/>
                  <a:pt x="1396386" y="890105"/>
                </a:cubicBezTo>
                <a:lnTo>
                  <a:pt x="1593376" y="995855"/>
                </a:lnTo>
                <a:lnTo>
                  <a:pt x="1552601" y="1148025"/>
                </a:lnTo>
                <a:lnTo>
                  <a:pt x="1329128" y="1141113"/>
                </a:lnTo>
                <a:cubicBezTo>
                  <a:pt x="1284266" y="1219370"/>
                  <a:pt x="1219371" y="1284266"/>
                  <a:pt x="1141112" y="1329128"/>
                </a:cubicBezTo>
                <a:lnTo>
                  <a:pt x="1148026" y="1552602"/>
                </a:lnTo>
                <a:lnTo>
                  <a:pt x="995855" y="1593376"/>
                </a:lnTo>
                <a:lnTo>
                  <a:pt x="890105" y="1396386"/>
                </a:lnTo>
                <a:cubicBezTo>
                  <a:pt x="799901" y="1396664"/>
                  <a:pt x="711251" y="1372910"/>
                  <a:pt x="633271" y="1327568"/>
                </a:cubicBezTo>
                <a:lnTo>
                  <a:pt x="443194" y="1445290"/>
                </a:lnTo>
                <a:lnTo>
                  <a:pt x="331796" y="1333894"/>
                </a:lnTo>
                <a:lnTo>
                  <a:pt x="449520" y="1143817"/>
                </a:lnTo>
                <a:cubicBezTo>
                  <a:pt x="404177" y="1065836"/>
                  <a:pt x="380423" y="977187"/>
                  <a:pt x="380701" y="886982"/>
                </a:cubicBezTo>
                <a:lnTo>
                  <a:pt x="183711" y="781232"/>
                </a:lnTo>
                <a:lnTo>
                  <a:pt x="224486" y="629062"/>
                </a:lnTo>
                <a:lnTo>
                  <a:pt x="447959" y="635974"/>
                </a:lnTo>
                <a:cubicBezTo>
                  <a:pt x="492821" y="557717"/>
                  <a:pt x="557716" y="492821"/>
                  <a:pt x="635975" y="447959"/>
                </a:cubicBezTo>
                <a:lnTo>
                  <a:pt x="629061" y="224485"/>
                </a:lnTo>
                <a:lnTo>
                  <a:pt x="781232" y="183711"/>
                </a:lnTo>
                <a:lnTo>
                  <a:pt x="886982" y="380701"/>
                </a:lnTo>
                <a:cubicBezTo>
                  <a:pt x="977186" y="380423"/>
                  <a:pt x="1065836" y="404177"/>
                  <a:pt x="1143816" y="449519"/>
                </a:cubicBezTo>
                <a:lnTo>
                  <a:pt x="1143817" y="44952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5911" tIns="465911" rIns="465909" bIns="465909" numCol="1" spcCol="1270" anchor="ctr" anchorCtr="0">
            <a:noAutofit/>
          </a:bodyPr>
          <a:lstStyle/>
          <a:p>
            <a:pPr algn="ctr" defTabSz="8337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875" dirty="0"/>
              <a:t>TEXT</a:t>
            </a:r>
            <a:endParaRPr lang="zh-CN" altLang="en-US" sz="1875" dirty="0"/>
          </a:p>
        </p:txBody>
      </p:sp>
      <p:sp>
        <p:nvSpPr>
          <p:cNvPr id="27" name="环形箭头 26"/>
          <p:cNvSpPr/>
          <p:nvPr/>
        </p:nvSpPr>
        <p:spPr>
          <a:xfrm>
            <a:off x="1946815" y="2375046"/>
            <a:ext cx="2394127" cy="2394127"/>
          </a:xfrm>
          <a:prstGeom prst="circularArrow">
            <a:avLst>
              <a:gd name="adj1" fmla="val 4687"/>
              <a:gd name="adj2" fmla="val 299029"/>
              <a:gd name="adj3" fmla="val 2523745"/>
              <a:gd name="adj4" fmla="val 15845044"/>
              <a:gd name="adj5" fmla="val 5469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28" name="形状 27"/>
          <p:cNvSpPr/>
          <p:nvPr/>
        </p:nvSpPr>
        <p:spPr>
          <a:xfrm>
            <a:off x="758680" y="1914712"/>
            <a:ext cx="1739483" cy="1739483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29" name="环形箭头 28"/>
          <p:cNvSpPr/>
          <p:nvPr/>
        </p:nvSpPr>
        <p:spPr>
          <a:xfrm>
            <a:off x="1453199" y="985292"/>
            <a:ext cx="1875513" cy="1875513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10" name="文本框 9"/>
          <p:cNvSpPr txBox="1"/>
          <p:nvPr/>
        </p:nvSpPr>
        <p:spPr>
          <a:xfrm>
            <a:off x="4972054" y="1299496"/>
            <a:ext cx="3758289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E8146"/>
                </a:solidFill>
                <a:cs typeface="Arial" panose="020B0604020202020204" pitchFamily="34" charset="0"/>
              </a:rPr>
              <a:t>在此添加关键字</a:t>
            </a:r>
            <a:endParaRPr lang="en-US" altLang="zh-CN" sz="600" dirty="0">
              <a:solidFill>
                <a:srgbClr val="0E8146"/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05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Lorem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ipsum dolor sit amet, consectetuer adipiscing elit. Maecenas porttitor congue massa</a:t>
            </a: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72743" y="2828926"/>
            <a:ext cx="478972" cy="3497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551714" y="2828926"/>
            <a:ext cx="2699657" cy="34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L 形 12"/>
          <p:cNvSpPr>
            <a:spLocks noChangeAspect="1"/>
          </p:cNvSpPr>
          <p:nvPr/>
        </p:nvSpPr>
        <p:spPr>
          <a:xfrm rot="17700086">
            <a:off x="5193615" y="2888243"/>
            <a:ext cx="237230" cy="166909"/>
          </a:xfrm>
          <a:prstGeom prst="corner">
            <a:avLst>
              <a:gd name="adj1" fmla="val 24501"/>
              <a:gd name="adj2" fmla="val 2292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072743" y="3321660"/>
            <a:ext cx="478972" cy="349703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551714" y="3321660"/>
            <a:ext cx="2699657" cy="34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L 形 15"/>
          <p:cNvSpPr>
            <a:spLocks noChangeAspect="1"/>
          </p:cNvSpPr>
          <p:nvPr/>
        </p:nvSpPr>
        <p:spPr>
          <a:xfrm rot="17700086">
            <a:off x="5193615" y="3380977"/>
            <a:ext cx="237230" cy="166909"/>
          </a:xfrm>
          <a:prstGeom prst="corner">
            <a:avLst>
              <a:gd name="adj1" fmla="val 24501"/>
              <a:gd name="adj2" fmla="val 2292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066130" y="3814394"/>
            <a:ext cx="478972" cy="349703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545101" y="3814394"/>
            <a:ext cx="2706270" cy="34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L 形 18"/>
          <p:cNvSpPr>
            <a:spLocks noChangeAspect="1"/>
          </p:cNvSpPr>
          <p:nvPr/>
        </p:nvSpPr>
        <p:spPr>
          <a:xfrm rot="17700086">
            <a:off x="5187001" y="3873711"/>
            <a:ext cx="237230" cy="166909"/>
          </a:xfrm>
          <a:prstGeom prst="corner">
            <a:avLst>
              <a:gd name="adj1" fmla="val 24501"/>
              <a:gd name="adj2" fmla="val 2292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551715" y="2828925"/>
            <a:ext cx="2699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558328" y="3323386"/>
            <a:ext cx="26930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548408" y="3810939"/>
            <a:ext cx="27029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5"/>
          <p:cNvSpPr/>
          <p:nvPr/>
        </p:nvSpPr>
        <p:spPr bwMode="auto">
          <a:xfrm>
            <a:off x="2853179" y="905562"/>
            <a:ext cx="3436455" cy="3970445"/>
          </a:xfrm>
          <a:custGeom>
            <a:avLst/>
            <a:gdLst>
              <a:gd name="T0" fmla="*/ 3349 w 3349"/>
              <a:gd name="T1" fmla="*/ 2902 h 3868"/>
              <a:gd name="T2" fmla="*/ 1675 w 3349"/>
              <a:gd name="T3" fmla="*/ 3868 h 3868"/>
              <a:gd name="T4" fmla="*/ 0 w 3349"/>
              <a:gd name="T5" fmla="*/ 2902 h 3868"/>
              <a:gd name="T6" fmla="*/ 0 w 3349"/>
              <a:gd name="T7" fmla="*/ 966 h 3868"/>
              <a:gd name="T8" fmla="*/ 1675 w 3349"/>
              <a:gd name="T9" fmla="*/ 0 h 3868"/>
              <a:gd name="T10" fmla="*/ 3349 w 3349"/>
              <a:gd name="T11" fmla="*/ 966 h 3868"/>
              <a:gd name="T12" fmla="*/ 3349 w 3349"/>
              <a:gd name="T13" fmla="*/ 2902 h 3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49" h="3868">
                <a:moveTo>
                  <a:pt x="3349" y="2902"/>
                </a:moveTo>
                <a:lnTo>
                  <a:pt x="1675" y="3868"/>
                </a:lnTo>
                <a:lnTo>
                  <a:pt x="0" y="2902"/>
                </a:lnTo>
                <a:lnTo>
                  <a:pt x="0" y="966"/>
                </a:lnTo>
                <a:lnTo>
                  <a:pt x="1675" y="0"/>
                </a:lnTo>
                <a:lnTo>
                  <a:pt x="3349" y="966"/>
                </a:lnTo>
                <a:lnTo>
                  <a:pt x="3349" y="290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innerShdw blurRad="190500" dist="50800" dir="135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4" tIns="34282" rIns="68564" bIns="34282" rtlCol="0" anchor="ctr"/>
          <a:lstStyle/>
          <a:p>
            <a:pPr algn="ctr"/>
            <a:endParaRPr lang="zh-CN" altLang="en-US" sz="1280"/>
          </a:p>
        </p:txBody>
      </p:sp>
      <p:grpSp>
        <p:nvGrpSpPr>
          <p:cNvPr id="29" name="组合 28"/>
          <p:cNvGrpSpPr/>
          <p:nvPr/>
        </p:nvGrpSpPr>
        <p:grpSpPr>
          <a:xfrm>
            <a:off x="4038229" y="2506473"/>
            <a:ext cx="1052396" cy="650888"/>
            <a:chOff x="8513763" y="2622551"/>
            <a:chExt cx="765175" cy="473075"/>
          </a:xfrm>
          <a:solidFill>
            <a:srgbClr val="8CC94C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" name="Freeform 36"/>
            <p:cNvSpPr/>
            <p:nvPr/>
          </p:nvSpPr>
          <p:spPr bwMode="auto">
            <a:xfrm>
              <a:off x="8704263" y="2622551"/>
              <a:ext cx="382587" cy="473075"/>
            </a:xfrm>
            <a:custGeom>
              <a:avLst/>
              <a:gdLst>
                <a:gd name="T0" fmla="*/ 126 w 132"/>
                <a:gd name="T1" fmla="*/ 135 h 163"/>
                <a:gd name="T2" fmla="*/ 89 w 132"/>
                <a:gd name="T3" fmla="*/ 73 h 163"/>
                <a:gd name="T4" fmla="*/ 79 w 132"/>
                <a:gd name="T5" fmla="*/ 73 h 163"/>
                <a:gd name="T6" fmla="*/ 104 w 132"/>
                <a:gd name="T7" fmla="*/ 38 h 163"/>
                <a:gd name="T8" fmla="*/ 66 w 132"/>
                <a:gd name="T9" fmla="*/ 0 h 163"/>
                <a:gd name="T10" fmla="*/ 28 w 132"/>
                <a:gd name="T11" fmla="*/ 38 h 163"/>
                <a:gd name="T12" fmla="*/ 53 w 132"/>
                <a:gd name="T13" fmla="*/ 73 h 163"/>
                <a:gd name="T14" fmla="*/ 43 w 132"/>
                <a:gd name="T15" fmla="*/ 73 h 163"/>
                <a:gd name="T16" fmla="*/ 6 w 132"/>
                <a:gd name="T17" fmla="*/ 135 h 163"/>
                <a:gd name="T18" fmla="*/ 11 w 132"/>
                <a:gd name="T19" fmla="*/ 163 h 163"/>
                <a:gd name="T20" fmla="*/ 56 w 132"/>
                <a:gd name="T21" fmla="*/ 163 h 163"/>
                <a:gd name="T22" fmla="*/ 65 w 132"/>
                <a:gd name="T23" fmla="*/ 86 h 163"/>
                <a:gd name="T24" fmla="*/ 55 w 132"/>
                <a:gd name="T25" fmla="*/ 76 h 163"/>
                <a:gd name="T26" fmla="*/ 77 w 132"/>
                <a:gd name="T27" fmla="*/ 76 h 163"/>
                <a:gd name="T28" fmla="*/ 67 w 132"/>
                <a:gd name="T29" fmla="*/ 86 h 163"/>
                <a:gd name="T30" fmla="*/ 76 w 132"/>
                <a:gd name="T31" fmla="*/ 163 h 163"/>
                <a:gd name="T32" fmla="*/ 121 w 132"/>
                <a:gd name="T33" fmla="*/ 163 h 163"/>
                <a:gd name="T34" fmla="*/ 126 w 132"/>
                <a:gd name="T35" fmla="*/ 13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" h="163">
                  <a:moveTo>
                    <a:pt x="126" y="135"/>
                  </a:moveTo>
                  <a:cubicBezTo>
                    <a:pt x="121" y="123"/>
                    <a:pt x="109" y="73"/>
                    <a:pt x="89" y="73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93" y="68"/>
                    <a:pt x="104" y="54"/>
                    <a:pt x="104" y="38"/>
                  </a:cubicBezTo>
                  <a:cubicBezTo>
                    <a:pt x="104" y="17"/>
                    <a:pt x="87" y="0"/>
                    <a:pt x="66" y="0"/>
                  </a:cubicBezTo>
                  <a:cubicBezTo>
                    <a:pt x="45" y="0"/>
                    <a:pt x="28" y="17"/>
                    <a:pt x="28" y="38"/>
                  </a:cubicBezTo>
                  <a:cubicBezTo>
                    <a:pt x="28" y="54"/>
                    <a:pt x="39" y="68"/>
                    <a:pt x="5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23" y="73"/>
                    <a:pt x="11" y="123"/>
                    <a:pt x="6" y="135"/>
                  </a:cubicBezTo>
                  <a:cubicBezTo>
                    <a:pt x="0" y="153"/>
                    <a:pt x="11" y="163"/>
                    <a:pt x="11" y="163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65" y="86"/>
                    <a:pt x="65" y="86"/>
                    <a:pt x="65" y="8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1" y="163"/>
                    <a:pt x="132" y="153"/>
                    <a:pt x="126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" name="Freeform 37"/>
            <p:cNvSpPr/>
            <p:nvPr/>
          </p:nvSpPr>
          <p:spPr bwMode="auto">
            <a:xfrm>
              <a:off x="8513763" y="2709863"/>
              <a:ext cx="242887" cy="385763"/>
            </a:xfrm>
            <a:custGeom>
              <a:avLst/>
              <a:gdLst>
                <a:gd name="T0" fmla="*/ 68 w 84"/>
                <a:gd name="T1" fmla="*/ 104 h 133"/>
                <a:gd name="T2" fmla="*/ 70 w 84"/>
                <a:gd name="T3" fmla="*/ 96 h 133"/>
                <a:gd name="T4" fmla="*/ 82 w 84"/>
                <a:gd name="T5" fmla="*/ 64 h 133"/>
                <a:gd name="T6" fmla="*/ 72 w 84"/>
                <a:gd name="T7" fmla="*/ 60 h 133"/>
                <a:gd name="T8" fmla="*/ 64 w 84"/>
                <a:gd name="T9" fmla="*/ 60 h 133"/>
                <a:gd name="T10" fmla="*/ 84 w 84"/>
                <a:gd name="T11" fmla="*/ 31 h 133"/>
                <a:gd name="T12" fmla="*/ 54 w 84"/>
                <a:gd name="T13" fmla="*/ 0 h 133"/>
                <a:gd name="T14" fmla="*/ 23 w 84"/>
                <a:gd name="T15" fmla="*/ 31 h 133"/>
                <a:gd name="T16" fmla="*/ 43 w 84"/>
                <a:gd name="T17" fmla="*/ 60 h 133"/>
                <a:gd name="T18" fmla="*/ 35 w 84"/>
                <a:gd name="T19" fmla="*/ 60 h 133"/>
                <a:gd name="T20" fmla="*/ 5 w 84"/>
                <a:gd name="T21" fmla="*/ 110 h 133"/>
                <a:gd name="T22" fmla="*/ 9 w 84"/>
                <a:gd name="T23" fmla="*/ 133 h 133"/>
                <a:gd name="T24" fmla="*/ 45 w 84"/>
                <a:gd name="T25" fmla="*/ 133 h 133"/>
                <a:gd name="T26" fmla="*/ 53 w 84"/>
                <a:gd name="T27" fmla="*/ 70 h 133"/>
                <a:gd name="T28" fmla="*/ 45 w 84"/>
                <a:gd name="T29" fmla="*/ 62 h 133"/>
                <a:gd name="T30" fmla="*/ 62 w 84"/>
                <a:gd name="T31" fmla="*/ 62 h 133"/>
                <a:gd name="T32" fmla="*/ 55 w 84"/>
                <a:gd name="T33" fmla="*/ 70 h 133"/>
                <a:gd name="T34" fmla="*/ 62 w 84"/>
                <a:gd name="T35" fmla="*/ 133 h 133"/>
                <a:gd name="T36" fmla="*/ 71 w 84"/>
                <a:gd name="T37" fmla="*/ 133 h 133"/>
                <a:gd name="T38" fmla="*/ 68 w 84"/>
                <a:gd name="T39" fmla="*/ 10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68" y="104"/>
                  </a:moveTo>
                  <a:cubicBezTo>
                    <a:pt x="68" y="102"/>
                    <a:pt x="69" y="99"/>
                    <a:pt x="70" y="96"/>
                  </a:cubicBezTo>
                  <a:cubicBezTo>
                    <a:pt x="73" y="87"/>
                    <a:pt x="77" y="75"/>
                    <a:pt x="82" y="64"/>
                  </a:cubicBezTo>
                  <a:cubicBezTo>
                    <a:pt x="79" y="61"/>
                    <a:pt x="76" y="60"/>
                    <a:pt x="72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6" y="55"/>
                    <a:pt x="84" y="44"/>
                    <a:pt x="84" y="31"/>
                  </a:cubicBezTo>
                  <a:cubicBezTo>
                    <a:pt x="84" y="14"/>
                    <a:pt x="71" y="0"/>
                    <a:pt x="54" y="0"/>
                  </a:cubicBezTo>
                  <a:cubicBezTo>
                    <a:pt x="37" y="0"/>
                    <a:pt x="23" y="14"/>
                    <a:pt x="23" y="31"/>
                  </a:cubicBezTo>
                  <a:cubicBezTo>
                    <a:pt x="23" y="44"/>
                    <a:pt x="32" y="55"/>
                    <a:pt x="43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19" y="60"/>
                    <a:pt x="9" y="100"/>
                    <a:pt x="5" y="110"/>
                  </a:cubicBezTo>
                  <a:cubicBezTo>
                    <a:pt x="0" y="125"/>
                    <a:pt x="9" y="133"/>
                    <a:pt x="9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67" y="128"/>
                    <a:pt x="62" y="118"/>
                    <a:pt x="68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" name="Freeform 38"/>
            <p:cNvSpPr/>
            <p:nvPr/>
          </p:nvSpPr>
          <p:spPr bwMode="auto">
            <a:xfrm>
              <a:off x="9034463" y="2709863"/>
              <a:ext cx="244475" cy="385763"/>
            </a:xfrm>
            <a:custGeom>
              <a:avLst/>
              <a:gdLst>
                <a:gd name="T0" fmla="*/ 79 w 84"/>
                <a:gd name="T1" fmla="*/ 110 h 133"/>
                <a:gd name="T2" fmla="*/ 49 w 84"/>
                <a:gd name="T3" fmla="*/ 60 h 133"/>
                <a:gd name="T4" fmla="*/ 41 w 84"/>
                <a:gd name="T5" fmla="*/ 60 h 133"/>
                <a:gd name="T6" fmla="*/ 61 w 84"/>
                <a:gd name="T7" fmla="*/ 31 h 133"/>
                <a:gd name="T8" fmla="*/ 30 w 84"/>
                <a:gd name="T9" fmla="*/ 0 h 133"/>
                <a:gd name="T10" fmla="*/ 0 w 84"/>
                <a:gd name="T11" fmla="*/ 31 h 133"/>
                <a:gd name="T12" fmla="*/ 20 w 84"/>
                <a:gd name="T13" fmla="*/ 60 h 133"/>
                <a:gd name="T14" fmla="*/ 12 w 84"/>
                <a:gd name="T15" fmla="*/ 60 h 133"/>
                <a:gd name="T16" fmla="*/ 2 w 84"/>
                <a:gd name="T17" fmla="*/ 64 h 133"/>
                <a:gd name="T18" fmla="*/ 14 w 84"/>
                <a:gd name="T19" fmla="*/ 96 h 133"/>
                <a:gd name="T20" fmla="*/ 16 w 84"/>
                <a:gd name="T21" fmla="*/ 104 h 133"/>
                <a:gd name="T22" fmla="*/ 13 w 84"/>
                <a:gd name="T23" fmla="*/ 133 h 133"/>
                <a:gd name="T24" fmla="*/ 22 w 84"/>
                <a:gd name="T25" fmla="*/ 133 h 133"/>
                <a:gd name="T26" fmla="*/ 29 w 84"/>
                <a:gd name="T27" fmla="*/ 70 h 133"/>
                <a:gd name="T28" fmla="*/ 22 w 84"/>
                <a:gd name="T29" fmla="*/ 62 h 133"/>
                <a:gd name="T30" fmla="*/ 39 w 84"/>
                <a:gd name="T31" fmla="*/ 62 h 133"/>
                <a:gd name="T32" fmla="*/ 31 w 84"/>
                <a:gd name="T33" fmla="*/ 70 h 133"/>
                <a:gd name="T34" fmla="*/ 39 w 84"/>
                <a:gd name="T35" fmla="*/ 133 h 133"/>
                <a:gd name="T36" fmla="*/ 75 w 84"/>
                <a:gd name="T37" fmla="*/ 133 h 133"/>
                <a:gd name="T38" fmla="*/ 79 w 84"/>
                <a:gd name="T39" fmla="*/ 11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79" y="110"/>
                  </a:moveTo>
                  <a:cubicBezTo>
                    <a:pt x="75" y="100"/>
                    <a:pt x="65" y="60"/>
                    <a:pt x="49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52" y="55"/>
                    <a:pt x="61" y="44"/>
                    <a:pt x="61" y="31"/>
                  </a:cubicBezTo>
                  <a:cubicBezTo>
                    <a:pt x="61" y="14"/>
                    <a:pt x="47" y="0"/>
                    <a:pt x="30" y="0"/>
                  </a:cubicBezTo>
                  <a:cubicBezTo>
                    <a:pt x="13" y="0"/>
                    <a:pt x="0" y="14"/>
                    <a:pt x="0" y="31"/>
                  </a:cubicBezTo>
                  <a:cubicBezTo>
                    <a:pt x="0" y="44"/>
                    <a:pt x="8" y="55"/>
                    <a:pt x="20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8" y="60"/>
                    <a:pt x="5" y="61"/>
                    <a:pt x="2" y="64"/>
                  </a:cubicBezTo>
                  <a:cubicBezTo>
                    <a:pt x="7" y="75"/>
                    <a:pt x="11" y="87"/>
                    <a:pt x="14" y="96"/>
                  </a:cubicBezTo>
                  <a:cubicBezTo>
                    <a:pt x="15" y="99"/>
                    <a:pt x="16" y="102"/>
                    <a:pt x="16" y="104"/>
                  </a:cubicBezTo>
                  <a:cubicBezTo>
                    <a:pt x="22" y="118"/>
                    <a:pt x="17" y="128"/>
                    <a:pt x="13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9" y="133"/>
                    <a:pt x="39" y="133"/>
                    <a:pt x="39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84" y="125"/>
                    <a:pt x="79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" name="Freeform 39"/>
            <p:cNvSpPr/>
            <p:nvPr/>
          </p:nvSpPr>
          <p:spPr bwMode="auto">
            <a:xfrm>
              <a:off x="8704263" y="2622551"/>
              <a:ext cx="382587" cy="473075"/>
            </a:xfrm>
            <a:custGeom>
              <a:avLst/>
              <a:gdLst>
                <a:gd name="T0" fmla="*/ 126 w 132"/>
                <a:gd name="T1" fmla="*/ 135 h 163"/>
                <a:gd name="T2" fmla="*/ 89 w 132"/>
                <a:gd name="T3" fmla="*/ 73 h 163"/>
                <a:gd name="T4" fmla="*/ 79 w 132"/>
                <a:gd name="T5" fmla="*/ 73 h 163"/>
                <a:gd name="T6" fmla="*/ 104 w 132"/>
                <a:gd name="T7" fmla="*/ 38 h 163"/>
                <a:gd name="T8" fmla="*/ 66 w 132"/>
                <a:gd name="T9" fmla="*/ 0 h 163"/>
                <a:gd name="T10" fmla="*/ 28 w 132"/>
                <a:gd name="T11" fmla="*/ 38 h 163"/>
                <a:gd name="T12" fmla="*/ 53 w 132"/>
                <a:gd name="T13" fmla="*/ 73 h 163"/>
                <a:gd name="T14" fmla="*/ 43 w 132"/>
                <a:gd name="T15" fmla="*/ 73 h 163"/>
                <a:gd name="T16" fmla="*/ 6 w 132"/>
                <a:gd name="T17" fmla="*/ 135 h 163"/>
                <a:gd name="T18" fmla="*/ 11 w 132"/>
                <a:gd name="T19" fmla="*/ 163 h 163"/>
                <a:gd name="T20" fmla="*/ 56 w 132"/>
                <a:gd name="T21" fmla="*/ 163 h 163"/>
                <a:gd name="T22" fmla="*/ 65 w 132"/>
                <a:gd name="T23" fmla="*/ 86 h 163"/>
                <a:gd name="T24" fmla="*/ 55 w 132"/>
                <a:gd name="T25" fmla="*/ 76 h 163"/>
                <a:gd name="T26" fmla="*/ 77 w 132"/>
                <a:gd name="T27" fmla="*/ 76 h 163"/>
                <a:gd name="T28" fmla="*/ 67 w 132"/>
                <a:gd name="T29" fmla="*/ 86 h 163"/>
                <a:gd name="T30" fmla="*/ 76 w 132"/>
                <a:gd name="T31" fmla="*/ 163 h 163"/>
                <a:gd name="T32" fmla="*/ 121 w 132"/>
                <a:gd name="T33" fmla="*/ 163 h 163"/>
                <a:gd name="T34" fmla="*/ 126 w 132"/>
                <a:gd name="T35" fmla="*/ 13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" h="163">
                  <a:moveTo>
                    <a:pt x="126" y="135"/>
                  </a:moveTo>
                  <a:cubicBezTo>
                    <a:pt x="121" y="123"/>
                    <a:pt x="109" y="73"/>
                    <a:pt x="89" y="73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93" y="68"/>
                    <a:pt x="104" y="54"/>
                    <a:pt x="104" y="38"/>
                  </a:cubicBezTo>
                  <a:cubicBezTo>
                    <a:pt x="104" y="17"/>
                    <a:pt x="87" y="0"/>
                    <a:pt x="66" y="0"/>
                  </a:cubicBezTo>
                  <a:cubicBezTo>
                    <a:pt x="45" y="0"/>
                    <a:pt x="28" y="17"/>
                    <a:pt x="28" y="38"/>
                  </a:cubicBezTo>
                  <a:cubicBezTo>
                    <a:pt x="28" y="54"/>
                    <a:pt x="39" y="68"/>
                    <a:pt x="5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23" y="73"/>
                    <a:pt x="11" y="123"/>
                    <a:pt x="6" y="135"/>
                  </a:cubicBezTo>
                  <a:cubicBezTo>
                    <a:pt x="0" y="153"/>
                    <a:pt x="11" y="163"/>
                    <a:pt x="11" y="163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65" y="86"/>
                    <a:pt x="65" y="86"/>
                    <a:pt x="65" y="8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1" y="163"/>
                    <a:pt x="132" y="153"/>
                    <a:pt x="126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" name="Freeform 40"/>
            <p:cNvSpPr/>
            <p:nvPr/>
          </p:nvSpPr>
          <p:spPr bwMode="auto">
            <a:xfrm>
              <a:off x="8513763" y="2709863"/>
              <a:ext cx="242887" cy="385763"/>
            </a:xfrm>
            <a:custGeom>
              <a:avLst/>
              <a:gdLst>
                <a:gd name="T0" fmla="*/ 68 w 84"/>
                <a:gd name="T1" fmla="*/ 104 h 133"/>
                <a:gd name="T2" fmla="*/ 70 w 84"/>
                <a:gd name="T3" fmla="*/ 96 h 133"/>
                <a:gd name="T4" fmla="*/ 82 w 84"/>
                <a:gd name="T5" fmla="*/ 64 h 133"/>
                <a:gd name="T6" fmla="*/ 72 w 84"/>
                <a:gd name="T7" fmla="*/ 60 h 133"/>
                <a:gd name="T8" fmla="*/ 64 w 84"/>
                <a:gd name="T9" fmla="*/ 60 h 133"/>
                <a:gd name="T10" fmla="*/ 84 w 84"/>
                <a:gd name="T11" fmla="*/ 31 h 133"/>
                <a:gd name="T12" fmla="*/ 54 w 84"/>
                <a:gd name="T13" fmla="*/ 0 h 133"/>
                <a:gd name="T14" fmla="*/ 23 w 84"/>
                <a:gd name="T15" fmla="*/ 31 h 133"/>
                <a:gd name="T16" fmla="*/ 43 w 84"/>
                <a:gd name="T17" fmla="*/ 60 h 133"/>
                <a:gd name="T18" fmla="*/ 35 w 84"/>
                <a:gd name="T19" fmla="*/ 60 h 133"/>
                <a:gd name="T20" fmla="*/ 5 w 84"/>
                <a:gd name="T21" fmla="*/ 110 h 133"/>
                <a:gd name="T22" fmla="*/ 9 w 84"/>
                <a:gd name="T23" fmla="*/ 133 h 133"/>
                <a:gd name="T24" fmla="*/ 45 w 84"/>
                <a:gd name="T25" fmla="*/ 133 h 133"/>
                <a:gd name="T26" fmla="*/ 53 w 84"/>
                <a:gd name="T27" fmla="*/ 70 h 133"/>
                <a:gd name="T28" fmla="*/ 45 w 84"/>
                <a:gd name="T29" fmla="*/ 62 h 133"/>
                <a:gd name="T30" fmla="*/ 62 w 84"/>
                <a:gd name="T31" fmla="*/ 62 h 133"/>
                <a:gd name="T32" fmla="*/ 55 w 84"/>
                <a:gd name="T33" fmla="*/ 70 h 133"/>
                <a:gd name="T34" fmla="*/ 62 w 84"/>
                <a:gd name="T35" fmla="*/ 133 h 133"/>
                <a:gd name="T36" fmla="*/ 71 w 84"/>
                <a:gd name="T37" fmla="*/ 133 h 133"/>
                <a:gd name="T38" fmla="*/ 68 w 84"/>
                <a:gd name="T39" fmla="*/ 10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68" y="104"/>
                  </a:moveTo>
                  <a:cubicBezTo>
                    <a:pt x="68" y="102"/>
                    <a:pt x="69" y="99"/>
                    <a:pt x="70" y="96"/>
                  </a:cubicBezTo>
                  <a:cubicBezTo>
                    <a:pt x="73" y="87"/>
                    <a:pt x="77" y="75"/>
                    <a:pt x="82" y="64"/>
                  </a:cubicBezTo>
                  <a:cubicBezTo>
                    <a:pt x="79" y="61"/>
                    <a:pt x="76" y="60"/>
                    <a:pt x="72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6" y="55"/>
                    <a:pt x="84" y="44"/>
                    <a:pt x="84" y="31"/>
                  </a:cubicBezTo>
                  <a:cubicBezTo>
                    <a:pt x="84" y="14"/>
                    <a:pt x="71" y="0"/>
                    <a:pt x="54" y="0"/>
                  </a:cubicBezTo>
                  <a:cubicBezTo>
                    <a:pt x="37" y="0"/>
                    <a:pt x="23" y="14"/>
                    <a:pt x="23" y="31"/>
                  </a:cubicBezTo>
                  <a:cubicBezTo>
                    <a:pt x="23" y="44"/>
                    <a:pt x="32" y="55"/>
                    <a:pt x="43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19" y="60"/>
                    <a:pt x="9" y="100"/>
                    <a:pt x="5" y="110"/>
                  </a:cubicBezTo>
                  <a:cubicBezTo>
                    <a:pt x="0" y="125"/>
                    <a:pt x="9" y="133"/>
                    <a:pt x="9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67" y="128"/>
                    <a:pt x="62" y="118"/>
                    <a:pt x="68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" name="Freeform 41"/>
            <p:cNvSpPr/>
            <p:nvPr/>
          </p:nvSpPr>
          <p:spPr bwMode="auto">
            <a:xfrm>
              <a:off x="9034463" y="2709863"/>
              <a:ext cx="244475" cy="385763"/>
            </a:xfrm>
            <a:custGeom>
              <a:avLst/>
              <a:gdLst>
                <a:gd name="T0" fmla="*/ 79 w 84"/>
                <a:gd name="T1" fmla="*/ 110 h 133"/>
                <a:gd name="T2" fmla="*/ 49 w 84"/>
                <a:gd name="T3" fmla="*/ 60 h 133"/>
                <a:gd name="T4" fmla="*/ 41 w 84"/>
                <a:gd name="T5" fmla="*/ 60 h 133"/>
                <a:gd name="T6" fmla="*/ 61 w 84"/>
                <a:gd name="T7" fmla="*/ 31 h 133"/>
                <a:gd name="T8" fmla="*/ 30 w 84"/>
                <a:gd name="T9" fmla="*/ 0 h 133"/>
                <a:gd name="T10" fmla="*/ 0 w 84"/>
                <a:gd name="T11" fmla="*/ 31 h 133"/>
                <a:gd name="T12" fmla="*/ 20 w 84"/>
                <a:gd name="T13" fmla="*/ 60 h 133"/>
                <a:gd name="T14" fmla="*/ 12 w 84"/>
                <a:gd name="T15" fmla="*/ 60 h 133"/>
                <a:gd name="T16" fmla="*/ 2 w 84"/>
                <a:gd name="T17" fmla="*/ 64 h 133"/>
                <a:gd name="T18" fmla="*/ 14 w 84"/>
                <a:gd name="T19" fmla="*/ 96 h 133"/>
                <a:gd name="T20" fmla="*/ 16 w 84"/>
                <a:gd name="T21" fmla="*/ 104 h 133"/>
                <a:gd name="T22" fmla="*/ 13 w 84"/>
                <a:gd name="T23" fmla="*/ 133 h 133"/>
                <a:gd name="T24" fmla="*/ 22 w 84"/>
                <a:gd name="T25" fmla="*/ 133 h 133"/>
                <a:gd name="T26" fmla="*/ 29 w 84"/>
                <a:gd name="T27" fmla="*/ 70 h 133"/>
                <a:gd name="T28" fmla="*/ 22 w 84"/>
                <a:gd name="T29" fmla="*/ 62 h 133"/>
                <a:gd name="T30" fmla="*/ 39 w 84"/>
                <a:gd name="T31" fmla="*/ 62 h 133"/>
                <a:gd name="T32" fmla="*/ 31 w 84"/>
                <a:gd name="T33" fmla="*/ 70 h 133"/>
                <a:gd name="T34" fmla="*/ 39 w 84"/>
                <a:gd name="T35" fmla="*/ 133 h 133"/>
                <a:gd name="T36" fmla="*/ 75 w 84"/>
                <a:gd name="T37" fmla="*/ 133 h 133"/>
                <a:gd name="T38" fmla="*/ 79 w 84"/>
                <a:gd name="T39" fmla="*/ 11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79" y="110"/>
                  </a:moveTo>
                  <a:cubicBezTo>
                    <a:pt x="75" y="100"/>
                    <a:pt x="65" y="60"/>
                    <a:pt x="49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52" y="55"/>
                    <a:pt x="61" y="44"/>
                    <a:pt x="61" y="31"/>
                  </a:cubicBezTo>
                  <a:cubicBezTo>
                    <a:pt x="61" y="14"/>
                    <a:pt x="47" y="0"/>
                    <a:pt x="30" y="0"/>
                  </a:cubicBezTo>
                  <a:cubicBezTo>
                    <a:pt x="13" y="0"/>
                    <a:pt x="0" y="14"/>
                    <a:pt x="0" y="31"/>
                  </a:cubicBezTo>
                  <a:cubicBezTo>
                    <a:pt x="0" y="44"/>
                    <a:pt x="8" y="55"/>
                    <a:pt x="20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8" y="60"/>
                    <a:pt x="5" y="61"/>
                    <a:pt x="2" y="64"/>
                  </a:cubicBezTo>
                  <a:cubicBezTo>
                    <a:pt x="7" y="75"/>
                    <a:pt x="11" y="87"/>
                    <a:pt x="14" y="96"/>
                  </a:cubicBezTo>
                  <a:cubicBezTo>
                    <a:pt x="15" y="99"/>
                    <a:pt x="16" y="102"/>
                    <a:pt x="16" y="104"/>
                  </a:cubicBezTo>
                  <a:cubicBezTo>
                    <a:pt x="22" y="118"/>
                    <a:pt x="17" y="128"/>
                    <a:pt x="13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9" y="133"/>
                    <a:pt x="39" y="133"/>
                    <a:pt x="39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84" y="125"/>
                    <a:pt x="79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280801" y="987677"/>
            <a:ext cx="1201580" cy="1387809"/>
            <a:chOff x="3273692" y="1099961"/>
            <a:chExt cx="1202093" cy="1388087"/>
          </a:xfrm>
        </p:grpSpPr>
        <p:sp>
          <p:nvSpPr>
            <p:cNvPr id="38" name="Freeform 14"/>
            <p:cNvSpPr/>
            <p:nvPr/>
          </p:nvSpPr>
          <p:spPr bwMode="auto">
            <a:xfrm>
              <a:off x="3345550" y="1141029"/>
              <a:ext cx="529701" cy="237166"/>
            </a:xfrm>
            <a:custGeom>
              <a:avLst/>
              <a:gdLst>
                <a:gd name="T0" fmla="*/ 0 w 516"/>
                <a:gd name="T1" fmla="*/ 231 h 231"/>
                <a:gd name="T2" fmla="*/ 398 w 516"/>
                <a:gd name="T3" fmla="*/ 0 h 231"/>
                <a:gd name="T4" fmla="*/ 516 w 516"/>
                <a:gd name="T5" fmla="*/ 0 h 231"/>
                <a:gd name="T6" fmla="*/ 516 w 516"/>
                <a:gd name="T7" fmla="*/ 231 h 231"/>
                <a:gd name="T8" fmla="*/ 0 w 516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6" h="231">
                  <a:moveTo>
                    <a:pt x="0" y="231"/>
                  </a:moveTo>
                  <a:lnTo>
                    <a:pt x="398" y="0"/>
                  </a:lnTo>
                  <a:lnTo>
                    <a:pt x="516" y="0"/>
                  </a:lnTo>
                  <a:lnTo>
                    <a:pt x="516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5F6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1436" tIns="25718" rIns="51436" bIns="25718" numCol="1" anchor="t" anchorCtr="0" compatLnSpc="1"/>
            <a:lstStyle/>
            <a:p>
              <a:endParaRPr lang="zh-CN" altLang="en-US" sz="1280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3273692" y="1099961"/>
              <a:ext cx="1202093" cy="1388087"/>
              <a:chOff x="3273692" y="1099961"/>
              <a:chExt cx="1202093" cy="1388087"/>
            </a:xfrm>
          </p:grpSpPr>
          <p:sp>
            <p:nvSpPr>
              <p:cNvPr id="50" name="Freeform 15"/>
              <p:cNvSpPr/>
              <p:nvPr/>
            </p:nvSpPr>
            <p:spPr bwMode="auto">
              <a:xfrm>
                <a:off x="3273692" y="1099961"/>
                <a:ext cx="1202093" cy="1388087"/>
              </a:xfrm>
              <a:custGeom>
                <a:avLst/>
                <a:gdLst>
                  <a:gd name="T0" fmla="*/ 0 w 1171"/>
                  <a:gd name="T1" fmla="*/ 1014 h 1352"/>
                  <a:gd name="T2" fmla="*/ 0 w 1171"/>
                  <a:gd name="T3" fmla="*/ 338 h 1352"/>
                  <a:gd name="T4" fmla="*/ 586 w 1171"/>
                  <a:gd name="T5" fmla="*/ 0 h 1352"/>
                  <a:gd name="T6" fmla="*/ 1171 w 1171"/>
                  <a:gd name="T7" fmla="*/ 338 h 1352"/>
                  <a:gd name="T8" fmla="*/ 1171 w 1171"/>
                  <a:gd name="T9" fmla="*/ 1014 h 1352"/>
                  <a:gd name="T10" fmla="*/ 586 w 1171"/>
                  <a:gd name="T11" fmla="*/ 1352 h 1352"/>
                  <a:gd name="T12" fmla="*/ 0 w 1171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1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6" y="0"/>
                    </a:lnTo>
                    <a:lnTo>
                      <a:pt x="1171" y="338"/>
                    </a:lnTo>
                    <a:lnTo>
                      <a:pt x="1171" y="1014"/>
                    </a:lnTo>
                    <a:lnTo>
                      <a:pt x="586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51" name="Freeform 16"/>
              <p:cNvSpPr/>
              <p:nvPr/>
            </p:nvSpPr>
            <p:spPr bwMode="auto">
              <a:xfrm>
                <a:off x="3345551" y="1141029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108136"/>
              </a:solidFill>
              <a:ln w="28575">
                <a:noFill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1436" tIns="25718" rIns="51436" bIns="25718" rtlCol="0" anchor="ctr"/>
              <a:lstStyle/>
              <a:p>
                <a:pPr algn="ctr"/>
                <a:endParaRPr lang="zh-CN" altLang="en-US" sz="1280"/>
              </a:p>
            </p:txBody>
          </p:sp>
          <p:sp>
            <p:nvSpPr>
              <p:cNvPr id="52" name="Freeform 24"/>
              <p:cNvSpPr>
                <a:spLocks noEditPoints="1"/>
              </p:cNvSpPr>
              <p:nvPr/>
            </p:nvSpPr>
            <p:spPr bwMode="auto">
              <a:xfrm>
                <a:off x="3541622" y="1353554"/>
                <a:ext cx="94443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2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2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7" y="104"/>
                      <a:pt x="31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7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2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2" y="86"/>
                      <a:pt x="33" y="84"/>
                      <a:pt x="33" y="82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56" name="Freeform 25"/>
              <p:cNvSpPr/>
              <p:nvPr/>
            </p:nvSpPr>
            <p:spPr bwMode="auto">
              <a:xfrm>
                <a:off x="3658649" y="1355607"/>
                <a:ext cx="53381" cy="196099"/>
              </a:xfrm>
              <a:custGeom>
                <a:avLst/>
                <a:gdLst>
                  <a:gd name="T0" fmla="*/ 14 w 29"/>
                  <a:gd name="T1" fmla="*/ 105 h 105"/>
                  <a:gd name="T2" fmla="*/ 14 w 29"/>
                  <a:gd name="T3" fmla="*/ 24 h 105"/>
                  <a:gd name="T4" fmla="*/ 0 w 29"/>
                  <a:gd name="T5" fmla="*/ 24 h 105"/>
                  <a:gd name="T6" fmla="*/ 0 w 29"/>
                  <a:gd name="T7" fmla="*/ 13 h 105"/>
                  <a:gd name="T8" fmla="*/ 11 w 29"/>
                  <a:gd name="T9" fmla="*/ 9 h 105"/>
                  <a:gd name="T10" fmla="*/ 18 w 29"/>
                  <a:gd name="T11" fmla="*/ 0 h 105"/>
                  <a:gd name="T12" fmla="*/ 29 w 29"/>
                  <a:gd name="T13" fmla="*/ 0 h 105"/>
                  <a:gd name="T14" fmla="*/ 29 w 29"/>
                  <a:gd name="T15" fmla="*/ 105 h 105"/>
                  <a:gd name="T16" fmla="*/ 14 w 29"/>
                  <a:gd name="T17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05">
                    <a:moveTo>
                      <a:pt x="14" y="105"/>
                    </a:moveTo>
                    <a:cubicBezTo>
                      <a:pt x="14" y="24"/>
                      <a:pt x="14" y="24"/>
                      <a:pt x="14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4" y="13"/>
                      <a:pt x="8" y="11"/>
                      <a:pt x="11" y="9"/>
                    </a:cubicBezTo>
                    <a:cubicBezTo>
                      <a:pt x="15" y="7"/>
                      <a:pt x="17" y="4"/>
                      <a:pt x="18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05"/>
                      <a:pt x="29" y="105"/>
                      <a:pt x="29" y="105"/>
                    </a:cubicBezTo>
                    <a:lnTo>
                      <a:pt x="14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grpSp>
            <p:nvGrpSpPr>
              <p:cNvPr id="57" name="组合 56"/>
              <p:cNvGrpSpPr/>
              <p:nvPr/>
            </p:nvGrpSpPr>
            <p:grpSpPr>
              <a:xfrm>
                <a:off x="3636343" y="1711343"/>
                <a:ext cx="476975" cy="401341"/>
                <a:chOff x="5146675" y="766763"/>
                <a:chExt cx="1590676" cy="1338263"/>
              </a:xfrm>
              <a:solidFill>
                <a:srgbClr val="C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Oval 18"/>
                <p:cNvSpPr>
                  <a:spLocks noChangeArrowheads="1"/>
                </p:cNvSpPr>
                <p:nvPr/>
              </p:nvSpPr>
              <p:spPr bwMode="auto">
                <a:xfrm>
                  <a:off x="5675313" y="766763"/>
                  <a:ext cx="533400" cy="534988"/>
                </a:xfrm>
                <a:prstGeom prst="ellipse">
                  <a:avLst/>
                </a:pr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63" name="Freeform 19"/>
                <p:cNvSpPr/>
                <p:nvPr/>
              </p:nvSpPr>
              <p:spPr bwMode="auto">
                <a:xfrm>
                  <a:off x="5511799" y="1344611"/>
                  <a:ext cx="860424" cy="760415"/>
                </a:xfrm>
                <a:custGeom>
                  <a:avLst/>
                  <a:gdLst>
                    <a:gd name="T0" fmla="*/ 201 w 301"/>
                    <a:gd name="T1" fmla="*/ 0 h 266"/>
                    <a:gd name="T2" fmla="*/ 151 w 301"/>
                    <a:gd name="T3" fmla="*/ 67 h 266"/>
                    <a:gd name="T4" fmla="*/ 101 w 301"/>
                    <a:gd name="T5" fmla="*/ 0 h 266"/>
                    <a:gd name="T6" fmla="*/ 0 w 301"/>
                    <a:gd name="T7" fmla="*/ 144 h 266"/>
                    <a:gd name="T8" fmla="*/ 0 w 301"/>
                    <a:gd name="T9" fmla="*/ 235 h 266"/>
                    <a:gd name="T10" fmla="*/ 0 w 301"/>
                    <a:gd name="T11" fmla="*/ 235 h 266"/>
                    <a:gd name="T12" fmla="*/ 151 w 301"/>
                    <a:gd name="T13" fmla="*/ 266 h 266"/>
                    <a:gd name="T14" fmla="*/ 301 w 301"/>
                    <a:gd name="T15" fmla="*/ 235 h 266"/>
                    <a:gd name="T16" fmla="*/ 301 w 301"/>
                    <a:gd name="T17" fmla="*/ 235 h 266"/>
                    <a:gd name="T18" fmla="*/ 301 w 301"/>
                    <a:gd name="T19" fmla="*/ 144 h 266"/>
                    <a:gd name="T20" fmla="*/ 201 w 301"/>
                    <a:gd name="T21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01" h="266">
                      <a:moveTo>
                        <a:pt x="201" y="0"/>
                      </a:move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01" y="0"/>
                        <a:pt x="101" y="0"/>
                        <a:pt x="101" y="0"/>
                      </a:cubicBezTo>
                      <a:cubicBezTo>
                        <a:pt x="42" y="21"/>
                        <a:pt x="0" y="78"/>
                        <a:pt x="0" y="144"/>
                      </a:cubicBezTo>
                      <a:cubicBezTo>
                        <a:pt x="0" y="235"/>
                        <a:pt x="0" y="235"/>
                        <a:pt x="0" y="235"/>
                      </a:cubicBezTo>
                      <a:cubicBezTo>
                        <a:pt x="0" y="235"/>
                        <a:pt x="0" y="235"/>
                        <a:pt x="0" y="235"/>
                      </a:cubicBezTo>
                      <a:cubicBezTo>
                        <a:pt x="3" y="252"/>
                        <a:pt x="69" y="266"/>
                        <a:pt x="151" y="266"/>
                      </a:cubicBezTo>
                      <a:cubicBezTo>
                        <a:pt x="232" y="266"/>
                        <a:pt x="298" y="252"/>
                        <a:pt x="301" y="235"/>
                      </a:cubicBezTo>
                      <a:cubicBezTo>
                        <a:pt x="301" y="235"/>
                        <a:pt x="301" y="235"/>
                        <a:pt x="301" y="235"/>
                      </a:cubicBezTo>
                      <a:cubicBezTo>
                        <a:pt x="301" y="144"/>
                        <a:pt x="301" y="144"/>
                        <a:pt x="301" y="144"/>
                      </a:cubicBezTo>
                      <a:cubicBezTo>
                        <a:pt x="301" y="78"/>
                        <a:pt x="259" y="21"/>
                        <a:pt x="201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71" name="Freeform 20"/>
                <p:cNvSpPr/>
                <p:nvPr/>
              </p:nvSpPr>
              <p:spPr bwMode="auto">
                <a:xfrm>
                  <a:off x="5900738" y="1319213"/>
                  <a:ext cx="85725" cy="50800"/>
                </a:xfrm>
                <a:custGeom>
                  <a:avLst/>
                  <a:gdLst>
                    <a:gd name="T0" fmla="*/ 30 w 30"/>
                    <a:gd name="T1" fmla="*/ 1 h 18"/>
                    <a:gd name="T2" fmla="*/ 15 w 30"/>
                    <a:gd name="T3" fmla="*/ 0 h 18"/>
                    <a:gd name="T4" fmla="*/ 1 w 30"/>
                    <a:gd name="T5" fmla="*/ 1 h 18"/>
                    <a:gd name="T6" fmla="*/ 7 w 30"/>
                    <a:gd name="T7" fmla="*/ 18 h 18"/>
                    <a:gd name="T8" fmla="*/ 24 w 30"/>
                    <a:gd name="T9" fmla="*/ 18 h 18"/>
                    <a:gd name="T10" fmla="*/ 30 w 30"/>
                    <a:gd name="T11" fmla="*/ 1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" h="18">
                      <a:moveTo>
                        <a:pt x="30" y="1"/>
                      </a:moveTo>
                      <a:cubicBezTo>
                        <a:pt x="25" y="0"/>
                        <a:pt x="20" y="0"/>
                        <a:pt x="15" y="0"/>
                      </a:cubicBezTo>
                      <a:cubicBezTo>
                        <a:pt x="10" y="0"/>
                        <a:pt x="6" y="0"/>
                        <a:pt x="1" y="1"/>
                      </a:cubicBezTo>
                      <a:cubicBezTo>
                        <a:pt x="1" y="1"/>
                        <a:pt x="0" y="11"/>
                        <a:pt x="7" y="18"/>
                      </a:cubicBezTo>
                      <a:cubicBezTo>
                        <a:pt x="7" y="18"/>
                        <a:pt x="18" y="18"/>
                        <a:pt x="24" y="18"/>
                      </a:cubicBezTo>
                      <a:cubicBezTo>
                        <a:pt x="24" y="18"/>
                        <a:pt x="30" y="12"/>
                        <a:pt x="30" y="1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72" name="Freeform 21"/>
                <p:cNvSpPr/>
                <p:nvPr/>
              </p:nvSpPr>
              <p:spPr bwMode="auto">
                <a:xfrm>
                  <a:off x="5894388" y="1377951"/>
                  <a:ext cx="95250" cy="130175"/>
                </a:xfrm>
                <a:custGeom>
                  <a:avLst/>
                  <a:gdLst>
                    <a:gd name="T0" fmla="*/ 15 w 60"/>
                    <a:gd name="T1" fmla="*/ 0 h 82"/>
                    <a:gd name="T2" fmla="*/ 47 w 60"/>
                    <a:gd name="T3" fmla="*/ 0 h 82"/>
                    <a:gd name="T4" fmla="*/ 60 w 60"/>
                    <a:gd name="T5" fmla="*/ 47 h 82"/>
                    <a:gd name="T6" fmla="*/ 31 w 60"/>
                    <a:gd name="T7" fmla="*/ 82 h 82"/>
                    <a:gd name="T8" fmla="*/ 0 w 60"/>
                    <a:gd name="T9" fmla="*/ 47 h 82"/>
                    <a:gd name="T10" fmla="*/ 15 w 60"/>
                    <a:gd name="T11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0" h="82">
                      <a:moveTo>
                        <a:pt x="15" y="0"/>
                      </a:moveTo>
                      <a:lnTo>
                        <a:pt x="47" y="0"/>
                      </a:lnTo>
                      <a:lnTo>
                        <a:pt x="60" y="47"/>
                      </a:lnTo>
                      <a:lnTo>
                        <a:pt x="31" y="82"/>
                      </a:lnTo>
                      <a:lnTo>
                        <a:pt x="0" y="47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73" name="Freeform 22"/>
                <p:cNvSpPr/>
                <p:nvPr/>
              </p:nvSpPr>
              <p:spPr bwMode="auto">
                <a:xfrm>
                  <a:off x="5432425" y="1427163"/>
                  <a:ext cx="71439" cy="96837"/>
                </a:xfrm>
                <a:custGeom>
                  <a:avLst/>
                  <a:gdLst>
                    <a:gd name="T0" fmla="*/ 23 w 45"/>
                    <a:gd name="T1" fmla="*/ 61 h 61"/>
                    <a:gd name="T2" fmla="*/ 45 w 45"/>
                    <a:gd name="T3" fmla="*/ 34 h 61"/>
                    <a:gd name="T4" fmla="*/ 34 w 45"/>
                    <a:gd name="T5" fmla="*/ 0 h 61"/>
                    <a:gd name="T6" fmla="*/ 11 w 45"/>
                    <a:gd name="T7" fmla="*/ 0 h 61"/>
                    <a:gd name="T8" fmla="*/ 0 w 45"/>
                    <a:gd name="T9" fmla="*/ 34 h 61"/>
                    <a:gd name="T10" fmla="*/ 23 w 45"/>
                    <a:gd name="T11" fmla="*/ 6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61">
                      <a:moveTo>
                        <a:pt x="23" y="61"/>
                      </a:moveTo>
                      <a:lnTo>
                        <a:pt x="45" y="34"/>
                      </a:lnTo>
                      <a:lnTo>
                        <a:pt x="34" y="0"/>
                      </a:lnTo>
                      <a:lnTo>
                        <a:pt x="11" y="0"/>
                      </a:lnTo>
                      <a:lnTo>
                        <a:pt x="0" y="34"/>
                      </a:lnTo>
                      <a:lnTo>
                        <a:pt x="23" y="61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74" name="Freeform 23"/>
                <p:cNvSpPr/>
                <p:nvPr/>
              </p:nvSpPr>
              <p:spPr bwMode="auto">
                <a:xfrm>
                  <a:off x="5146675" y="1401763"/>
                  <a:ext cx="465138" cy="568325"/>
                </a:xfrm>
                <a:custGeom>
                  <a:avLst/>
                  <a:gdLst>
                    <a:gd name="T0" fmla="*/ 150 w 163"/>
                    <a:gd name="T1" fmla="*/ 0 h 199"/>
                    <a:gd name="T2" fmla="*/ 113 w 163"/>
                    <a:gd name="T3" fmla="*/ 50 h 199"/>
                    <a:gd name="T4" fmla="*/ 75 w 163"/>
                    <a:gd name="T5" fmla="*/ 0 h 199"/>
                    <a:gd name="T6" fmla="*/ 0 w 163"/>
                    <a:gd name="T7" fmla="*/ 108 h 199"/>
                    <a:gd name="T8" fmla="*/ 0 w 163"/>
                    <a:gd name="T9" fmla="*/ 176 h 199"/>
                    <a:gd name="T10" fmla="*/ 0 w 163"/>
                    <a:gd name="T11" fmla="*/ 176 h 199"/>
                    <a:gd name="T12" fmla="*/ 113 w 163"/>
                    <a:gd name="T13" fmla="*/ 199 h 199"/>
                    <a:gd name="T14" fmla="*/ 114 w 163"/>
                    <a:gd name="T15" fmla="*/ 199 h 199"/>
                    <a:gd name="T16" fmla="*/ 114 w 163"/>
                    <a:gd name="T17" fmla="*/ 124 h 199"/>
                    <a:gd name="T18" fmla="*/ 163 w 163"/>
                    <a:gd name="T19" fmla="*/ 6 h 199"/>
                    <a:gd name="T20" fmla="*/ 150 w 163"/>
                    <a:gd name="T21" fmla="*/ 0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3" h="199">
                      <a:moveTo>
                        <a:pt x="150" y="0"/>
                      </a:moveTo>
                      <a:cubicBezTo>
                        <a:pt x="113" y="50"/>
                        <a:pt x="113" y="50"/>
                        <a:pt x="113" y="5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31" y="16"/>
                        <a:pt x="0" y="58"/>
                        <a:pt x="0" y="108"/>
                      </a:cubicBezTo>
                      <a:cubicBezTo>
                        <a:pt x="0" y="176"/>
                        <a:pt x="0" y="176"/>
                        <a:pt x="0" y="176"/>
                      </a:cubicBezTo>
                      <a:cubicBezTo>
                        <a:pt x="0" y="176"/>
                        <a:pt x="0" y="176"/>
                        <a:pt x="0" y="176"/>
                      </a:cubicBezTo>
                      <a:cubicBezTo>
                        <a:pt x="2" y="189"/>
                        <a:pt x="52" y="199"/>
                        <a:pt x="113" y="199"/>
                      </a:cubicBezTo>
                      <a:cubicBezTo>
                        <a:pt x="113" y="199"/>
                        <a:pt x="114" y="199"/>
                        <a:pt x="114" y="199"/>
                      </a:cubicBezTo>
                      <a:cubicBezTo>
                        <a:pt x="114" y="124"/>
                        <a:pt x="114" y="124"/>
                        <a:pt x="114" y="124"/>
                      </a:cubicBezTo>
                      <a:cubicBezTo>
                        <a:pt x="114" y="78"/>
                        <a:pt x="133" y="36"/>
                        <a:pt x="163" y="6"/>
                      </a:cubicBezTo>
                      <a:cubicBezTo>
                        <a:pt x="159" y="3"/>
                        <a:pt x="155" y="2"/>
                        <a:pt x="150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75" name="Freeform 24"/>
                <p:cNvSpPr/>
                <p:nvPr/>
              </p:nvSpPr>
              <p:spPr bwMode="auto">
                <a:xfrm>
                  <a:off x="5438775" y="1381126"/>
                  <a:ext cx="61913" cy="41275"/>
                </a:xfrm>
                <a:custGeom>
                  <a:avLst/>
                  <a:gdLst>
                    <a:gd name="T0" fmla="*/ 18 w 22"/>
                    <a:gd name="T1" fmla="*/ 14 h 14"/>
                    <a:gd name="T2" fmla="*/ 22 w 22"/>
                    <a:gd name="T3" fmla="*/ 1 h 14"/>
                    <a:gd name="T4" fmla="*/ 11 w 22"/>
                    <a:gd name="T5" fmla="*/ 0 h 14"/>
                    <a:gd name="T6" fmla="*/ 0 w 22"/>
                    <a:gd name="T7" fmla="*/ 1 h 14"/>
                    <a:gd name="T8" fmla="*/ 5 w 22"/>
                    <a:gd name="T9" fmla="*/ 14 h 14"/>
                    <a:gd name="T10" fmla="*/ 18 w 22"/>
                    <a:gd name="T1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4">
                      <a:moveTo>
                        <a:pt x="18" y="14"/>
                      </a:moveTo>
                      <a:cubicBezTo>
                        <a:pt x="18" y="14"/>
                        <a:pt x="22" y="9"/>
                        <a:pt x="22" y="1"/>
                      </a:cubicBezTo>
                      <a:cubicBezTo>
                        <a:pt x="18" y="0"/>
                        <a:pt x="15" y="0"/>
                        <a:pt x="11" y="0"/>
                      </a:cubicBezTo>
                      <a:cubicBezTo>
                        <a:pt x="7" y="0"/>
                        <a:pt x="4" y="0"/>
                        <a:pt x="0" y="1"/>
                      </a:cubicBezTo>
                      <a:cubicBezTo>
                        <a:pt x="0" y="1"/>
                        <a:pt x="0" y="8"/>
                        <a:pt x="5" y="14"/>
                      </a:cubicBezTo>
                      <a:cubicBezTo>
                        <a:pt x="5" y="14"/>
                        <a:pt x="13" y="14"/>
                        <a:pt x="18" y="14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76" name="Oval 25"/>
                <p:cNvSpPr>
                  <a:spLocks noChangeArrowheads="1"/>
                </p:cNvSpPr>
                <p:nvPr/>
              </p:nvSpPr>
              <p:spPr bwMode="auto">
                <a:xfrm>
                  <a:off x="5267325" y="966788"/>
                  <a:ext cx="401638" cy="403225"/>
                </a:xfrm>
                <a:prstGeom prst="ellipse">
                  <a:avLst/>
                </a:pr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77" name="Freeform 26"/>
                <p:cNvSpPr/>
                <p:nvPr/>
              </p:nvSpPr>
              <p:spPr bwMode="auto">
                <a:xfrm>
                  <a:off x="6386513" y="1381126"/>
                  <a:ext cx="61913" cy="41275"/>
                </a:xfrm>
                <a:custGeom>
                  <a:avLst/>
                  <a:gdLst>
                    <a:gd name="T0" fmla="*/ 17 w 22"/>
                    <a:gd name="T1" fmla="*/ 14 h 14"/>
                    <a:gd name="T2" fmla="*/ 22 w 22"/>
                    <a:gd name="T3" fmla="*/ 1 h 14"/>
                    <a:gd name="T4" fmla="*/ 11 w 22"/>
                    <a:gd name="T5" fmla="*/ 0 h 14"/>
                    <a:gd name="T6" fmla="*/ 0 w 22"/>
                    <a:gd name="T7" fmla="*/ 1 h 14"/>
                    <a:gd name="T8" fmla="*/ 5 w 22"/>
                    <a:gd name="T9" fmla="*/ 14 h 14"/>
                    <a:gd name="T10" fmla="*/ 17 w 22"/>
                    <a:gd name="T1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4">
                      <a:moveTo>
                        <a:pt x="17" y="14"/>
                      </a:moveTo>
                      <a:cubicBezTo>
                        <a:pt x="17" y="14"/>
                        <a:pt x="22" y="9"/>
                        <a:pt x="22" y="1"/>
                      </a:cubicBezTo>
                      <a:cubicBezTo>
                        <a:pt x="18" y="0"/>
                        <a:pt x="15" y="0"/>
                        <a:pt x="11" y="0"/>
                      </a:cubicBezTo>
                      <a:cubicBezTo>
                        <a:pt x="7" y="0"/>
                        <a:pt x="4" y="0"/>
                        <a:pt x="0" y="1"/>
                      </a:cubicBezTo>
                      <a:cubicBezTo>
                        <a:pt x="0" y="1"/>
                        <a:pt x="0" y="8"/>
                        <a:pt x="5" y="14"/>
                      </a:cubicBezTo>
                      <a:cubicBezTo>
                        <a:pt x="5" y="14"/>
                        <a:pt x="13" y="14"/>
                        <a:pt x="17" y="14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78" name="Freeform 27"/>
                <p:cNvSpPr/>
                <p:nvPr/>
              </p:nvSpPr>
              <p:spPr bwMode="auto">
                <a:xfrm>
                  <a:off x="6380163" y="1427163"/>
                  <a:ext cx="71438" cy="96838"/>
                </a:xfrm>
                <a:custGeom>
                  <a:avLst/>
                  <a:gdLst>
                    <a:gd name="T0" fmla="*/ 24 w 45"/>
                    <a:gd name="T1" fmla="*/ 61 h 61"/>
                    <a:gd name="T2" fmla="*/ 45 w 45"/>
                    <a:gd name="T3" fmla="*/ 34 h 61"/>
                    <a:gd name="T4" fmla="*/ 34 w 45"/>
                    <a:gd name="T5" fmla="*/ 0 h 61"/>
                    <a:gd name="T6" fmla="*/ 11 w 45"/>
                    <a:gd name="T7" fmla="*/ 0 h 61"/>
                    <a:gd name="T8" fmla="*/ 0 w 45"/>
                    <a:gd name="T9" fmla="*/ 34 h 61"/>
                    <a:gd name="T10" fmla="*/ 24 w 45"/>
                    <a:gd name="T11" fmla="*/ 6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61">
                      <a:moveTo>
                        <a:pt x="24" y="61"/>
                      </a:moveTo>
                      <a:lnTo>
                        <a:pt x="45" y="34"/>
                      </a:lnTo>
                      <a:lnTo>
                        <a:pt x="34" y="0"/>
                      </a:lnTo>
                      <a:lnTo>
                        <a:pt x="11" y="0"/>
                      </a:lnTo>
                      <a:lnTo>
                        <a:pt x="0" y="34"/>
                      </a:lnTo>
                      <a:lnTo>
                        <a:pt x="24" y="61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79" name="Oval 28"/>
                <p:cNvSpPr>
                  <a:spLocks noChangeArrowheads="1"/>
                </p:cNvSpPr>
                <p:nvPr/>
              </p:nvSpPr>
              <p:spPr bwMode="auto">
                <a:xfrm>
                  <a:off x="6215063" y="966788"/>
                  <a:ext cx="403225" cy="403225"/>
                </a:xfrm>
                <a:prstGeom prst="ellipse">
                  <a:avLst/>
                </a:pr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80" name="Freeform 29"/>
                <p:cNvSpPr/>
                <p:nvPr/>
              </p:nvSpPr>
              <p:spPr bwMode="auto">
                <a:xfrm>
                  <a:off x="6272213" y="1401763"/>
                  <a:ext cx="465138" cy="568325"/>
                </a:xfrm>
                <a:custGeom>
                  <a:avLst/>
                  <a:gdLst>
                    <a:gd name="T0" fmla="*/ 88 w 163"/>
                    <a:gd name="T1" fmla="*/ 0 h 199"/>
                    <a:gd name="T2" fmla="*/ 51 w 163"/>
                    <a:gd name="T3" fmla="*/ 50 h 199"/>
                    <a:gd name="T4" fmla="*/ 13 w 163"/>
                    <a:gd name="T5" fmla="*/ 0 h 199"/>
                    <a:gd name="T6" fmla="*/ 0 w 163"/>
                    <a:gd name="T7" fmla="*/ 6 h 199"/>
                    <a:gd name="T8" fmla="*/ 49 w 163"/>
                    <a:gd name="T9" fmla="*/ 124 h 199"/>
                    <a:gd name="T10" fmla="*/ 49 w 163"/>
                    <a:gd name="T11" fmla="*/ 199 h 199"/>
                    <a:gd name="T12" fmla="*/ 51 w 163"/>
                    <a:gd name="T13" fmla="*/ 199 h 199"/>
                    <a:gd name="T14" fmla="*/ 163 w 163"/>
                    <a:gd name="T15" fmla="*/ 176 h 199"/>
                    <a:gd name="T16" fmla="*/ 163 w 163"/>
                    <a:gd name="T17" fmla="*/ 176 h 199"/>
                    <a:gd name="T18" fmla="*/ 163 w 163"/>
                    <a:gd name="T19" fmla="*/ 108 h 199"/>
                    <a:gd name="T20" fmla="*/ 88 w 163"/>
                    <a:gd name="T21" fmla="*/ 0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3" h="199">
                      <a:moveTo>
                        <a:pt x="88" y="0"/>
                      </a:moveTo>
                      <a:cubicBezTo>
                        <a:pt x="51" y="50"/>
                        <a:pt x="51" y="50"/>
                        <a:pt x="51" y="5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9" y="2"/>
                        <a:pt x="4" y="3"/>
                        <a:pt x="0" y="6"/>
                      </a:cubicBezTo>
                      <a:cubicBezTo>
                        <a:pt x="30" y="36"/>
                        <a:pt x="49" y="78"/>
                        <a:pt x="49" y="124"/>
                      </a:cubicBezTo>
                      <a:cubicBezTo>
                        <a:pt x="49" y="199"/>
                        <a:pt x="49" y="199"/>
                        <a:pt x="49" y="199"/>
                      </a:cubicBezTo>
                      <a:cubicBezTo>
                        <a:pt x="50" y="199"/>
                        <a:pt x="50" y="199"/>
                        <a:pt x="51" y="199"/>
                      </a:cubicBezTo>
                      <a:cubicBezTo>
                        <a:pt x="112" y="199"/>
                        <a:pt x="161" y="189"/>
                        <a:pt x="163" y="176"/>
                      </a:cubicBezTo>
                      <a:cubicBezTo>
                        <a:pt x="163" y="176"/>
                        <a:pt x="163" y="176"/>
                        <a:pt x="163" y="176"/>
                      </a:cubicBezTo>
                      <a:cubicBezTo>
                        <a:pt x="163" y="108"/>
                        <a:pt x="163" y="108"/>
                        <a:pt x="163" y="108"/>
                      </a:cubicBezTo>
                      <a:cubicBezTo>
                        <a:pt x="163" y="58"/>
                        <a:pt x="132" y="16"/>
                        <a:pt x="88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/>
                </a:p>
              </p:txBody>
            </p:sp>
          </p:grpSp>
        </p:grpSp>
      </p:grpSp>
      <p:grpSp>
        <p:nvGrpSpPr>
          <p:cNvPr id="81" name="组合 80"/>
          <p:cNvGrpSpPr/>
          <p:nvPr/>
        </p:nvGrpSpPr>
        <p:grpSpPr>
          <a:xfrm>
            <a:off x="3272859" y="3406077"/>
            <a:ext cx="1201580" cy="1387809"/>
            <a:chOff x="3273692" y="3518846"/>
            <a:chExt cx="1202093" cy="1388087"/>
          </a:xfrm>
        </p:grpSpPr>
        <p:sp>
          <p:nvSpPr>
            <p:cNvPr id="82" name="Freeform 10"/>
            <p:cNvSpPr/>
            <p:nvPr/>
          </p:nvSpPr>
          <p:spPr bwMode="auto">
            <a:xfrm>
              <a:off x="3345550" y="3559913"/>
              <a:ext cx="529701" cy="237166"/>
            </a:xfrm>
            <a:custGeom>
              <a:avLst/>
              <a:gdLst>
                <a:gd name="T0" fmla="*/ 0 w 516"/>
                <a:gd name="T1" fmla="*/ 231 h 231"/>
                <a:gd name="T2" fmla="*/ 398 w 516"/>
                <a:gd name="T3" fmla="*/ 0 h 231"/>
                <a:gd name="T4" fmla="*/ 516 w 516"/>
                <a:gd name="T5" fmla="*/ 0 h 231"/>
                <a:gd name="T6" fmla="*/ 516 w 516"/>
                <a:gd name="T7" fmla="*/ 231 h 231"/>
                <a:gd name="T8" fmla="*/ 0 w 516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6" h="231">
                  <a:moveTo>
                    <a:pt x="0" y="231"/>
                  </a:moveTo>
                  <a:lnTo>
                    <a:pt x="398" y="0"/>
                  </a:lnTo>
                  <a:lnTo>
                    <a:pt x="516" y="0"/>
                  </a:lnTo>
                  <a:lnTo>
                    <a:pt x="516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5A4C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1436" tIns="25718" rIns="51436" bIns="25718" numCol="1" anchor="t" anchorCtr="0" compatLnSpc="1"/>
            <a:lstStyle/>
            <a:p>
              <a:endParaRPr lang="zh-CN" altLang="en-US" sz="1280"/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3273692" y="3518846"/>
              <a:ext cx="1202093" cy="1388087"/>
              <a:chOff x="3273692" y="3518846"/>
              <a:chExt cx="1202093" cy="1388087"/>
            </a:xfrm>
          </p:grpSpPr>
          <p:grpSp>
            <p:nvGrpSpPr>
              <p:cNvPr id="85" name="组合 84"/>
              <p:cNvGrpSpPr/>
              <p:nvPr/>
            </p:nvGrpSpPr>
            <p:grpSpPr>
              <a:xfrm>
                <a:off x="3273692" y="3518846"/>
                <a:ext cx="1202093" cy="1388087"/>
                <a:chOff x="3273692" y="3518846"/>
                <a:chExt cx="1202093" cy="1388087"/>
              </a:xfrm>
            </p:grpSpPr>
            <p:sp>
              <p:nvSpPr>
                <p:cNvPr id="93" name="Freeform 11"/>
                <p:cNvSpPr/>
                <p:nvPr/>
              </p:nvSpPr>
              <p:spPr bwMode="auto">
                <a:xfrm>
                  <a:off x="3273692" y="3518846"/>
                  <a:ext cx="1202093" cy="1388087"/>
                </a:xfrm>
                <a:custGeom>
                  <a:avLst/>
                  <a:gdLst>
                    <a:gd name="T0" fmla="*/ 0 w 1171"/>
                    <a:gd name="T1" fmla="*/ 1014 h 1352"/>
                    <a:gd name="T2" fmla="*/ 0 w 1171"/>
                    <a:gd name="T3" fmla="*/ 338 h 1352"/>
                    <a:gd name="T4" fmla="*/ 586 w 1171"/>
                    <a:gd name="T5" fmla="*/ 0 h 1352"/>
                    <a:gd name="T6" fmla="*/ 1171 w 1171"/>
                    <a:gd name="T7" fmla="*/ 338 h 1352"/>
                    <a:gd name="T8" fmla="*/ 1171 w 1171"/>
                    <a:gd name="T9" fmla="*/ 1014 h 1352"/>
                    <a:gd name="T10" fmla="*/ 586 w 1171"/>
                    <a:gd name="T11" fmla="*/ 1352 h 1352"/>
                    <a:gd name="T12" fmla="*/ 0 w 1171"/>
                    <a:gd name="T13" fmla="*/ 1014 h 1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1" h="1352">
                      <a:moveTo>
                        <a:pt x="0" y="1014"/>
                      </a:moveTo>
                      <a:lnTo>
                        <a:pt x="0" y="338"/>
                      </a:lnTo>
                      <a:lnTo>
                        <a:pt x="586" y="0"/>
                      </a:lnTo>
                      <a:lnTo>
                        <a:pt x="1171" y="338"/>
                      </a:lnTo>
                      <a:lnTo>
                        <a:pt x="1171" y="1014"/>
                      </a:lnTo>
                      <a:lnTo>
                        <a:pt x="586" y="1352"/>
                      </a:lnTo>
                      <a:lnTo>
                        <a:pt x="0" y="1014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>
                  <a:outerShdw blurRad="228600" sx="102000" sy="102000" algn="ctr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vert="horz" wrap="square" lIns="51436" tIns="25718" rIns="51436" bIns="25718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94" name="Freeform 21"/>
                <p:cNvSpPr/>
                <p:nvPr/>
              </p:nvSpPr>
              <p:spPr bwMode="auto">
                <a:xfrm>
                  <a:off x="3345551" y="3559913"/>
                  <a:ext cx="408568" cy="441478"/>
                </a:xfrm>
                <a:custGeom>
                  <a:avLst/>
                  <a:gdLst>
                    <a:gd name="T0" fmla="*/ 0 w 398"/>
                    <a:gd name="T1" fmla="*/ 430 h 430"/>
                    <a:gd name="T2" fmla="*/ 398 w 398"/>
                    <a:gd name="T3" fmla="*/ 430 h 430"/>
                    <a:gd name="T4" fmla="*/ 398 w 398"/>
                    <a:gd name="T5" fmla="*/ 0 h 430"/>
                    <a:gd name="T6" fmla="*/ 0 w 398"/>
                    <a:gd name="T7" fmla="*/ 231 h 430"/>
                    <a:gd name="T8" fmla="*/ 0 w 398"/>
                    <a:gd name="T9" fmla="*/ 430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8" h="430">
                      <a:moveTo>
                        <a:pt x="0" y="430"/>
                      </a:moveTo>
                      <a:lnTo>
                        <a:pt x="398" y="430"/>
                      </a:lnTo>
                      <a:lnTo>
                        <a:pt x="398" y="0"/>
                      </a:lnTo>
                      <a:lnTo>
                        <a:pt x="0" y="231"/>
                      </a:lnTo>
                      <a:lnTo>
                        <a:pt x="0" y="430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 w="28575" cap="flat">
                  <a:noFill/>
                  <a:prstDash val="solid"/>
                  <a:miter lim="800000"/>
                </a:ln>
                <a:effectLst>
                  <a:outerShdw blurRad="279400" dist="76200" dir="2700000" algn="tl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vert="horz" wrap="square" lIns="51436" tIns="25718" rIns="51436" bIns="25718" numCol="1" anchor="t" anchorCtr="0" compatLnSpc="1"/>
                <a:lstStyle/>
                <a:p>
                  <a:endParaRPr lang="zh-CN" altLang="en-US" sz="1280"/>
                </a:p>
              </p:txBody>
            </p:sp>
          </p:grpSp>
          <p:sp>
            <p:nvSpPr>
              <p:cNvPr id="86" name="Freeform 28"/>
              <p:cNvSpPr>
                <a:spLocks noEditPoints="1"/>
              </p:cNvSpPr>
              <p:nvPr/>
            </p:nvSpPr>
            <p:spPr bwMode="auto">
              <a:xfrm>
                <a:off x="3504667" y="3772439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2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2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7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2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2" y="86"/>
                      <a:pt x="33" y="84"/>
                      <a:pt x="33" y="82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87" name="Freeform 29"/>
              <p:cNvSpPr/>
              <p:nvPr/>
            </p:nvSpPr>
            <p:spPr bwMode="auto">
              <a:xfrm>
                <a:off x="3622720" y="3774493"/>
                <a:ext cx="89310" cy="198152"/>
              </a:xfrm>
              <a:custGeom>
                <a:avLst/>
                <a:gdLst>
                  <a:gd name="T0" fmla="*/ 17 w 48"/>
                  <a:gd name="T1" fmla="*/ 16 h 106"/>
                  <a:gd name="T2" fmla="*/ 17 w 48"/>
                  <a:gd name="T3" fmla="*/ 38 h 106"/>
                  <a:gd name="T4" fmla="*/ 24 w 48"/>
                  <a:gd name="T5" fmla="*/ 33 h 106"/>
                  <a:gd name="T6" fmla="*/ 29 w 48"/>
                  <a:gd name="T7" fmla="*/ 32 h 106"/>
                  <a:gd name="T8" fmla="*/ 44 w 48"/>
                  <a:gd name="T9" fmla="*/ 39 h 106"/>
                  <a:gd name="T10" fmla="*/ 48 w 48"/>
                  <a:gd name="T11" fmla="*/ 57 h 106"/>
                  <a:gd name="T12" fmla="*/ 48 w 48"/>
                  <a:gd name="T13" fmla="*/ 80 h 106"/>
                  <a:gd name="T14" fmla="*/ 41 w 48"/>
                  <a:gd name="T15" fmla="*/ 99 h 106"/>
                  <a:gd name="T16" fmla="*/ 23 w 48"/>
                  <a:gd name="T17" fmla="*/ 106 h 106"/>
                  <a:gd name="T18" fmla="*/ 6 w 48"/>
                  <a:gd name="T19" fmla="*/ 98 h 106"/>
                  <a:gd name="T20" fmla="*/ 0 w 48"/>
                  <a:gd name="T21" fmla="*/ 81 h 106"/>
                  <a:gd name="T22" fmla="*/ 0 w 48"/>
                  <a:gd name="T23" fmla="*/ 78 h 106"/>
                  <a:gd name="T24" fmla="*/ 15 w 48"/>
                  <a:gd name="T25" fmla="*/ 77 h 106"/>
                  <a:gd name="T26" fmla="*/ 15 w 48"/>
                  <a:gd name="T27" fmla="*/ 81 h 106"/>
                  <a:gd name="T28" fmla="*/ 20 w 48"/>
                  <a:gd name="T29" fmla="*/ 89 h 106"/>
                  <a:gd name="T30" fmla="*/ 23 w 48"/>
                  <a:gd name="T31" fmla="*/ 90 h 106"/>
                  <a:gd name="T32" fmla="*/ 33 w 48"/>
                  <a:gd name="T33" fmla="*/ 80 h 106"/>
                  <a:gd name="T34" fmla="*/ 33 w 48"/>
                  <a:gd name="T35" fmla="*/ 54 h 106"/>
                  <a:gd name="T36" fmla="*/ 29 w 48"/>
                  <a:gd name="T37" fmla="*/ 46 h 106"/>
                  <a:gd name="T38" fmla="*/ 25 w 48"/>
                  <a:gd name="T39" fmla="*/ 45 h 106"/>
                  <a:gd name="T40" fmla="*/ 19 w 48"/>
                  <a:gd name="T41" fmla="*/ 48 h 106"/>
                  <a:gd name="T42" fmla="*/ 17 w 48"/>
                  <a:gd name="T43" fmla="*/ 54 h 106"/>
                  <a:gd name="T44" fmla="*/ 17 w 48"/>
                  <a:gd name="T45" fmla="*/ 57 h 106"/>
                  <a:gd name="T46" fmla="*/ 1 w 48"/>
                  <a:gd name="T47" fmla="*/ 57 h 106"/>
                  <a:gd name="T48" fmla="*/ 1 w 48"/>
                  <a:gd name="T49" fmla="*/ 0 h 106"/>
                  <a:gd name="T50" fmla="*/ 47 w 48"/>
                  <a:gd name="T51" fmla="*/ 0 h 106"/>
                  <a:gd name="T52" fmla="*/ 47 w 48"/>
                  <a:gd name="T53" fmla="*/ 16 h 106"/>
                  <a:gd name="T54" fmla="*/ 17 w 48"/>
                  <a:gd name="T55" fmla="*/ 1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06">
                    <a:moveTo>
                      <a:pt x="17" y="16"/>
                    </a:moveTo>
                    <a:cubicBezTo>
                      <a:pt x="17" y="38"/>
                      <a:pt x="17" y="38"/>
                      <a:pt x="17" y="38"/>
                    </a:cubicBezTo>
                    <a:cubicBezTo>
                      <a:pt x="19" y="36"/>
                      <a:pt x="21" y="34"/>
                      <a:pt x="24" y="33"/>
                    </a:cubicBezTo>
                    <a:cubicBezTo>
                      <a:pt x="25" y="32"/>
                      <a:pt x="27" y="32"/>
                      <a:pt x="29" y="32"/>
                    </a:cubicBezTo>
                    <a:cubicBezTo>
                      <a:pt x="36" y="32"/>
                      <a:pt x="41" y="35"/>
                      <a:pt x="44" y="39"/>
                    </a:cubicBezTo>
                    <a:cubicBezTo>
                      <a:pt x="47" y="44"/>
                      <a:pt x="48" y="49"/>
                      <a:pt x="48" y="57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7"/>
                      <a:pt x="46" y="94"/>
                      <a:pt x="41" y="99"/>
                    </a:cubicBezTo>
                    <a:cubicBezTo>
                      <a:pt x="36" y="103"/>
                      <a:pt x="31" y="106"/>
                      <a:pt x="23" y="106"/>
                    </a:cubicBezTo>
                    <a:cubicBezTo>
                      <a:pt x="17" y="106"/>
                      <a:pt x="11" y="103"/>
                      <a:pt x="6" y="98"/>
                    </a:cubicBezTo>
                    <a:cubicBezTo>
                      <a:pt x="2" y="94"/>
                      <a:pt x="0" y="88"/>
                      <a:pt x="0" y="81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81"/>
                      <a:pt x="15" y="81"/>
                      <a:pt x="15" y="81"/>
                    </a:cubicBezTo>
                    <a:cubicBezTo>
                      <a:pt x="16" y="85"/>
                      <a:pt x="17" y="88"/>
                      <a:pt x="20" y="89"/>
                    </a:cubicBezTo>
                    <a:cubicBezTo>
                      <a:pt x="21" y="89"/>
                      <a:pt x="22" y="90"/>
                      <a:pt x="23" y="90"/>
                    </a:cubicBezTo>
                    <a:cubicBezTo>
                      <a:pt x="30" y="90"/>
                      <a:pt x="33" y="86"/>
                      <a:pt x="33" y="80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1"/>
                      <a:pt x="32" y="48"/>
                      <a:pt x="29" y="46"/>
                    </a:cubicBezTo>
                    <a:cubicBezTo>
                      <a:pt x="28" y="45"/>
                      <a:pt x="27" y="45"/>
                      <a:pt x="25" y="45"/>
                    </a:cubicBezTo>
                    <a:cubicBezTo>
                      <a:pt x="22" y="45"/>
                      <a:pt x="20" y="46"/>
                      <a:pt x="19" y="48"/>
                    </a:cubicBezTo>
                    <a:cubicBezTo>
                      <a:pt x="18" y="50"/>
                      <a:pt x="17" y="52"/>
                      <a:pt x="17" y="54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16"/>
                      <a:pt x="47" y="16"/>
                      <a:pt x="47" y="16"/>
                    </a:cubicBez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grpSp>
            <p:nvGrpSpPr>
              <p:cNvPr id="88" name="组合 87"/>
              <p:cNvGrpSpPr/>
              <p:nvPr/>
            </p:nvGrpSpPr>
            <p:grpSpPr>
              <a:xfrm>
                <a:off x="3687515" y="4141748"/>
                <a:ext cx="403191" cy="374204"/>
                <a:chOff x="5278438" y="2973388"/>
                <a:chExt cx="1344613" cy="1247775"/>
              </a:xfrm>
              <a:solidFill>
                <a:srgbClr val="C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9" name="Freeform 67"/>
                <p:cNvSpPr>
                  <a:spLocks noEditPoints="1"/>
                </p:cNvSpPr>
                <p:nvPr/>
              </p:nvSpPr>
              <p:spPr bwMode="auto">
                <a:xfrm>
                  <a:off x="5821363" y="2973388"/>
                  <a:ext cx="801688" cy="806450"/>
                </a:xfrm>
                <a:custGeom>
                  <a:avLst/>
                  <a:gdLst>
                    <a:gd name="T0" fmla="*/ 256 w 281"/>
                    <a:gd name="T1" fmla="*/ 26 h 282"/>
                    <a:gd name="T2" fmla="*/ 163 w 281"/>
                    <a:gd name="T3" fmla="*/ 26 h 282"/>
                    <a:gd name="T4" fmla="*/ 0 w 281"/>
                    <a:gd name="T5" fmla="*/ 190 h 282"/>
                    <a:gd name="T6" fmla="*/ 92 w 281"/>
                    <a:gd name="T7" fmla="*/ 282 h 282"/>
                    <a:gd name="T8" fmla="*/ 256 w 281"/>
                    <a:gd name="T9" fmla="*/ 119 h 282"/>
                    <a:gd name="T10" fmla="*/ 256 w 281"/>
                    <a:gd name="T11" fmla="*/ 26 h 282"/>
                    <a:gd name="T12" fmla="*/ 55 w 281"/>
                    <a:gd name="T13" fmla="*/ 192 h 282"/>
                    <a:gd name="T14" fmla="*/ 44 w 281"/>
                    <a:gd name="T15" fmla="*/ 181 h 282"/>
                    <a:gd name="T16" fmla="*/ 183 w 281"/>
                    <a:gd name="T17" fmla="*/ 42 h 282"/>
                    <a:gd name="T18" fmla="*/ 194 w 281"/>
                    <a:gd name="T19" fmla="*/ 42 h 282"/>
                    <a:gd name="T20" fmla="*/ 194 w 281"/>
                    <a:gd name="T21" fmla="*/ 53 h 282"/>
                    <a:gd name="T22" fmla="*/ 55 w 281"/>
                    <a:gd name="T23" fmla="*/ 192 h 282"/>
                    <a:gd name="T24" fmla="*/ 78 w 281"/>
                    <a:gd name="T25" fmla="*/ 215 h 282"/>
                    <a:gd name="T26" fmla="*/ 67 w 281"/>
                    <a:gd name="T27" fmla="*/ 204 h 282"/>
                    <a:gd name="T28" fmla="*/ 217 w 281"/>
                    <a:gd name="T29" fmla="*/ 54 h 282"/>
                    <a:gd name="T30" fmla="*/ 228 w 281"/>
                    <a:gd name="T31" fmla="*/ 54 h 282"/>
                    <a:gd name="T32" fmla="*/ 228 w 281"/>
                    <a:gd name="T33" fmla="*/ 65 h 282"/>
                    <a:gd name="T34" fmla="*/ 78 w 281"/>
                    <a:gd name="T35" fmla="*/ 215 h 282"/>
                    <a:gd name="T36" fmla="*/ 101 w 281"/>
                    <a:gd name="T37" fmla="*/ 238 h 282"/>
                    <a:gd name="T38" fmla="*/ 90 w 281"/>
                    <a:gd name="T39" fmla="*/ 227 h 282"/>
                    <a:gd name="T40" fmla="*/ 229 w 281"/>
                    <a:gd name="T41" fmla="*/ 88 h 282"/>
                    <a:gd name="T42" fmla="*/ 240 w 281"/>
                    <a:gd name="T43" fmla="*/ 88 h 282"/>
                    <a:gd name="T44" fmla="*/ 240 w 281"/>
                    <a:gd name="T45" fmla="*/ 99 h 282"/>
                    <a:gd name="T46" fmla="*/ 101 w 281"/>
                    <a:gd name="T47" fmla="*/ 238 h 2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81" h="282">
                      <a:moveTo>
                        <a:pt x="256" y="26"/>
                      </a:moveTo>
                      <a:cubicBezTo>
                        <a:pt x="230" y="0"/>
                        <a:pt x="189" y="0"/>
                        <a:pt x="163" y="26"/>
                      </a:cubicBezTo>
                      <a:cubicBezTo>
                        <a:pt x="0" y="190"/>
                        <a:pt x="0" y="190"/>
                        <a:pt x="0" y="190"/>
                      </a:cubicBezTo>
                      <a:cubicBezTo>
                        <a:pt x="92" y="282"/>
                        <a:pt x="92" y="282"/>
                        <a:pt x="92" y="282"/>
                      </a:cubicBezTo>
                      <a:cubicBezTo>
                        <a:pt x="256" y="119"/>
                        <a:pt x="256" y="119"/>
                        <a:pt x="256" y="119"/>
                      </a:cubicBezTo>
                      <a:cubicBezTo>
                        <a:pt x="281" y="93"/>
                        <a:pt x="281" y="52"/>
                        <a:pt x="256" y="26"/>
                      </a:cubicBezTo>
                      <a:close/>
                      <a:moveTo>
                        <a:pt x="55" y="192"/>
                      </a:moveTo>
                      <a:cubicBezTo>
                        <a:pt x="44" y="181"/>
                        <a:pt x="44" y="181"/>
                        <a:pt x="44" y="181"/>
                      </a:cubicBezTo>
                      <a:cubicBezTo>
                        <a:pt x="183" y="42"/>
                        <a:pt x="183" y="42"/>
                        <a:pt x="183" y="42"/>
                      </a:cubicBezTo>
                      <a:cubicBezTo>
                        <a:pt x="186" y="39"/>
                        <a:pt x="191" y="39"/>
                        <a:pt x="194" y="42"/>
                      </a:cubicBezTo>
                      <a:cubicBezTo>
                        <a:pt x="197" y="45"/>
                        <a:pt x="197" y="50"/>
                        <a:pt x="194" y="53"/>
                      </a:cubicBezTo>
                      <a:lnTo>
                        <a:pt x="55" y="192"/>
                      </a:lnTo>
                      <a:close/>
                      <a:moveTo>
                        <a:pt x="78" y="215"/>
                      </a:moveTo>
                      <a:cubicBezTo>
                        <a:pt x="67" y="204"/>
                        <a:pt x="67" y="204"/>
                        <a:pt x="67" y="204"/>
                      </a:cubicBezTo>
                      <a:cubicBezTo>
                        <a:pt x="217" y="54"/>
                        <a:pt x="217" y="54"/>
                        <a:pt x="217" y="54"/>
                      </a:cubicBezTo>
                      <a:cubicBezTo>
                        <a:pt x="220" y="51"/>
                        <a:pt x="225" y="51"/>
                        <a:pt x="228" y="54"/>
                      </a:cubicBezTo>
                      <a:cubicBezTo>
                        <a:pt x="231" y="57"/>
                        <a:pt x="231" y="62"/>
                        <a:pt x="228" y="65"/>
                      </a:cubicBezTo>
                      <a:lnTo>
                        <a:pt x="78" y="215"/>
                      </a:lnTo>
                      <a:close/>
                      <a:moveTo>
                        <a:pt x="101" y="238"/>
                      </a:moveTo>
                      <a:cubicBezTo>
                        <a:pt x="90" y="227"/>
                        <a:pt x="90" y="227"/>
                        <a:pt x="90" y="227"/>
                      </a:cubicBezTo>
                      <a:cubicBezTo>
                        <a:pt x="229" y="88"/>
                        <a:pt x="229" y="88"/>
                        <a:pt x="229" y="88"/>
                      </a:cubicBezTo>
                      <a:cubicBezTo>
                        <a:pt x="232" y="85"/>
                        <a:pt x="237" y="85"/>
                        <a:pt x="240" y="88"/>
                      </a:cubicBezTo>
                      <a:cubicBezTo>
                        <a:pt x="243" y="91"/>
                        <a:pt x="243" y="96"/>
                        <a:pt x="240" y="99"/>
                      </a:cubicBezTo>
                      <a:lnTo>
                        <a:pt x="101" y="238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>
                    <a:solidFill>
                      <a:srgbClr val="78A6B6"/>
                    </a:solidFill>
                  </a:endParaRPr>
                </a:p>
              </p:txBody>
            </p:sp>
            <p:sp>
              <p:nvSpPr>
                <p:cNvPr id="90" name="Freeform 68"/>
                <p:cNvSpPr/>
                <p:nvPr/>
              </p:nvSpPr>
              <p:spPr bwMode="auto">
                <a:xfrm>
                  <a:off x="5375275" y="3662363"/>
                  <a:ext cx="554038" cy="558800"/>
                </a:xfrm>
                <a:custGeom>
                  <a:avLst/>
                  <a:gdLst>
                    <a:gd name="T0" fmla="*/ 227 w 349"/>
                    <a:gd name="T1" fmla="*/ 209 h 352"/>
                    <a:gd name="T2" fmla="*/ 210 w 349"/>
                    <a:gd name="T3" fmla="*/ 193 h 352"/>
                    <a:gd name="T4" fmla="*/ 349 w 349"/>
                    <a:gd name="T5" fmla="*/ 54 h 352"/>
                    <a:gd name="T6" fmla="*/ 295 w 349"/>
                    <a:gd name="T7" fmla="*/ 0 h 352"/>
                    <a:gd name="T8" fmla="*/ 156 w 349"/>
                    <a:gd name="T9" fmla="*/ 139 h 352"/>
                    <a:gd name="T10" fmla="*/ 142 w 349"/>
                    <a:gd name="T11" fmla="*/ 125 h 352"/>
                    <a:gd name="T12" fmla="*/ 110 w 349"/>
                    <a:gd name="T13" fmla="*/ 141 h 352"/>
                    <a:gd name="T14" fmla="*/ 0 w 349"/>
                    <a:gd name="T15" fmla="*/ 317 h 352"/>
                    <a:gd name="T16" fmla="*/ 32 w 349"/>
                    <a:gd name="T17" fmla="*/ 352 h 352"/>
                    <a:gd name="T18" fmla="*/ 207 w 349"/>
                    <a:gd name="T19" fmla="*/ 242 h 352"/>
                    <a:gd name="T20" fmla="*/ 227 w 349"/>
                    <a:gd name="T21" fmla="*/ 209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49" h="352">
                      <a:moveTo>
                        <a:pt x="227" y="209"/>
                      </a:moveTo>
                      <a:lnTo>
                        <a:pt x="210" y="193"/>
                      </a:lnTo>
                      <a:lnTo>
                        <a:pt x="349" y="54"/>
                      </a:lnTo>
                      <a:lnTo>
                        <a:pt x="295" y="0"/>
                      </a:lnTo>
                      <a:lnTo>
                        <a:pt x="156" y="139"/>
                      </a:lnTo>
                      <a:lnTo>
                        <a:pt x="142" y="125"/>
                      </a:lnTo>
                      <a:lnTo>
                        <a:pt x="110" y="141"/>
                      </a:lnTo>
                      <a:lnTo>
                        <a:pt x="0" y="317"/>
                      </a:lnTo>
                      <a:lnTo>
                        <a:pt x="32" y="352"/>
                      </a:lnTo>
                      <a:lnTo>
                        <a:pt x="207" y="242"/>
                      </a:lnTo>
                      <a:lnTo>
                        <a:pt x="227" y="209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>
                    <a:solidFill>
                      <a:srgbClr val="78A6B6"/>
                    </a:solidFill>
                  </a:endParaRPr>
                </a:p>
              </p:txBody>
            </p:sp>
            <p:sp>
              <p:nvSpPr>
                <p:cNvPr id="91" name="Freeform 69"/>
                <p:cNvSpPr/>
                <p:nvPr/>
              </p:nvSpPr>
              <p:spPr bwMode="auto">
                <a:xfrm>
                  <a:off x="5278438" y="2986088"/>
                  <a:ext cx="590550" cy="590550"/>
                </a:xfrm>
                <a:custGeom>
                  <a:avLst/>
                  <a:gdLst>
                    <a:gd name="T0" fmla="*/ 104 w 207"/>
                    <a:gd name="T1" fmla="*/ 0 h 207"/>
                    <a:gd name="T2" fmla="*/ 78 w 207"/>
                    <a:gd name="T3" fmla="*/ 3 h 207"/>
                    <a:gd name="T4" fmla="*/ 81 w 207"/>
                    <a:gd name="T5" fmla="*/ 5 h 207"/>
                    <a:gd name="T6" fmla="*/ 118 w 207"/>
                    <a:gd name="T7" fmla="*/ 43 h 207"/>
                    <a:gd name="T8" fmla="*/ 118 w 207"/>
                    <a:gd name="T9" fmla="*/ 112 h 207"/>
                    <a:gd name="T10" fmla="*/ 49 w 207"/>
                    <a:gd name="T11" fmla="*/ 112 h 207"/>
                    <a:gd name="T12" fmla="*/ 12 w 207"/>
                    <a:gd name="T13" fmla="*/ 74 h 207"/>
                    <a:gd name="T14" fmla="*/ 7 w 207"/>
                    <a:gd name="T15" fmla="*/ 68 h 207"/>
                    <a:gd name="T16" fmla="*/ 0 w 207"/>
                    <a:gd name="T17" fmla="*/ 103 h 207"/>
                    <a:gd name="T18" fmla="*/ 104 w 207"/>
                    <a:gd name="T19" fmla="*/ 207 h 207"/>
                    <a:gd name="T20" fmla="*/ 207 w 207"/>
                    <a:gd name="T21" fmla="*/ 103 h 207"/>
                    <a:gd name="T22" fmla="*/ 104 w 207"/>
                    <a:gd name="T23" fmla="*/ 0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7" h="207">
                      <a:moveTo>
                        <a:pt x="104" y="0"/>
                      </a:moveTo>
                      <a:cubicBezTo>
                        <a:pt x="95" y="0"/>
                        <a:pt x="86" y="1"/>
                        <a:pt x="78" y="3"/>
                      </a:cubicBezTo>
                      <a:cubicBezTo>
                        <a:pt x="79" y="4"/>
                        <a:pt x="80" y="5"/>
                        <a:pt x="81" y="5"/>
                      </a:cubicBezTo>
                      <a:cubicBezTo>
                        <a:pt x="118" y="43"/>
                        <a:pt x="118" y="43"/>
                        <a:pt x="118" y="43"/>
                      </a:cubicBezTo>
                      <a:cubicBezTo>
                        <a:pt x="137" y="62"/>
                        <a:pt x="137" y="93"/>
                        <a:pt x="118" y="112"/>
                      </a:cubicBezTo>
                      <a:cubicBezTo>
                        <a:pt x="99" y="131"/>
                        <a:pt x="68" y="131"/>
                        <a:pt x="49" y="112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0" y="72"/>
                        <a:pt x="8" y="70"/>
                        <a:pt x="7" y="68"/>
                      </a:cubicBezTo>
                      <a:cubicBezTo>
                        <a:pt x="3" y="79"/>
                        <a:pt x="0" y="91"/>
                        <a:pt x="0" y="103"/>
                      </a:cubicBezTo>
                      <a:cubicBezTo>
                        <a:pt x="0" y="161"/>
                        <a:pt x="47" y="207"/>
                        <a:pt x="104" y="207"/>
                      </a:cubicBezTo>
                      <a:cubicBezTo>
                        <a:pt x="161" y="207"/>
                        <a:pt x="207" y="161"/>
                        <a:pt x="207" y="103"/>
                      </a:cubicBezTo>
                      <a:cubicBezTo>
                        <a:pt x="207" y="46"/>
                        <a:pt x="161" y="0"/>
                        <a:pt x="104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>
                    <a:solidFill>
                      <a:srgbClr val="78A6B6"/>
                    </a:solidFill>
                  </a:endParaRPr>
                </a:p>
              </p:txBody>
            </p:sp>
            <p:sp>
              <p:nvSpPr>
                <p:cNvPr id="92" name="Freeform 70"/>
                <p:cNvSpPr>
                  <a:spLocks noEditPoints="1"/>
                </p:cNvSpPr>
                <p:nvPr/>
              </p:nvSpPr>
              <p:spPr bwMode="auto">
                <a:xfrm>
                  <a:off x="6008688" y="3686176"/>
                  <a:ext cx="531813" cy="531813"/>
                </a:xfrm>
                <a:custGeom>
                  <a:avLst/>
                  <a:gdLst>
                    <a:gd name="T0" fmla="*/ 164 w 186"/>
                    <a:gd name="T1" fmla="*/ 164 h 186"/>
                    <a:gd name="T2" fmla="*/ 164 w 186"/>
                    <a:gd name="T3" fmla="*/ 83 h 186"/>
                    <a:gd name="T4" fmla="*/ 81 w 186"/>
                    <a:gd name="T5" fmla="*/ 0 h 186"/>
                    <a:gd name="T6" fmla="*/ 0 w 186"/>
                    <a:gd name="T7" fmla="*/ 81 h 186"/>
                    <a:gd name="T8" fmla="*/ 82 w 186"/>
                    <a:gd name="T9" fmla="*/ 164 h 186"/>
                    <a:gd name="T10" fmla="*/ 164 w 186"/>
                    <a:gd name="T11" fmla="*/ 164 h 186"/>
                    <a:gd name="T12" fmla="*/ 109 w 186"/>
                    <a:gd name="T13" fmla="*/ 109 h 186"/>
                    <a:gd name="T14" fmla="*/ 142 w 186"/>
                    <a:gd name="T15" fmla="*/ 109 h 186"/>
                    <a:gd name="T16" fmla="*/ 142 w 186"/>
                    <a:gd name="T17" fmla="*/ 143 h 186"/>
                    <a:gd name="T18" fmla="*/ 109 w 186"/>
                    <a:gd name="T19" fmla="*/ 143 h 186"/>
                    <a:gd name="T20" fmla="*/ 109 w 186"/>
                    <a:gd name="T21" fmla="*/ 109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86" h="186">
                      <a:moveTo>
                        <a:pt x="164" y="164"/>
                      </a:moveTo>
                      <a:cubicBezTo>
                        <a:pt x="186" y="142"/>
                        <a:pt x="186" y="105"/>
                        <a:pt x="164" y="83"/>
                      </a:cubicBez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0" y="81"/>
                        <a:pt x="0" y="81"/>
                        <a:pt x="0" y="81"/>
                      </a:cubicBezTo>
                      <a:cubicBezTo>
                        <a:pt x="82" y="164"/>
                        <a:pt x="82" y="164"/>
                        <a:pt x="82" y="164"/>
                      </a:cubicBezTo>
                      <a:cubicBezTo>
                        <a:pt x="105" y="186"/>
                        <a:pt x="141" y="186"/>
                        <a:pt x="164" y="164"/>
                      </a:cubicBezTo>
                      <a:close/>
                      <a:moveTo>
                        <a:pt x="109" y="109"/>
                      </a:moveTo>
                      <a:cubicBezTo>
                        <a:pt x="118" y="100"/>
                        <a:pt x="133" y="100"/>
                        <a:pt x="142" y="109"/>
                      </a:cubicBezTo>
                      <a:cubicBezTo>
                        <a:pt x="152" y="118"/>
                        <a:pt x="152" y="133"/>
                        <a:pt x="142" y="143"/>
                      </a:cubicBezTo>
                      <a:cubicBezTo>
                        <a:pt x="133" y="152"/>
                        <a:pt x="118" y="152"/>
                        <a:pt x="109" y="143"/>
                      </a:cubicBezTo>
                      <a:cubicBezTo>
                        <a:pt x="99" y="133"/>
                        <a:pt x="99" y="118"/>
                        <a:pt x="109" y="109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72" tIns="34286" rIns="68572" bIns="34286" numCol="1" anchor="t" anchorCtr="0" compatLnSpc="1"/>
                <a:lstStyle/>
                <a:p>
                  <a:endParaRPr lang="zh-CN" altLang="en-US" sz="1280">
                    <a:solidFill>
                      <a:srgbClr val="78A6B6"/>
                    </a:solidFill>
                  </a:endParaRPr>
                </a:p>
              </p:txBody>
            </p:sp>
          </p:grpSp>
        </p:grpSp>
      </p:grpSp>
      <p:grpSp>
        <p:nvGrpSpPr>
          <p:cNvPr id="95" name="组合 94"/>
          <p:cNvGrpSpPr/>
          <p:nvPr/>
        </p:nvGrpSpPr>
        <p:grpSpPr>
          <a:xfrm>
            <a:off x="4668374" y="987677"/>
            <a:ext cx="1201580" cy="1387809"/>
            <a:chOff x="4669803" y="1099961"/>
            <a:chExt cx="1202093" cy="1388087"/>
          </a:xfrm>
        </p:grpSpPr>
        <p:sp>
          <p:nvSpPr>
            <p:cNvPr id="96" name="Freeform 17"/>
            <p:cNvSpPr/>
            <p:nvPr/>
          </p:nvSpPr>
          <p:spPr bwMode="auto">
            <a:xfrm>
              <a:off x="4741662" y="1141029"/>
              <a:ext cx="528675" cy="237166"/>
            </a:xfrm>
            <a:custGeom>
              <a:avLst/>
              <a:gdLst>
                <a:gd name="T0" fmla="*/ 0 w 515"/>
                <a:gd name="T1" fmla="*/ 231 h 231"/>
                <a:gd name="T2" fmla="*/ 398 w 515"/>
                <a:gd name="T3" fmla="*/ 0 h 231"/>
                <a:gd name="T4" fmla="*/ 515 w 515"/>
                <a:gd name="T5" fmla="*/ 0 h 231"/>
                <a:gd name="T6" fmla="*/ 515 w 515"/>
                <a:gd name="T7" fmla="*/ 231 h 231"/>
                <a:gd name="T8" fmla="*/ 0 w 515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5" h="231">
                  <a:moveTo>
                    <a:pt x="0" y="231"/>
                  </a:moveTo>
                  <a:lnTo>
                    <a:pt x="398" y="0"/>
                  </a:lnTo>
                  <a:lnTo>
                    <a:pt x="515" y="0"/>
                  </a:lnTo>
                  <a:lnTo>
                    <a:pt x="515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765E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1436" tIns="25718" rIns="51436" bIns="25718" numCol="1" anchor="t" anchorCtr="0" compatLnSpc="1"/>
            <a:lstStyle/>
            <a:p>
              <a:endParaRPr lang="zh-CN" altLang="en-US" sz="1280"/>
            </a:p>
          </p:txBody>
        </p:sp>
        <p:grpSp>
          <p:nvGrpSpPr>
            <p:cNvPr id="97" name="组合 96"/>
            <p:cNvGrpSpPr/>
            <p:nvPr/>
          </p:nvGrpSpPr>
          <p:grpSpPr>
            <a:xfrm>
              <a:off x="4669803" y="1099961"/>
              <a:ext cx="1202093" cy="1388087"/>
              <a:chOff x="4669803" y="1099961"/>
              <a:chExt cx="1202093" cy="1388087"/>
            </a:xfrm>
          </p:grpSpPr>
          <p:sp>
            <p:nvSpPr>
              <p:cNvPr id="98" name="Freeform 18"/>
              <p:cNvSpPr/>
              <p:nvPr/>
            </p:nvSpPr>
            <p:spPr bwMode="auto">
              <a:xfrm>
                <a:off x="4669803" y="1099961"/>
                <a:ext cx="1202093" cy="1388087"/>
              </a:xfrm>
              <a:custGeom>
                <a:avLst/>
                <a:gdLst>
                  <a:gd name="T0" fmla="*/ 0 w 1171"/>
                  <a:gd name="T1" fmla="*/ 1014 h 1352"/>
                  <a:gd name="T2" fmla="*/ 0 w 1171"/>
                  <a:gd name="T3" fmla="*/ 338 h 1352"/>
                  <a:gd name="T4" fmla="*/ 585 w 1171"/>
                  <a:gd name="T5" fmla="*/ 0 h 1352"/>
                  <a:gd name="T6" fmla="*/ 1171 w 1171"/>
                  <a:gd name="T7" fmla="*/ 338 h 1352"/>
                  <a:gd name="T8" fmla="*/ 1171 w 1171"/>
                  <a:gd name="T9" fmla="*/ 1014 h 1352"/>
                  <a:gd name="T10" fmla="*/ 585 w 1171"/>
                  <a:gd name="T11" fmla="*/ 1352 h 1352"/>
                  <a:gd name="T12" fmla="*/ 0 w 1171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1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5" y="0"/>
                    </a:lnTo>
                    <a:lnTo>
                      <a:pt x="1171" y="338"/>
                    </a:lnTo>
                    <a:lnTo>
                      <a:pt x="1171" y="1014"/>
                    </a:lnTo>
                    <a:lnTo>
                      <a:pt x="585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99" name="Freeform 19"/>
              <p:cNvSpPr/>
              <p:nvPr/>
            </p:nvSpPr>
            <p:spPr bwMode="auto">
              <a:xfrm>
                <a:off x="4741662" y="1141029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8CC94C"/>
              </a:solidFill>
              <a:ln w="28575">
                <a:noFill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1436" tIns="25718" rIns="51436" bIns="25718" rtlCol="0" anchor="ctr"/>
              <a:lstStyle/>
              <a:p>
                <a:pPr algn="ctr"/>
                <a:endParaRPr lang="zh-CN" altLang="en-US" sz="1280"/>
              </a:p>
            </p:txBody>
          </p:sp>
          <p:sp>
            <p:nvSpPr>
              <p:cNvPr id="100" name="Freeform 26"/>
              <p:cNvSpPr>
                <a:spLocks noEditPoints="1"/>
              </p:cNvSpPr>
              <p:nvPr/>
            </p:nvSpPr>
            <p:spPr bwMode="auto">
              <a:xfrm>
                <a:off x="4895645" y="1353554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3 w 50"/>
                  <a:gd name="T3" fmla="*/ 99 h 107"/>
                  <a:gd name="T4" fmla="*/ 25 w 50"/>
                  <a:gd name="T5" fmla="*/ 107 h 107"/>
                  <a:gd name="T6" fmla="*/ 8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8 w 50"/>
                  <a:gd name="T13" fmla="*/ 7 h 107"/>
                  <a:gd name="T14" fmla="*/ 25 w 50"/>
                  <a:gd name="T15" fmla="*/ 0 h 107"/>
                  <a:gd name="T16" fmla="*/ 43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4 w 50"/>
                  <a:gd name="T23" fmla="*/ 24 h 107"/>
                  <a:gd name="T24" fmla="*/ 31 w 50"/>
                  <a:gd name="T25" fmla="*/ 18 h 107"/>
                  <a:gd name="T26" fmla="*/ 25 w 50"/>
                  <a:gd name="T27" fmla="*/ 15 h 107"/>
                  <a:gd name="T28" fmla="*/ 19 w 50"/>
                  <a:gd name="T29" fmla="*/ 18 h 107"/>
                  <a:gd name="T30" fmla="*/ 16 w 50"/>
                  <a:gd name="T31" fmla="*/ 24 h 107"/>
                  <a:gd name="T32" fmla="*/ 16 w 50"/>
                  <a:gd name="T33" fmla="*/ 82 h 107"/>
                  <a:gd name="T34" fmla="*/ 19 w 50"/>
                  <a:gd name="T35" fmla="*/ 88 h 107"/>
                  <a:gd name="T36" fmla="*/ 25 w 50"/>
                  <a:gd name="T37" fmla="*/ 91 h 107"/>
                  <a:gd name="T38" fmla="*/ 31 w 50"/>
                  <a:gd name="T39" fmla="*/ 88 h 107"/>
                  <a:gd name="T40" fmla="*/ 34 w 50"/>
                  <a:gd name="T41" fmla="*/ 82 h 107"/>
                  <a:gd name="T42" fmla="*/ 34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8" y="95"/>
                      <a:pt x="43" y="99"/>
                    </a:cubicBezTo>
                    <a:cubicBezTo>
                      <a:pt x="38" y="104"/>
                      <a:pt x="32" y="107"/>
                      <a:pt x="25" y="107"/>
                    </a:cubicBezTo>
                    <a:cubicBezTo>
                      <a:pt x="19" y="107"/>
                      <a:pt x="13" y="104"/>
                      <a:pt x="8" y="99"/>
                    </a:cubicBezTo>
                    <a:cubicBezTo>
                      <a:pt x="3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3" y="12"/>
                      <a:pt x="8" y="7"/>
                    </a:cubicBezTo>
                    <a:cubicBezTo>
                      <a:pt x="13" y="2"/>
                      <a:pt x="19" y="0"/>
                      <a:pt x="25" y="0"/>
                    </a:cubicBezTo>
                    <a:cubicBezTo>
                      <a:pt x="32" y="0"/>
                      <a:pt x="38" y="2"/>
                      <a:pt x="43" y="7"/>
                    </a:cubicBezTo>
                    <a:cubicBezTo>
                      <a:pt x="48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4" y="24"/>
                    </a:moveTo>
                    <a:cubicBezTo>
                      <a:pt x="34" y="22"/>
                      <a:pt x="33" y="20"/>
                      <a:pt x="31" y="18"/>
                    </a:cubicBezTo>
                    <a:cubicBezTo>
                      <a:pt x="30" y="16"/>
                      <a:pt x="27" y="15"/>
                      <a:pt x="25" y="15"/>
                    </a:cubicBezTo>
                    <a:cubicBezTo>
                      <a:pt x="22" y="15"/>
                      <a:pt x="20" y="16"/>
                      <a:pt x="19" y="18"/>
                    </a:cubicBezTo>
                    <a:cubicBezTo>
                      <a:pt x="17" y="20"/>
                      <a:pt x="16" y="22"/>
                      <a:pt x="16" y="24"/>
                    </a:cubicBezTo>
                    <a:cubicBezTo>
                      <a:pt x="16" y="82"/>
                      <a:pt x="16" y="82"/>
                      <a:pt x="16" y="82"/>
                    </a:cubicBezTo>
                    <a:cubicBezTo>
                      <a:pt x="16" y="84"/>
                      <a:pt x="17" y="86"/>
                      <a:pt x="19" y="88"/>
                    </a:cubicBezTo>
                    <a:cubicBezTo>
                      <a:pt x="20" y="90"/>
                      <a:pt x="22" y="91"/>
                      <a:pt x="25" y="91"/>
                    </a:cubicBezTo>
                    <a:cubicBezTo>
                      <a:pt x="27" y="91"/>
                      <a:pt x="30" y="90"/>
                      <a:pt x="31" y="88"/>
                    </a:cubicBezTo>
                    <a:cubicBezTo>
                      <a:pt x="33" y="86"/>
                      <a:pt x="34" y="84"/>
                      <a:pt x="34" y="82"/>
                    </a:cubicBezTo>
                    <a:lnTo>
                      <a:pt x="34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101" name="Freeform 27"/>
              <p:cNvSpPr/>
              <p:nvPr/>
            </p:nvSpPr>
            <p:spPr bwMode="auto">
              <a:xfrm>
                <a:off x="5013699" y="1355607"/>
                <a:ext cx="95469" cy="196099"/>
              </a:xfrm>
              <a:custGeom>
                <a:avLst/>
                <a:gdLst>
                  <a:gd name="T0" fmla="*/ 0 w 51"/>
                  <a:gd name="T1" fmla="*/ 30 h 105"/>
                  <a:gd name="T2" fmla="*/ 8 w 51"/>
                  <a:gd name="T3" fmla="*/ 7 h 105"/>
                  <a:gd name="T4" fmla="*/ 26 w 51"/>
                  <a:gd name="T5" fmla="*/ 0 h 105"/>
                  <a:gd name="T6" fmla="*/ 44 w 51"/>
                  <a:gd name="T7" fmla="*/ 8 h 105"/>
                  <a:gd name="T8" fmla="*/ 51 w 51"/>
                  <a:gd name="T9" fmla="*/ 26 h 105"/>
                  <a:gd name="T10" fmla="*/ 47 w 51"/>
                  <a:gd name="T11" fmla="*/ 46 h 105"/>
                  <a:gd name="T12" fmla="*/ 34 w 51"/>
                  <a:gd name="T13" fmla="*/ 65 h 105"/>
                  <a:gd name="T14" fmla="*/ 27 w 51"/>
                  <a:gd name="T15" fmla="*/ 77 h 105"/>
                  <a:gd name="T16" fmla="*/ 24 w 51"/>
                  <a:gd name="T17" fmla="*/ 81 h 105"/>
                  <a:gd name="T18" fmla="*/ 20 w 51"/>
                  <a:gd name="T19" fmla="*/ 88 h 105"/>
                  <a:gd name="T20" fmla="*/ 19 w 51"/>
                  <a:gd name="T21" fmla="*/ 89 h 105"/>
                  <a:gd name="T22" fmla="*/ 50 w 51"/>
                  <a:gd name="T23" fmla="*/ 89 h 105"/>
                  <a:gd name="T24" fmla="*/ 50 w 51"/>
                  <a:gd name="T25" fmla="*/ 105 h 105"/>
                  <a:gd name="T26" fmla="*/ 0 w 51"/>
                  <a:gd name="T27" fmla="*/ 105 h 105"/>
                  <a:gd name="T28" fmla="*/ 0 w 51"/>
                  <a:gd name="T29" fmla="*/ 90 h 105"/>
                  <a:gd name="T30" fmla="*/ 3 w 51"/>
                  <a:gd name="T31" fmla="*/ 84 h 105"/>
                  <a:gd name="T32" fmla="*/ 7 w 51"/>
                  <a:gd name="T33" fmla="*/ 79 h 105"/>
                  <a:gd name="T34" fmla="*/ 11 w 51"/>
                  <a:gd name="T35" fmla="*/ 73 h 105"/>
                  <a:gd name="T36" fmla="*/ 22 w 51"/>
                  <a:gd name="T37" fmla="*/ 57 h 105"/>
                  <a:gd name="T38" fmla="*/ 33 w 51"/>
                  <a:gd name="T39" fmla="*/ 39 h 105"/>
                  <a:gd name="T40" fmla="*/ 36 w 51"/>
                  <a:gd name="T41" fmla="*/ 26 h 105"/>
                  <a:gd name="T42" fmla="*/ 33 w 51"/>
                  <a:gd name="T43" fmla="*/ 18 h 105"/>
                  <a:gd name="T44" fmla="*/ 26 w 51"/>
                  <a:gd name="T45" fmla="*/ 15 h 105"/>
                  <a:gd name="T46" fmla="*/ 17 w 51"/>
                  <a:gd name="T47" fmla="*/ 22 h 105"/>
                  <a:gd name="T48" fmla="*/ 16 w 51"/>
                  <a:gd name="T49" fmla="*/ 28 h 105"/>
                  <a:gd name="T50" fmla="*/ 16 w 51"/>
                  <a:gd name="T51" fmla="*/ 32 h 105"/>
                  <a:gd name="T52" fmla="*/ 0 w 51"/>
                  <a:gd name="T53" fmla="*/ 32 h 105"/>
                  <a:gd name="T54" fmla="*/ 0 w 51"/>
                  <a:gd name="T55" fmla="*/ 3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1" h="105">
                    <a:moveTo>
                      <a:pt x="0" y="30"/>
                    </a:moveTo>
                    <a:cubicBezTo>
                      <a:pt x="0" y="20"/>
                      <a:pt x="3" y="12"/>
                      <a:pt x="8" y="7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3"/>
                      <a:pt x="44" y="8"/>
                    </a:cubicBezTo>
                    <a:cubicBezTo>
                      <a:pt x="49" y="13"/>
                      <a:pt x="51" y="19"/>
                      <a:pt x="51" y="26"/>
                    </a:cubicBezTo>
                    <a:cubicBezTo>
                      <a:pt x="51" y="33"/>
                      <a:pt x="50" y="40"/>
                      <a:pt x="47" y="46"/>
                    </a:cubicBezTo>
                    <a:cubicBezTo>
                      <a:pt x="45" y="50"/>
                      <a:pt x="41" y="56"/>
                      <a:pt x="34" y="65"/>
                    </a:cubicBezTo>
                    <a:cubicBezTo>
                      <a:pt x="33" y="68"/>
                      <a:pt x="30" y="72"/>
                      <a:pt x="27" y="77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2" y="84"/>
                      <a:pt x="21" y="86"/>
                      <a:pt x="20" y="88"/>
                    </a:cubicBezTo>
                    <a:cubicBezTo>
                      <a:pt x="19" y="88"/>
                      <a:pt x="19" y="89"/>
                      <a:pt x="19" y="89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105"/>
                      <a:pt x="50" y="105"/>
                      <a:pt x="50" y="10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1" y="88"/>
                      <a:pt x="3" y="84"/>
                    </a:cubicBezTo>
                    <a:cubicBezTo>
                      <a:pt x="4" y="83"/>
                      <a:pt x="6" y="81"/>
                      <a:pt x="7" y="79"/>
                    </a:cubicBezTo>
                    <a:cubicBezTo>
                      <a:pt x="11" y="73"/>
                      <a:pt x="11" y="73"/>
                      <a:pt x="11" y="73"/>
                    </a:cubicBezTo>
                    <a:cubicBezTo>
                      <a:pt x="13" y="70"/>
                      <a:pt x="17" y="65"/>
                      <a:pt x="22" y="57"/>
                    </a:cubicBezTo>
                    <a:cubicBezTo>
                      <a:pt x="27" y="51"/>
                      <a:pt x="31" y="44"/>
                      <a:pt x="33" y="39"/>
                    </a:cubicBezTo>
                    <a:cubicBezTo>
                      <a:pt x="35" y="34"/>
                      <a:pt x="36" y="30"/>
                      <a:pt x="36" y="26"/>
                    </a:cubicBezTo>
                    <a:cubicBezTo>
                      <a:pt x="36" y="23"/>
                      <a:pt x="35" y="21"/>
                      <a:pt x="33" y="18"/>
                    </a:cubicBezTo>
                    <a:cubicBezTo>
                      <a:pt x="31" y="16"/>
                      <a:pt x="29" y="15"/>
                      <a:pt x="26" y="15"/>
                    </a:cubicBezTo>
                    <a:cubicBezTo>
                      <a:pt x="22" y="15"/>
                      <a:pt x="18" y="17"/>
                      <a:pt x="17" y="22"/>
                    </a:cubicBezTo>
                    <a:cubicBezTo>
                      <a:pt x="16" y="24"/>
                      <a:pt x="16" y="26"/>
                      <a:pt x="16" y="28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102" name="Freeform 8"/>
              <p:cNvSpPr>
                <a:spLocks noEditPoints="1"/>
              </p:cNvSpPr>
              <p:nvPr/>
            </p:nvSpPr>
            <p:spPr bwMode="auto">
              <a:xfrm>
                <a:off x="5106194" y="1640919"/>
                <a:ext cx="414831" cy="501006"/>
              </a:xfrm>
              <a:custGeom>
                <a:avLst/>
                <a:gdLst>
                  <a:gd name="T0" fmla="*/ 85 w 94"/>
                  <a:gd name="T1" fmla="*/ 44 h 140"/>
                  <a:gd name="T2" fmla="*/ 45 w 94"/>
                  <a:gd name="T3" fmla="*/ 90 h 140"/>
                  <a:gd name="T4" fmla="*/ 26 w 94"/>
                  <a:gd name="T5" fmla="*/ 105 h 140"/>
                  <a:gd name="T6" fmla="*/ 26 w 94"/>
                  <a:gd name="T7" fmla="*/ 108 h 140"/>
                  <a:gd name="T8" fmla="*/ 35 w 94"/>
                  <a:gd name="T9" fmla="*/ 123 h 140"/>
                  <a:gd name="T10" fmla="*/ 17 w 94"/>
                  <a:gd name="T11" fmla="*/ 140 h 140"/>
                  <a:gd name="T12" fmla="*/ 0 w 94"/>
                  <a:gd name="T13" fmla="*/ 123 h 140"/>
                  <a:gd name="T14" fmla="*/ 9 w 94"/>
                  <a:gd name="T15" fmla="*/ 108 h 140"/>
                  <a:gd name="T16" fmla="*/ 9 w 94"/>
                  <a:gd name="T17" fmla="*/ 33 h 140"/>
                  <a:gd name="T18" fmla="*/ 0 w 94"/>
                  <a:gd name="T19" fmla="*/ 17 h 140"/>
                  <a:gd name="T20" fmla="*/ 17 w 94"/>
                  <a:gd name="T21" fmla="*/ 0 h 140"/>
                  <a:gd name="T22" fmla="*/ 35 w 94"/>
                  <a:gd name="T23" fmla="*/ 17 h 140"/>
                  <a:gd name="T24" fmla="*/ 26 w 94"/>
                  <a:gd name="T25" fmla="*/ 33 h 140"/>
                  <a:gd name="T26" fmla="*/ 26 w 94"/>
                  <a:gd name="T27" fmla="*/ 78 h 140"/>
                  <a:gd name="T28" fmla="*/ 40 w 94"/>
                  <a:gd name="T29" fmla="*/ 73 h 140"/>
                  <a:gd name="T30" fmla="*/ 67 w 94"/>
                  <a:gd name="T31" fmla="*/ 44 h 140"/>
                  <a:gd name="T32" fmla="*/ 58 w 94"/>
                  <a:gd name="T33" fmla="*/ 29 h 140"/>
                  <a:gd name="T34" fmla="*/ 76 w 94"/>
                  <a:gd name="T35" fmla="*/ 11 h 140"/>
                  <a:gd name="T36" fmla="*/ 94 w 94"/>
                  <a:gd name="T37" fmla="*/ 29 h 140"/>
                  <a:gd name="T38" fmla="*/ 85 w 94"/>
                  <a:gd name="T39" fmla="*/ 44 h 140"/>
                  <a:gd name="T40" fmla="*/ 17 w 94"/>
                  <a:gd name="T41" fmla="*/ 9 h 140"/>
                  <a:gd name="T42" fmla="*/ 9 w 94"/>
                  <a:gd name="T43" fmla="*/ 17 h 140"/>
                  <a:gd name="T44" fmla="*/ 17 w 94"/>
                  <a:gd name="T45" fmla="*/ 26 h 140"/>
                  <a:gd name="T46" fmla="*/ 26 w 94"/>
                  <a:gd name="T47" fmla="*/ 17 h 140"/>
                  <a:gd name="T48" fmla="*/ 17 w 94"/>
                  <a:gd name="T49" fmla="*/ 9 h 140"/>
                  <a:gd name="T50" fmla="*/ 17 w 94"/>
                  <a:gd name="T51" fmla="*/ 114 h 140"/>
                  <a:gd name="T52" fmla="*/ 9 w 94"/>
                  <a:gd name="T53" fmla="*/ 123 h 140"/>
                  <a:gd name="T54" fmla="*/ 17 w 94"/>
                  <a:gd name="T55" fmla="*/ 132 h 140"/>
                  <a:gd name="T56" fmla="*/ 26 w 94"/>
                  <a:gd name="T57" fmla="*/ 123 h 140"/>
                  <a:gd name="T58" fmla="*/ 17 w 94"/>
                  <a:gd name="T59" fmla="*/ 114 h 140"/>
                  <a:gd name="T60" fmla="*/ 76 w 94"/>
                  <a:gd name="T61" fmla="*/ 20 h 140"/>
                  <a:gd name="T62" fmla="*/ 67 w 94"/>
                  <a:gd name="T63" fmla="*/ 29 h 140"/>
                  <a:gd name="T64" fmla="*/ 76 w 94"/>
                  <a:gd name="T65" fmla="*/ 38 h 140"/>
                  <a:gd name="T66" fmla="*/ 85 w 94"/>
                  <a:gd name="T67" fmla="*/ 29 h 140"/>
                  <a:gd name="T68" fmla="*/ 76 w 94"/>
                  <a:gd name="T69" fmla="*/ 2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4" h="140">
                    <a:moveTo>
                      <a:pt x="85" y="44"/>
                    </a:moveTo>
                    <a:cubicBezTo>
                      <a:pt x="84" y="77"/>
                      <a:pt x="61" y="85"/>
                      <a:pt x="45" y="90"/>
                    </a:cubicBezTo>
                    <a:cubicBezTo>
                      <a:pt x="31" y="94"/>
                      <a:pt x="26" y="96"/>
                      <a:pt x="26" y="105"/>
                    </a:cubicBezTo>
                    <a:cubicBezTo>
                      <a:pt x="26" y="108"/>
                      <a:pt x="26" y="108"/>
                      <a:pt x="26" y="108"/>
                    </a:cubicBezTo>
                    <a:cubicBezTo>
                      <a:pt x="31" y="111"/>
                      <a:pt x="35" y="116"/>
                      <a:pt x="35" y="123"/>
                    </a:cubicBezTo>
                    <a:cubicBezTo>
                      <a:pt x="35" y="132"/>
                      <a:pt x="27" y="140"/>
                      <a:pt x="17" y="140"/>
                    </a:cubicBezTo>
                    <a:cubicBezTo>
                      <a:pt x="8" y="140"/>
                      <a:pt x="0" y="132"/>
                      <a:pt x="0" y="123"/>
                    </a:cubicBezTo>
                    <a:cubicBezTo>
                      <a:pt x="0" y="116"/>
                      <a:pt x="3" y="111"/>
                      <a:pt x="9" y="108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3" y="29"/>
                      <a:pt x="0" y="24"/>
                      <a:pt x="0" y="17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7" y="0"/>
                      <a:pt x="35" y="8"/>
                      <a:pt x="35" y="17"/>
                    </a:cubicBezTo>
                    <a:cubicBezTo>
                      <a:pt x="35" y="24"/>
                      <a:pt x="31" y="29"/>
                      <a:pt x="26" y="33"/>
                    </a:cubicBezTo>
                    <a:cubicBezTo>
                      <a:pt x="26" y="78"/>
                      <a:pt x="26" y="78"/>
                      <a:pt x="26" y="78"/>
                    </a:cubicBezTo>
                    <a:cubicBezTo>
                      <a:pt x="31" y="76"/>
                      <a:pt x="36" y="74"/>
                      <a:pt x="40" y="73"/>
                    </a:cubicBezTo>
                    <a:cubicBezTo>
                      <a:pt x="57" y="67"/>
                      <a:pt x="67" y="63"/>
                      <a:pt x="67" y="44"/>
                    </a:cubicBezTo>
                    <a:cubicBezTo>
                      <a:pt x="62" y="41"/>
                      <a:pt x="58" y="36"/>
                      <a:pt x="58" y="29"/>
                    </a:cubicBezTo>
                    <a:cubicBezTo>
                      <a:pt x="58" y="19"/>
                      <a:pt x="66" y="11"/>
                      <a:pt x="76" y="11"/>
                    </a:cubicBezTo>
                    <a:cubicBezTo>
                      <a:pt x="86" y="11"/>
                      <a:pt x="94" y="19"/>
                      <a:pt x="94" y="29"/>
                    </a:cubicBezTo>
                    <a:cubicBezTo>
                      <a:pt x="94" y="36"/>
                      <a:pt x="90" y="41"/>
                      <a:pt x="85" y="44"/>
                    </a:cubicBezTo>
                    <a:close/>
                    <a:moveTo>
                      <a:pt x="17" y="9"/>
                    </a:moveTo>
                    <a:cubicBezTo>
                      <a:pt x="13" y="9"/>
                      <a:pt x="9" y="12"/>
                      <a:pt x="9" y="17"/>
                    </a:cubicBezTo>
                    <a:cubicBezTo>
                      <a:pt x="9" y="22"/>
                      <a:pt x="13" y="26"/>
                      <a:pt x="17" y="26"/>
                    </a:cubicBezTo>
                    <a:cubicBezTo>
                      <a:pt x="22" y="26"/>
                      <a:pt x="26" y="22"/>
                      <a:pt x="26" y="17"/>
                    </a:cubicBezTo>
                    <a:cubicBezTo>
                      <a:pt x="26" y="12"/>
                      <a:pt x="22" y="9"/>
                      <a:pt x="17" y="9"/>
                    </a:cubicBezTo>
                    <a:close/>
                    <a:moveTo>
                      <a:pt x="17" y="114"/>
                    </a:moveTo>
                    <a:cubicBezTo>
                      <a:pt x="13" y="114"/>
                      <a:pt x="9" y="118"/>
                      <a:pt x="9" y="123"/>
                    </a:cubicBezTo>
                    <a:cubicBezTo>
                      <a:pt x="9" y="128"/>
                      <a:pt x="13" y="132"/>
                      <a:pt x="17" y="132"/>
                    </a:cubicBezTo>
                    <a:cubicBezTo>
                      <a:pt x="22" y="132"/>
                      <a:pt x="26" y="128"/>
                      <a:pt x="26" y="123"/>
                    </a:cubicBezTo>
                    <a:cubicBezTo>
                      <a:pt x="26" y="118"/>
                      <a:pt x="22" y="114"/>
                      <a:pt x="17" y="114"/>
                    </a:cubicBezTo>
                    <a:close/>
                    <a:moveTo>
                      <a:pt x="76" y="20"/>
                    </a:moveTo>
                    <a:cubicBezTo>
                      <a:pt x="71" y="20"/>
                      <a:pt x="67" y="24"/>
                      <a:pt x="67" y="29"/>
                    </a:cubicBezTo>
                    <a:cubicBezTo>
                      <a:pt x="67" y="34"/>
                      <a:pt x="71" y="38"/>
                      <a:pt x="76" y="38"/>
                    </a:cubicBezTo>
                    <a:cubicBezTo>
                      <a:pt x="81" y="38"/>
                      <a:pt x="85" y="34"/>
                      <a:pt x="85" y="29"/>
                    </a:cubicBezTo>
                    <a:cubicBezTo>
                      <a:pt x="85" y="24"/>
                      <a:pt x="81" y="20"/>
                      <a:pt x="76" y="20"/>
                    </a:cubicBezTo>
                    <a:close/>
                  </a:path>
                </a:pathLst>
              </a:custGeom>
              <a:solidFill>
                <a:srgbClr val="8CC94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72" tIns="34286" rIns="68572" bIns="34286" numCol="1" anchor="t" anchorCtr="0" compatLnSpc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75" ker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endParaRPr>
              </a:p>
            </p:txBody>
          </p:sp>
        </p:grpSp>
      </p:grpSp>
      <p:grpSp>
        <p:nvGrpSpPr>
          <p:cNvPr id="103" name="组合 102"/>
          <p:cNvGrpSpPr/>
          <p:nvPr/>
        </p:nvGrpSpPr>
        <p:grpSpPr>
          <a:xfrm>
            <a:off x="5367159" y="2196877"/>
            <a:ext cx="1199527" cy="1387809"/>
            <a:chOff x="5368886" y="2309403"/>
            <a:chExt cx="1200040" cy="1388087"/>
          </a:xfrm>
        </p:grpSpPr>
        <p:sp>
          <p:nvSpPr>
            <p:cNvPr id="104" name="Freeform 8"/>
            <p:cNvSpPr/>
            <p:nvPr/>
          </p:nvSpPr>
          <p:spPr bwMode="auto">
            <a:xfrm>
              <a:off x="5438692" y="2350471"/>
              <a:ext cx="530728" cy="237166"/>
            </a:xfrm>
            <a:custGeom>
              <a:avLst/>
              <a:gdLst>
                <a:gd name="T0" fmla="*/ 0 w 517"/>
                <a:gd name="T1" fmla="*/ 231 h 231"/>
                <a:gd name="T2" fmla="*/ 398 w 517"/>
                <a:gd name="T3" fmla="*/ 0 h 231"/>
                <a:gd name="T4" fmla="*/ 517 w 517"/>
                <a:gd name="T5" fmla="*/ 0 h 231"/>
                <a:gd name="T6" fmla="*/ 517 w 517"/>
                <a:gd name="T7" fmla="*/ 231 h 231"/>
                <a:gd name="T8" fmla="*/ 0 w 517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7" h="231">
                  <a:moveTo>
                    <a:pt x="0" y="231"/>
                  </a:moveTo>
                  <a:lnTo>
                    <a:pt x="398" y="0"/>
                  </a:lnTo>
                  <a:lnTo>
                    <a:pt x="517" y="0"/>
                  </a:lnTo>
                  <a:lnTo>
                    <a:pt x="517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505711"/>
            </a:solidFill>
            <a:ln>
              <a:noFill/>
            </a:ln>
          </p:spPr>
          <p:txBody>
            <a:bodyPr vert="horz" wrap="square" lIns="51436" tIns="25718" rIns="51436" bIns="25718" numCol="1" anchor="t" anchorCtr="0" compatLnSpc="1"/>
            <a:lstStyle/>
            <a:p>
              <a:endParaRPr lang="zh-CN" altLang="en-US" sz="1280">
                <a:solidFill>
                  <a:srgbClr val="BDD53E"/>
                </a:solidFill>
              </a:endParaRPr>
            </a:p>
          </p:txBody>
        </p:sp>
        <p:grpSp>
          <p:nvGrpSpPr>
            <p:cNvPr id="105" name="组合 104"/>
            <p:cNvGrpSpPr/>
            <p:nvPr/>
          </p:nvGrpSpPr>
          <p:grpSpPr>
            <a:xfrm>
              <a:off x="5368886" y="2309403"/>
              <a:ext cx="1200040" cy="1388087"/>
              <a:chOff x="5368886" y="2309403"/>
              <a:chExt cx="1200040" cy="1388087"/>
            </a:xfrm>
          </p:grpSpPr>
          <p:sp>
            <p:nvSpPr>
              <p:cNvPr id="106" name="Freeform 9"/>
              <p:cNvSpPr/>
              <p:nvPr/>
            </p:nvSpPr>
            <p:spPr bwMode="auto">
              <a:xfrm>
                <a:off x="5368886" y="2309403"/>
                <a:ext cx="1200040" cy="1388087"/>
              </a:xfrm>
              <a:custGeom>
                <a:avLst/>
                <a:gdLst>
                  <a:gd name="T0" fmla="*/ 0 w 1169"/>
                  <a:gd name="T1" fmla="*/ 1014 h 1352"/>
                  <a:gd name="T2" fmla="*/ 0 w 1169"/>
                  <a:gd name="T3" fmla="*/ 338 h 1352"/>
                  <a:gd name="T4" fmla="*/ 585 w 1169"/>
                  <a:gd name="T5" fmla="*/ 0 h 1352"/>
                  <a:gd name="T6" fmla="*/ 1169 w 1169"/>
                  <a:gd name="T7" fmla="*/ 338 h 1352"/>
                  <a:gd name="T8" fmla="*/ 1169 w 1169"/>
                  <a:gd name="T9" fmla="*/ 1014 h 1352"/>
                  <a:gd name="T10" fmla="*/ 585 w 1169"/>
                  <a:gd name="T11" fmla="*/ 1352 h 1352"/>
                  <a:gd name="T12" fmla="*/ 0 w 1169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9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5" y="0"/>
                    </a:lnTo>
                    <a:lnTo>
                      <a:pt x="1169" y="338"/>
                    </a:lnTo>
                    <a:lnTo>
                      <a:pt x="1169" y="1014"/>
                    </a:lnTo>
                    <a:lnTo>
                      <a:pt x="585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107" name="Freeform 23"/>
              <p:cNvSpPr/>
              <p:nvPr/>
            </p:nvSpPr>
            <p:spPr bwMode="auto">
              <a:xfrm>
                <a:off x="5438692" y="2350471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108136"/>
              </a:solidFill>
              <a:ln w="28575">
                <a:noFill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1436" tIns="25718" rIns="51436" bIns="25718" rtlCol="0" anchor="ctr"/>
              <a:lstStyle/>
              <a:p>
                <a:pPr algn="ctr"/>
                <a:endParaRPr lang="zh-CN" altLang="en-US" sz="1280"/>
              </a:p>
            </p:txBody>
          </p:sp>
          <p:sp>
            <p:nvSpPr>
              <p:cNvPr id="108" name="Freeform 32"/>
              <p:cNvSpPr>
                <a:spLocks noEditPoints="1"/>
              </p:cNvSpPr>
              <p:nvPr/>
            </p:nvSpPr>
            <p:spPr bwMode="auto">
              <a:xfrm>
                <a:off x="5597808" y="2562997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1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1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7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2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1"/>
                      <a:pt x="15" y="81"/>
                      <a:pt x="15" y="81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2" y="86"/>
                      <a:pt x="33" y="84"/>
                      <a:pt x="33" y="81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109" name="Freeform 33"/>
              <p:cNvSpPr/>
              <p:nvPr/>
            </p:nvSpPr>
            <p:spPr bwMode="auto">
              <a:xfrm>
                <a:off x="5712781" y="2562997"/>
                <a:ext cx="95469" cy="200205"/>
              </a:xfrm>
              <a:custGeom>
                <a:avLst/>
                <a:gdLst>
                  <a:gd name="T0" fmla="*/ 24 w 51"/>
                  <a:gd name="T1" fmla="*/ 91 h 107"/>
                  <a:gd name="T2" fmla="*/ 35 w 51"/>
                  <a:gd name="T3" fmla="*/ 81 h 107"/>
                  <a:gd name="T4" fmla="*/ 35 w 51"/>
                  <a:gd name="T5" fmla="*/ 74 h 107"/>
                  <a:gd name="T6" fmla="*/ 18 w 51"/>
                  <a:gd name="T7" fmla="*/ 58 h 107"/>
                  <a:gd name="T8" fmla="*/ 18 w 51"/>
                  <a:gd name="T9" fmla="*/ 45 h 107"/>
                  <a:gd name="T10" fmla="*/ 31 w 51"/>
                  <a:gd name="T11" fmla="*/ 40 h 107"/>
                  <a:gd name="T12" fmla="*/ 35 w 51"/>
                  <a:gd name="T13" fmla="*/ 27 h 107"/>
                  <a:gd name="T14" fmla="*/ 35 w 51"/>
                  <a:gd name="T15" fmla="*/ 24 h 107"/>
                  <a:gd name="T16" fmla="*/ 26 w 51"/>
                  <a:gd name="T17" fmla="*/ 14 h 107"/>
                  <a:gd name="T18" fmla="*/ 19 w 51"/>
                  <a:gd name="T19" fmla="*/ 18 h 107"/>
                  <a:gd name="T20" fmla="*/ 17 w 51"/>
                  <a:gd name="T21" fmla="*/ 26 h 107"/>
                  <a:gd name="T22" fmla="*/ 17 w 51"/>
                  <a:gd name="T23" fmla="*/ 28 h 107"/>
                  <a:gd name="T24" fmla="*/ 2 w 51"/>
                  <a:gd name="T25" fmla="*/ 28 h 107"/>
                  <a:gd name="T26" fmla="*/ 2 w 51"/>
                  <a:gd name="T27" fmla="*/ 26 h 107"/>
                  <a:gd name="T28" fmla="*/ 8 w 51"/>
                  <a:gd name="T29" fmla="*/ 8 h 107"/>
                  <a:gd name="T30" fmla="*/ 26 w 51"/>
                  <a:gd name="T31" fmla="*/ 0 h 107"/>
                  <a:gd name="T32" fmla="*/ 43 w 51"/>
                  <a:gd name="T33" fmla="*/ 7 h 107"/>
                  <a:gd name="T34" fmla="*/ 49 w 51"/>
                  <a:gd name="T35" fmla="*/ 24 h 107"/>
                  <a:gd name="T36" fmla="*/ 49 w 51"/>
                  <a:gd name="T37" fmla="*/ 28 h 107"/>
                  <a:gd name="T38" fmla="*/ 44 w 51"/>
                  <a:gd name="T39" fmla="*/ 45 h 107"/>
                  <a:gd name="T40" fmla="*/ 38 w 51"/>
                  <a:gd name="T41" fmla="*/ 50 h 107"/>
                  <a:gd name="T42" fmla="*/ 49 w 51"/>
                  <a:gd name="T43" fmla="*/ 62 h 107"/>
                  <a:gd name="T44" fmla="*/ 51 w 51"/>
                  <a:gd name="T45" fmla="*/ 72 h 107"/>
                  <a:gd name="T46" fmla="*/ 51 w 51"/>
                  <a:gd name="T47" fmla="*/ 80 h 107"/>
                  <a:gd name="T48" fmla="*/ 43 w 51"/>
                  <a:gd name="T49" fmla="*/ 100 h 107"/>
                  <a:gd name="T50" fmla="*/ 24 w 51"/>
                  <a:gd name="T51" fmla="*/ 107 h 107"/>
                  <a:gd name="T52" fmla="*/ 7 w 51"/>
                  <a:gd name="T53" fmla="*/ 99 h 107"/>
                  <a:gd name="T54" fmla="*/ 0 w 51"/>
                  <a:gd name="T55" fmla="*/ 82 h 107"/>
                  <a:gd name="T56" fmla="*/ 0 w 51"/>
                  <a:gd name="T57" fmla="*/ 79 h 107"/>
                  <a:gd name="T58" fmla="*/ 15 w 51"/>
                  <a:gd name="T59" fmla="*/ 78 h 107"/>
                  <a:gd name="T60" fmla="*/ 15 w 51"/>
                  <a:gd name="T61" fmla="*/ 82 h 107"/>
                  <a:gd name="T62" fmla="*/ 18 w 51"/>
                  <a:gd name="T63" fmla="*/ 88 h 107"/>
                  <a:gd name="T64" fmla="*/ 24 w 51"/>
                  <a:gd name="T65" fmla="*/ 9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1" h="107">
                    <a:moveTo>
                      <a:pt x="24" y="91"/>
                    </a:moveTo>
                    <a:cubicBezTo>
                      <a:pt x="31" y="91"/>
                      <a:pt x="35" y="87"/>
                      <a:pt x="35" y="81"/>
                    </a:cubicBezTo>
                    <a:cubicBezTo>
                      <a:pt x="35" y="74"/>
                      <a:pt x="35" y="74"/>
                      <a:pt x="35" y="74"/>
                    </a:cubicBezTo>
                    <a:cubicBezTo>
                      <a:pt x="35" y="64"/>
                      <a:pt x="29" y="58"/>
                      <a:pt x="18" y="58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24" y="45"/>
                      <a:pt x="29" y="43"/>
                      <a:pt x="31" y="40"/>
                    </a:cubicBezTo>
                    <a:cubicBezTo>
                      <a:pt x="34" y="37"/>
                      <a:pt x="35" y="32"/>
                      <a:pt x="35" y="27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5" y="18"/>
                      <a:pt x="32" y="14"/>
                      <a:pt x="26" y="14"/>
                    </a:cubicBezTo>
                    <a:cubicBezTo>
                      <a:pt x="23" y="14"/>
                      <a:pt x="21" y="15"/>
                      <a:pt x="19" y="18"/>
                    </a:cubicBezTo>
                    <a:cubicBezTo>
                      <a:pt x="18" y="20"/>
                      <a:pt x="17" y="22"/>
                      <a:pt x="17" y="26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" y="18"/>
                      <a:pt x="4" y="12"/>
                      <a:pt x="8" y="8"/>
                    </a:cubicBezTo>
                    <a:cubicBezTo>
                      <a:pt x="12" y="2"/>
                      <a:pt x="18" y="0"/>
                      <a:pt x="26" y="0"/>
                    </a:cubicBezTo>
                    <a:cubicBezTo>
                      <a:pt x="33" y="0"/>
                      <a:pt x="39" y="2"/>
                      <a:pt x="43" y="7"/>
                    </a:cubicBezTo>
                    <a:cubicBezTo>
                      <a:pt x="47" y="12"/>
                      <a:pt x="49" y="17"/>
                      <a:pt x="49" y="24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49" y="35"/>
                      <a:pt x="48" y="41"/>
                      <a:pt x="44" y="45"/>
                    </a:cubicBezTo>
                    <a:cubicBezTo>
                      <a:pt x="42" y="47"/>
                      <a:pt x="40" y="49"/>
                      <a:pt x="38" y="50"/>
                    </a:cubicBezTo>
                    <a:cubicBezTo>
                      <a:pt x="42" y="53"/>
                      <a:pt x="46" y="57"/>
                      <a:pt x="49" y="62"/>
                    </a:cubicBezTo>
                    <a:cubicBezTo>
                      <a:pt x="50" y="65"/>
                      <a:pt x="51" y="68"/>
                      <a:pt x="51" y="72"/>
                    </a:cubicBezTo>
                    <a:cubicBezTo>
                      <a:pt x="51" y="80"/>
                      <a:pt x="51" y="80"/>
                      <a:pt x="51" y="80"/>
                    </a:cubicBezTo>
                    <a:cubicBezTo>
                      <a:pt x="51" y="88"/>
                      <a:pt x="48" y="95"/>
                      <a:pt x="43" y="100"/>
                    </a:cubicBezTo>
                    <a:cubicBezTo>
                      <a:pt x="38" y="104"/>
                      <a:pt x="32" y="107"/>
                      <a:pt x="24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4"/>
                      <a:pt x="0" y="89"/>
                      <a:pt x="0" y="82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19" y="90"/>
                      <a:pt x="21" y="91"/>
                      <a:pt x="24" y="9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110" name="Freeform 10"/>
              <p:cNvSpPr>
                <a:spLocks noEditPoints="1"/>
              </p:cNvSpPr>
              <p:nvPr/>
            </p:nvSpPr>
            <p:spPr bwMode="auto">
              <a:xfrm>
                <a:off x="5791994" y="2953544"/>
                <a:ext cx="381000" cy="267224"/>
              </a:xfrm>
              <a:custGeom>
                <a:avLst/>
                <a:gdLst>
                  <a:gd name="T0" fmla="*/ 164 w 164"/>
                  <a:gd name="T1" fmla="*/ 114 h 128"/>
                  <a:gd name="T2" fmla="*/ 149 w 164"/>
                  <a:gd name="T3" fmla="*/ 128 h 128"/>
                  <a:gd name="T4" fmla="*/ 15 w 164"/>
                  <a:gd name="T5" fmla="*/ 128 h 128"/>
                  <a:gd name="T6" fmla="*/ 0 w 164"/>
                  <a:gd name="T7" fmla="*/ 114 h 128"/>
                  <a:gd name="T8" fmla="*/ 0 w 164"/>
                  <a:gd name="T9" fmla="*/ 14 h 128"/>
                  <a:gd name="T10" fmla="*/ 15 w 164"/>
                  <a:gd name="T11" fmla="*/ 0 h 128"/>
                  <a:gd name="T12" fmla="*/ 149 w 164"/>
                  <a:gd name="T13" fmla="*/ 0 h 128"/>
                  <a:gd name="T14" fmla="*/ 164 w 164"/>
                  <a:gd name="T15" fmla="*/ 14 h 128"/>
                  <a:gd name="T16" fmla="*/ 164 w 164"/>
                  <a:gd name="T17" fmla="*/ 114 h 128"/>
                  <a:gd name="T18" fmla="*/ 149 w 164"/>
                  <a:gd name="T19" fmla="*/ 11 h 128"/>
                  <a:gd name="T20" fmla="*/ 15 w 164"/>
                  <a:gd name="T21" fmla="*/ 11 h 128"/>
                  <a:gd name="T22" fmla="*/ 12 w 164"/>
                  <a:gd name="T23" fmla="*/ 14 h 128"/>
                  <a:gd name="T24" fmla="*/ 25 w 164"/>
                  <a:gd name="T25" fmla="*/ 40 h 128"/>
                  <a:gd name="T26" fmla="*/ 62 w 164"/>
                  <a:gd name="T27" fmla="*/ 69 h 128"/>
                  <a:gd name="T28" fmla="*/ 82 w 164"/>
                  <a:gd name="T29" fmla="*/ 82 h 128"/>
                  <a:gd name="T30" fmla="*/ 82 w 164"/>
                  <a:gd name="T31" fmla="*/ 82 h 128"/>
                  <a:gd name="T32" fmla="*/ 82 w 164"/>
                  <a:gd name="T33" fmla="*/ 82 h 128"/>
                  <a:gd name="T34" fmla="*/ 102 w 164"/>
                  <a:gd name="T35" fmla="*/ 69 h 128"/>
                  <a:gd name="T36" fmla="*/ 139 w 164"/>
                  <a:gd name="T37" fmla="*/ 40 h 128"/>
                  <a:gd name="T38" fmla="*/ 152 w 164"/>
                  <a:gd name="T39" fmla="*/ 18 h 128"/>
                  <a:gd name="T40" fmla="*/ 149 w 164"/>
                  <a:gd name="T41" fmla="*/ 11 h 128"/>
                  <a:gd name="T42" fmla="*/ 152 w 164"/>
                  <a:gd name="T43" fmla="*/ 43 h 128"/>
                  <a:gd name="T44" fmla="*/ 146 w 164"/>
                  <a:gd name="T45" fmla="*/ 50 h 128"/>
                  <a:gd name="T46" fmla="*/ 107 w 164"/>
                  <a:gd name="T47" fmla="*/ 80 h 128"/>
                  <a:gd name="T48" fmla="*/ 82 w 164"/>
                  <a:gd name="T49" fmla="*/ 93 h 128"/>
                  <a:gd name="T50" fmla="*/ 82 w 164"/>
                  <a:gd name="T51" fmla="*/ 93 h 128"/>
                  <a:gd name="T52" fmla="*/ 82 w 164"/>
                  <a:gd name="T53" fmla="*/ 93 h 128"/>
                  <a:gd name="T54" fmla="*/ 57 w 164"/>
                  <a:gd name="T55" fmla="*/ 80 h 128"/>
                  <a:gd name="T56" fmla="*/ 18 w 164"/>
                  <a:gd name="T57" fmla="*/ 50 h 128"/>
                  <a:gd name="T58" fmla="*/ 12 w 164"/>
                  <a:gd name="T59" fmla="*/ 43 h 128"/>
                  <a:gd name="T60" fmla="*/ 12 w 164"/>
                  <a:gd name="T61" fmla="*/ 114 h 128"/>
                  <a:gd name="T62" fmla="*/ 15 w 164"/>
                  <a:gd name="T63" fmla="*/ 117 h 128"/>
                  <a:gd name="T64" fmla="*/ 149 w 164"/>
                  <a:gd name="T65" fmla="*/ 117 h 128"/>
                  <a:gd name="T66" fmla="*/ 152 w 164"/>
                  <a:gd name="T67" fmla="*/ 114 h 128"/>
                  <a:gd name="T68" fmla="*/ 152 w 164"/>
                  <a:gd name="T6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4" h="128">
                    <a:moveTo>
                      <a:pt x="164" y="114"/>
                    </a:moveTo>
                    <a:cubicBezTo>
                      <a:pt x="164" y="122"/>
                      <a:pt x="157" y="128"/>
                      <a:pt x="149" y="128"/>
                    </a:cubicBezTo>
                    <a:cubicBezTo>
                      <a:pt x="15" y="128"/>
                      <a:pt x="15" y="128"/>
                      <a:pt x="15" y="128"/>
                    </a:cubicBezTo>
                    <a:cubicBezTo>
                      <a:pt x="7" y="128"/>
                      <a:pt x="0" y="122"/>
                      <a:pt x="0" y="1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7" y="0"/>
                      <a:pt x="15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7" y="0"/>
                      <a:pt x="164" y="6"/>
                      <a:pt x="164" y="14"/>
                    </a:cubicBezTo>
                    <a:lnTo>
                      <a:pt x="164" y="114"/>
                    </a:lnTo>
                    <a:close/>
                    <a:moveTo>
                      <a:pt x="149" y="11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3" y="11"/>
                      <a:pt x="12" y="13"/>
                      <a:pt x="12" y="14"/>
                    </a:cubicBezTo>
                    <a:cubicBezTo>
                      <a:pt x="12" y="25"/>
                      <a:pt x="17" y="34"/>
                      <a:pt x="25" y="40"/>
                    </a:cubicBezTo>
                    <a:cubicBezTo>
                      <a:pt x="37" y="50"/>
                      <a:pt x="50" y="59"/>
                      <a:pt x="62" y="69"/>
                    </a:cubicBezTo>
                    <a:cubicBezTo>
                      <a:pt x="67" y="73"/>
                      <a:pt x="76" y="82"/>
                      <a:pt x="82" y="82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89" y="82"/>
                      <a:pt x="97" y="73"/>
                      <a:pt x="102" y="69"/>
                    </a:cubicBezTo>
                    <a:cubicBezTo>
                      <a:pt x="114" y="59"/>
                      <a:pt x="127" y="50"/>
                      <a:pt x="139" y="40"/>
                    </a:cubicBezTo>
                    <a:cubicBezTo>
                      <a:pt x="145" y="36"/>
                      <a:pt x="152" y="25"/>
                      <a:pt x="152" y="18"/>
                    </a:cubicBezTo>
                    <a:cubicBezTo>
                      <a:pt x="152" y="15"/>
                      <a:pt x="153" y="11"/>
                      <a:pt x="149" y="11"/>
                    </a:cubicBezTo>
                    <a:close/>
                    <a:moveTo>
                      <a:pt x="152" y="43"/>
                    </a:moveTo>
                    <a:cubicBezTo>
                      <a:pt x="150" y="46"/>
                      <a:pt x="148" y="48"/>
                      <a:pt x="146" y="50"/>
                    </a:cubicBezTo>
                    <a:cubicBezTo>
                      <a:pt x="133" y="60"/>
                      <a:pt x="120" y="70"/>
                      <a:pt x="107" y="80"/>
                    </a:cubicBezTo>
                    <a:cubicBezTo>
                      <a:pt x="100" y="86"/>
                      <a:pt x="92" y="93"/>
                      <a:pt x="82" y="93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72" y="93"/>
                      <a:pt x="64" y="86"/>
                      <a:pt x="57" y="80"/>
                    </a:cubicBezTo>
                    <a:cubicBezTo>
                      <a:pt x="44" y="70"/>
                      <a:pt x="31" y="60"/>
                      <a:pt x="18" y="50"/>
                    </a:cubicBezTo>
                    <a:cubicBezTo>
                      <a:pt x="16" y="48"/>
                      <a:pt x="14" y="46"/>
                      <a:pt x="12" y="43"/>
                    </a:cubicBezTo>
                    <a:cubicBezTo>
                      <a:pt x="12" y="114"/>
                      <a:pt x="12" y="114"/>
                      <a:pt x="12" y="114"/>
                    </a:cubicBezTo>
                    <a:cubicBezTo>
                      <a:pt x="12" y="115"/>
                      <a:pt x="13" y="117"/>
                      <a:pt x="15" y="117"/>
                    </a:cubicBezTo>
                    <a:cubicBezTo>
                      <a:pt x="149" y="117"/>
                      <a:pt x="149" y="117"/>
                      <a:pt x="149" y="117"/>
                    </a:cubicBezTo>
                    <a:cubicBezTo>
                      <a:pt x="151" y="117"/>
                      <a:pt x="152" y="115"/>
                      <a:pt x="152" y="114"/>
                    </a:cubicBezTo>
                    <a:lnTo>
                      <a:pt x="152" y="43"/>
                    </a:lnTo>
                    <a:close/>
                  </a:path>
                </a:pathLst>
              </a:custGeom>
              <a:solidFill>
                <a:srgbClr val="10813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72" tIns="34286" rIns="68572" bIns="34286" numCol="1" anchor="t" anchorCtr="0" compatLnSpc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75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endParaRPr>
              </a:p>
            </p:txBody>
          </p:sp>
        </p:grpSp>
      </p:grpSp>
      <p:grpSp>
        <p:nvGrpSpPr>
          <p:cNvPr id="111" name="组合 110"/>
          <p:cNvGrpSpPr/>
          <p:nvPr/>
        </p:nvGrpSpPr>
        <p:grpSpPr>
          <a:xfrm>
            <a:off x="4668374" y="3406077"/>
            <a:ext cx="1201580" cy="1387809"/>
            <a:chOff x="4669803" y="3518846"/>
            <a:chExt cx="1202093" cy="1388087"/>
          </a:xfrm>
        </p:grpSpPr>
        <p:sp>
          <p:nvSpPr>
            <p:cNvPr id="112" name="Freeform 12"/>
            <p:cNvSpPr/>
            <p:nvPr/>
          </p:nvSpPr>
          <p:spPr bwMode="auto">
            <a:xfrm>
              <a:off x="4741662" y="3559913"/>
              <a:ext cx="528675" cy="237166"/>
            </a:xfrm>
            <a:custGeom>
              <a:avLst/>
              <a:gdLst>
                <a:gd name="T0" fmla="*/ 0 w 515"/>
                <a:gd name="T1" fmla="*/ 231 h 231"/>
                <a:gd name="T2" fmla="*/ 398 w 515"/>
                <a:gd name="T3" fmla="*/ 0 h 231"/>
                <a:gd name="T4" fmla="*/ 515 w 515"/>
                <a:gd name="T5" fmla="*/ 0 h 231"/>
                <a:gd name="T6" fmla="*/ 515 w 515"/>
                <a:gd name="T7" fmla="*/ 231 h 231"/>
                <a:gd name="T8" fmla="*/ 0 w 515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5" h="231">
                  <a:moveTo>
                    <a:pt x="0" y="231"/>
                  </a:moveTo>
                  <a:lnTo>
                    <a:pt x="398" y="0"/>
                  </a:lnTo>
                  <a:lnTo>
                    <a:pt x="515" y="0"/>
                  </a:lnTo>
                  <a:lnTo>
                    <a:pt x="515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6B3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1436" tIns="25718" rIns="51436" bIns="25718" numCol="1" anchor="t" anchorCtr="0" compatLnSpc="1"/>
            <a:lstStyle/>
            <a:p>
              <a:endParaRPr lang="zh-CN" altLang="en-US" sz="1280"/>
            </a:p>
          </p:txBody>
        </p:sp>
        <p:grpSp>
          <p:nvGrpSpPr>
            <p:cNvPr id="113" name="组合 112"/>
            <p:cNvGrpSpPr/>
            <p:nvPr/>
          </p:nvGrpSpPr>
          <p:grpSpPr>
            <a:xfrm>
              <a:off x="4669803" y="3518846"/>
              <a:ext cx="1202093" cy="1388087"/>
              <a:chOff x="4669803" y="3518846"/>
              <a:chExt cx="1202093" cy="1388087"/>
            </a:xfrm>
          </p:grpSpPr>
          <p:sp>
            <p:nvSpPr>
              <p:cNvPr id="114" name="Freeform 13"/>
              <p:cNvSpPr/>
              <p:nvPr/>
            </p:nvSpPr>
            <p:spPr bwMode="auto">
              <a:xfrm>
                <a:off x="4669803" y="3518846"/>
                <a:ext cx="1202093" cy="1388087"/>
              </a:xfrm>
              <a:custGeom>
                <a:avLst/>
                <a:gdLst>
                  <a:gd name="T0" fmla="*/ 0 w 1171"/>
                  <a:gd name="T1" fmla="*/ 1014 h 1352"/>
                  <a:gd name="T2" fmla="*/ 0 w 1171"/>
                  <a:gd name="T3" fmla="*/ 338 h 1352"/>
                  <a:gd name="T4" fmla="*/ 585 w 1171"/>
                  <a:gd name="T5" fmla="*/ 0 h 1352"/>
                  <a:gd name="T6" fmla="*/ 1171 w 1171"/>
                  <a:gd name="T7" fmla="*/ 338 h 1352"/>
                  <a:gd name="T8" fmla="*/ 1171 w 1171"/>
                  <a:gd name="T9" fmla="*/ 1014 h 1352"/>
                  <a:gd name="T10" fmla="*/ 585 w 1171"/>
                  <a:gd name="T11" fmla="*/ 1352 h 1352"/>
                  <a:gd name="T12" fmla="*/ 0 w 1171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1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5" y="0"/>
                    </a:lnTo>
                    <a:lnTo>
                      <a:pt x="1171" y="338"/>
                    </a:lnTo>
                    <a:lnTo>
                      <a:pt x="1171" y="1014"/>
                    </a:lnTo>
                    <a:lnTo>
                      <a:pt x="585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115" name="Freeform 20"/>
              <p:cNvSpPr/>
              <p:nvPr/>
            </p:nvSpPr>
            <p:spPr bwMode="auto">
              <a:xfrm>
                <a:off x="4741662" y="3559913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8CC94C"/>
              </a:solidFill>
              <a:ln w="28575" cap="flat">
                <a:noFill/>
                <a:prstDash val="solid"/>
                <a:miter lim="800000"/>
              </a:ln>
              <a:effectLst>
                <a:outerShdw blurRad="279400" dist="762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116" name="Freeform 30"/>
              <p:cNvSpPr>
                <a:spLocks noEditPoints="1"/>
              </p:cNvSpPr>
              <p:nvPr/>
            </p:nvSpPr>
            <p:spPr bwMode="auto">
              <a:xfrm>
                <a:off x="4895645" y="3772439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2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2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8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3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3" y="86"/>
                      <a:pt x="33" y="84"/>
                      <a:pt x="33" y="82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117" name="Freeform 31"/>
              <p:cNvSpPr>
                <a:spLocks noEditPoints="1"/>
              </p:cNvSpPr>
              <p:nvPr/>
            </p:nvSpPr>
            <p:spPr bwMode="auto">
              <a:xfrm>
                <a:off x="5009593" y="3774492"/>
                <a:ext cx="99575" cy="196099"/>
              </a:xfrm>
              <a:custGeom>
                <a:avLst/>
                <a:gdLst>
                  <a:gd name="T0" fmla="*/ 0 w 97"/>
                  <a:gd name="T1" fmla="*/ 120 h 191"/>
                  <a:gd name="T2" fmla="*/ 49 w 97"/>
                  <a:gd name="T3" fmla="*/ 0 h 191"/>
                  <a:gd name="T4" fmla="*/ 78 w 97"/>
                  <a:gd name="T5" fmla="*/ 0 h 191"/>
                  <a:gd name="T6" fmla="*/ 78 w 97"/>
                  <a:gd name="T7" fmla="*/ 120 h 191"/>
                  <a:gd name="T8" fmla="*/ 97 w 97"/>
                  <a:gd name="T9" fmla="*/ 120 h 191"/>
                  <a:gd name="T10" fmla="*/ 97 w 97"/>
                  <a:gd name="T11" fmla="*/ 149 h 191"/>
                  <a:gd name="T12" fmla="*/ 78 w 97"/>
                  <a:gd name="T13" fmla="*/ 149 h 191"/>
                  <a:gd name="T14" fmla="*/ 78 w 97"/>
                  <a:gd name="T15" fmla="*/ 191 h 191"/>
                  <a:gd name="T16" fmla="*/ 49 w 97"/>
                  <a:gd name="T17" fmla="*/ 191 h 191"/>
                  <a:gd name="T18" fmla="*/ 49 w 97"/>
                  <a:gd name="T19" fmla="*/ 149 h 191"/>
                  <a:gd name="T20" fmla="*/ 0 w 97"/>
                  <a:gd name="T21" fmla="*/ 149 h 191"/>
                  <a:gd name="T22" fmla="*/ 0 w 97"/>
                  <a:gd name="T23" fmla="*/ 120 h 191"/>
                  <a:gd name="T24" fmla="*/ 49 w 97"/>
                  <a:gd name="T25" fmla="*/ 120 h 191"/>
                  <a:gd name="T26" fmla="*/ 49 w 97"/>
                  <a:gd name="T27" fmla="*/ 62 h 191"/>
                  <a:gd name="T28" fmla="*/ 25 w 97"/>
                  <a:gd name="T29" fmla="*/ 120 h 191"/>
                  <a:gd name="T30" fmla="*/ 49 w 97"/>
                  <a:gd name="T31" fmla="*/ 12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7" h="191">
                    <a:moveTo>
                      <a:pt x="0" y="120"/>
                    </a:moveTo>
                    <a:lnTo>
                      <a:pt x="49" y="0"/>
                    </a:lnTo>
                    <a:lnTo>
                      <a:pt x="78" y="0"/>
                    </a:lnTo>
                    <a:lnTo>
                      <a:pt x="78" y="120"/>
                    </a:lnTo>
                    <a:lnTo>
                      <a:pt x="97" y="120"/>
                    </a:lnTo>
                    <a:lnTo>
                      <a:pt x="97" y="149"/>
                    </a:lnTo>
                    <a:lnTo>
                      <a:pt x="78" y="149"/>
                    </a:lnTo>
                    <a:lnTo>
                      <a:pt x="78" y="191"/>
                    </a:lnTo>
                    <a:lnTo>
                      <a:pt x="49" y="191"/>
                    </a:lnTo>
                    <a:lnTo>
                      <a:pt x="49" y="149"/>
                    </a:lnTo>
                    <a:lnTo>
                      <a:pt x="0" y="149"/>
                    </a:lnTo>
                    <a:lnTo>
                      <a:pt x="0" y="120"/>
                    </a:lnTo>
                    <a:close/>
                    <a:moveTo>
                      <a:pt x="49" y="120"/>
                    </a:moveTo>
                    <a:lnTo>
                      <a:pt x="49" y="62"/>
                    </a:lnTo>
                    <a:lnTo>
                      <a:pt x="25" y="120"/>
                    </a:lnTo>
                    <a:lnTo>
                      <a:pt x="49" y="1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118" name="Freeform 6"/>
              <p:cNvSpPr>
                <a:spLocks noEditPoints="1"/>
              </p:cNvSpPr>
              <p:nvPr/>
            </p:nvSpPr>
            <p:spPr bwMode="auto">
              <a:xfrm>
                <a:off x="5039839" y="4141748"/>
                <a:ext cx="447355" cy="330885"/>
              </a:xfrm>
              <a:custGeom>
                <a:avLst/>
                <a:gdLst>
                  <a:gd name="T0" fmla="*/ 176 w 176"/>
                  <a:gd name="T1" fmla="*/ 99 h 117"/>
                  <a:gd name="T2" fmla="*/ 176 w 176"/>
                  <a:gd name="T3" fmla="*/ 108 h 117"/>
                  <a:gd name="T4" fmla="*/ 161 w 176"/>
                  <a:gd name="T5" fmla="*/ 117 h 117"/>
                  <a:gd name="T6" fmla="*/ 15 w 176"/>
                  <a:gd name="T7" fmla="*/ 117 h 117"/>
                  <a:gd name="T8" fmla="*/ 0 w 176"/>
                  <a:gd name="T9" fmla="*/ 108 h 117"/>
                  <a:gd name="T10" fmla="*/ 0 w 176"/>
                  <a:gd name="T11" fmla="*/ 99 h 117"/>
                  <a:gd name="T12" fmla="*/ 15 w 176"/>
                  <a:gd name="T13" fmla="*/ 99 h 117"/>
                  <a:gd name="T14" fmla="*/ 161 w 176"/>
                  <a:gd name="T15" fmla="*/ 99 h 117"/>
                  <a:gd name="T16" fmla="*/ 176 w 176"/>
                  <a:gd name="T17" fmla="*/ 99 h 117"/>
                  <a:gd name="T18" fmla="*/ 24 w 176"/>
                  <a:gd name="T19" fmla="*/ 79 h 117"/>
                  <a:gd name="T20" fmla="*/ 24 w 176"/>
                  <a:gd name="T21" fmla="*/ 14 h 117"/>
                  <a:gd name="T22" fmla="*/ 38 w 176"/>
                  <a:gd name="T23" fmla="*/ 0 h 117"/>
                  <a:gd name="T24" fmla="*/ 138 w 176"/>
                  <a:gd name="T25" fmla="*/ 0 h 117"/>
                  <a:gd name="T26" fmla="*/ 152 w 176"/>
                  <a:gd name="T27" fmla="*/ 14 h 117"/>
                  <a:gd name="T28" fmla="*/ 152 w 176"/>
                  <a:gd name="T29" fmla="*/ 79 h 117"/>
                  <a:gd name="T30" fmla="*/ 138 w 176"/>
                  <a:gd name="T31" fmla="*/ 93 h 117"/>
                  <a:gd name="T32" fmla="*/ 38 w 176"/>
                  <a:gd name="T33" fmla="*/ 93 h 117"/>
                  <a:gd name="T34" fmla="*/ 24 w 176"/>
                  <a:gd name="T35" fmla="*/ 79 h 117"/>
                  <a:gd name="T36" fmla="*/ 35 w 176"/>
                  <a:gd name="T37" fmla="*/ 79 h 117"/>
                  <a:gd name="T38" fmla="*/ 38 w 176"/>
                  <a:gd name="T39" fmla="*/ 82 h 117"/>
                  <a:gd name="T40" fmla="*/ 138 w 176"/>
                  <a:gd name="T41" fmla="*/ 82 h 117"/>
                  <a:gd name="T42" fmla="*/ 141 w 176"/>
                  <a:gd name="T43" fmla="*/ 79 h 117"/>
                  <a:gd name="T44" fmla="*/ 141 w 176"/>
                  <a:gd name="T45" fmla="*/ 14 h 117"/>
                  <a:gd name="T46" fmla="*/ 138 w 176"/>
                  <a:gd name="T47" fmla="*/ 11 h 117"/>
                  <a:gd name="T48" fmla="*/ 38 w 176"/>
                  <a:gd name="T49" fmla="*/ 11 h 117"/>
                  <a:gd name="T50" fmla="*/ 35 w 176"/>
                  <a:gd name="T51" fmla="*/ 14 h 117"/>
                  <a:gd name="T52" fmla="*/ 35 w 176"/>
                  <a:gd name="T53" fmla="*/ 79 h 117"/>
                  <a:gd name="T54" fmla="*/ 97 w 176"/>
                  <a:gd name="T55" fmla="*/ 107 h 117"/>
                  <a:gd name="T56" fmla="*/ 95 w 176"/>
                  <a:gd name="T57" fmla="*/ 105 h 117"/>
                  <a:gd name="T58" fmla="*/ 81 w 176"/>
                  <a:gd name="T59" fmla="*/ 105 h 117"/>
                  <a:gd name="T60" fmla="*/ 79 w 176"/>
                  <a:gd name="T61" fmla="*/ 107 h 117"/>
                  <a:gd name="T62" fmla="*/ 81 w 176"/>
                  <a:gd name="T63" fmla="*/ 108 h 117"/>
                  <a:gd name="T64" fmla="*/ 95 w 176"/>
                  <a:gd name="T65" fmla="*/ 108 h 117"/>
                  <a:gd name="T66" fmla="*/ 97 w 176"/>
                  <a:gd name="T67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6" h="117">
                    <a:moveTo>
                      <a:pt x="176" y="99"/>
                    </a:moveTo>
                    <a:cubicBezTo>
                      <a:pt x="176" y="108"/>
                      <a:pt x="176" y="108"/>
                      <a:pt x="176" y="108"/>
                    </a:cubicBezTo>
                    <a:cubicBezTo>
                      <a:pt x="176" y="113"/>
                      <a:pt x="169" y="117"/>
                      <a:pt x="161" y="117"/>
                    </a:cubicBezTo>
                    <a:cubicBezTo>
                      <a:pt x="15" y="117"/>
                      <a:pt x="15" y="117"/>
                      <a:pt x="15" y="117"/>
                    </a:cubicBezTo>
                    <a:cubicBezTo>
                      <a:pt x="7" y="117"/>
                      <a:pt x="0" y="113"/>
                      <a:pt x="0" y="108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61" y="99"/>
                      <a:pt x="161" y="99"/>
                      <a:pt x="161" y="99"/>
                    </a:cubicBezTo>
                    <a:lnTo>
                      <a:pt x="176" y="99"/>
                    </a:lnTo>
                    <a:close/>
                    <a:moveTo>
                      <a:pt x="24" y="79"/>
                    </a:moveTo>
                    <a:cubicBezTo>
                      <a:pt x="24" y="14"/>
                      <a:pt x="24" y="14"/>
                      <a:pt x="24" y="14"/>
                    </a:cubicBezTo>
                    <a:cubicBezTo>
                      <a:pt x="24" y="6"/>
                      <a:pt x="30" y="0"/>
                      <a:pt x="38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46" y="0"/>
                      <a:pt x="152" y="6"/>
                      <a:pt x="152" y="14"/>
                    </a:cubicBezTo>
                    <a:cubicBezTo>
                      <a:pt x="152" y="79"/>
                      <a:pt x="152" y="79"/>
                      <a:pt x="152" y="79"/>
                    </a:cubicBezTo>
                    <a:cubicBezTo>
                      <a:pt x="152" y="87"/>
                      <a:pt x="146" y="93"/>
                      <a:pt x="138" y="93"/>
                    </a:cubicBezTo>
                    <a:cubicBezTo>
                      <a:pt x="38" y="93"/>
                      <a:pt x="38" y="93"/>
                      <a:pt x="38" y="93"/>
                    </a:cubicBezTo>
                    <a:cubicBezTo>
                      <a:pt x="30" y="93"/>
                      <a:pt x="24" y="87"/>
                      <a:pt x="24" y="79"/>
                    </a:cubicBezTo>
                    <a:close/>
                    <a:moveTo>
                      <a:pt x="35" y="79"/>
                    </a:moveTo>
                    <a:cubicBezTo>
                      <a:pt x="35" y="80"/>
                      <a:pt x="37" y="82"/>
                      <a:pt x="38" y="82"/>
                    </a:cubicBezTo>
                    <a:cubicBezTo>
                      <a:pt x="138" y="82"/>
                      <a:pt x="138" y="82"/>
                      <a:pt x="138" y="82"/>
                    </a:cubicBezTo>
                    <a:cubicBezTo>
                      <a:pt x="139" y="82"/>
                      <a:pt x="141" y="80"/>
                      <a:pt x="141" y="79"/>
                    </a:cubicBezTo>
                    <a:cubicBezTo>
                      <a:pt x="141" y="14"/>
                      <a:pt x="141" y="14"/>
                      <a:pt x="141" y="14"/>
                    </a:cubicBezTo>
                    <a:cubicBezTo>
                      <a:pt x="141" y="13"/>
                      <a:pt x="139" y="11"/>
                      <a:pt x="138" y="11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7" y="11"/>
                      <a:pt x="35" y="13"/>
                      <a:pt x="35" y="14"/>
                    </a:cubicBezTo>
                    <a:lnTo>
                      <a:pt x="35" y="79"/>
                    </a:lnTo>
                    <a:close/>
                    <a:moveTo>
                      <a:pt x="97" y="107"/>
                    </a:moveTo>
                    <a:cubicBezTo>
                      <a:pt x="97" y="106"/>
                      <a:pt x="96" y="105"/>
                      <a:pt x="95" y="105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0" y="105"/>
                      <a:pt x="79" y="106"/>
                      <a:pt x="79" y="107"/>
                    </a:cubicBezTo>
                    <a:cubicBezTo>
                      <a:pt x="79" y="107"/>
                      <a:pt x="80" y="108"/>
                      <a:pt x="81" y="108"/>
                    </a:cubicBezTo>
                    <a:cubicBezTo>
                      <a:pt x="95" y="108"/>
                      <a:pt x="95" y="108"/>
                      <a:pt x="95" y="108"/>
                    </a:cubicBezTo>
                    <a:cubicBezTo>
                      <a:pt x="96" y="108"/>
                      <a:pt x="97" y="107"/>
                      <a:pt x="97" y="107"/>
                    </a:cubicBezTo>
                    <a:close/>
                  </a:path>
                </a:pathLst>
              </a:custGeom>
              <a:solidFill>
                <a:srgbClr val="8CC94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72" tIns="34286" rIns="68572" bIns="34286" numCol="1" anchor="t" anchorCtr="0" compatLnSpc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75" ker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endParaRPr>
              </a:p>
            </p:txBody>
          </p:sp>
        </p:grpSp>
      </p:grpSp>
      <p:grpSp>
        <p:nvGrpSpPr>
          <p:cNvPr id="119" name="组合 118"/>
          <p:cNvGrpSpPr/>
          <p:nvPr/>
        </p:nvGrpSpPr>
        <p:grpSpPr>
          <a:xfrm>
            <a:off x="2576129" y="2196877"/>
            <a:ext cx="1199527" cy="1387809"/>
            <a:chOff x="2576663" y="2309403"/>
            <a:chExt cx="1200040" cy="1388087"/>
          </a:xfrm>
        </p:grpSpPr>
        <p:sp>
          <p:nvSpPr>
            <p:cNvPr id="120" name="Freeform 6"/>
            <p:cNvSpPr/>
            <p:nvPr/>
          </p:nvSpPr>
          <p:spPr bwMode="auto">
            <a:xfrm>
              <a:off x="2647495" y="2350471"/>
              <a:ext cx="528675" cy="237166"/>
            </a:xfrm>
            <a:custGeom>
              <a:avLst/>
              <a:gdLst>
                <a:gd name="T0" fmla="*/ 0 w 515"/>
                <a:gd name="T1" fmla="*/ 231 h 231"/>
                <a:gd name="T2" fmla="*/ 398 w 515"/>
                <a:gd name="T3" fmla="*/ 0 h 231"/>
                <a:gd name="T4" fmla="*/ 515 w 515"/>
                <a:gd name="T5" fmla="*/ 0 h 231"/>
                <a:gd name="T6" fmla="*/ 515 w 515"/>
                <a:gd name="T7" fmla="*/ 231 h 231"/>
                <a:gd name="T8" fmla="*/ 0 w 515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5" h="231">
                  <a:moveTo>
                    <a:pt x="0" y="231"/>
                  </a:moveTo>
                  <a:lnTo>
                    <a:pt x="398" y="0"/>
                  </a:lnTo>
                  <a:lnTo>
                    <a:pt x="515" y="0"/>
                  </a:lnTo>
                  <a:lnTo>
                    <a:pt x="515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3C5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1436" tIns="25718" rIns="51436" bIns="25718" numCol="1" anchor="t" anchorCtr="0" compatLnSpc="1"/>
            <a:lstStyle/>
            <a:p>
              <a:endParaRPr lang="zh-CN" altLang="en-US" sz="1280"/>
            </a:p>
          </p:txBody>
        </p:sp>
        <p:grpSp>
          <p:nvGrpSpPr>
            <p:cNvPr id="121" name="组合 120"/>
            <p:cNvGrpSpPr/>
            <p:nvPr/>
          </p:nvGrpSpPr>
          <p:grpSpPr>
            <a:xfrm>
              <a:off x="2576663" y="2309403"/>
              <a:ext cx="1200040" cy="1388087"/>
              <a:chOff x="2576663" y="2309403"/>
              <a:chExt cx="1200040" cy="1388087"/>
            </a:xfrm>
          </p:grpSpPr>
          <p:sp>
            <p:nvSpPr>
              <p:cNvPr id="122" name="Freeform 7"/>
              <p:cNvSpPr/>
              <p:nvPr/>
            </p:nvSpPr>
            <p:spPr bwMode="auto">
              <a:xfrm>
                <a:off x="2576663" y="2309403"/>
                <a:ext cx="1200040" cy="1388087"/>
              </a:xfrm>
              <a:custGeom>
                <a:avLst/>
                <a:gdLst>
                  <a:gd name="T0" fmla="*/ 0 w 1169"/>
                  <a:gd name="T1" fmla="*/ 1014 h 1352"/>
                  <a:gd name="T2" fmla="*/ 0 w 1169"/>
                  <a:gd name="T3" fmla="*/ 338 h 1352"/>
                  <a:gd name="T4" fmla="*/ 584 w 1169"/>
                  <a:gd name="T5" fmla="*/ 0 h 1352"/>
                  <a:gd name="T6" fmla="*/ 1169 w 1169"/>
                  <a:gd name="T7" fmla="*/ 338 h 1352"/>
                  <a:gd name="T8" fmla="*/ 1169 w 1169"/>
                  <a:gd name="T9" fmla="*/ 1014 h 1352"/>
                  <a:gd name="T10" fmla="*/ 584 w 1169"/>
                  <a:gd name="T11" fmla="*/ 1352 h 1352"/>
                  <a:gd name="T12" fmla="*/ 0 w 1169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9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4" y="0"/>
                    </a:lnTo>
                    <a:lnTo>
                      <a:pt x="1169" y="338"/>
                    </a:lnTo>
                    <a:lnTo>
                      <a:pt x="1169" y="1014"/>
                    </a:lnTo>
                    <a:lnTo>
                      <a:pt x="584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/>
              </a:p>
            </p:txBody>
          </p:sp>
          <p:sp>
            <p:nvSpPr>
              <p:cNvPr id="123" name="Freeform 22"/>
              <p:cNvSpPr/>
              <p:nvPr/>
            </p:nvSpPr>
            <p:spPr bwMode="auto">
              <a:xfrm>
                <a:off x="2647495" y="2350471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8CC94C"/>
              </a:solidFill>
              <a:ln w="28575">
                <a:noFill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1436" tIns="25718" rIns="51436" bIns="25718" rtlCol="0" anchor="ctr"/>
              <a:lstStyle/>
              <a:p>
                <a:pPr algn="ctr"/>
                <a:endParaRPr lang="zh-CN" altLang="en-US" sz="1280">
                  <a:latin typeface="+mj-ea"/>
                  <a:ea typeface="+mj-ea"/>
                </a:endParaRPr>
              </a:p>
            </p:txBody>
          </p:sp>
          <p:sp>
            <p:nvSpPr>
              <p:cNvPr id="124" name="Freeform 34"/>
              <p:cNvSpPr>
                <a:spLocks noEditPoints="1"/>
              </p:cNvSpPr>
              <p:nvPr/>
            </p:nvSpPr>
            <p:spPr bwMode="auto">
              <a:xfrm>
                <a:off x="2807637" y="2562997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3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3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4 w 50"/>
                  <a:gd name="T23" fmla="*/ 24 h 107"/>
                  <a:gd name="T24" fmla="*/ 31 w 50"/>
                  <a:gd name="T25" fmla="*/ 18 h 107"/>
                  <a:gd name="T26" fmla="*/ 25 w 50"/>
                  <a:gd name="T27" fmla="*/ 15 h 107"/>
                  <a:gd name="T28" fmla="*/ 18 w 50"/>
                  <a:gd name="T29" fmla="*/ 18 h 107"/>
                  <a:gd name="T30" fmla="*/ 16 w 50"/>
                  <a:gd name="T31" fmla="*/ 24 h 107"/>
                  <a:gd name="T32" fmla="*/ 16 w 50"/>
                  <a:gd name="T33" fmla="*/ 81 h 107"/>
                  <a:gd name="T34" fmla="*/ 18 w 50"/>
                  <a:gd name="T35" fmla="*/ 88 h 107"/>
                  <a:gd name="T36" fmla="*/ 25 w 50"/>
                  <a:gd name="T37" fmla="*/ 91 h 107"/>
                  <a:gd name="T38" fmla="*/ 31 w 50"/>
                  <a:gd name="T39" fmla="*/ 88 h 107"/>
                  <a:gd name="T40" fmla="*/ 34 w 50"/>
                  <a:gd name="T41" fmla="*/ 81 h 107"/>
                  <a:gd name="T42" fmla="*/ 34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3" y="99"/>
                    </a:cubicBezTo>
                    <a:cubicBezTo>
                      <a:pt x="38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3" y="7"/>
                    </a:cubicBezTo>
                    <a:cubicBezTo>
                      <a:pt x="48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4" y="24"/>
                    </a:moveTo>
                    <a:cubicBezTo>
                      <a:pt x="34" y="22"/>
                      <a:pt x="33" y="20"/>
                      <a:pt x="31" y="18"/>
                    </a:cubicBezTo>
                    <a:cubicBezTo>
                      <a:pt x="29" y="16"/>
                      <a:pt x="27" y="15"/>
                      <a:pt x="25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6" y="22"/>
                      <a:pt x="16" y="24"/>
                    </a:cubicBezTo>
                    <a:cubicBezTo>
                      <a:pt x="16" y="81"/>
                      <a:pt x="16" y="81"/>
                      <a:pt x="16" y="81"/>
                    </a:cubicBezTo>
                    <a:cubicBezTo>
                      <a:pt x="16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5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3" y="86"/>
                      <a:pt x="34" y="84"/>
                      <a:pt x="34" y="81"/>
                    </a:cubicBezTo>
                    <a:lnTo>
                      <a:pt x="34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>
                  <a:latin typeface="+mj-ea"/>
                  <a:ea typeface="+mj-ea"/>
                </a:endParaRPr>
              </a:p>
            </p:txBody>
          </p:sp>
          <p:sp>
            <p:nvSpPr>
              <p:cNvPr id="125" name="Freeform 35"/>
              <p:cNvSpPr>
                <a:spLocks noEditPoints="1"/>
              </p:cNvSpPr>
              <p:nvPr/>
            </p:nvSpPr>
            <p:spPr bwMode="auto">
              <a:xfrm>
                <a:off x="2926717" y="2562997"/>
                <a:ext cx="88284" cy="200205"/>
              </a:xfrm>
              <a:custGeom>
                <a:avLst/>
                <a:gdLst>
                  <a:gd name="T0" fmla="*/ 31 w 47"/>
                  <a:gd name="T1" fmla="*/ 27 h 107"/>
                  <a:gd name="T2" fmla="*/ 31 w 47"/>
                  <a:gd name="T3" fmla="*/ 24 h 107"/>
                  <a:gd name="T4" fmla="*/ 29 w 47"/>
                  <a:gd name="T5" fmla="*/ 18 h 107"/>
                  <a:gd name="T6" fmla="*/ 23 w 47"/>
                  <a:gd name="T7" fmla="*/ 15 h 107"/>
                  <a:gd name="T8" fmla="*/ 17 w 47"/>
                  <a:gd name="T9" fmla="*/ 18 h 107"/>
                  <a:gd name="T10" fmla="*/ 15 w 47"/>
                  <a:gd name="T11" fmla="*/ 24 h 107"/>
                  <a:gd name="T12" fmla="*/ 15 w 47"/>
                  <a:gd name="T13" fmla="*/ 45 h 107"/>
                  <a:gd name="T14" fmla="*/ 27 w 47"/>
                  <a:gd name="T15" fmla="*/ 40 h 107"/>
                  <a:gd name="T16" fmla="*/ 43 w 47"/>
                  <a:gd name="T17" fmla="*/ 48 h 107"/>
                  <a:gd name="T18" fmla="*/ 47 w 47"/>
                  <a:gd name="T19" fmla="*/ 65 h 107"/>
                  <a:gd name="T20" fmla="*/ 47 w 47"/>
                  <a:gd name="T21" fmla="*/ 83 h 107"/>
                  <a:gd name="T22" fmla="*/ 47 w 47"/>
                  <a:gd name="T23" fmla="*/ 83 h 107"/>
                  <a:gd name="T24" fmla="*/ 40 w 47"/>
                  <a:gd name="T25" fmla="*/ 100 h 107"/>
                  <a:gd name="T26" fmla="*/ 23 w 47"/>
                  <a:gd name="T27" fmla="*/ 107 h 107"/>
                  <a:gd name="T28" fmla="*/ 6 w 47"/>
                  <a:gd name="T29" fmla="*/ 99 h 107"/>
                  <a:gd name="T30" fmla="*/ 0 w 47"/>
                  <a:gd name="T31" fmla="*/ 82 h 107"/>
                  <a:gd name="T32" fmla="*/ 0 w 47"/>
                  <a:gd name="T33" fmla="*/ 25 h 107"/>
                  <a:gd name="T34" fmla="*/ 3 w 47"/>
                  <a:gd name="T35" fmla="*/ 11 h 107"/>
                  <a:gd name="T36" fmla="*/ 14 w 47"/>
                  <a:gd name="T37" fmla="*/ 2 h 107"/>
                  <a:gd name="T38" fmla="*/ 23 w 47"/>
                  <a:gd name="T39" fmla="*/ 0 h 107"/>
                  <a:gd name="T40" fmla="*/ 41 w 47"/>
                  <a:gd name="T41" fmla="*/ 7 h 107"/>
                  <a:gd name="T42" fmla="*/ 47 w 47"/>
                  <a:gd name="T43" fmla="*/ 25 h 107"/>
                  <a:gd name="T44" fmla="*/ 47 w 47"/>
                  <a:gd name="T45" fmla="*/ 27 h 107"/>
                  <a:gd name="T46" fmla="*/ 31 w 47"/>
                  <a:gd name="T47" fmla="*/ 27 h 107"/>
                  <a:gd name="T48" fmla="*/ 15 w 47"/>
                  <a:gd name="T49" fmla="*/ 81 h 107"/>
                  <a:gd name="T50" fmla="*/ 17 w 47"/>
                  <a:gd name="T51" fmla="*/ 88 h 107"/>
                  <a:gd name="T52" fmla="*/ 23 w 47"/>
                  <a:gd name="T53" fmla="*/ 91 h 107"/>
                  <a:gd name="T54" fmla="*/ 29 w 47"/>
                  <a:gd name="T55" fmla="*/ 88 h 107"/>
                  <a:gd name="T56" fmla="*/ 31 w 47"/>
                  <a:gd name="T57" fmla="*/ 81 h 107"/>
                  <a:gd name="T58" fmla="*/ 31 w 47"/>
                  <a:gd name="T59" fmla="*/ 62 h 107"/>
                  <a:gd name="T60" fmla="*/ 27 w 47"/>
                  <a:gd name="T61" fmla="*/ 55 h 107"/>
                  <a:gd name="T62" fmla="*/ 23 w 47"/>
                  <a:gd name="T63" fmla="*/ 53 h 107"/>
                  <a:gd name="T64" fmla="*/ 17 w 47"/>
                  <a:gd name="T65" fmla="*/ 56 h 107"/>
                  <a:gd name="T66" fmla="*/ 15 w 47"/>
                  <a:gd name="T67" fmla="*/ 62 h 107"/>
                  <a:gd name="T68" fmla="*/ 15 w 47"/>
                  <a:gd name="T69" fmla="*/ 8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" h="107">
                    <a:moveTo>
                      <a:pt x="31" y="27"/>
                    </a:move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2"/>
                      <a:pt x="30" y="20"/>
                      <a:pt x="29" y="18"/>
                    </a:cubicBezTo>
                    <a:cubicBezTo>
                      <a:pt x="27" y="16"/>
                      <a:pt x="25" y="15"/>
                      <a:pt x="23" y="15"/>
                    </a:cubicBezTo>
                    <a:cubicBezTo>
                      <a:pt x="20" y="15"/>
                      <a:pt x="18" y="16"/>
                      <a:pt x="17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45"/>
                      <a:pt x="15" y="45"/>
                      <a:pt x="15" y="45"/>
                    </a:cubicBezTo>
                    <a:cubicBezTo>
                      <a:pt x="19" y="42"/>
                      <a:pt x="23" y="40"/>
                      <a:pt x="27" y="40"/>
                    </a:cubicBezTo>
                    <a:cubicBezTo>
                      <a:pt x="34" y="40"/>
                      <a:pt x="39" y="43"/>
                      <a:pt x="43" y="48"/>
                    </a:cubicBezTo>
                    <a:cubicBezTo>
                      <a:pt x="46" y="52"/>
                      <a:pt x="47" y="58"/>
                      <a:pt x="47" y="65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90"/>
                      <a:pt x="44" y="95"/>
                      <a:pt x="40" y="100"/>
                    </a:cubicBezTo>
                    <a:cubicBezTo>
                      <a:pt x="35" y="104"/>
                      <a:pt x="30" y="107"/>
                      <a:pt x="23" y="107"/>
                    </a:cubicBezTo>
                    <a:cubicBezTo>
                      <a:pt x="16" y="107"/>
                      <a:pt x="11" y="104"/>
                      <a:pt x="6" y="99"/>
                    </a:cubicBezTo>
                    <a:cubicBezTo>
                      <a:pt x="2" y="94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0"/>
                      <a:pt x="1" y="15"/>
                      <a:pt x="3" y="11"/>
                    </a:cubicBezTo>
                    <a:cubicBezTo>
                      <a:pt x="6" y="7"/>
                      <a:pt x="9" y="4"/>
                      <a:pt x="14" y="2"/>
                    </a:cubicBezTo>
                    <a:cubicBezTo>
                      <a:pt x="17" y="0"/>
                      <a:pt x="20" y="0"/>
                      <a:pt x="23" y="0"/>
                    </a:cubicBezTo>
                    <a:cubicBezTo>
                      <a:pt x="30" y="0"/>
                      <a:pt x="36" y="2"/>
                      <a:pt x="41" y="7"/>
                    </a:cubicBezTo>
                    <a:cubicBezTo>
                      <a:pt x="45" y="12"/>
                      <a:pt x="47" y="18"/>
                      <a:pt x="47" y="25"/>
                    </a:cubicBezTo>
                    <a:cubicBezTo>
                      <a:pt x="47" y="27"/>
                      <a:pt x="47" y="27"/>
                      <a:pt x="47" y="27"/>
                    </a:cubicBezTo>
                    <a:lnTo>
                      <a:pt x="31" y="27"/>
                    </a:lnTo>
                    <a:close/>
                    <a:moveTo>
                      <a:pt x="15" y="81"/>
                    </a:moveTo>
                    <a:cubicBezTo>
                      <a:pt x="15" y="84"/>
                      <a:pt x="16" y="86"/>
                      <a:pt x="17" y="88"/>
                    </a:cubicBezTo>
                    <a:cubicBezTo>
                      <a:pt x="18" y="90"/>
                      <a:pt x="20" y="91"/>
                      <a:pt x="23" y="91"/>
                    </a:cubicBezTo>
                    <a:cubicBezTo>
                      <a:pt x="25" y="91"/>
                      <a:pt x="27" y="90"/>
                      <a:pt x="29" y="88"/>
                    </a:cubicBezTo>
                    <a:cubicBezTo>
                      <a:pt x="30" y="86"/>
                      <a:pt x="31" y="84"/>
                      <a:pt x="31" y="81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59"/>
                      <a:pt x="30" y="57"/>
                      <a:pt x="27" y="55"/>
                    </a:cubicBezTo>
                    <a:cubicBezTo>
                      <a:pt x="26" y="54"/>
                      <a:pt x="25" y="53"/>
                      <a:pt x="23" y="53"/>
                    </a:cubicBezTo>
                    <a:cubicBezTo>
                      <a:pt x="20" y="53"/>
                      <a:pt x="18" y="54"/>
                      <a:pt x="17" y="56"/>
                    </a:cubicBezTo>
                    <a:cubicBezTo>
                      <a:pt x="16" y="58"/>
                      <a:pt x="15" y="60"/>
                      <a:pt x="15" y="62"/>
                    </a:cubicBezTo>
                    <a:lnTo>
                      <a:pt x="15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51436" tIns="25718" rIns="51436" bIns="25718" numCol="1" anchor="t" anchorCtr="0" compatLnSpc="1"/>
              <a:lstStyle/>
              <a:p>
                <a:endParaRPr lang="zh-CN" altLang="en-US" sz="1280">
                  <a:latin typeface="+mj-ea"/>
                  <a:ea typeface="+mj-ea"/>
                </a:endParaRPr>
              </a:p>
            </p:txBody>
          </p:sp>
          <p:grpSp>
            <p:nvGrpSpPr>
              <p:cNvPr id="126" name="组合 125"/>
              <p:cNvGrpSpPr/>
              <p:nvPr/>
            </p:nvGrpSpPr>
            <p:grpSpPr>
              <a:xfrm>
                <a:off x="2896243" y="2886070"/>
                <a:ext cx="533551" cy="454047"/>
                <a:chOff x="5933005" y="2830391"/>
                <a:chExt cx="500408" cy="425843"/>
              </a:xfrm>
              <a:solidFill>
                <a:srgbClr val="C00000"/>
              </a:solidFill>
            </p:grpSpPr>
            <p:sp>
              <p:nvSpPr>
                <p:cNvPr id="127" name="Freeform 16"/>
                <p:cNvSpPr>
                  <a:spLocks noEditPoints="1"/>
                </p:cNvSpPr>
                <p:nvPr/>
              </p:nvSpPr>
              <p:spPr bwMode="auto">
                <a:xfrm>
                  <a:off x="5933005" y="2830391"/>
                  <a:ext cx="467486" cy="425843"/>
                </a:xfrm>
                <a:custGeom>
                  <a:avLst/>
                  <a:gdLst>
                    <a:gd name="T0" fmla="*/ 499 w 721"/>
                    <a:gd name="T1" fmla="*/ 196 h 657"/>
                    <a:gd name="T2" fmla="*/ 637 w 721"/>
                    <a:gd name="T3" fmla="*/ 322 h 657"/>
                    <a:gd name="T4" fmla="*/ 646 w 721"/>
                    <a:gd name="T5" fmla="*/ 329 h 657"/>
                    <a:gd name="T6" fmla="*/ 672 w 721"/>
                    <a:gd name="T7" fmla="*/ 353 h 657"/>
                    <a:gd name="T8" fmla="*/ 686 w 721"/>
                    <a:gd name="T9" fmla="*/ 367 h 657"/>
                    <a:gd name="T10" fmla="*/ 669 w 721"/>
                    <a:gd name="T11" fmla="*/ 472 h 657"/>
                    <a:gd name="T12" fmla="*/ 611 w 721"/>
                    <a:gd name="T13" fmla="*/ 550 h 657"/>
                    <a:gd name="T14" fmla="*/ 539 w 721"/>
                    <a:gd name="T15" fmla="*/ 598 h 657"/>
                    <a:gd name="T16" fmla="*/ 439 w 721"/>
                    <a:gd name="T17" fmla="*/ 633 h 657"/>
                    <a:gd name="T18" fmla="*/ 433 w 721"/>
                    <a:gd name="T19" fmla="*/ 629 h 657"/>
                    <a:gd name="T20" fmla="*/ 449 w 721"/>
                    <a:gd name="T21" fmla="*/ 594 h 657"/>
                    <a:gd name="T22" fmla="*/ 481 w 721"/>
                    <a:gd name="T23" fmla="*/ 606 h 657"/>
                    <a:gd name="T24" fmla="*/ 501 w 721"/>
                    <a:gd name="T25" fmla="*/ 591 h 657"/>
                    <a:gd name="T26" fmla="*/ 501 w 721"/>
                    <a:gd name="T27" fmla="*/ 577 h 657"/>
                    <a:gd name="T28" fmla="*/ 452 w 721"/>
                    <a:gd name="T29" fmla="*/ 538 h 657"/>
                    <a:gd name="T30" fmla="*/ 449 w 721"/>
                    <a:gd name="T31" fmla="*/ 511 h 657"/>
                    <a:gd name="T32" fmla="*/ 475 w 721"/>
                    <a:gd name="T33" fmla="*/ 508 h 657"/>
                    <a:gd name="T34" fmla="*/ 530 w 721"/>
                    <a:gd name="T35" fmla="*/ 551 h 657"/>
                    <a:gd name="T36" fmla="*/ 567 w 721"/>
                    <a:gd name="T37" fmla="*/ 557 h 657"/>
                    <a:gd name="T38" fmla="*/ 572 w 721"/>
                    <a:gd name="T39" fmla="*/ 549 h 657"/>
                    <a:gd name="T40" fmla="*/ 570 w 721"/>
                    <a:gd name="T41" fmla="*/ 532 h 657"/>
                    <a:gd name="T42" fmla="*/ 506 w 721"/>
                    <a:gd name="T43" fmla="*/ 481 h 657"/>
                    <a:gd name="T44" fmla="*/ 503 w 721"/>
                    <a:gd name="T45" fmla="*/ 455 h 657"/>
                    <a:gd name="T46" fmla="*/ 529 w 721"/>
                    <a:gd name="T47" fmla="*/ 451 h 657"/>
                    <a:gd name="T48" fmla="*/ 596 w 721"/>
                    <a:gd name="T49" fmla="*/ 504 h 657"/>
                    <a:gd name="T50" fmla="*/ 598 w 721"/>
                    <a:gd name="T51" fmla="*/ 505 h 657"/>
                    <a:gd name="T52" fmla="*/ 620 w 721"/>
                    <a:gd name="T53" fmla="*/ 467 h 657"/>
                    <a:gd name="T54" fmla="*/ 549 w 721"/>
                    <a:gd name="T55" fmla="*/ 414 h 657"/>
                    <a:gd name="T56" fmla="*/ 546 w 721"/>
                    <a:gd name="T57" fmla="*/ 388 h 657"/>
                    <a:gd name="T58" fmla="*/ 572 w 721"/>
                    <a:gd name="T59" fmla="*/ 384 h 657"/>
                    <a:gd name="T60" fmla="*/ 642 w 721"/>
                    <a:gd name="T61" fmla="*/ 437 h 657"/>
                    <a:gd name="T62" fmla="*/ 663 w 721"/>
                    <a:gd name="T63" fmla="*/ 429 h 657"/>
                    <a:gd name="T64" fmla="*/ 659 w 721"/>
                    <a:gd name="T65" fmla="*/ 394 h 657"/>
                    <a:gd name="T66" fmla="*/ 645 w 721"/>
                    <a:gd name="T67" fmla="*/ 379 h 657"/>
                    <a:gd name="T68" fmla="*/ 457 w 721"/>
                    <a:gd name="T69" fmla="*/ 209 h 657"/>
                    <a:gd name="T70" fmla="*/ 462 w 721"/>
                    <a:gd name="T71" fmla="*/ 198 h 657"/>
                    <a:gd name="T72" fmla="*/ 496 w 721"/>
                    <a:gd name="T73" fmla="*/ 196 h 657"/>
                    <a:gd name="T74" fmla="*/ 499 w 721"/>
                    <a:gd name="T75" fmla="*/ 196 h 657"/>
                    <a:gd name="T76" fmla="*/ 86 w 721"/>
                    <a:gd name="T77" fmla="*/ 355 h 657"/>
                    <a:gd name="T78" fmla="*/ 59 w 721"/>
                    <a:gd name="T79" fmla="*/ 262 h 657"/>
                    <a:gd name="T80" fmla="*/ 35 w 721"/>
                    <a:gd name="T81" fmla="*/ 239 h 657"/>
                    <a:gd name="T82" fmla="*/ 0 w 721"/>
                    <a:gd name="T83" fmla="*/ 176 h 657"/>
                    <a:gd name="T84" fmla="*/ 16 w 721"/>
                    <a:gd name="T85" fmla="*/ 135 h 657"/>
                    <a:gd name="T86" fmla="*/ 116 w 721"/>
                    <a:gd name="T87" fmla="*/ 27 h 657"/>
                    <a:gd name="T88" fmla="*/ 199 w 721"/>
                    <a:gd name="T89" fmla="*/ 20 h 657"/>
                    <a:gd name="T90" fmla="*/ 242 w 721"/>
                    <a:gd name="T91" fmla="*/ 46 h 657"/>
                    <a:gd name="T92" fmla="*/ 254 w 721"/>
                    <a:gd name="T93" fmla="*/ 50 h 657"/>
                    <a:gd name="T94" fmla="*/ 350 w 721"/>
                    <a:gd name="T95" fmla="*/ 33 h 657"/>
                    <a:gd name="T96" fmla="*/ 284 w 721"/>
                    <a:gd name="T97" fmla="*/ 82 h 657"/>
                    <a:gd name="T98" fmla="*/ 260 w 721"/>
                    <a:gd name="T99" fmla="*/ 87 h 657"/>
                    <a:gd name="T100" fmla="*/ 195 w 721"/>
                    <a:gd name="T101" fmla="*/ 64 h 657"/>
                    <a:gd name="T102" fmla="*/ 176 w 721"/>
                    <a:gd name="T103" fmla="*/ 50 h 657"/>
                    <a:gd name="T104" fmla="*/ 144 w 721"/>
                    <a:gd name="T105" fmla="*/ 53 h 657"/>
                    <a:gd name="T106" fmla="*/ 44 w 721"/>
                    <a:gd name="T107" fmla="*/ 161 h 657"/>
                    <a:gd name="T108" fmla="*/ 44 w 721"/>
                    <a:gd name="T109" fmla="*/ 193 h 657"/>
                    <a:gd name="T110" fmla="*/ 69 w 721"/>
                    <a:gd name="T111" fmla="*/ 220 h 657"/>
                    <a:gd name="T112" fmla="*/ 97 w 721"/>
                    <a:gd name="T113" fmla="*/ 257 h 657"/>
                    <a:gd name="T114" fmla="*/ 115 w 721"/>
                    <a:gd name="T115" fmla="*/ 330 h 657"/>
                    <a:gd name="T116" fmla="*/ 86 w 721"/>
                    <a:gd name="T117" fmla="*/ 355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721" h="657">
                      <a:moveTo>
                        <a:pt x="499" y="196"/>
                      </a:moveTo>
                      <a:cubicBezTo>
                        <a:pt x="545" y="237"/>
                        <a:pt x="592" y="279"/>
                        <a:pt x="637" y="322"/>
                      </a:cubicBezTo>
                      <a:cubicBezTo>
                        <a:pt x="640" y="325"/>
                        <a:pt x="643" y="327"/>
                        <a:pt x="646" y="329"/>
                      </a:cubicBezTo>
                      <a:cubicBezTo>
                        <a:pt x="672" y="353"/>
                        <a:pt x="672" y="353"/>
                        <a:pt x="672" y="353"/>
                      </a:cubicBezTo>
                      <a:cubicBezTo>
                        <a:pt x="686" y="367"/>
                        <a:pt x="686" y="367"/>
                        <a:pt x="686" y="367"/>
                      </a:cubicBezTo>
                      <a:cubicBezTo>
                        <a:pt x="721" y="403"/>
                        <a:pt x="707" y="456"/>
                        <a:pt x="669" y="472"/>
                      </a:cubicBezTo>
                      <a:cubicBezTo>
                        <a:pt x="685" y="513"/>
                        <a:pt x="652" y="552"/>
                        <a:pt x="611" y="550"/>
                      </a:cubicBezTo>
                      <a:cubicBezTo>
                        <a:pt x="606" y="584"/>
                        <a:pt x="574" y="607"/>
                        <a:pt x="539" y="598"/>
                      </a:cubicBezTo>
                      <a:cubicBezTo>
                        <a:pt x="529" y="641"/>
                        <a:pt x="479" y="657"/>
                        <a:pt x="439" y="633"/>
                      </a:cubicBezTo>
                      <a:cubicBezTo>
                        <a:pt x="433" y="629"/>
                        <a:pt x="433" y="629"/>
                        <a:pt x="433" y="629"/>
                      </a:cubicBezTo>
                      <a:cubicBezTo>
                        <a:pt x="441" y="619"/>
                        <a:pt x="446" y="607"/>
                        <a:pt x="449" y="594"/>
                      </a:cubicBezTo>
                      <a:cubicBezTo>
                        <a:pt x="460" y="601"/>
                        <a:pt x="468" y="607"/>
                        <a:pt x="481" y="606"/>
                      </a:cubicBezTo>
                      <a:cubicBezTo>
                        <a:pt x="490" y="605"/>
                        <a:pt x="499" y="600"/>
                        <a:pt x="501" y="591"/>
                      </a:cubicBezTo>
                      <a:cubicBezTo>
                        <a:pt x="502" y="587"/>
                        <a:pt x="502" y="583"/>
                        <a:pt x="501" y="577"/>
                      </a:cubicBezTo>
                      <a:cubicBezTo>
                        <a:pt x="452" y="538"/>
                        <a:pt x="452" y="538"/>
                        <a:pt x="452" y="538"/>
                      </a:cubicBezTo>
                      <a:cubicBezTo>
                        <a:pt x="444" y="531"/>
                        <a:pt x="442" y="519"/>
                        <a:pt x="449" y="511"/>
                      </a:cubicBezTo>
                      <a:cubicBezTo>
                        <a:pt x="455" y="503"/>
                        <a:pt x="467" y="502"/>
                        <a:pt x="475" y="508"/>
                      </a:cubicBezTo>
                      <a:cubicBezTo>
                        <a:pt x="530" y="551"/>
                        <a:pt x="530" y="551"/>
                        <a:pt x="530" y="551"/>
                      </a:cubicBezTo>
                      <a:cubicBezTo>
                        <a:pt x="543" y="562"/>
                        <a:pt x="556" y="566"/>
                        <a:pt x="567" y="557"/>
                      </a:cubicBezTo>
                      <a:cubicBezTo>
                        <a:pt x="569" y="555"/>
                        <a:pt x="571" y="552"/>
                        <a:pt x="572" y="549"/>
                      </a:cubicBezTo>
                      <a:cubicBezTo>
                        <a:pt x="574" y="544"/>
                        <a:pt x="576" y="536"/>
                        <a:pt x="570" y="532"/>
                      </a:cubicBezTo>
                      <a:cubicBezTo>
                        <a:pt x="506" y="481"/>
                        <a:pt x="506" y="481"/>
                        <a:pt x="506" y="481"/>
                      </a:cubicBezTo>
                      <a:cubicBezTo>
                        <a:pt x="498" y="475"/>
                        <a:pt x="496" y="463"/>
                        <a:pt x="503" y="455"/>
                      </a:cubicBezTo>
                      <a:cubicBezTo>
                        <a:pt x="509" y="446"/>
                        <a:pt x="521" y="445"/>
                        <a:pt x="529" y="451"/>
                      </a:cubicBezTo>
                      <a:cubicBezTo>
                        <a:pt x="596" y="504"/>
                        <a:pt x="596" y="504"/>
                        <a:pt x="596" y="504"/>
                      </a:cubicBezTo>
                      <a:cubicBezTo>
                        <a:pt x="597" y="504"/>
                        <a:pt x="597" y="505"/>
                        <a:pt x="598" y="505"/>
                      </a:cubicBezTo>
                      <a:cubicBezTo>
                        <a:pt x="620" y="525"/>
                        <a:pt x="656" y="496"/>
                        <a:pt x="620" y="467"/>
                      </a:cubicBezTo>
                      <a:cubicBezTo>
                        <a:pt x="549" y="414"/>
                        <a:pt x="549" y="414"/>
                        <a:pt x="549" y="414"/>
                      </a:cubicBezTo>
                      <a:cubicBezTo>
                        <a:pt x="541" y="408"/>
                        <a:pt x="539" y="396"/>
                        <a:pt x="546" y="388"/>
                      </a:cubicBezTo>
                      <a:cubicBezTo>
                        <a:pt x="552" y="379"/>
                        <a:pt x="564" y="378"/>
                        <a:pt x="572" y="384"/>
                      </a:cubicBezTo>
                      <a:cubicBezTo>
                        <a:pt x="642" y="437"/>
                        <a:pt x="642" y="437"/>
                        <a:pt x="642" y="437"/>
                      </a:cubicBezTo>
                      <a:cubicBezTo>
                        <a:pt x="649" y="441"/>
                        <a:pt x="659" y="436"/>
                        <a:pt x="663" y="429"/>
                      </a:cubicBezTo>
                      <a:cubicBezTo>
                        <a:pt x="671" y="419"/>
                        <a:pt x="670" y="405"/>
                        <a:pt x="659" y="394"/>
                      </a:cubicBezTo>
                      <a:cubicBezTo>
                        <a:pt x="645" y="379"/>
                        <a:pt x="645" y="379"/>
                        <a:pt x="645" y="379"/>
                      </a:cubicBezTo>
                      <a:cubicBezTo>
                        <a:pt x="457" y="209"/>
                        <a:pt x="457" y="209"/>
                        <a:pt x="457" y="209"/>
                      </a:cubicBezTo>
                      <a:cubicBezTo>
                        <a:pt x="453" y="205"/>
                        <a:pt x="456" y="198"/>
                        <a:pt x="462" y="198"/>
                      </a:cubicBezTo>
                      <a:cubicBezTo>
                        <a:pt x="473" y="198"/>
                        <a:pt x="485" y="198"/>
                        <a:pt x="496" y="196"/>
                      </a:cubicBezTo>
                      <a:cubicBezTo>
                        <a:pt x="497" y="196"/>
                        <a:pt x="498" y="196"/>
                        <a:pt x="499" y="196"/>
                      </a:cubicBezTo>
                      <a:close/>
                      <a:moveTo>
                        <a:pt x="86" y="355"/>
                      </a:moveTo>
                      <a:cubicBezTo>
                        <a:pt x="66" y="330"/>
                        <a:pt x="64" y="295"/>
                        <a:pt x="59" y="262"/>
                      </a:cubicBezTo>
                      <a:cubicBezTo>
                        <a:pt x="35" y="239"/>
                        <a:pt x="35" y="239"/>
                        <a:pt x="35" y="239"/>
                      </a:cubicBezTo>
                      <a:cubicBezTo>
                        <a:pt x="17" y="219"/>
                        <a:pt x="0" y="205"/>
                        <a:pt x="0" y="176"/>
                      </a:cubicBezTo>
                      <a:cubicBezTo>
                        <a:pt x="0" y="161"/>
                        <a:pt x="6" y="147"/>
                        <a:pt x="16" y="135"/>
                      </a:cubicBezTo>
                      <a:cubicBezTo>
                        <a:pt x="116" y="27"/>
                        <a:pt x="116" y="27"/>
                        <a:pt x="116" y="27"/>
                      </a:cubicBezTo>
                      <a:cubicBezTo>
                        <a:pt x="138" y="3"/>
                        <a:pt x="174" y="0"/>
                        <a:pt x="199" y="20"/>
                      </a:cubicBezTo>
                      <a:cubicBezTo>
                        <a:pt x="215" y="31"/>
                        <a:pt x="221" y="38"/>
                        <a:pt x="242" y="46"/>
                      </a:cubicBezTo>
                      <a:cubicBezTo>
                        <a:pt x="248" y="48"/>
                        <a:pt x="253" y="50"/>
                        <a:pt x="254" y="50"/>
                      </a:cubicBezTo>
                      <a:cubicBezTo>
                        <a:pt x="284" y="46"/>
                        <a:pt x="316" y="32"/>
                        <a:pt x="350" y="33"/>
                      </a:cubicBezTo>
                      <a:cubicBezTo>
                        <a:pt x="337" y="42"/>
                        <a:pt x="286" y="82"/>
                        <a:pt x="284" y="82"/>
                      </a:cubicBezTo>
                      <a:cubicBezTo>
                        <a:pt x="276" y="84"/>
                        <a:pt x="268" y="86"/>
                        <a:pt x="260" y="87"/>
                      </a:cubicBezTo>
                      <a:cubicBezTo>
                        <a:pt x="241" y="90"/>
                        <a:pt x="208" y="74"/>
                        <a:pt x="195" y="64"/>
                      </a:cubicBezTo>
                      <a:cubicBezTo>
                        <a:pt x="176" y="50"/>
                        <a:pt x="176" y="50"/>
                        <a:pt x="176" y="50"/>
                      </a:cubicBezTo>
                      <a:cubicBezTo>
                        <a:pt x="166" y="42"/>
                        <a:pt x="152" y="44"/>
                        <a:pt x="144" y="53"/>
                      </a:cubicBezTo>
                      <a:cubicBezTo>
                        <a:pt x="44" y="161"/>
                        <a:pt x="44" y="161"/>
                        <a:pt x="44" y="161"/>
                      </a:cubicBezTo>
                      <a:cubicBezTo>
                        <a:pt x="36" y="170"/>
                        <a:pt x="36" y="184"/>
                        <a:pt x="44" y="193"/>
                      </a:cubicBezTo>
                      <a:cubicBezTo>
                        <a:pt x="53" y="203"/>
                        <a:pt x="59" y="210"/>
                        <a:pt x="69" y="220"/>
                      </a:cubicBezTo>
                      <a:cubicBezTo>
                        <a:pt x="80" y="230"/>
                        <a:pt x="95" y="244"/>
                        <a:pt x="97" y="257"/>
                      </a:cubicBezTo>
                      <a:cubicBezTo>
                        <a:pt x="100" y="280"/>
                        <a:pt x="102" y="313"/>
                        <a:pt x="115" y="330"/>
                      </a:cubicBezTo>
                      <a:cubicBezTo>
                        <a:pt x="102" y="337"/>
                        <a:pt x="95" y="344"/>
                        <a:pt x="86" y="355"/>
                      </a:cubicBezTo>
                      <a:close/>
                    </a:path>
                  </a:pathLst>
                </a:custGeom>
                <a:solidFill>
                  <a:srgbClr val="8CC94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51436" tIns="25718" rIns="51436" bIns="25718" numCol="1" anchor="t" anchorCtr="0" compatLnSpc="1"/>
                <a:lstStyle/>
                <a:p>
                  <a:endParaRPr lang="zh-CN" altLang="en-US" sz="1280"/>
                </a:p>
              </p:txBody>
            </p:sp>
            <p:sp>
              <p:nvSpPr>
                <p:cNvPr id="128" name="Freeform 17"/>
                <p:cNvSpPr>
                  <a:spLocks noEditPoints="1"/>
                </p:cNvSpPr>
                <p:nvPr/>
              </p:nvSpPr>
              <p:spPr bwMode="auto">
                <a:xfrm>
                  <a:off x="5986776" y="2830391"/>
                  <a:ext cx="446637" cy="413496"/>
                </a:xfrm>
                <a:custGeom>
                  <a:avLst/>
                  <a:gdLst>
                    <a:gd name="T0" fmla="*/ 319 w 689"/>
                    <a:gd name="T1" fmla="*/ 543 h 638"/>
                    <a:gd name="T2" fmla="*/ 262 w 689"/>
                    <a:gd name="T3" fmla="*/ 538 h 638"/>
                    <a:gd name="T4" fmla="*/ 258 w 689"/>
                    <a:gd name="T5" fmla="*/ 538 h 638"/>
                    <a:gd name="T6" fmla="*/ 257 w 689"/>
                    <a:gd name="T7" fmla="*/ 535 h 638"/>
                    <a:gd name="T8" fmla="*/ 241 w 689"/>
                    <a:gd name="T9" fmla="*/ 489 h 638"/>
                    <a:gd name="T10" fmla="*/ 241 w 689"/>
                    <a:gd name="T11" fmla="*/ 489 h 638"/>
                    <a:gd name="T12" fmla="*/ 185 w 689"/>
                    <a:gd name="T13" fmla="*/ 484 h 638"/>
                    <a:gd name="T14" fmla="*/ 181 w 689"/>
                    <a:gd name="T15" fmla="*/ 484 h 638"/>
                    <a:gd name="T16" fmla="*/ 180 w 689"/>
                    <a:gd name="T17" fmla="*/ 481 h 638"/>
                    <a:gd name="T18" fmla="*/ 164 w 689"/>
                    <a:gd name="T19" fmla="*/ 435 h 638"/>
                    <a:gd name="T20" fmla="*/ 164 w 689"/>
                    <a:gd name="T21" fmla="*/ 435 h 638"/>
                    <a:gd name="T22" fmla="*/ 117 w 689"/>
                    <a:gd name="T23" fmla="*/ 425 h 638"/>
                    <a:gd name="T24" fmla="*/ 113 w 689"/>
                    <a:gd name="T25" fmla="*/ 425 h 638"/>
                    <a:gd name="T26" fmla="*/ 113 w 689"/>
                    <a:gd name="T27" fmla="*/ 421 h 638"/>
                    <a:gd name="T28" fmla="*/ 100 w 689"/>
                    <a:gd name="T29" fmla="*/ 365 h 638"/>
                    <a:gd name="T30" fmla="*/ 100 w 689"/>
                    <a:gd name="T31" fmla="*/ 365 h 638"/>
                    <a:gd name="T32" fmla="*/ 32 w 689"/>
                    <a:gd name="T33" fmla="*/ 370 h 638"/>
                    <a:gd name="T34" fmla="*/ 18 w 689"/>
                    <a:gd name="T35" fmla="*/ 386 h 638"/>
                    <a:gd name="T36" fmla="*/ 23 w 689"/>
                    <a:gd name="T37" fmla="*/ 455 h 638"/>
                    <a:gd name="T38" fmla="*/ 23 w 689"/>
                    <a:gd name="T39" fmla="*/ 455 h 638"/>
                    <a:gd name="T40" fmla="*/ 66 w 689"/>
                    <a:gd name="T41" fmla="*/ 465 h 638"/>
                    <a:gd name="T42" fmla="*/ 70 w 689"/>
                    <a:gd name="T43" fmla="*/ 466 h 638"/>
                    <a:gd name="T44" fmla="*/ 69 w 689"/>
                    <a:gd name="T45" fmla="*/ 470 h 638"/>
                    <a:gd name="T46" fmla="*/ 76 w 689"/>
                    <a:gd name="T47" fmla="*/ 536 h 638"/>
                    <a:gd name="T48" fmla="*/ 76 w 689"/>
                    <a:gd name="T49" fmla="*/ 536 h 638"/>
                    <a:gd name="T50" fmla="*/ 142 w 689"/>
                    <a:gd name="T51" fmla="*/ 534 h 638"/>
                    <a:gd name="T52" fmla="*/ 145 w 689"/>
                    <a:gd name="T53" fmla="*/ 534 h 638"/>
                    <a:gd name="T54" fmla="*/ 147 w 689"/>
                    <a:gd name="T55" fmla="*/ 537 h 638"/>
                    <a:gd name="T56" fmla="*/ 164 w 689"/>
                    <a:gd name="T57" fmla="*/ 578 h 638"/>
                    <a:gd name="T58" fmla="*/ 164 w 689"/>
                    <a:gd name="T59" fmla="*/ 578 h 638"/>
                    <a:gd name="T60" fmla="*/ 230 w 689"/>
                    <a:gd name="T61" fmla="*/ 576 h 638"/>
                    <a:gd name="T62" fmla="*/ 233 w 689"/>
                    <a:gd name="T63" fmla="*/ 576 h 638"/>
                    <a:gd name="T64" fmla="*/ 235 w 689"/>
                    <a:gd name="T65" fmla="*/ 579 h 638"/>
                    <a:gd name="T66" fmla="*/ 252 w 689"/>
                    <a:gd name="T67" fmla="*/ 621 h 638"/>
                    <a:gd name="T68" fmla="*/ 320 w 689"/>
                    <a:gd name="T69" fmla="*/ 615 h 638"/>
                    <a:gd name="T70" fmla="*/ 324 w 689"/>
                    <a:gd name="T71" fmla="*/ 611 h 638"/>
                    <a:gd name="T72" fmla="*/ 319 w 689"/>
                    <a:gd name="T73" fmla="*/ 543 h 638"/>
                    <a:gd name="T74" fmla="*/ 449 w 689"/>
                    <a:gd name="T75" fmla="*/ 177 h 638"/>
                    <a:gd name="T76" fmla="*/ 576 w 689"/>
                    <a:gd name="T77" fmla="*/ 299 h 638"/>
                    <a:gd name="T78" fmla="*/ 597 w 689"/>
                    <a:gd name="T79" fmla="*/ 306 h 638"/>
                    <a:gd name="T80" fmla="*/ 616 w 689"/>
                    <a:gd name="T81" fmla="*/ 293 h 638"/>
                    <a:gd name="T82" fmla="*/ 636 w 689"/>
                    <a:gd name="T83" fmla="*/ 234 h 638"/>
                    <a:gd name="T84" fmla="*/ 649 w 689"/>
                    <a:gd name="T85" fmla="*/ 209 h 638"/>
                    <a:gd name="T86" fmla="*/ 671 w 689"/>
                    <a:gd name="T87" fmla="*/ 186 h 638"/>
                    <a:gd name="T88" fmla="*/ 672 w 689"/>
                    <a:gd name="T89" fmla="*/ 121 h 638"/>
                    <a:gd name="T90" fmla="*/ 580 w 689"/>
                    <a:gd name="T91" fmla="*/ 21 h 638"/>
                    <a:gd name="T92" fmla="*/ 515 w 689"/>
                    <a:gd name="T93" fmla="*/ 16 h 638"/>
                    <a:gd name="T94" fmla="*/ 493 w 689"/>
                    <a:gd name="T95" fmla="*/ 34 h 638"/>
                    <a:gd name="T96" fmla="*/ 457 w 689"/>
                    <a:gd name="T97" fmla="*/ 44 h 638"/>
                    <a:gd name="T98" fmla="*/ 390 w 689"/>
                    <a:gd name="T99" fmla="*/ 36 h 638"/>
                    <a:gd name="T100" fmla="*/ 274 w 689"/>
                    <a:gd name="T101" fmla="*/ 67 h 638"/>
                    <a:gd name="T102" fmla="*/ 139 w 689"/>
                    <a:gd name="T103" fmla="*/ 171 h 638"/>
                    <a:gd name="T104" fmla="*/ 203 w 689"/>
                    <a:gd name="T105" fmla="*/ 222 h 638"/>
                    <a:gd name="T106" fmla="*/ 301 w 689"/>
                    <a:gd name="T107" fmla="*/ 161 h 638"/>
                    <a:gd name="T108" fmla="*/ 346 w 689"/>
                    <a:gd name="T109" fmla="*/ 158 h 638"/>
                    <a:gd name="T110" fmla="*/ 408 w 689"/>
                    <a:gd name="T111" fmla="*/ 165 h 638"/>
                    <a:gd name="T112" fmla="*/ 449 w 689"/>
                    <a:gd name="T113" fmla="*/ 177 h 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89" h="638">
                      <a:moveTo>
                        <a:pt x="319" y="543"/>
                      </a:moveTo>
                      <a:cubicBezTo>
                        <a:pt x="302" y="529"/>
                        <a:pt x="279" y="528"/>
                        <a:pt x="262" y="538"/>
                      </a:cubicBezTo>
                      <a:cubicBezTo>
                        <a:pt x="261" y="539"/>
                        <a:pt x="259" y="539"/>
                        <a:pt x="258" y="538"/>
                      </a:cubicBezTo>
                      <a:cubicBezTo>
                        <a:pt x="257" y="537"/>
                        <a:pt x="257" y="536"/>
                        <a:pt x="257" y="535"/>
                      </a:cubicBezTo>
                      <a:cubicBezTo>
                        <a:pt x="260" y="518"/>
                        <a:pt x="255" y="500"/>
                        <a:pt x="241" y="489"/>
                      </a:cubicBezTo>
                      <a:cubicBezTo>
                        <a:pt x="241" y="489"/>
                        <a:pt x="241" y="489"/>
                        <a:pt x="241" y="489"/>
                      </a:cubicBezTo>
                      <a:cubicBezTo>
                        <a:pt x="225" y="475"/>
                        <a:pt x="202" y="473"/>
                        <a:pt x="185" y="484"/>
                      </a:cubicBezTo>
                      <a:cubicBezTo>
                        <a:pt x="183" y="485"/>
                        <a:pt x="182" y="484"/>
                        <a:pt x="181" y="484"/>
                      </a:cubicBezTo>
                      <a:cubicBezTo>
                        <a:pt x="180" y="483"/>
                        <a:pt x="180" y="482"/>
                        <a:pt x="180" y="481"/>
                      </a:cubicBezTo>
                      <a:cubicBezTo>
                        <a:pt x="183" y="464"/>
                        <a:pt x="177" y="446"/>
                        <a:pt x="164" y="435"/>
                      </a:cubicBezTo>
                      <a:cubicBezTo>
                        <a:pt x="164" y="435"/>
                        <a:pt x="164" y="435"/>
                        <a:pt x="164" y="435"/>
                      </a:cubicBezTo>
                      <a:cubicBezTo>
                        <a:pt x="150" y="423"/>
                        <a:pt x="132" y="420"/>
                        <a:pt x="117" y="425"/>
                      </a:cubicBezTo>
                      <a:cubicBezTo>
                        <a:pt x="115" y="426"/>
                        <a:pt x="114" y="425"/>
                        <a:pt x="113" y="425"/>
                      </a:cubicBezTo>
                      <a:cubicBezTo>
                        <a:pt x="112" y="424"/>
                        <a:pt x="112" y="422"/>
                        <a:pt x="113" y="421"/>
                      </a:cubicBezTo>
                      <a:cubicBezTo>
                        <a:pt x="121" y="402"/>
                        <a:pt x="116" y="379"/>
                        <a:pt x="100" y="365"/>
                      </a:cubicBezTo>
                      <a:cubicBezTo>
                        <a:pt x="100" y="365"/>
                        <a:pt x="100" y="365"/>
                        <a:pt x="100" y="365"/>
                      </a:cubicBezTo>
                      <a:cubicBezTo>
                        <a:pt x="80" y="347"/>
                        <a:pt x="49" y="350"/>
                        <a:pt x="32" y="370"/>
                      </a:cubicBezTo>
                      <a:cubicBezTo>
                        <a:pt x="18" y="386"/>
                        <a:pt x="18" y="386"/>
                        <a:pt x="18" y="386"/>
                      </a:cubicBezTo>
                      <a:cubicBezTo>
                        <a:pt x="0" y="406"/>
                        <a:pt x="2" y="437"/>
                        <a:pt x="23" y="455"/>
                      </a:cubicBezTo>
                      <a:cubicBezTo>
                        <a:pt x="23" y="455"/>
                        <a:pt x="23" y="455"/>
                        <a:pt x="23" y="455"/>
                      </a:cubicBezTo>
                      <a:cubicBezTo>
                        <a:pt x="35" y="465"/>
                        <a:pt x="51" y="469"/>
                        <a:pt x="66" y="465"/>
                      </a:cubicBezTo>
                      <a:cubicBezTo>
                        <a:pt x="68" y="465"/>
                        <a:pt x="69" y="465"/>
                        <a:pt x="70" y="466"/>
                      </a:cubicBezTo>
                      <a:cubicBezTo>
                        <a:pt x="70" y="467"/>
                        <a:pt x="70" y="469"/>
                        <a:pt x="69" y="470"/>
                      </a:cubicBezTo>
                      <a:cubicBezTo>
                        <a:pt x="54" y="490"/>
                        <a:pt x="57" y="519"/>
                        <a:pt x="76" y="536"/>
                      </a:cubicBezTo>
                      <a:cubicBezTo>
                        <a:pt x="76" y="536"/>
                        <a:pt x="76" y="536"/>
                        <a:pt x="76" y="536"/>
                      </a:cubicBezTo>
                      <a:cubicBezTo>
                        <a:pt x="95" y="553"/>
                        <a:pt x="124" y="552"/>
                        <a:pt x="142" y="534"/>
                      </a:cubicBezTo>
                      <a:cubicBezTo>
                        <a:pt x="143" y="533"/>
                        <a:pt x="144" y="533"/>
                        <a:pt x="145" y="534"/>
                      </a:cubicBezTo>
                      <a:cubicBezTo>
                        <a:pt x="147" y="534"/>
                        <a:pt x="147" y="535"/>
                        <a:pt x="147" y="537"/>
                      </a:cubicBezTo>
                      <a:cubicBezTo>
                        <a:pt x="146" y="552"/>
                        <a:pt x="151" y="568"/>
                        <a:pt x="164" y="578"/>
                      </a:cubicBezTo>
                      <a:cubicBezTo>
                        <a:pt x="164" y="578"/>
                        <a:pt x="164" y="578"/>
                        <a:pt x="164" y="578"/>
                      </a:cubicBezTo>
                      <a:cubicBezTo>
                        <a:pt x="183" y="595"/>
                        <a:pt x="212" y="594"/>
                        <a:pt x="230" y="576"/>
                      </a:cubicBezTo>
                      <a:cubicBezTo>
                        <a:pt x="231" y="575"/>
                        <a:pt x="232" y="575"/>
                        <a:pt x="233" y="576"/>
                      </a:cubicBezTo>
                      <a:cubicBezTo>
                        <a:pt x="234" y="576"/>
                        <a:pt x="235" y="577"/>
                        <a:pt x="235" y="579"/>
                      </a:cubicBezTo>
                      <a:cubicBezTo>
                        <a:pt x="233" y="594"/>
                        <a:pt x="239" y="610"/>
                        <a:pt x="252" y="621"/>
                      </a:cubicBezTo>
                      <a:cubicBezTo>
                        <a:pt x="272" y="638"/>
                        <a:pt x="303" y="636"/>
                        <a:pt x="320" y="615"/>
                      </a:cubicBezTo>
                      <a:cubicBezTo>
                        <a:pt x="324" y="611"/>
                        <a:pt x="324" y="611"/>
                        <a:pt x="324" y="611"/>
                      </a:cubicBezTo>
                      <a:cubicBezTo>
                        <a:pt x="341" y="591"/>
                        <a:pt x="339" y="560"/>
                        <a:pt x="319" y="543"/>
                      </a:cubicBezTo>
                      <a:close/>
                      <a:moveTo>
                        <a:pt x="449" y="177"/>
                      </a:moveTo>
                      <a:cubicBezTo>
                        <a:pt x="489" y="216"/>
                        <a:pt x="535" y="260"/>
                        <a:pt x="576" y="299"/>
                      </a:cubicBezTo>
                      <a:cubicBezTo>
                        <a:pt x="582" y="305"/>
                        <a:pt x="589" y="307"/>
                        <a:pt x="597" y="306"/>
                      </a:cubicBezTo>
                      <a:cubicBezTo>
                        <a:pt x="605" y="305"/>
                        <a:pt x="612" y="300"/>
                        <a:pt x="616" y="293"/>
                      </a:cubicBezTo>
                      <a:cubicBezTo>
                        <a:pt x="626" y="275"/>
                        <a:pt x="632" y="256"/>
                        <a:pt x="636" y="234"/>
                      </a:cubicBezTo>
                      <a:cubicBezTo>
                        <a:pt x="638" y="224"/>
                        <a:pt x="642" y="216"/>
                        <a:pt x="649" y="209"/>
                      </a:cubicBezTo>
                      <a:cubicBezTo>
                        <a:pt x="671" y="186"/>
                        <a:pt x="671" y="186"/>
                        <a:pt x="671" y="186"/>
                      </a:cubicBezTo>
                      <a:cubicBezTo>
                        <a:pt x="688" y="168"/>
                        <a:pt x="689" y="139"/>
                        <a:pt x="672" y="121"/>
                      </a:cubicBezTo>
                      <a:cubicBezTo>
                        <a:pt x="580" y="21"/>
                        <a:pt x="580" y="21"/>
                        <a:pt x="580" y="21"/>
                      </a:cubicBezTo>
                      <a:cubicBezTo>
                        <a:pt x="563" y="3"/>
                        <a:pt x="534" y="0"/>
                        <a:pt x="515" y="16"/>
                      </a:cubicBezTo>
                      <a:cubicBezTo>
                        <a:pt x="493" y="34"/>
                        <a:pt x="493" y="34"/>
                        <a:pt x="493" y="34"/>
                      </a:cubicBezTo>
                      <a:cubicBezTo>
                        <a:pt x="483" y="42"/>
                        <a:pt x="471" y="45"/>
                        <a:pt x="457" y="44"/>
                      </a:cubicBezTo>
                      <a:cubicBezTo>
                        <a:pt x="435" y="41"/>
                        <a:pt x="412" y="38"/>
                        <a:pt x="390" y="36"/>
                      </a:cubicBezTo>
                      <a:cubicBezTo>
                        <a:pt x="347" y="30"/>
                        <a:pt x="308" y="41"/>
                        <a:pt x="274" y="67"/>
                      </a:cubicBezTo>
                      <a:cubicBezTo>
                        <a:pt x="229" y="101"/>
                        <a:pt x="184" y="136"/>
                        <a:pt x="139" y="171"/>
                      </a:cubicBezTo>
                      <a:cubicBezTo>
                        <a:pt x="95" y="207"/>
                        <a:pt x="151" y="255"/>
                        <a:pt x="203" y="222"/>
                      </a:cubicBezTo>
                      <a:cubicBezTo>
                        <a:pt x="301" y="161"/>
                        <a:pt x="301" y="161"/>
                        <a:pt x="301" y="161"/>
                      </a:cubicBezTo>
                      <a:cubicBezTo>
                        <a:pt x="315" y="153"/>
                        <a:pt x="331" y="152"/>
                        <a:pt x="346" y="158"/>
                      </a:cubicBezTo>
                      <a:cubicBezTo>
                        <a:pt x="364" y="167"/>
                        <a:pt x="388" y="168"/>
                        <a:pt x="408" y="165"/>
                      </a:cubicBezTo>
                      <a:cubicBezTo>
                        <a:pt x="423" y="162"/>
                        <a:pt x="437" y="166"/>
                        <a:pt x="449" y="177"/>
                      </a:cubicBezTo>
                      <a:close/>
                    </a:path>
                  </a:pathLst>
                </a:custGeom>
                <a:solidFill>
                  <a:srgbClr val="8CC9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51436" tIns="25718" rIns="51436" bIns="25718" numCol="1" anchor="t" anchorCtr="0" compatLnSpc="1"/>
                <a:lstStyle/>
                <a:p>
                  <a:endParaRPr lang="zh-CN" altLang="en-US" sz="1280"/>
                </a:p>
              </p:txBody>
            </p:sp>
          </p:grpSp>
        </p:grpSp>
      </p:grpSp>
      <p:sp>
        <p:nvSpPr>
          <p:cNvPr id="147" name="TextBox 20"/>
          <p:cNvSpPr txBox="1"/>
          <p:nvPr/>
        </p:nvSpPr>
        <p:spPr bwMode="auto">
          <a:xfrm>
            <a:off x="1020231" y="1309880"/>
            <a:ext cx="1881902" cy="542589"/>
          </a:xfrm>
          <a:prstGeom prst="rect">
            <a:avLst/>
          </a:prstGeom>
          <a:noFill/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8" name="TextBox 19"/>
          <p:cNvSpPr txBox="1">
            <a:spLocks noChangeArrowheads="1"/>
          </p:cNvSpPr>
          <p:nvPr/>
        </p:nvSpPr>
        <p:spPr bwMode="auto">
          <a:xfrm>
            <a:off x="1138346" y="931754"/>
            <a:ext cx="1763788" cy="35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TextBox 20"/>
          <p:cNvSpPr txBox="1"/>
          <p:nvPr/>
        </p:nvSpPr>
        <p:spPr bwMode="auto">
          <a:xfrm>
            <a:off x="6273293" y="1309880"/>
            <a:ext cx="1881902" cy="542589"/>
          </a:xfrm>
          <a:prstGeom prst="rect">
            <a:avLst/>
          </a:prstGeom>
          <a:noFill/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0" name="TextBox 19"/>
          <p:cNvSpPr txBox="1">
            <a:spLocks noChangeArrowheads="1"/>
          </p:cNvSpPr>
          <p:nvPr/>
        </p:nvSpPr>
        <p:spPr bwMode="auto">
          <a:xfrm>
            <a:off x="6273295" y="931754"/>
            <a:ext cx="1763788" cy="35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TextBox 20"/>
          <p:cNvSpPr txBox="1"/>
          <p:nvPr/>
        </p:nvSpPr>
        <p:spPr bwMode="auto">
          <a:xfrm>
            <a:off x="6660515" y="2778400"/>
            <a:ext cx="1881902" cy="542589"/>
          </a:xfrm>
          <a:prstGeom prst="rect">
            <a:avLst/>
          </a:prstGeom>
          <a:noFill/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4" name="TextBox 19"/>
          <p:cNvSpPr txBox="1">
            <a:spLocks noChangeArrowheads="1"/>
          </p:cNvSpPr>
          <p:nvPr/>
        </p:nvSpPr>
        <p:spPr bwMode="auto">
          <a:xfrm>
            <a:off x="6660517" y="2400274"/>
            <a:ext cx="1763788" cy="35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TextBox 20"/>
          <p:cNvSpPr txBox="1"/>
          <p:nvPr/>
        </p:nvSpPr>
        <p:spPr bwMode="auto">
          <a:xfrm>
            <a:off x="6397497" y="4188470"/>
            <a:ext cx="1881902" cy="542589"/>
          </a:xfrm>
          <a:prstGeom prst="rect">
            <a:avLst/>
          </a:prstGeom>
          <a:noFill/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6" name="TextBox 19"/>
          <p:cNvSpPr txBox="1">
            <a:spLocks noChangeArrowheads="1"/>
          </p:cNvSpPr>
          <p:nvPr/>
        </p:nvSpPr>
        <p:spPr bwMode="auto">
          <a:xfrm>
            <a:off x="6397499" y="3810345"/>
            <a:ext cx="1763788" cy="35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7" name="TextBox 20"/>
          <p:cNvSpPr txBox="1"/>
          <p:nvPr/>
        </p:nvSpPr>
        <p:spPr bwMode="auto">
          <a:xfrm>
            <a:off x="1085986" y="4305368"/>
            <a:ext cx="1881902" cy="542589"/>
          </a:xfrm>
          <a:prstGeom prst="rect">
            <a:avLst/>
          </a:prstGeom>
          <a:noFill/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8" name="TextBox 19"/>
          <p:cNvSpPr txBox="1">
            <a:spLocks noChangeArrowheads="1"/>
          </p:cNvSpPr>
          <p:nvPr/>
        </p:nvSpPr>
        <p:spPr bwMode="auto">
          <a:xfrm>
            <a:off x="1204101" y="3927242"/>
            <a:ext cx="1763788" cy="35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TextBox 20"/>
          <p:cNvSpPr txBox="1"/>
          <p:nvPr/>
        </p:nvSpPr>
        <p:spPr bwMode="auto">
          <a:xfrm>
            <a:off x="706070" y="2785705"/>
            <a:ext cx="1881902" cy="542589"/>
          </a:xfrm>
          <a:prstGeom prst="rect">
            <a:avLst/>
          </a:prstGeom>
          <a:noFill/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0" name="TextBox 19"/>
          <p:cNvSpPr txBox="1">
            <a:spLocks noChangeArrowheads="1"/>
          </p:cNvSpPr>
          <p:nvPr/>
        </p:nvSpPr>
        <p:spPr bwMode="auto">
          <a:xfrm>
            <a:off x="824185" y="2407579"/>
            <a:ext cx="1763788" cy="35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3" rIns="93284" bIns="46643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47" grpId="0"/>
      <p:bldP spid="148" grpId="0"/>
      <p:bldP spid="149" grpId="0"/>
      <p:bldP spid="150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11" name="矩形 10"/>
          <p:cNvSpPr/>
          <p:nvPr/>
        </p:nvSpPr>
        <p:spPr>
          <a:xfrm>
            <a:off x="1915380" y="1604460"/>
            <a:ext cx="1422180" cy="203784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350" dirty="0"/>
              <a:t>在此添加关键字</a:t>
            </a:r>
            <a:endParaRPr lang="zh-CN" altLang="en-US" sz="1350" dirty="0"/>
          </a:p>
        </p:txBody>
      </p:sp>
      <p:sp>
        <p:nvSpPr>
          <p:cNvPr id="12" name="矩形 11"/>
          <p:cNvSpPr/>
          <p:nvPr/>
        </p:nvSpPr>
        <p:spPr>
          <a:xfrm>
            <a:off x="4765646" y="3055844"/>
            <a:ext cx="784284" cy="784284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/>
        </p:nvSpPr>
        <p:spPr>
          <a:xfrm>
            <a:off x="1091581" y="3078384"/>
            <a:ext cx="784284" cy="784284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矩形 13"/>
          <p:cNvSpPr/>
          <p:nvPr/>
        </p:nvSpPr>
        <p:spPr>
          <a:xfrm>
            <a:off x="4760913" y="1604460"/>
            <a:ext cx="784284" cy="784284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矩形 14"/>
          <p:cNvSpPr/>
          <p:nvPr/>
        </p:nvSpPr>
        <p:spPr>
          <a:xfrm>
            <a:off x="1116169" y="1604460"/>
            <a:ext cx="784284" cy="784284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6" name="组合 15"/>
          <p:cNvGrpSpPr/>
          <p:nvPr/>
        </p:nvGrpSpPr>
        <p:grpSpPr>
          <a:xfrm>
            <a:off x="1287770" y="1723115"/>
            <a:ext cx="456010" cy="507206"/>
            <a:chOff x="6735763" y="10544176"/>
            <a:chExt cx="608013" cy="676275"/>
          </a:xfrm>
          <a:solidFill>
            <a:schemeClr val="bg1"/>
          </a:solidFill>
        </p:grpSpPr>
        <p:sp>
          <p:nvSpPr>
            <p:cNvPr id="17" name="Freeform 1008"/>
            <p:cNvSpPr/>
            <p:nvPr/>
          </p:nvSpPr>
          <p:spPr bwMode="auto">
            <a:xfrm>
              <a:off x="6735763" y="10544176"/>
              <a:ext cx="608013" cy="153988"/>
            </a:xfrm>
            <a:custGeom>
              <a:avLst/>
              <a:gdLst>
                <a:gd name="T0" fmla="*/ 0 w 383"/>
                <a:gd name="T1" fmla="*/ 97 h 97"/>
                <a:gd name="T2" fmla="*/ 383 w 383"/>
                <a:gd name="T3" fmla="*/ 97 h 97"/>
                <a:gd name="T4" fmla="*/ 192 w 383"/>
                <a:gd name="T5" fmla="*/ 0 h 97"/>
                <a:gd name="T6" fmla="*/ 0 w 383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97">
                  <a:moveTo>
                    <a:pt x="0" y="97"/>
                  </a:moveTo>
                  <a:lnTo>
                    <a:pt x="383" y="97"/>
                  </a:lnTo>
                  <a:lnTo>
                    <a:pt x="192" y="0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18" name="Rectangle 1010"/>
            <p:cNvSpPr>
              <a:spLocks noChangeArrowheads="1"/>
            </p:cNvSpPr>
            <p:nvPr/>
          </p:nvSpPr>
          <p:spPr bwMode="auto">
            <a:xfrm>
              <a:off x="677703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19" name="Rectangle 1011"/>
            <p:cNvSpPr>
              <a:spLocks noChangeArrowheads="1"/>
            </p:cNvSpPr>
            <p:nvPr/>
          </p:nvSpPr>
          <p:spPr bwMode="auto">
            <a:xfrm>
              <a:off x="6983414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20" name="Rectangle 1012"/>
            <p:cNvSpPr>
              <a:spLocks noChangeArrowheads="1"/>
            </p:cNvSpPr>
            <p:nvPr/>
          </p:nvSpPr>
          <p:spPr bwMode="auto">
            <a:xfrm>
              <a:off x="718978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21" name="Freeform 1013"/>
            <p:cNvSpPr/>
            <p:nvPr/>
          </p:nvSpPr>
          <p:spPr bwMode="auto">
            <a:xfrm>
              <a:off x="6740526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22" name="Freeform 1014"/>
            <p:cNvSpPr/>
            <p:nvPr/>
          </p:nvSpPr>
          <p:spPr bwMode="auto">
            <a:xfrm>
              <a:off x="7148514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23" name="Freeform 1015"/>
            <p:cNvSpPr/>
            <p:nvPr/>
          </p:nvSpPr>
          <p:spPr bwMode="auto">
            <a:xfrm>
              <a:off x="6950075" y="1108075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24" name="Freeform 1016"/>
            <p:cNvSpPr/>
            <p:nvPr/>
          </p:nvSpPr>
          <p:spPr bwMode="auto">
            <a:xfrm>
              <a:off x="6950075" y="11141076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25" name="Freeform 1017"/>
            <p:cNvSpPr/>
            <p:nvPr/>
          </p:nvSpPr>
          <p:spPr bwMode="auto">
            <a:xfrm>
              <a:off x="6950075" y="1120140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924361" y="1808245"/>
            <a:ext cx="484584" cy="336947"/>
            <a:chOff x="7767638" y="10672763"/>
            <a:chExt cx="646112" cy="449263"/>
          </a:xfrm>
          <a:solidFill>
            <a:schemeClr val="bg1"/>
          </a:solidFill>
        </p:grpSpPr>
        <p:sp>
          <p:nvSpPr>
            <p:cNvPr id="27" name="Freeform 1018"/>
            <p:cNvSpPr/>
            <p:nvPr/>
          </p:nvSpPr>
          <p:spPr bwMode="auto">
            <a:xfrm>
              <a:off x="7959725" y="10672763"/>
              <a:ext cx="261938" cy="123825"/>
            </a:xfrm>
            <a:custGeom>
              <a:avLst/>
              <a:gdLst>
                <a:gd name="T0" fmla="*/ 70 w 70"/>
                <a:gd name="T1" fmla="*/ 26 h 33"/>
                <a:gd name="T2" fmla="*/ 63 w 70"/>
                <a:gd name="T3" fmla="*/ 33 h 33"/>
                <a:gd name="T4" fmla="*/ 7 w 70"/>
                <a:gd name="T5" fmla="*/ 33 h 33"/>
                <a:gd name="T6" fmla="*/ 0 w 70"/>
                <a:gd name="T7" fmla="*/ 26 h 33"/>
                <a:gd name="T8" fmla="*/ 0 w 70"/>
                <a:gd name="T9" fmla="*/ 8 h 33"/>
                <a:gd name="T10" fmla="*/ 7 w 70"/>
                <a:gd name="T11" fmla="*/ 0 h 33"/>
                <a:gd name="T12" fmla="*/ 63 w 70"/>
                <a:gd name="T13" fmla="*/ 0 h 33"/>
                <a:gd name="T14" fmla="*/ 70 w 70"/>
                <a:gd name="T15" fmla="*/ 8 h 33"/>
                <a:gd name="T16" fmla="*/ 70 w 70"/>
                <a:gd name="T17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3">
                  <a:moveTo>
                    <a:pt x="70" y="26"/>
                  </a:moveTo>
                  <a:cubicBezTo>
                    <a:pt x="70" y="30"/>
                    <a:pt x="67" y="33"/>
                    <a:pt x="63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3" y="33"/>
                    <a:pt x="0" y="30"/>
                    <a:pt x="0" y="2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4"/>
                    <a:pt x="70" y="8"/>
                  </a:cubicBezTo>
                  <a:lnTo>
                    <a:pt x="7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28" name="Freeform 1019"/>
            <p:cNvSpPr/>
            <p:nvPr/>
          </p:nvSpPr>
          <p:spPr bwMode="auto">
            <a:xfrm>
              <a:off x="7767638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2 w 49"/>
                <a:gd name="T3" fmla="*/ 0 h 34"/>
                <a:gd name="T4" fmla="*/ 8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8 w 49"/>
                <a:gd name="T11" fmla="*/ 34 h 34"/>
                <a:gd name="T12" fmla="*/ 42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6" y="0"/>
                    <a:pt x="4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29" name="Freeform 1020"/>
            <p:cNvSpPr/>
            <p:nvPr/>
          </p:nvSpPr>
          <p:spPr bwMode="auto">
            <a:xfrm>
              <a:off x="8001000" y="10995026"/>
              <a:ext cx="179388" cy="127000"/>
            </a:xfrm>
            <a:custGeom>
              <a:avLst/>
              <a:gdLst>
                <a:gd name="T0" fmla="*/ 48 w 48"/>
                <a:gd name="T1" fmla="*/ 7 h 34"/>
                <a:gd name="T2" fmla="*/ 41 w 48"/>
                <a:gd name="T3" fmla="*/ 0 h 34"/>
                <a:gd name="T4" fmla="*/ 7 w 48"/>
                <a:gd name="T5" fmla="*/ 0 h 34"/>
                <a:gd name="T6" fmla="*/ 0 w 48"/>
                <a:gd name="T7" fmla="*/ 7 h 34"/>
                <a:gd name="T8" fmla="*/ 0 w 48"/>
                <a:gd name="T9" fmla="*/ 26 h 34"/>
                <a:gd name="T10" fmla="*/ 7 w 48"/>
                <a:gd name="T11" fmla="*/ 34 h 34"/>
                <a:gd name="T12" fmla="*/ 41 w 48"/>
                <a:gd name="T13" fmla="*/ 34 h 34"/>
                <a:gd name="T14" fmla="*/ 48 w 48"/>
                <a:gd name="T15" fmla="*/ 26 h 34"/>
                <a:gd name="T16" fmla="*/ 48 w 48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4">
                  <a:moveTo>
                    <a:pt x="48" y="7"/>
                  </a:moveTo>
                  <a:cubicBezTo>
                    <a:pt x="48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8" y="30"/>
                    <a:pt x="48" y="26"/>
                  </a:cubicBezTo>
                  <a:lnTo>
                    <a:pt x="4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30" name="Freeform 1021"/>
            <p:cNvSpPr/>
            <p:nvPr/>
          </p:nvSpPr>
          <p:spPr bwMode="auto">
            <a:xfrm>
              <a:off x="8229600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1 w 49"/>
                <a:gd name="T3" fmla="*/ 0 h 34"/>
                <a:gd name="T4" fmla="*/ 7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7 w 49"/>
                <a:gd name="T11" fmla="*/ 34 h 34"/>
                <a:gd name="T12" fmla="*/ 41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  <p:sp>
          <p:nvSpPr>
            <p:cNvPr id="31" name="Freeform 1022"/>
            <p:cNvSpPr/>
            <p:nvPr/>
          </p:nvSpPr>
          <p:spPr bwMode="auto">
            <a:xfrm>
              <a:off x="7835901" y="10821988"/>
              <a:ext cx="498475" cy="150813"/>
            </a:xfrm>
            <a:custGeom>
              <a:avLst/>
              <a:gdLst>
                <a:gd name="T0" fmla="*/ 123 w 133"/>
                <a:gd name="T1" fmla="*/ 17 h 40"/>
                <a:gd name="T2" fmla="*/ 72 w 133"/>
                <a:gd name="T3" fmla="*/ 17 h 40"/>
                <a:gd name="T4" fmla="*/ 72 w 133"/>
                <a:gd name="T5" fmla="*/ 0 h 40"/>
                <a:gd name="T6" fmla="*/ 65 w 133"/>
                <a:gd name="T7" fmla="*/ 0 h 40"/>
                <a:gd name="T8" fmla="*/ 65 w 133"/>
                <a:gd name="T9" fmla="*/ 17 h 40"/>
                <a:gd name="T10" fmla="*/ 10 w 133"/>
                <a:gd name="T11" fmla="*/ 17 h 40"/>
                <a:gd name="T12" fmla="*/ 0 w 133"/>
                <a:gd name="T13" fmla="*/ 26 h 40"/>
                <a:gd name="T14" fmla="*/ 0 w 133"/>
                <a:gd name="T15" fmla="*/ 40 h 40"/>
                <a:gd name="T16" fmla="*/ 5 w 133"/>
                <a:gd name="T17" fmla="*/ 40 h 40"/>
                <a:gd name="T18" fmla="*/ 5 w 133"/>
                <a:gd name="T19" fmla="*/ 26 h 40"/>
                <a:gd name="T20" fmla="*/ 10 w 133"/>
                <a:gd name="T21" fmla="*/ 22 h 40"/>
                <a:gd name="T22" fmla="*/ 65 w 133"/>
                <a:gd name="T23" fmla="*/ 22 h 40"/>
                <a:gd name="T24" fmla="*/ 65 w 133"/>
                <a:gd name="T25" fmla="*/ 40 h 40"/>
                <a:gd name="T26" fmla="*/ 72 w 133"/>
                <a:gd name="T27" fmla="*/ 40 h 40"/>
                <a:gd name="T28" fmla="*/ 72 w 133"/>
                <a:gd name="T29" fmla="*/ 22 h 40"/>
                <a:gd name="T30" fmla="*/ 123 w 133"/>
                <a:gd name="T31" fmla="*/ 22 h 40"/>
                <a:gd name="T32" fmla="*/ 128 w 133"/>
                <a:gd name="T33" fmla="*/ 26 h 40"/>
                <a:gd name="T34" fmla="*/ 128 w 133"/>
                <a:gd name="T35" fmla="*/ 40 h 40"/>
                <a:gd name="T36" fmla="*/ 133 w 133"/>
                <a:gd name="T37" fmla="*/ 40 h 40"/>
                <a:gd name="T38" fmla="*/ 133 w 133"/>
                <a:gd name="T39" fmla="*/ 26 h 40"/>
                <a:gd name="T40" fmla="*/ 123 w 133"/>
                <a:gd name="T41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40">
                  <a:moveTo>
                    <a:pt x="123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21"/>
                    <a:pt x="0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4"/>
                    <a:pt x="7" y="22"/>
                    <a:pt x="10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25" y="22"/>
                    <a:pt x="128" y="24"/>
                    <a:pt x="128" y="26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21"/>
                    <a:pt x="128" y="17"/>
                    <a:pt x="12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/>
            </a:p>
          </p:txBody>
        </p:sp>
      </p:grpSp>
      <p:sp>
        <p:nvSpPr>
          <p:cNvPr id="32" name="Freeform 898"/>
          <p:cNvSpPr>
            <a:spLocks noEditPoints="1"/>
          </p:cNvSpPr>
          <p:nvPr/>
        </p:nvSpPr>
        <p:spPr bwMode="auto">
          <a:xfrm>
            <a:off x="1220499" y="3256254"/>
            <a:ext cx="590550" cy="406004"/>
          </a:xfrm>
          <a:custGeom>
            <a:avLst/>
            <a:gdLst>
              <a:gd name="T0" fmla="*/ 107 w 210"/>
              <a:gd name="T1" fmla="*/ 101 h 144"/>
              <a:gd name="T2" fmla="*/ 94 w 210"/>
              <a:gd name="T3" fmla="*/ 89 h 144"/>
              <a:gd name="T4" fmla="*/ 94 w 210"/>
              <a:gd name="T5" fmla="*/ 80 h 144"/>
              <a:gd name="T6" fmla="*/ 100 w 210"/>
              <a:gd name="T7" fmla="*/ 67 h 144"/>
              <a:gd name="T8" fmla="*/ 102 w 210"/>
              <a:gd name="T9" fmla="*/ 50 h 144"/>
              <a:gd name="T10" fmla="*/ 101 w 210"/>
              <a:gd name="T11" fmla="*/ 32 h 144"/>
              <a:gd name="T12" fmla="*/ 96 w 210"/>
              <a:gd name="T13" fmla="*/ 11 h 144"/>
              <a:gd name="T14" fmla="*/ 88 w 210"/>
              <a:gd name="T15" fmla="*/ 7 h 144"/>
              <a:gd name="T16" fmla="*/ 46 w 210"/>
              <a:gd name="T17" fmla="*/ 45 h 144"/>
              <a:gd name="T18" fmla="*/ 48 w 210"/>
              <a:gd name="T19" fmla="*/ 69 h 144"/>
              <a:gd name="T20" fmla="*/ 53 w 210"/>
              <a:gd name="T21" fmla="*/ 81 h 144"/>
              <a:gd name="T22" fmla="*/ 54 w 210"/>
              <a:gd name="T23" fmla="*/ 89 h 144"/>
              <a:gd name="T24" fmla="*/ 41 w 210"/>
              <a:gd name="T25" fmla="*/ 101 h 144"/>
              <a:gd name="T26" fmla="*/ 1 w 210"/>
              <a:gd name="T27" fmla="*/ 122 h 144"/>
              <a:gd name="T28" fmla="*/ 147 w 210"/>
              <a:gd name="T29" fmla="*/ 144 h 144"/>
              <a:gd name="T30" fmla="*/ 130 w 210"/>
              <a:gd name="T31" fmla="*/ 111 h 144"/>
              <a:gd name="T32" fmla="*/ 155 w 210"/>
              <a:gd name="T33" fmla="*/ 103 h 144"/>
              <a:gd name="T34" fmla="*/ 146 w 210"/>
              <a:gd name="T35" fmla="*/ 95 h 144"/>
              <a:gd name="T36" fmla="*/ 146 w 210"/>
              <a:gd name="T37" fmla="*/ 88 h 144"/>
              <a:gd name="T38" fmla="*/ 150 w 210"/>
              <a:gd name="T39" fmla="*/ 79 h 144"/>
              <a:gd name="T40" fmla="*/ 152 w 210"/>
              <a:gd name="T41" fmla="*/ 67 h 144"/>
              <a:gd name="T42" fmla="*/ 151 w 210"/>
              <a:gd name="T43" fmla="*/ 54 h 144"/>
              <a:gd name="T44" fmla="*/ 147 w 210"/>
              <a:gd name="T45" fmla="*/ 39 h 144"/>
              <a:gd name="T46" fmla="*/ 142 w 210"/>
              <a:gd name="T47" fmla="*/ 36 h 144"/>
              <a:gd name="T48" fmla="*/ 111 w 210"/>
              <a:gd name="T49" fmla="*/ 63 h 144"/>
              <a:gd name="T50" fmla="*/ 113 w 210"/>
              <a:gd name="T51" fmla="*/ 80 h 144"/>
              <a:gd name="T52" fmla="*/ 116 w 210"/>
              <a:gd name="T53" fmla="*/ 89 h 144"/>
              <a:gd name="T54" fmla="*/ 117 w 210"/>
              <a:gd name="T55" fmla="*/ 95 h 144"/>
              <a:gd name="T56" fmla="*/ 122 w 210"/>
              <a:gd name="T57" fmla="*/ 104 h 144"/>
              <a:gd name="T58" fmla="*/ 136 w 210"/>
              <a:gd name="T59" fmla="*/ 109 h 144"/>
              <a:gd name="T60" fmla="*/ 151 w 210"/>
              <a:gd name="T61" fmla="*/ 121 h 144"/>
              <a:gd name="T62" fmla="*/ 151 w 210"/>
              <a:gd name="T63" fmla="*/ 130 h 144"/>
              <a:gd name="T64" fmla="*/ 184 w 210"/>
              <a:gd name="T65" fmla="*/ 134 h 144"/>
              <a:gd name="T66" fmla="*/ 171 w 210"/>
              <a:gd name="T67" fmla="*/ 110 h 144"/>
              <a:gd name="T68" fmla="*/ 201 w 210"/>
              <a:gd name="T69" fmla="*/ 108 h 144"/>
              <a:gd name="T70" fmla="*/ 186 w 210"/>
              <a:gd name="T71" fmla="*/ 102 h 144"/>
              <a:gd name="T72" fmla="*/ 181 w 210"/>
              <a:gd name="T73" fmla="*/ 97 h 144"/>
              <a:gd name="T74" fmla="*/ 184 w 210"/>
              <a:gd name="T75" fmla="*/ 88 h 144"/>
              <a:gd name="T76" fmla="*/ 187 w 210"/>
              <a:gd name="T77" fmla="*/ 83 h 144"/>
              <a:gd name="T78" fmla="*/ 186 w 210"/>
              <a:gd name="T79" fmla="*/ 76 h 144"/>
              <a:gd name="T80" fmla="*/ 186 w 210"/>
              <a:gd name="T81" fmla="*/ 61 h 144"/>
              <a:gd name="T82" fmla="*/ 182 w 210"/>
              <a:gd name="T83" fmla="*/ 58 h 144"/>
              <a:gd name="T84" fmla="*/ 165 w 210"/>
              <a:gd name="T85" fmla="*/ 57 h 144"/>
              <a:gd name="T86" fmla="*/ 158 w 210"/>
              <a:gd name="T87" fmla="*/ 79 h 144"/>
              <a:gd name="T88" fmla="*/ 162 w 210"/>
              <a:gd name="T89" fmla="*/ 87 h 144"/>
              <a:gd name="T90" fmla="*/ 165 w 210"/>
              <a:gd name="T91" fmla="*/ 97 h 144"/>
              <a:gd name="T92" fmla="*/ 161 w 210"/>
              <a:gd name="T93" fmla="*/ 102 h 144"/>
              <a:gd name="T94" fmla="*/ 173 w 210"/>
              <a:gd name="T95" fmla="*/ 107 h 144"/>
              <a:gd name="T96" fmla="*/ 187 w 210"/>
              <a:gd name="T97" fmla="*/ 117 h 144"/>
              <a:gd name="T98" fmla="*/ 187 w 210"/>
              <a:gd name="T99" fmla="*/ 118 h 144"/>
              <a:gd name="T100" fmla="*/ 187 w 210"/>
              <a:gd name="T101" fmla="*/ 125 h 144"/>
              <a:gd name="T102" fmla="*/ 210 w 210"/>
              <a:gd name="T103" fmla="*/ 11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0" h="144">
                <a:moveTo>
                  <a:pt x="130" y="111"/>
                </a:moveTo>
                <a:cubicBezTo>
                  <a:pt x="122" y="108"/>
                  <a:pt x="114" y="104"/>
                  <a:pt x="107" y="101"/>
                </a:cubicBezTo>
                <a:cubicBezTo>
                  <a:pt x="105" y="100"/>
                  <a:pt x="102" y="100"/>
                  <a:pt x="100" y="99"/>
                </a:cubicBezTo>
                <a:cubicBezTo>
                  <a:pt x="98" y="98"/>
                  <a:pt x="95" y="92"/>
                  <a:pt x="94" y="89"/>
                </a:cubicBezTo>
                <a:cubicBezTo>
                  <a:pt x="93" y="89"/>
                  <a:pt x="91" y="89"/>
                  <a:pt x="90" y="88"/>
                </a:cubicBezTo>
                <a:cubicBezTo>
                  <a:pt x="90" y="84"/>
                  <a:pt x="93" y="84"/>
                  <a:pt x="94" y="80"/>
                </a:cubicBezTo>
                <a:cubicBezTo>
                  <a:pt x="95" y="77"/>
                  <a:pt x="94" y="73"/>
                  <a:pt x="96" y="71"/>
                </a:cubicBezTo>
                <a:cubicBezTo>
                  <a:pt x="97" y="69"/>
                  <a:pt x="99" y="69"/>
                  <a:pt x="100" y="67"/>
                </a:cubicBezTo>
                <a:cubicBezTo>
                  <a:pt x="101" y="66"/>
                  <a:pt x="102" y="63"/>
                  <a:pt x="102" y="61"/>
                </a:cubicBezTo>
                <a:cubicBezTo>
                  <a:pt x="103" y="58"/>
                  <a:pt x="103" y="53"/>
                  <a:pt x="102" y="50"/>
                </a:cubicBezTo>
                <a:cubicBezTo>
                  <a:pt x="101" y="48"/>
                  <a:pt x="100" y="48"/>
                  <a:pt x="100" y="46"/>
                </a:cubicBezTo>
                <a:cubicBezTo>
                  <a:pt x="100" y="43"/>
                  <a:pt x="101" y="34"/>
                  <a:pt x="101" y="32"/>
                </a:cubicBezTo>
                <a:cubicBezTo>
                  <a:pt x="101" y="26"/>
                  <a:pt x="101" y="22"/>
                  <a:pt x="100" y="17"/>
                </a:cubicBezTo>
                <a:cubicBezTo>
                  <a:pt x="100" y="17"/>
                  <a:pt x="98" y="12"/>
                  <a:pt x="96" y="11"/>
                </a:cubicBezTo>
                <a:cubicBezTo>
                  <a:pt x="91" y="10"/>
                  <a:pt x="91" y="10"/>
                  <a:pt x="91" y="10"/>
                </a:cubicBezTo>
                <a:cubicBezTo>
                  <a:pt x="88" y="7"/>
                  <a:pt x="88" y="7"/>
                  <a:pt x="88" y="7"/>
                </a:cubicBezTo>
                <a:cubicBezTo>
                  <a:pt x="77" y="0"/>
                  <a:pt x="64" y="5"/>
                  <a:pt x="57" y="8"/>
                </a:cubicBezTo>
                <a:cubicBezTo>
                  <a:pt x="48" y="11"/>
                  <a:pt x="41" y="25"/>
                  <a:pt x="46" y="45"/>
                </a:cubicBezTo>
                <a:cubicBezTo>
                  <a:pt x="46" y="49"/>
                  <a:pt x="44" y="50"/>
                  <a:pt x="44" y="52"/>
                </a:cubicBezTo>
                <a:cubicBezTo>
                  <a:pt x="44" y="56"/>
                  <a:pt x="44" y="66"/>
                  <a:pt x="48" y="69"/>
                </a:cubicBezTo>
                <a:cubicBezTo>
                  <a:pt x="49" y="69"/>
                  <a:pt x="51" y="70"/>
                  <a:pt x="51" y="69"/>
                </a:cubicBezTo>
                <a:cubicBezTo>
                  <a:pt x="52" y="73"/>
                  <a:pt x="52" y="77"/>
                  <a:pt x="53" y="81"/>
                </a:cubicBezTo>
                <a:cubicBezTo>
                  <a:pt x="54" y="84"/>
                  <a:pt x="56" y="84"/>
                  <a:pt x="57" y="88"/>
                </a:cubicBezTo>
                <a:cubicBezTo>
                  <a:pt x="54" y="89"/>
                  <a:pt x="54" y="89"/>
                  <a:pt x="54" y="89"/>
                </a:cubicBezTo>
                <a:cubicBezTo>
                  <a:pt x="52" y="92"/>
                  <a:pt x="50" y="98"/>
                  <a:pt x="47" y="99"/>
                </a:cubicBezTo>
                <a:cubicBezTo>
                  <a:pt x="45" y="100"/>
                  <a:pt x="43" y="100"/>
                  <a:pt x="41" y="101"/>
                </a:cubicBezTo>
                <a:cubicBezTo>
                  <a:pt x="34" y="104"/>
                  <a:pt x="25" y="108"/>
                  <a:pt x="18" y="111"/>
                </a:cubicBezTo>
                <a:cubicBezTo>
                  <a:pt x="11" y="114"/>
                  <a:pt x="3" y="115"/>
                  <a:pt x="1" y="122"/>
                </a:cubicBezTo>
                <a:cubicBezTo>
                  <a:pt x="1" y="127"/>
                  <a:pt x="0" y="138"/>
                  <a:pt x="0" y="144"/>
                </a:cubicBezTo>
                <a:cubicBezTo>
                  <a:pt x="147" y="144"/>
                  <a:pt x="147" y="144"/>
                  <a:pt x="147" y="144"/>
                </a:cubicBezTo>
                <a:cubicBezTo>
                  <a:pt x="147" y="138"/>
                  <a:pt x="147" y="127"/>
                  <a:pt x="147" y="122"/>
                </a:cubicBezTo>
                <a:cubicBezTo>
                  <a:pt x="145" y="115"/>
                  <a:pt x="137" y="114"/>
                  <a:pt x="130" y="111"/>
                </a:cubicBezTo>
                <a:close/>
                <a:moveTo>
                  <a:pt x="171" y="110"/>
                </a:moveTo>
                <a:cubicBezTo>
                  <a:pt x="166" y="108"/>
                  <a:pt x="160" y="105"/>
                  <a:pt x="155" y="103"/>
                </a:cubicBezTo>
                <a:cubicBezTo>
                  <a:pt x="153" y="103"/>
                  <a:pt x="152" y="102"/>
                  <a:pt x="150" y="102"/>
                </a:cubicBezTo>
                <a:cubicBezTo>
                  <a:pt x="149" y="101"/>
                  <a:pt x="147" y="97"/>
                  <a:pt x="146" y="95"/>
                </a:cubicBezTo>
                <a:cubicBezTo>
                  <a:pt x="145" y="94"/>
                  <a:pt x="144" y="94"/>
                  <a:pt x="143" y="94"/>
                </a:cubicBezTo>
                <a:cubicBezTo>
                  <a:pt x="143" y="91"/>
                  <a:pt x="145" y="91"/>
                  <a:pt x="146" y="88"/>
                </a:cubicBezTo>
                <a:cubicBezTo>
                  <a:pt x="147" y="86"/>
                  <a:pt x="146" y="84"/>
                  <a:pt x="147" y="82"/>
                </a:cubicBezTo>
                <a:cubicBezTo>
                  <a:pt x="148" y="80"/>
                  <a:pt x="150" y="80"/>
                  <a:pt x="150" y="79"/>
                </a:cubicBezTo>
                <a:cubicBezTo>
                  <a:pt x="151" y="78"/>
                  <a:pt x="152" y="76"/>
                  <a:pt x="152" y="75"/>
                </a:cubicBezTo>
                <a:cubicBezTo>
                  <a:pt x="152" y="72"/>
                  <a:pt x="153" y="69"/>
                  <a:pt x="152" y="67"/>
                </a:cubicBezTo>
                <a:cubicBezTo>
                  <a:pt x="151" y="65"/>
                  <a:pt x="150" y="65"/>
                  <a:pt x="150" y="64"/>
                </a:cubicBezTo>
                <a:cubicBezTo>
                  <a:pt x="150" y="62"/>
                  <a:pt x="151" y="55"/>
                  <a:pt x="151" y="54"/>
                </a:cubicBezTo>
                <a:cubicBezTo>
                  <a:pt x="151" y="50"/>
                  <a:pt x="151" y="47"/>
                  <a:pt x="150" y="43"/>
                </a:cubicBezTo>
                <a:cubicBezTo>
                  <a:pt x="150" y="43"/>
                  <a:pt x="149" y="40"/>
                  <a:pt x="147" y="39"/>
                </a:cubicBezTo>
                <a:cubicBezTo>
                  <a:pt x="144" y="38"/>
                  <a:pt x="144" y="38"/>
                  <a:pt x="144" y="38"/>
                </a:cubicBezTo>
                <a:cubicBezTo>
                  <a:pt x="142" y="36"/>
                  <a:pt x="142" y="36"/>
                  <a:pt x="142" y="36"/>
                </a:cubicBezTo>
                <a:cubicBezTo>
                  <a:pt x="133" y="31"/>
                  <a:pt x="124" y="35"/>
                  <a:pt x="120" y="37"/>
                </a:cubicBezTo>
                <a:cubicBezTo>
                  <a:pt x="113" y="39"/>
                  <a:pt x="108" y="49"/>
                  <a:pt x="111" y="63"/>
                </a:cubicBezTo>
                <a:cubicBezTo>
                  <a:pt x="112" y="66"/>
                  <a:pt x="110" y="67"/>
                  <a:pt x="110" y="68"/>
                </a:cubicBezTo>
                <a:cubicBezTo>
                  <a:pt x="110" y="71"/>
                  <a:pt x="111" y="78"/>
                  <a:pt x="113" y="80"/>
                </a:cubicBezTo>
                <a:cubicBezTo>
                  <a:pt x="114" y="80"/>
                  <a:pt x="116" y="81"/>
                  <a:pt x="116" y="81"/>
                </a:cubicBezTo>
                <a:cubicBezTo>
                  <a:pt x="116" y="84"/>
                  <a:pt x="116" y="86"/>
                  <a:pt x="116" y="89"/>
                </a:cubicBezTo>
                <a:cubicBezTo>
                  <a:pt x="117" y="91"/>
                  <a:pt x="119" y="91"/>
                  <a:pt x="119" y="94"/>
                </a:cubicBezTo>
                <a:cubicBezTo>
                  <a:pt x="117" y="95"/>
                  <a:pt x="117" y="95"/>
                  <a:pt x="117" y="95"/>
                </a:cubicBezTo>
                <a:cubicBezTo>
                  <a:pt x="116" y="96"/>
                  <a:pt x="115" y="99"/>
                  <a:pt x="114" y="100"/>
                </a:cubicBezTo>
                <a:cubicBezTo>
                  <a:pt x="117" y="101"/>
                  <a:pt x="119" y="103"/>
                  <a:pt x="122" y="104"/>
                </a:cubicBezTo>
                <a:cubicBezTo>
                  <a:pt x="125" y="105"/>
                  <a:pt x="128" y="106"/>
                  <a:pt x="131" y="108"/>
                </a:cubicBezTo>
                <a:cubicBezTo>
                  <a:pt x="133" y="108"/>
                  <a:pt x="134" y="109"/>
                  <a:pt x="136" y="109"/>
                </a:cubicBezTo>
                <a:cubicBezTo>
                  <a:pt x="141" y="111"/>
                  <a:pt x="148" y="114"/>
                  <a:pt x="150" y="121"/>
                </a:cubicBezTo>
                <a:cubicBezTo>
                  <a:pt x="151" y="121"/>
                  <a:pt x="151" y="121"/>
                  <a:pt x="151" y="121"/>
                </a:cubicBezTo>
                <a:cubicBezTo>
                  <a:pt x="151" y="122"/>
                  <a:pt x="151" y="122"/>
                  <a:pt x="151" y="122"/>
                </a:cubicBezTo>
                <a:cubicBezTo>
                  <a:pt x="151" y="124"/>
                  <a:pt x="151" y="127"/>
                  <a:pt x="151" y="130"/>
                </a:cubicBezTo>
                <a:cubicBezTo>
                  <a:pt x="151" y="131"/>
                  <a:pt x="151" y="133"/>
                  <a:pt x="151" y="134"/>
                </a:cubicBezTo>
                <a:cubicBezTo>
                  <a:pt x="184" y="134"/>
                  <a:pt x="184" y="134"/>
                  <a:pt x="184" y="134"/>
                </a:cubicBezTo>
                <a:cubicBezTo>
                  <a:pt x="184" y="130"/>
                  <a:pt x="184" y="121"/>
                  <a:pt x="184" y="118"/>
                </a:cubicBezTo>
                <a:cubicBezTo>
                  <a:pt x="182" y="113"/>
                  <a:pt x="176" y="112"/>
                  <a:pt x="171" y="110"/>
                </a:cubicBezTo>
                <a:close/>
                <a:moveTo>
                  <a:pt x="210" y="113"/>
                </a:moveTo>
                <a:cubicBezTo>
                  <a:pt x="208" y="110"/>
                  <a:pt x="204" y="109"/>
                  <a:pt x="201" y="108"/>
                </a:cubicBezTo>
                <a:cubicBezTo>
                  <a:pt x="197" y="106"/>
                  <a:pt x="193" y="105"/>
                  <a:pt x="190" y="103"/>
                </a:cubicBezTo>
                <a:cubicBezTo>
                  <a:pt x="188" y="103"/>
                  <a:pt x="187" y="103"/>
                  <a:pt x="186" y="102"/>
                </a:cubicBezTo>
                <a:cubicBezTo>
                  <a:pt x="185" y="101"/>
                  <a:pt x="184" y="99"/>
                  <a:pt x="183" y="97"/>
                </a:cubicBezTo>
                <a:cubicBezTo>
                  <a:pt x="183" y="97"/>
                  <a:pt x="182" y="97"/>
                  <a:pt x="181" y="97"/>
                </a:cubicBezTo>
                <a:cubicBezTo>
                  <a:pt x="181" y="95"/>
                  <a:pt x="183" y="95"/>
                  <a:pt x="183" y="93"/>
                </a:cubicBezTo>
                <a:cubicBezTo>
                  <a:pt x="184" y="91"/>
                  <a:pt x="183" y="89"/>
                  <a:pt x="184" y="88"/>
                </a:cubicBezTo>
                <a:cubicBezTo>
                  <a:pt x="185" y="87"/>
                  <a:pt x="186" y="87"/>
                  <a:pt x="186" y="86"/>
                </a:cubicBezTo>
                <a:cubicBezTo>
                  <a:pt x="187" y="86"/>
                  <a:pt x="187" y="84"/>
                  <a:pt x="187" y="83"/>
                </a:cubicBezTo>
                <a:cubicBezTo>
                  <a:pt x="188" y="82"/>
                  <a:pt x="188" y="79"/>
                  <a:pt x="187" y="78"/>
                </a:cubicBezTo>
                <a:cubicBezTo>
                  <a:pt x="187" y="77"/>
                  <a:pt x="186" y="77"/>
                  <a:pt x="186" y="76"/>
                </a:cubicBezTo>
                <a:cubicBezTo>
                  <a:pt x="186" y="74"/>
                  <a:pt x="187" y="70"/>
                  <a:pt x="187" y="69"/>
                </a:cubicBezTo>
                <a:cubicBezTo>
                  <a:pt x="187" y="66"/>
                  <a:pt x="187" y="64"/>
                  <a:pt x="186" y="61"/>
                </a:cubicBezTo>
                <a:cubicBezTo>
                  <a:pt x="186" y="61"/>
                  <a:pt x="185" y="59"/>
                  <a:pt x="184" y="58"/>
                </a:cubicBezTo>
                <a:cubicBezTo>
                  <a:pt x="182" y="58"/>
                  <a:pt x="182" y="58"/>
                  <a:pt x="182" y="58"/>
                </a:cubicBezTo>
                <a:cubicBezTo>
                  <a:pt x="180" y="57"/>
                  <a:pt x="180" y="57"/>
                  <a:pt x="180" y="57"/>
                </a:cubicBezTo>
                <a:cubicBezTo>
                  <a:pt x="175" y="53"/>
                  <a:pt x="168" y="55"/>
                  <a:pt x="165" y="57"/>
                </a:cubicBezTo>
                <a:cubicBezTo>
                  <a:pt x="160" y="58"/>
                  <a:pt x="157" y="65"/>
                  <a:pt x="159" y="75"/>
                </a:cubicBezTo>
                <a:cubicBezTo>
                  <a:pt x="160" y="77"/>
                  <a:pt x="158" y="78"/>
                  <a:pt x="158" y="79"/>
                </a:cubicBezTo>
                <a:cubicBezTo>
                  <a:pt x="158" y="81"/>
                  <a:pt x="159" y="86"/>
                  <a:pt x="160" y="87"/>
                </a:cubicBezTo>
                <a:cubicBezTo>
                  <a:pt x="161" y="87"/>
                  <a:pt x="162" y="87"/>
                  <a:pt x="162" y="87"/>
                </a:cubicBezTo>
                <a:cubicBezTo>
                  <a:pt x="162" y="89"/>
                  <a:pt x="162" y="91"/>
                  <a:pt x="163" y="93"/>
                </a:cubicBezTo>
                <a:cubicBezTo>
                  <a:pt x="163" y="95"/>
                  <a:pt x="164" y="95"/>
                  <a:pt x="165" y="97"/>
                </a:cubicBezTo>
                <a:cubicBezTo>
                  <a:pt x="163" y="97"/>
                  <a:pt x="163" y="97"/>
                  <a:pt x="163" y="97"/>
                </a:cubicBezTo>
                <a:cubicBezTo>
                  <a:pt x="163" y="98"/>
                  <a:pt x="162" y="101"/>
                  <a:pt x="161" y="102"/>
                </a:cubicBezTo>
                <a:cubicBezTo>
                  <a:pt x="162" y="103"/>
                  <a:pt x="164" y="103"/>
                  <a:pt x="166" y="104"/>
                </a:cubicBezTo>
                <a:cubicBezTo>
                  <a:pt x="168" y="105"/>
                  <a:pt x="171" y="106"/>
                  <a:pt x="173" y="107"/>
                </a:cubicBezTo>
                <a:cubicBezTo>
                  <a:pt x="174" y="107"/>
                  <a:pt x="175" y="108"/>
                  <a:pt x="176" y="108"/>
                </a:cubicBezTo>
                <a:cubicBezTo>
                  <a:pt x="180" y="110"/>
                  <a:pt x="185" y="111"/>
                  <a:pt x="187" y="117"/>
                </a:cubicBezTo>
                <a:cubicBezTo>
                  <a:pt x="187" y="117"/>
                  <a:pt x="187" y="117"/>
                  <a:pt x="187" y="117"/>
                </a:cubicBezTo>
                <a:cubicBezTo>
                  <a:pt x="187" y="118"/>
                  <a:pt x="187" y="118"/>
                  <a:pt x="187" y="118"/>
                </a:cubicBezTo>
                <a:cubicBezTo>
                  <a:pt x="187" y="119"/>
                  <a:pt x="187" y="121"/>
                  <a:pt x="187" y="124"/>
                </a:cubicBezTo>
                <a:cubicBezTo>
                  <a:pt x="187" y="124"/>
                  <a:pt x="187" y="124"/>
                  <a:pt x="187" y="125"/>
                </a:cubicBezTo>
                <a:cubicBezTo>
                  <a:pt x="210" y="125"/>
                  <a:pt x="210" y="125"/>
                  <a:pt x="210" y="125"/>
                </a:cubicBezTo>
                <a:cubicBezTo>
                  <a:pt x="210" y="121"/>
                  <a:pt x="210" y="116"/>
                  <a:pt x="210" y="1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 dirty="0"/>
          </a:p>
        </p:txBody>
      </p:sp>
      <p:sp>
        <p:nvSpPr>
          <p:cNvPr id="33" name="Freeform 1512"/>
          <p:cNvSpPr>
            <a:spLocks noEditPoints="1"/>
          </p:cNvSpPr>
          <p:nvPr/>
        </p:nvSpPr>
        <p:spPr bwMode="auto">
          <a:xfrm>
            <a:off x="4900958" y="3188985"/>
            <a:ext cx="506016" cy="540544"/>
          </a:xfrm>
          <a:custGeom>
            <a:avLst/>
            <a:gdLst>
              <a:gd name="T0" fmla="*/ 180 w 180"/>
              <a:gd name="T1" fmla="*/ 67 h 192"/>
              <a:gd name="T2" fmla="*/ 179 w 180"/>
              <a:gd name="T3" fmla="*/ 64 h 192"/>
              <a:gd name="T4" fmla="*/ 178 w 180"/>
              <a:gd name="T5" fmla="*/ 63 h 192"/>
              <a:gd name="T6" fmla="*/ 91 w 180"/>
              <a:gd name="T7" fmla="*/ 1 h 192"/>
              <a:gd name="T8" fmla="*/ 89 w 180"/>
              <a:gd name="T9" fmla="*/ 1 h 192"/>
              <a:gd name="T10" fmla="*/ 40 w 180"/>
              <a:gd name="T11" fmla="*/ 0 h 192"/>
              <a:gd name="T12" fmla="*/ 37 w 180"/>
              <a:gd name="T13" fmla="*/ 2 h 192"/>
              <a:gd name="T14" fmla="*/ 38 w 180"/>
              <a:gd name="T15" fmla="*/ 6 h 192"/>
              <a:gd name="T16" fmla="*/ 60 w 180"/>
              <a:gd name="T17" fmla="*/ 22 h 192"/>
              <a:gd name="T18" fmla="*/ 50 w 180"/>
              <a:gd name="T19" fmla="*/ 30 h 192"/>
              <a:gd name="T20" fmla="*/ 49 w 180"/>
              <a:gd name="T21" fmla="*/ 30 h 192"/>
              <a:gd name="T22" fmla="*/ 1 w 180"/>
              <a:gd name="T23" fmla="*/ 64 h 192"/>
              <a:gd name="T24" fmla="*/ 0 w 180"/>
              <a:gd name="T25" fmla="*/ 67 h 192"/>
              <a:gd name="T26" fmla="*/ 0 w 180"/>
              <a:gd name="T27" fmla="*/ 67 h 192"/>
              <a:gd name="T28" fmla="*/ 0 w 180"/>
              <a:gd name="T29" fmla="*/ 67 h 192"/>
              <a:gd name="T30" fmla="*/ 0 w 180"/>
              <a:gd name="T31" fmla="*/ 127 h 192"/>
              <a:gd name="T32" fmla="*/ 1 w 180"/>
              <a:gd name="T33" fmla="*/ 130 h 192"/>
              <a:gd name="T34" fmla="*/ 88 w 180"/>
              <a:gd name="T35" fmla="*/ 192 h 192"/>
              <a:gd name="T36" fmla="*/ 88 w 180"/>
              <a:gd name="T37" fmla="*/ 192 h 192"/>
              <a:gd name="T38" fmla="*/ 88 w 180"/>
              <a:gd name="T39" fmla="*/ 192 h 192"/>
              <a:gd name="T40" fmla="*/ 90 w 180"/>
              <a:gd name="T41" fmla="*/ 192 h 192"/>
              <a:gd name="T42" fmla="*/ 92 w 180"/>
              <a:gd name="T43" fmla="*/ 192 h 192"/>
              <a:gd name="T44" fmla="*/ 179 w 180"/>
              <a:gd name="T45" fmla="*/ 130 h 192"/>
              <a:gd name="T46" fmla="*/ 180 w 180"/>
              <a:gd name="T47" fmla="*/ 127 h 192"/>
              <a:gd name="T48" fmla="*/ 180 w 180"/>
              <a:gd name="T49" fmla="*/ 67 h 192"/>
              <a:gd name="T50" fmla="*/ 180 w 180"/>
              <a:gd name="T51" fmla="*/ 67 h 192"/>
              <a:gd name="T52" fmla="*/ 51 w 180"/>
              <a:gd name="T53" fmla="*/ 7 h 192"/>
              <a:gd name="T54" fmla="*/ 88 w 180"/>
              <a:gd name="T55" fmla="*/ 8 h 192"/>
              <a:gd name="T56" fmla="*/ 165 w 180"/>
              <a:gd name="T57" fmla="*/ 62 h 192"/>
              <a:gd name="T58" fmla="*/ 128 w 180"/>
              <a:gd name="T59" fmla="*/ 61 h 192"/>
              <a:gd name="T60" fmla="*/ 51 w 180"/>
              <a:gd name="T61" fmla="*/ 7 h 192"/>
              <a:gd name="T62" fmla="*/ 86 w 180"/>
              <a:gd name="T63" fmla="*/ 182 h 192"/>
              <a:gd name="T64" fmla="*/ 7 w 180"/>
              <a:gd name="T65" fmla="*/ 126 h 192"/>
              <a:gd name="T66" fmla="*/ 7 w 180"/>
              <a:gd name="T67" fmla="*/ 74 h 192"/>
              <a:gd name="T68" fmla="*/ 86 w 180"/>
              <a:gd name="T69" fmla="*/ 131 h 192"/>
              <a:gd name="T70" fmla="*/ 86 w 180"/>
              <a:gd name="T71" fmla="*/ 182 h 192"/>
              <a:gd name="T72" fmla="*/ 90 w 180"/>
              <a:gd name="T73" fmla="*/ 124 h 192"/>
              <a:gd name="T74" fmla="*/ 9 w 180"/>
              <a:gd name="T75" fmla="*/ 67 h 192"/>
              <a:gd name="T76" fmla="*/ 48 w 180"/>
              <a:gd name="T77" fmla="*/ 39 h 192"/>
              <a:gd name="T78" fmla="*/ 129 w 180"/>
              <a:gd name="T79" fmla="*/ 96 h 192"/>
              <a:gd name="T80" fmla="*/ 90 w 180"/>
              <a:gd name="T81" fmla="*/ 124 h 192"/>
              <a:gd name="T82" fmla="*/ 173 w 180"/>
              <a:gd name="T83" fmla="*/ 126 h 192"/>
              <a:gd name="T84" fmla="*/ 94 w 180"/>
              <a:gd name="T85" fmla="*/ 182 h 192"/>
              <a:gd name="T86" fmla="*/ 94 w 180"/>
              <a:gd name="T87" fmla="*/ 131 h 192"/>
              <a:gd name="T88" fmla="*/ 173 w 180"/>
              <a:gd name="T89" fmla="*/ 74 h 192"/>
              <a:gd name="T90" fmla="*/ 173 w 180"/>
              <a:gd name="T91" fmla="*/ 126 h 192"/>
              <a:gd name="T92" fmla="*/ 75 w 180"/>
              <a:gd name="T93" fmla="*/ 135 h 192"/>
              <a:gd name="T94" fmla="*/ 14 w 180"/>
              <a:gd name="T95" fmla="*/ 92 h 192"/>
              <a:gd name="T96" fmla="*/ 14 w 180"/>
              <a:gd name="T97" fmla="*/ 119 h 192"/>
              <a:gd name="T98" fmla="*/ 75 w 180"/>
              <a:gd name="T99" fmla="*/ 162 h 192"/>
              <a:gd name="T100" fmla="*/ 75 w 180"/>
              <a:gd name="T101" fmla="*/ 135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0" h="192">
                <a:moveTo>
                  <a:pt x="180" y="67"/>
                </a:moveTo>
                <a:cubicBezTo>
                  <a:pt x="180" y="66"/>
                  <a:pt x="180" y="65"/>
                  <a:pt x="179" y="64"/>
                </a:cubicBezTo>
                <a:cubicBezTo>
                  <a:pt x="179" y="64"/>
                  <a:pt x="179" y="63"/>
                  <a:pt x="178" y="63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0"/>
                  <a:pt x="37" y="1"/>
                  <a:pt x="37" y="2"/>
                </a:cubicBezTo>
                <a:cubicBezTo>
                  <a:pt x="36" y="3"/>
                  <a:pt x="37" y="5"/>
                  <a:pt x="38" y="6"/>
                </a:cubicBezTo>
                <a:cubicBezTo>
                  <a:pt x="60" y="22"/>
                  <a:pt x="60" y="22"/>
                  <a:pt x="60" y="22"/>
                </a:cubicBezTo>
                <a:cubicBezTo>
                  <a:pt x="50" y="30"/>
                  <a:pt x="50" y="30"/>
                  <a:pt x="50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1" y="64"/>
                  <a:pt x="1" y="64"/>
                  <a:pt x="1" y="64"/>
                </a:cubicBezTo>
                <a:cubicBezTo>
                  <a:pt x="0" y="65"/>
                  <a:pt x="0" y="66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127"/>
                  <a:pt x="0" y="127"/>
                  <a:pt x="0" y="127"/>
                </a:cubicBezTo>
                <a:cubicBezTo>
                  <a:pt x="1" y="130"/>
                  <a:pt x="1" y="130"/>
                  <a:pt x="1" y="130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9" y="192"/>
                  <a:pt x="90" y="192"/>
                  <a:pt x="90" y="192"/>
                </a:cubicBezTo>
                <a:cubicBezTo>
                  <a:pt x="91" y="192"/>
                  <a:pt x="92" y="192"/>
                  <a:pt x="92" y="192"/>
                </a:cubicBezTo>
                <a:cubicBezTo>
                  <a:pt x="179" y="130"/>
                  <a:pt x="179" y="130"/>
                  <a:pt x="179" y="130"/>
                </a:cubicBezTo>
                <a:cubicBezTo>
                  <a:pt x="180" y="130"/>
                  <a:pt x="180" y="129"/>
                  <a:pt x="180" y="127"/>
                </a:cubicBezTo>
                <a:cubicBezTo>
                  <a:pt x="180" y="67"/>
                  <a:pt x="180" y="67"/>
                  <a:pt x="180" y="67"/>
                </a:cubicBezTo>
                <a:cubicBezTo>
                  <a:pt x="180" y="67"/>
                  <a:pt x="180" y="67"/>
                  <a:pt x="180" y="67"/>
                </a:cubicBezTo>
                <a:close/>
                <a:moveTo>
                  <a:pt x="51" y="7"/>
                </a:moveTo>
                <a:cubicBezTo>
                  <a:pt x="88" y="8"/>
                  <a:pt x="88" y="8"/>
                  <a:pt x="88" y="8"/>
                </a:cubicBezTo>
                <a:cubicBezTo>
                  <a:pt x="165" y="62"/>
                  <a:pt x="165" y="62"/>
                  <a:pt x="165" y="62"/>
                </a:cubicBezTo>
                <a:cubicBezTo>
                  <a:pt x="128" y="61"/>
                  <a:pt x="128" y="61"/>
                  <a:pt x="128" y="61"/>
                </a:cubicBezTo>
                <a:lnTo>
                  <a:pt x="51" y="7"/>
                </a:lnTo>
                <a:close/>
                <a:moveTo>
                  <a:pt x="86" y="182"/>
                </a:moveTo>
                <a:cubicBezTo>
                  <a:pt x="7" y="126"/>
                  <a:pt x="7" y="126"/>
                  <a:pt x="7" y="126"/>
                </a:cubicBezTo>
                <a:cubicBezTo>
                  <a:pt x="7" y="74"/>
                  <a:pt x="7" y="74"/>
                  <a:pt x="7" y="74"/>
                </a:cubicBezTo>
                <a:cubicBezTo>
                  <a:pt x="86" y="131"/>
                  <a:pt x="86" y="131"/>
                  <a:pt x="86" y="131"/>
                </a:cubicBezTo>
                <a:lnTo>
                  <a:pt x="86" y="182"/>
                </a:lnTo>
                <a:close/>
                <a:moveTo>
                  <a:pt x="90" y="124"/>
                </a:moveTo>
                <a:cubicBezTo>
                  <a:pt x="9" y="67"/>
                  <a:pt x="9" y="67"/>
                  <a:pt x="9" y="67"/>
                </a:cubicBezTo>
                <a:cubicBezTo>
                  <a:pt x="48" y="39"/>
                  <a:pt x="48" y="39"/>
                  <a:pt x="48" y="39"/>
                </a:cubicBezTo>
                <a:cubicBezTo>
                  <a:pt x="129" y="96"/>
                  <a:pt x="129" y="96"/>
                  <a:pt x="129" y="96"/>
                </a:cubicBezTo>
                <a:lnTo>
                  <a:pt x="90" y="124"/>
                </a:lnTo>
                <a:close/>
                <a:moveTo>
                  <a:pt x="173" y="126"/>
                </a:moveTo>
                <a:cubicBezTo>
                  <a:pt x="94" y="182"/>
                  <a:pt x="94" y="182"/>
                  <a:pt x="94" y="182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73" y="74"/>
                  <a:pt x="173" y="74"/>
                  <a:pt x="173" y="74"/>
                </a:cubicBezTo>
                <a:lnTo>
                  <a:pt x="173" y="126"/>
                </a:lnTo>
                <a:close/>
                <a:moveTo>
                  <a:pt x="75" y="135"/>
                </a:moveTo>
                <a:cubicBezTo>
                  <a:pt x="14" y="92"/>
                  <a:pt x="14" y="92"/>
                  <a:pt x="14" y="92"/>
                </a:cubicBezTo>
                <a:cubicBezTo>
                  <a:pt x="14" y="119"/>
                  <a:pt x="14" y="119"/>
                  <a:pt x="14" y="119"/>
                </a:cubicBezTo>
                <a:cubicBezTo>
                  <a:pt x="75" y="162"/>
                  <a:pt x="75" y="162"/>
                  <a:pt x="75" y="162"/>
                </a:cubicBezTo>
                <a:lnTo>
                  <a:pt x="75" y="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 dirty="0"/>
          </a:p>
        </p:txBody>
      </p:sp>
      <p:sp>
        <p:nvSpPr>
          <p:cNvPr id="34" name="矩形 33"/>
          <p:cNvSpPr/>
          <p:nvPr/>
        </p:nvSpPr>
        <p:spPr>
          <a:xfrm>
            <a:off x="1891105" y="1838295"/>
            <a:ext cx="2374330" cy="5078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564059" y="1604460"/>
            <a:ext cx="1422180" cy="203784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350" dirty="0"/>
              <a:t>在此添加关键字</a:t>
            </a:r>
            <a:endParaRPr lang="zh-CN" altLang="en-US" sz="1350" dirty="0"/>
          </a:p>
        </p:txBody>
      </p:sp>
      <p:sp>
        <p:nvSpPr>
          <p:cNvPr id="36" name="矩形 35"/>
          <p:cNvSpPr/>
          <p:nvPr/>
        </p:nvSpPr>
        <p:spPr>
          <a:xfrm>
            <a:off x="5539784" y="1838295"/>
            <a:ext cx="2374330" cy="5078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569472" y="3052470"/>
            <a:ext cx="1422180" cy="203784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350" dirty="0"/>
              <a:t>在此添加关键字</a:t>
            </a:r>
            <a:endParaRPr lang="zh-CN" altLang="en-US" sz="1350" dirty="0"/>
          </a:p>
        </p:txBody>
      </p:sp>
      <p:sp>
        <p:nvSpPr>
          <p:cNvPr id="38" name="矩形 37"/>
          <p:cNvSpPr/>
          <p:nvPr/>
        </p:nvSpPr>
        <p:spPr>
          <a:xfrm>
            <a:off x="5545197" y="3286305"/>
            <a:ext cx="2374330" cy="5078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901838" y="3078232"/>
            <a:ext cx="1422180" cy="203784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350" dirty="0"/>
              <a:t>在此添加关键字</a:t>
            </a:r>
            <a:endParaRPr lang="zh-CN" altLang="en-US" sz="1350" dirty="0"/>
          </a:p>
        </p:txBody>
      </p:sp>
      <p:sp>
        <p:nvSpPr>
          <p:cNvPr id="40" name="矩形 39"/>
          <p:cNvSpPr/>
          <p:nvPr/>
        </p:nvSpPr>
        <p:spPr>
          <a:xfrm>
            <a:off x="1877563" y="3312066"/>
            <a:ext cx="2374330" cy="5078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6342333" y="1279368"/>
            <a:ext cx="2430301" cy="16125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8800" y="1279368"/>
            <a:ext cx="2432432" cy="1620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460567" y="1279368"/>
            <a:ext cx="2432432" cy="162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78800" y="2891905"/>
            <a:ext cx="351000" cy="351000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929800" y="2891904"/>
            <a:ext cx="2081432" cy="351000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350" dirty="0"/>
              <a:t>在此添加关键字</a:t>
            </a:r>
            <a:endParaRPr lang="zh-CN" altLang="en-US" sz="1350" dirty="0"/>
          </a:p>
        </p:txBody>
      </p:sp>
      <p:sp>
        <p:nvSpPr>
          <p:cNvPr id="11" name="Freeform 1102"/>
          <p:cNvSpPr>
            <a:spLocks noChangeAspect="1" noEditPoints="1"/>
          </p:cNvSpPr>
          <p:nvPr/>
        </p:nvSpPr>
        <p:spPr bwMode="auto">
          <a:xfrm>
            <a:off x="619301" y="2932404"/>
            <a:ext cx="270000" cy="270000"/>
          </a:xfrm>
          <a:custGeom>
            <a:avLst/>
            <a:gdLst>
              <a:gd name="T0" fmla="*/ 73 w 146"/>
              <a:gd name="T1" fmla="*/ 0 h 146"/>
              <a:gd name="T2" fmla="*/ 0 w 146"/>
              <a:gd name="T3" fmla="*/ 73 h 146"/>
              <a:gd name="T4" fmla="*/ 73 w 146"/>
              <a:gd name="T5" fmla="*/ 146 h 146"/>
              <a:gd name="T6" fmla="*/ 146 w 146"/>
              <a:gd name="T7" fmla="*/ 73 h 146"/>
              <a:gd name="T8" fmla="*/ 73 w 146"/>
              <a:gd name="T9" fmla="*/ 0 h 146"/>
              <a:gd name="T10" fmla="*/ 104 w 146"/>
              <a:gd name="T11" fmla="*/ 119 h 146"/>
              <a:gd name="T12" fmla="*/ 73 w 146"/>
              <a:gd name="T13" fmla="*/ 100 h 146"/>
              <a:gd name="T14" fmla="*/ 42 w 146"/>
              <a:gd name="T15" fmla="*/ 119 h 146"/>
              <a:gd name="T16" fmla="*/ 50 w 146"/>
              <a:gd name="T17" fmla="*/ 83 h 146"/>
              <a:gd name="T18" fmla="*/ 22 w 146"/>
              <a:gd name="T19" fmla="*/ 59 h 146"/>
              <a:gd name="T20" fmla="*/ 59 w 146"/>
              <a:gd name="T21" fmla="*/ 56 h 146"/>
              <a:gd name="T22" fmla="*/ 73 w 146"/>
              <a:gd name="T23" fmla="*/ 22 h 146"/>
              <a:gd name="T24" fmla="*/ 87 w 146"/>
              <a:gd name="T25" fmla="*/ 56 h 146"/>
              <a:gd name="T26" fmla="*/ 124 w 146"/>
              <a:gd name="T27" fmla="*/ 59 h 146"/>
              <a:gd name="T28" fmla="*/ 96 w 146"/>
              <a:gd name="T29" fmla="*/ 83 h 146"/>
              <a:gd name="T30" fmla="*/ 104 w 146"/>
              <a:gd name="T31" fmla="*/ 11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" h="146"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3"/>
                  <a:pt x="33" y="146"/>
                  <a:pt x="73" y="146"/>
                </a:cubicBezTo>
                <a:cubicBezTo>
                  <a:pt x="113" y="146"/>
                  <a:pt x="146" y="113"/>
                  <a:pt x="146" y="73"/>
                </a:cubicBezTo>
                <a:cubicBezTo>
                  <a:pt x="146" y="33"/>
                  <a:pt x="113" y="0"/>
                  <a:pt x="73" y="0"/>
                </a:cubicBezTo>
                <a:close/>
                <a:moveTo>
                  <a:pt x="104" y="119"/>
                </a:moveTo>
                <a:cubicBezTo>
                  <a:pt x="73" y="100"/>
                  <a:pt x="73" y="100"/>
                  <a:pt x="73" y="100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83"/>
                  <a:pt x="50" y="83"/>
                  <a:pt x="50" y="83"/>
                </a:cubicBezTo>
                <a:cubicBezTo>
                  <a:pt x="22" y="59"/>
                  <a:pt x="22" y="59"/>
                  <a:pt x="22" y="59"/>
                </a:cubicBezTo>
                <a:cubicBezTo>
                  <a:pt x="59" y="56"/>
                  <a:pt x="59" y="56"/>
                  <a:pt x="59" y="56"/>
                </a:cubicBezTo>
                <a:cubicBezTo>
                  <a:pt x="73" y="22"/>
                  <a:pt x="73" y="22"/>
                  <a:pt x="73" y="22"/>
                </a:cubicBezTo>
                <a:cubicBezTo>
                  <a:pt x="87" y="56"/>
                  <a:pt x="87" y="56"/>
                  <a:pt x="87" y="56"/>
                </a:cubicBezTo>
                <a:cubicBezTo>
                  <a:pt x="124" y="59"/>
                  <a:pt x="124" y="59"/>
                  <a:pt x="124" y="59"/>
                </a:cubicBezTo>
                <a:cubicBezTo>
                  <a:pt x="96" y="83"/>
                  <a:pt x="96" y="83"/>
                  <a:pt x="96" y="83"/>
                </a:cubicBezTo>
                <a:lnTo>
                  <a:pt x="104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sp>
        <p:nvSpPr>
          <p:cNvPr id="12" name="矩形 11"/>
          <p:cNvSpPr/>
          <p:nvPr/>
        </p:nvSpPr>
        <p:spPr>
          <a:xfrm>
            <a:off x="3460566" y="2891905"/>
            <a:ext cx="351000" cy="351000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/>
        </p:nvSpPr>
        <p:spPr>
          <a:xfrm>
            <a:off x="3811567" y="2891904"/>
            <a:ext cx="2081432" cy="351000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350" dirty="0"/>
              <a:t>在此添加关键字</a:t>
            </a:r>
            <a:endParaRPr lang="zh-CN" altLang="en-US" sz="1350" dirty="0"/>
          </a:p>
        </p:txBody>
      </p:sp>
      <p:sp>
        <p:nvSpPr>
          <p:cNvPr id="14" name="矩形 13"/>
          <p:cNvSpPr/>
          <p:nvPr/>
        </p:nvSpPr>
        <p:spPr>
          <a:xfrm>
            <a:off x="6340201" y="2891905"/>
            <a:ext cx="351000" cy="351000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矩形 14"/>
          <p:cNvSpPr/>
          <p:nvPr/>
        </p:nvSpPr>
        <p:spPr>
          <a:xfrm>
            <a:off x="6691201" y="2891904"/>
            <a:ext cx="2081432" cy="351000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350" dirty="0"/>
              <a:t>在此添加关键字</a:t>
            </a:r>
            <a:endParaRPr lang="zh-CN" altLang="en-US" sz="1350" dirty="0"/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6380304" y="2932404"/>
            <a:ext cx="270794" cy="270000"/>
            <a:chOff x="4351844" y="5426076"/>
            <a:chExt cx="541338" cy="539750"/>
          </a:xfrm>
          <a:solidFill>
            <a:schemeClr val="bg1"/>
          </a:solidFill>
        </p:grpSpPr>
        <p:sp>
          <p:nvSpPr>
            <p:cNvPr id="17" name="Freeform 1104"/>
            <p:cNvSpPr>
              <a:spLocks noEditPoints="1"/>
            </p:cNvSpPr>
            <p:nvPr/>
          </p:nvSpPr>
          <p:spPr bwMode="auto">
            <a:xfrm>
              <a:off x="4351844" y="5426076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0 w 144"/>
                <a:gd name="T11" fmla="*/ 91 h 144"/>
                <a:gd name="T12" fmla="*/ 108 w 144"/>
                <a:gd name="T13" fmla="*/ 93 h 144"/>
                <a:gd name="T14" fmla="*/ 84 w 144"/>
                <a:gd name="T15" fmla="*/ 93 h 144"/>
                <a:gd name="T16" fmla="*/ 84 w 144"/>
                <a:gd name="T17" fmla="*/ 100 h 144"/>
                <a:gd name="T18" fmla="*/ 101 w 144"/>
                <a:gd name="T19" fmla="*/ 100 h 144"/>
                <a:gd name="T20" fmla="*/ 103 w 144"/>
                <a:gd name="T21" fmla="*/ 102 h 144"/>
                <a:gd name="T22" fmla="*/ 103 w 144"/>
                <a:gd name="T23" fmla="*/ 108 h 144"/>
                <a:gd name="T24" fmla="*/ 101 w 144"/>
                <a:gd name="T25" fmla="*/ 110 h 144"/>
                <a:gd name="T26" fmla="*/ 43 w 144"/>
                <a:gd name="T27" fmla="*/ 110 h 144"/>
                <a:gd name="T28" fmla="*/ 41 w 144"/>
                <a:gd name="T29" fmla="*/ 108 h 144"/>
                <a:gd name="T30" fmla="*/ 41 w 144"/>
                <a:gd name="T31" fmla="*/ 102 h 144"/>
                <a:gd name="T32" fmla="*/ 43 w 144"/>
                <a:gd name="T33" fmla="*/ 100 h 144"/>
                <a:gd name="T34" fmla="*/ 60 w 144"/>
                <a:gd name="T35" fmla="*/ 100 h 144"/>
                <a:gd name="T36" fmla="*/ 60 w 144"/>
                <a:gd name="T37" fmla="*/ 93 h 144"/>
                <a:gd name="T38" fmla="*/ 36 w 144"/>
                <a:gd name="T39" fmla="*/ 93 h 144"/>
                <a:gd name="T40" fmla="*/ 34 w 144"/>
                <a:gd name="T41" fmla="*/ 91 h 144"/>
                <a:gd name="T42" fmla="*/ 34 w 144"/>
                <a:gd name="T43" fmla="*/ 37 h 144"/>
                <a:gd name="T44" fmla="*/ 36 w 144"/>
                <a:gd name="T45" fmla="*/ 35 h 144"/>
                <a:gd name="T46" fmla="*/ 108 w 144"/>
                <a:gd name="T47" fmla="*/ 35 h 144"/>
                <a:gd name="T48" fmla="*/ 110 w 144"/>
                <a:gd name="T49" fmla="*/ 37 h 144"/>
                <a:gd name="T50" fmla="*/ 110 w 144"/>
                <a:gd name="T51" fmla="*/ 9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0" y="91"/>
                  </a:moveTo>
                  <a:cubicBezTo>
                    <a:pt x="110" y="92"/>
                    <a:pt x="109" y="93"/>
                    <a:pt x="108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1" y="100"/>
                    <a:pt x="101" y="100"/>
                    <a:pt x="101" y="100"/>
                  </a:cubicBezTo>
                  <a:cubicBezTo>
                    <a:pt x="102" y="100"/>
                    <a:pt x="103" y="101"/>
                    <a:pt x="103" y="102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3" y="109"/>
                    <a:pt x="102" y="110"/>
                    <a:pt x="101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1" y="109"/>
                    <a:pt x="41" y="108"/>
                  </a:cubicBezTo>
                  <a:cubicBezTo>
                    <a:pt x="41" y="102"/>
                    <a:pt x="41" y="102"/>
                    <a:pt x="41" y="102"/>
                  </a:cubicBezTo>
                  <a:cubicBezTo>
                    <a:pt x="41" y="101"/>
                    <a:pt x="42" y="100"/>
                    <a:pt x="43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5" y="93"/>
                    <a:pt x="34" y="92"/>
                    <a:pt x="34" y="91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6"/>
                    <a:pt x="35" y="35"/>
                    <a:pt x="36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10" y="36"/>
                    <a:pt x="110" y="37"/>
                  </a:cubicBezTo>
                  <a:lnTo>
                    <a:pt x="11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18" name="Freeform 1105"/>
            <p:cNvSpPr/>
            <p:nvPr/>
          </p:nvSpPr>
          <p:spPr bwMode="auto">
            <a:xfrm>
              <a:off x="4516944" y="5597526"/>
              <a:ext cx="211138" cy="134938"/>
            </a:xfrm>
            <a:custGeom>
              <a:avLst/>
              <a:gdLst>
                <a:gd name="T0" fmla="*/ 54 w 56"/>
                <a:gd name="T1" fmla="*/ 0 h 36"/>
                <a:gd name="T2" fmla="*/ 2 w 56"/>
                <a:gd name="T3" fmla="*/ 0 h 36"/>
                <a:gd name="T4" fmla="*/ 0 w 56"/>
                <a:gd name="T5" fmla="*/ 2 h 36"/>
                <a:gd name="T6" fmla="*/ 0 w 56"/>
                <a:gd name="T7" fmla="*/ 34 h 36"/>
                <a:gd name="T8" fmla="*/ 2 w 56"/>
                <a:gd name="T9" fmla="*/ 36 h 36"/>
                <a:gd name="T10" fmla="*/ 54 w 56"/>
                <a:gd name="T11" fmla="*/ 36 h 36"/>
                <a:gd name="T12" fmla="*/ 56 w 56"/>
                <a:gd name="T13" fmla="*/ 34 h 36"/>
                <a:gd name="T14" fmla="*/ 56 w 56"/>
                <a:gd name="T15" fmla="*/ 2 h 36"/>
                <a:gd name="T16" fmla="*/ 54 w 5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6">
                  <a:moveTo>
                    <a:pt x="5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5" y="36"/>
                    <a:pt x="56" y="35"/>
                    <a:pt x="56" y="3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0"/>
                    <a:pt x="55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</p:grpSp>
      <p:sp>
        <p:nvSpPr>
          <p:cNvPr id="19" name="Freeform 1103"/>
          <p:cNvSpPr>
            <a:spLocks noChangeAspect="1" noEditPoints="1"/>
          </p:cNvSpPr>
          <p:nvPr/>
        </p:nvSpPr>
        <p:spPr bwMode="auto">
          <a:xfrm>
            <a:off x="3501066" y="2932404"/>
            <a:ext cx="270000" cy="27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41 w 144"/>
              <a:gd name="T11" fmla="*/ 109 h 144"/>
              <a:gd name="T12" fmla="*/ 35 w 144"/>
              <a:gd name="T13" fmla="*/ 103 h 144"/>
              <a:gd name="T14" fmla="*/ 37 w 144"/>
              <a:gd name="T15" fmla="*/ 79 h 144"/>
              <a:gd name="T16" fmla="*/ 65 w 144"/>
              <a:gd name="T17" fmla="*/ 107 h 144"/>
              <a:gd name="T18" fmla="*/ 41 w 144"/>
              <a:gd name="T19" fmla="*/ 109 h 144"/>
              <a:gd name="T20" fmla="*/ 78 w 144"/>
              <a:gd name="T21" fmla="*/ 105 h 144"/>
              <a:gd name="T22" fmla="*/ 39 w 144"/>
              <a:gd name="T23" fmla="*/ 65 h 144"/>
              <a:gd name="T24" fmla="*/ 40 w 144"/>
              <a:gd name="T25" fmla="*/ 51 h 144"/>
              <a:gd name="T26" fmla="*/ 92 w 144"/>
              <a:gd name="T27" fmla="*/ 104 h 144"/>
              <a:gd name="T28" fmla="*/ 78 w 144"/>
              <a:gd name="T29" fmla="*/ 105 h 144"/>
              <a:gd name="T30" fmla="*/ 106 w 144"/>
              <a:gd name="T31" fmla="*/ 103 h 144"/>
              <a:gd name="T32" fmla="*/ 41 w 144"/>
              <a:gd name="T33" fmla="*/ 38 h 144"/>
              <a:gd name="T34" fmla="*/ 43 w 144"/>
              <a:gd name="T35" fmla="*/ 24 h 144"/>
              <a:gd name="T36" fmla="*/ 120 w 144"/>
              <a:gd name="T37" fmla="*/ 101 h 144"/>
              <a:gd name="T38" fmla="*/ 106 w 144"/>
              <a:gd name="T39" fmla="*/ 10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sp>
        <p:nvSpPr>
          <p:cNvPr id="20" name="矩形 19"/>
          <p:cNvSpPr/>
          <p:nvPr/>
        </p:nvSpPr>
        <p:spPr>
          <a:xfrm>
            <a:off x="578800" y="3242904"/>
            <a:ext cx="2432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rgbClr val="1B2831"/>
                </a:solidFill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900" dirty="0">
              <a:solidFill>
                <a:srgbClr val="1B283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452720" y="3242904"/>
            <a:ext cx="2432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rgbClr val="1B2831"/>
                </a:solidFill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900" dirty="0">
              <a:solidFill>
                <a:srgbClr val="1B283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34486" y="3242904"/>
            <a:ext cx="2432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rgbClr val="1B2831"/>
                </a:solidFill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900" dirty="0">
              <a:solidFill>
                <a:srgbClr val="1B283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6" name="任意多边形 5"/>
          <p:cNvSpPr/>
          <p:nvPr/>
        </p:nvSpPr>
        <p:spPr bwMode="auto">
          <a:xfrm>
            <a:off x="4075507" y="3301343"/>
            <a:ext cx="1006777" cy="1616969"/>
          </a:xfrm>
          <a:custGeom>
            <a:avLst/>
            <a:gdLst>
              <a:gd name="connsiteX0" fmla="*/ 616199 w 1342369"/>
              <a:gd name="connsiteY0" fmla="*/ 690 h 2155959"/>
              <a:gd name="connsiteX1" fmla="*/ 644718 w 1342369"/>
              <a:gd name="connsiteY1" fmla="*/ 7198 h 2155959"/>
              <a:gd name="connsiteX2" fmla="*/ 891891 w 1342369"/>
              <a:gd name="connsiteY2" fmla="*/ 594450 h 2155959"/>
              <a:gd name="connsiteX3" fmla="*/ 1184379 w 1342369"/>
              <a:gd name="connsiteY3" fmla="*/ 382215 h 2155959"/>
              <a:gd name="connsiteX4" fmla="*/ 1340922 w 1342369"/>
              <a:gd name="connsiteY4" fmla="*/ 349247 h 2155959"/>
              <a:gd name="connsiteX5" fmla="*/ 1027836 w 1342369"/>
              <a:gd name="connsiteY5" fmla="*/ 1080737 h 2155959"/>
              <a:gd name="connsiteX6" fmla="*/ 1036689 w 1342369"/>
              <a:gd name="connsiteY6" fmla="*/ 2096039 h 2155959"/>
              <a:gd name="connsiteX7" fmla="*/ 1046134 w 1342369"/>
              <a:gd name="connsiteY7" fmla="*/ 2155959 h 2155959"/>
              <a:gd name="connsiteX8" fmla="*/ 543956 w 1342369"/>
              <a:gd name="connsiteY8" fmla="*/ 2155959 h 2155959"/>
              <a:gd name="connsiteX9" fmla="*/ 544822 w 1342369"/>
              <a:gd name="connsiteY9" fmla="*/ 2146849 h 2155959"/>
              <a:gd name="connsiteX10" fmla="*/ 587044 w 1342369"/>
              <a:gd name="connsiteY10" fmla="*/ 1332122 h 2155959"/>
              <a:gd name="connsiteX11" fmla="*/ 138013 w 1342369"/>
              <a:gd name="connsiteY11" fmla="*/ 796383 h 2155959"/>
              <a:gd name="connsiteX12" fmla="*/ 53562 w 1342369"/>
              <a:gd name="connsiteY12" fmla="*/ 608874 h 2155959"/>
              <a:gd name="connsiteX13" fmla="*/ 333692 w 1342369"/>
              <a:gd name="connsiteY13" fmla="*/ 755172 h 2155959"/>
              <a:gd name="connsiteX14" fmla="*/ 39144 w 1342369"/>
              <a:gd name="connsiteY14" fmla="*/ 417244 h 2155959"/>
              <a:gd name="connsiteX15" fmla="*/ 45323 w 1342369"/>
              <a:gd name="connsiteY15" fmla="*/ 264765 h 2155959"/>
              <a:gd name="connsiteX16" fmla="*/ 407844 w 1342369"/>
              <a:gd name="connsiteY16" fmla="*/ 596511 h 2155959"/>
              <a:gd name="connsiteX17" fmla="*/ 189508 w 1342369"/>
              <a:gd name="connsiteY17" fmla="*/ 101982 h 2155959"/>
              <a:gd name="connsiteX18" fmla="*/ 372828 w 1342369"/>
              <a:gd name="connsiteY18" fmla="*/ 242099 h 2155959"/>
              <a:gd name="connsiteX19" fmla="*/ 620001 w 1342369"/>
              <a:gd name="connsiteY19" fmla="*/ 396639 h 2155959"/>
              <a:gd name="connsiteX20" fmla="*/ 616199 w 1342369"/>
              <a:gd name="connsiteY20" fmla="*/ 690 h 215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2369" h="2155959">
                <a:moveTo>
                  <a:pt x="616199" y="690"/>
                </a:moveTo>
                <a:cubicBezTo>
                  <a:pt x="623960" y="-1205"/>
                  <a:pt x="633390" y="758"/>
                  <a:pt x="644718" y="7198"/>
                </a:cubicBezTo>
                <a:cubicBezTo>
                  <a:pt x="735348" y="56650"/>
                  <a:pt x="768305" y="567663"/>
                  <a:pt x="891891" y="594450"/>
                </a:cubicBezTo>
                <a:cubicBezTo>
                  <a:pt x="1017538" y="621237"/>
                  <a:pt x="1151423" y="456394"/>
                  <a:pt x="1184379" y="382215"/>
                </a:cubicBezTo>
                <a:cubicBezTo>
                  <a:pt x="1217336" y="305975"/>
                  <a:pt x="1322384" y="266825"/>
                  <a:pt x="1340922" y="349247"/>
                </a:cubicBezTo>
                <a:cubicBezTo>
                  <a:pt x="1361520" y="431668"/>
                  <a:pt x="1157602" y="542937"/>
                  <a:pt x="1027836" y="1080737"/>
                </a:cubicBezTo>
                <a:cubicBezTo>
                  <a:pt x="956002" y="1382090"/>
                  <a:pt x="991702" y="1793626"/>
                  <a:pt x="1036689" y="2096039"/>
                </a:cubicBezTo>
                <a:lnTo>
                  <a:pt x="1046134" y="2155959"/>
                </a:lnTo>
                <a:lnTo>
                  <a:pt x="543956" y="2155959"/>
                </a:lnTo>
                <a:lnTo>
                  <a:pt x="544822" y="2146849"/>
                </a:lnTo>
                <a:cubicBezTo>
                  <a:pt x="564210" y="1938701"/>
                  <a:pt x="594125" y="1568698"/>
                  <a:pt x="587044" y="1332122"/>
                </a:cubicBezTo>
                <a:cubicBezTo>
                  <a:pt x="576746" y="988013"/>
                  <a:pt x="265719" y="887047"/>
                  <a:pt x="138013" y="796383"/>
                </a:cubicBezTo>
                <a:cubicBezTo>
                  <a:pt x="10307" y="705719"/>
                  <a:pt x="-18530" y="604753"/>
                  <a:pt x="53562" y="608874"/>
                </a:cubicBezTo>
                <a:cubicBezTo>
                  <a:pt x="123595" y="612995"/>
                  <a:pt x="319274" y="788141"/>
                  <a:pt x="333692" y="755172"/>
                </a:cubicBezTo>
                <a:cubicBezTo>
                  <a:pt x="348110" y="724264"/>
                  <a:pt x="113296" y="532634"/>
                  <a:pt x="39144" y="417244"/>
                </a:cubicBezTo>
                <a:cubicBezTo>
                  <a:pt x="-37068" y="303915"/>
                  <a:pt x="16486" y="275067"/>
                  <a:pt x="45323" y="264765"/>
                </a:cubicBezTo>
                <a:cubicBezTo>
                  <a:pt x="76220" y="254462"/>
                  <a:pt x="391366" y="617116"/>
                  <a:pt x="407844" y="596511"/>
                </a:cubicBezTo>
                <a:cubicBezTo>
                  <a:pt x="426382" y="573845"/>
                  <a:pt x="177149" y="137011"/>
                  <a:pt x="189508" y="101982"/>
                </a:cubicBezTo>
                <a:cubicBezTo>
                  <a:pt x="199806" y="66953"/>
                  <a:pt x="263660" y="-3105"/>
                  <a:pt x="372828" y="242099"/>
                </a:cubicBezTo>
                <a:cubicBezTo>
                  <a:pt x="481996" y="487303"/>
                  <a:pt x="655017" y="600632"/>
                  <a:pt x="620001" y="396639"/>
                </a:cubicBezTo>
                <a:cubicBezTo>
                  <a:pt x="589362" y="216342"/>
                  <a:pt x="561877" y="13959"/>
                  <a:pt x="616199" y="69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endParaRPr lang="zh-CN" altLang="en-US" sz="1350"/>
          </a:p>
        </p:txBody>
      </p:sp>
      <p:sp>
        <p:nvSpPr>
          <p:cNvPr id="7" name="Freeform 6"/>
          <p:cNvSpPr/>
          <p:nvPr/>
        </p:nvSpPr>
        <p:spPr bwMode="auto">
          <a:xfrm>
            <a:off x="4156052" y="1605992"/>
            <a:ext cx="1946672" cy="1841897"/>
          </a:xfrm>
          <a:custGeom>
            <a:avLst/>
            <a:gdLst>
              <a:gd name="T0" fmla="*/ 388 w 1261"/>
              <a:gd name="T1" fmla="*/ 1185 h 1192"/>
              <a:gd name="T2" fmla="*/ 659 w 1261"/>
              <a:gd name="T3" fmla="*/ 0 h 1192"/>
              <a:gd name="T4" fmla="*/ 490 w 1261"/>
              <a:gd name="T5" fmla="*/ 1192 h 1192"/>
              <a:gd name="T6" fmla="*/ 595 w 1261"/>
              <a:gd name="T7" fmla="*/ 548 h 1192"/>
              <a:gd name="T8" fmla="*/ 388 w 1261"/>
              <a:gd name="T9" fmla="*/ 1185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1" h="1192">
                <a:moveTo>
                  <a:pt x="388" y="1185"/>
                </a:moveTo>
                <a:cubicBezTo>
                  <a:pt x="388" y="1185"/>
                  <a:pt x="0" y="615"/>
                  <a:pt x="659" y="0"/>
                </a:cubicBezTo>
                <a:cubicBezTo>
                  <a:pt x="659" y="0"/>
                  <a:pt x="1261" y="710"/>
                  <a:pt x="490" y="1192"/>
                </a:cubicBezTo>
                <a:cubicBezTo>
                  <a:pt x="490" y="1192"/>
                  <a:pt x="508" y="734"/>
                  <a:pt x="595" y="548"/>
                </a:cubicBezTo>
                <a:cubicBezTo>
                  <a:pt x="595" y="548"/>
                  <a:pt x="363" y="953"/>
                  <a:pt x="388" y="1185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8" name="Freeform 7"/>
          <p:cNvSpPr/>
          <p:nvPr/>
        </p:nvSpPr>
        <p:spPr bwMode="auto">
          <a:xfrm>
            <a:off x="5159749" y="2746611"/>
            <a:ext cx="1440656" cy="1413272"/>
          </a:xfrm>
          <a:custGeom>
            <a:avLst/>
            <a:gdLst>
              <a:gd name="T0" fmla="*/ 0 w 933"/>
              <a:gd name="T1" fmla="*/ 502 h 915"/>
              <a:gd name="T2" fmla="*/ 933 w 933"/>
              <a:gd name="T3" fmla="*/ 207 h 915"/>
              <a:gd name="T4" fmla="*/ 37 w 933"/>
              <a:gd name="T5" fmla="*/ 576 h 915"/>
              <a:gd name="T6" fmla="*/ 527 w 933"/>
              <a:gd name="T7" fmla="*/ 386 h 915"/>
              <a:gd name="T8" fmla="*/ 0 w 933"/>
              <a:gd name="T9" fmla="*/ 502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6"/>
                </a:cubicBezTo>
                <a:cubicBezTo>
                  <a:pt x="37" y="576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9" name="Freeform 8"/>
          <p:cNvSpPr/>
          <p:nvPr/>
        </p:nvSpPr>
        <p:spPr bwMode="auto">
          <a:xfrm>
            <a:off x="2549899" y="2451337"/>
            <a:ext cx="1497806" cy="1583531"/>
          </a:xfrm>
          <a:custGeom>
            <a:avLst/>
            <a:gdLst>
              <a:gd name="T0" fmla="*/ 966 w 970"/>
              <a:gd name="T1" fmla="*/ 703 h 1025"/>
              <a:gd name="T2" fmla="*/ 0 w 970"/>
              <a:gd name="T3" fmla="*/ 498 h 1025"/>
              <a:gd name="T4" fmla="*/ 970 w 970"/>
              <a:gd name="T5" fmla="*/ 620 h 1025"/>
              <a:gd name="T6" fmla="*/ 445 w 970"/>
              <a:gd name="T7" fmla="*/ 543 h 1025"/>
              <a:gd name="T8" fmla="*/ 966 w 970"/>
              <a:gd name="T9" fmla="*/ 70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0" h="1025">
                <a:moveTo>
                  <a:pt x="966" y="703"/>
                </a:moveTo>
                <a:cubicBezTo>
                  <a:pt x="966" y="703"/>
                  <a:pt x="507" y="1025"/>
                  <a:pt x="0" y="498"/>
                </a:cubicBezTo>
                <a:cubicBezTo>
                  <a:pt x="0" y="498"/>
                  <a:pt x="568" y="0"/>
                  <a:pt x="970" y="620"/>
                </a:cubicBezTo>
                <a:cubicBezTo>
                  <a:pt x="970" y="620"/>
                  <a:pt x="598" y="611"/>
                  <a:pt x="445" y="543"/>
                </a:cubicBezTo>
                <a:cubicBezTo>
                  <a:pt x="445" y="543"/>
                  <a:pt x="778" y="726"/>
                  <a:pt x="966" y="703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10" name="Freeform 9"/>
          <p:cNvSpPr/>
          <p:nvPr/>
        </p:nvSpPr>
        <p:spPr bwMode="auto">
          <a:xfrm>
            <a:off x="3301183" y="1745296"/>
            <a:ext cx="1495425" cy="1558528"/>
          </a:xfrm>
          <a:custGeom>
            <a:avLst/>
            <a:gdLst>
              <a:gd name="T0" fmla="*/ 594 w 968"/>
              <a:gd name="T1" fmla="*/ 1009 h 1009"/>
              <a:gd name="T2" fmla="*/ 142 w 968"/>
              <a:gd name="T3" fmla="*/ 0 h 1009"/>
              <a:gd name="T4" fmla="*/ 671 w 968"/>
              <a:gd name="T5" fmla="*/ 958 h 1009"/>
              <a:gd name="T6" fmla="*/ 395 w 968"/>
              <a:gd name="T7" fmla="*/ 433 h 1009"/>
              <a:gd name="T8" fmla="*/ 594 w 968"/>
              <a:gd name="T9" fmla="*/ 1009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8" h="1009">
                <a:moveTo>
                  <a:pt x="594" y="1009"/>
                </a:moveTo>
                <a:cubicBezTo>
                  <a:pt x="594" y="1009"/>
                  <a:pt x="0" y="806"/>
                  <a:pt x="142" y="0"/>
                </a:cubicBezTo>
                <a:cubicBezTo>
                  <a:pt x="142" y="0"/>
                  <a:pt x="968" y="186"/>
                  <a:pt x="671" y="958"/>
                </a:cubicBezTo>
                <a:cubicBezTo>
                  <a:pt x="671" y="958"/>
                  <a:pt x="435" y="615"/>
                  <a:pt x="395" y="433"/>
                </a:cubicBezTo>
                <a:cubicBezTo>
                  <a:pt x="395" y="433"/>
                  <a:pt x="449" y="854"/>
                  <a:pt x="594" y="1009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89854" y="2786191"/>
            <a:ext cx="2340404" cy="750203"/>
          </a:xfrm>
          <a:prstGeom prst="rect">
            <a:avLst/>
          </a:prstGeom>
        </p:spPr>
        <p:txBody>
          <a:bodyPr wrap="square" lIns="91438" tIns="45719" rIns="91438" bIns="45719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WPS Office 2013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在线模板首页全新升级，更新上百个热门标签让你更方便查找。</a:t>
            </a:r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30390" y="1552748"/>
            <a:ext cx="2340404" cy="750203"/>
          </a:xfrm>
          <a:prstGeom prst="rect">
            <a:avLst/>
          </a:prstGeom>
        </p:spPr>
        <p:txBody>
          <a:bodyPr wrap="square" lIns="91438" tIns="45719" rIns="91438" bIns="45719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WPS Office 2013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在线模板首页全新升级，更新上百个热门标签让你更方便查找。</a:t>
            </a:r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47892" y="1552748"/>
            <a:ext cx="2340404" cy="750203"/>
          </a:xfrm>
          <a:prstGeom prst="rect">
            <a:avLst/>
          </a:prstGeom>
        </p:spPr>
        <p:txBody>
          <a:bodyPr wrap="square" lIns="91438" tIns="45719" rIns="91438" bIns="45719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WPS Office 2013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在线模板首页全新升级，更新上百个热门标签让你更方便查找。</a:t>
            </a:r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00405" y="2926242"/>
            <a:ext cx="2340404" cy="750203"/>
          </a:xfrm>
          <a:prstGeom prst="rect">
            <a:avLst/>
          </a:prstGeom>
        </p:spPr>
        <p:txBody>
          <a:bodyPr wrap="square" lIns="91438" tIns="45719" rIns="91438" bIns="45719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WPS Office 2013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在线模板首页全新升级，更新上百个热门标签让你更方便查找。</a:t>
            </a:r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3514283" y="4859871"/>
            <a:ext cx="2365794" cy="284911"/>
          </a:xfrm>
          <a:custGeom>
            <a:avLst/>
            <a:gdLst>
              <a:gd name="connsiteX0" fmla="*/ 1577196 w 3154392"/>
              <a:gd name="connsiteY0" fmla="*/ 0 h 301959"/>
              <a:gd name="connsiteX1" fmla="*/ 3112307 w 3154392"/>
              <a:gd name="connsiteY1" fmla="*/ 275763 h 301959"/>
              <a:gd name="connsiteX2" fmla="*/ 3154392 w 3154392"/>
              <a:gd name="connsiteY2" fmla="*/ 301959 h 301959"/>
              <a:gd name="connsiteX3" fmla="*/ 0 w 3154392"/>
              <a:gd name="connsiteY3" fmla="*/ 301959 h 301959"/>
              <a:gd name="connsiteX4" fmla="*/ 42085 w 3154392"/>
              <a:gd name="connsiteY4" fmla="*/ 275763 h 301959"/>
              <a:gd name="connsiteX5" fmla="*/ 1577196 w 3154392"/>
              <a:gd name="connsiteY5" fmla="*/ 0 h 30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4392" h="301959">
                <a:moveTo>
                  <a:pt x="1577196" y="0"/>
                </a:moveTo>
                <a:cubicBezTo>
                  <a:pt x="2216218" y="0"/>
                  <a:pt x="2779619" y="109388"/>
                  <a:pt x="3112307" y="275763"/>
                </a:cubicBezTo>
                <a:lnTo>
                  <a:pt x="3154392" y="301959"/>
                </a:lnTo>
                <a:lnTo>
                  <a:pt x="0" y="301959"/>
                </a:lnTo>
                <a:lnTo>
                  <a:pt x="42085" y="275763"/>
                </a:lnTo>
                <a:cubicBezTo>
                  <a:pt x="374774" y="109388"/>
                  <a:pt x="938175" y="0"/>
                  <a:pt x="1577196" y="0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646873" y="1345888"/>
            <a:ext cx="2108265" cy="323163"/>
          </a:xfrm>
          <a:prstGeom prst="rect">
            <a:avLst/>
          </a:prstGeom>
          <a:solidFill>
            <a:srgbClr val="0E8146"/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</a:rPr>
              <a:t>单击此添加文本关键字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7029" y="1737073"/>
            <a:ext cx="34724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/>
        </p:txBody>
      </p:sp>
      <p:sp>
        <p:nvSpPr>
          <p:cNvPr id="8" name="矩形 7"/>
          <p:cNvSpPr/>
          <p:nvPr/>
        </p:nvSpPr>
        <p:spPr>
          <a:xfrm>
            <a:off x="4810557" y="1758312"/>
            <a:ext cx="3081586" cy="75020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10557" y="2649288"/>
            <a:ext cx="3081586" cy="75020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10557" y="3540265"/>
            <a:ext cx="3081586" cy="75020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238871" y="2325273"/>
            <a:ext cx="4352474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50" b="1" dirty="0"/>
              <a:t>添加标题内容文本</a:t>
            </a:r>
            <a:endParaRPr lang="zh-CN" altLang="en-US" sz="4050" b="1" dirty="0"/>
          </a:p>
        </p:txBody>
      </p:sp>
      <p:sp>
        <p:nvSpPr>
          <p:cNvPr id="10" name="矩形 9"/>
          <p:cNvSpPr/>
          <p:nvPr/>
        </p:nvSpPr>
        <p:spPr>
          <a:xfrm>
            <a:off x="956712" y="1812478"/>
            <a:ext cx="2029128" cy="171808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350" b="1" dirty="0">
                <a:solidFill>
                  <a:schemeClr val="bg1"/>
                </a:solidFill>
              </a:rPr>
              <a:t>03</a:t>
            </a:r>
            <a:endParaRPr lang="zh-CN" altLang="en-US" sz="103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直接连接符 20"/>
          <p:cNvCxnSpPr>
            <a:cxnSpLocks noChangeShapeType="1"/>
          </p:cNvCxnSpPr>
          <p:nvPr/>
        </p:nvCxnSpPr>
        <p:spPr bwMode="auto">
          <a:xfrm flipV="1">
            <a:off x="3597889" y="2119983"/>
            <a:ext cx="638687" cy="707764"/>
          </a:xfrm>
          <a:prstGeom prst="line">
            <a:avLst/>
          </a:prstGeom>
          <a:noFill/>
          <a:ln w="6350">
            <a:solidFill>
              <a:srgbClr val="108036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直接连接符 20"/>
          <p:cNvCxnSpPr>
            <a:cxnSpLocks noChangeShapeType="1"/>
          </p:cNvCxnSpPr>
          <p:nvPr/>
        </p:nvCxnSpPr>
        <p:spPr bwMode="auto">
          <a:xfrm flipH="1" flipV="1">
            <a:off x="4816567" y="2119983"/>
            <a:ext cx="638687" cy="707764"/>
          </a:xfrm>
          <a:prstGeom prst="line">
            <a:avLst/>
          </a:prstGeom>
          <a:noFill/>
          <a:ln w="6350">
            <a:solidFill>
              <a:srgbClr val="108036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直接连接符 20"/>
          <p:cNvCxnSpPr>
            <a:cxnSpLocks noChangeShapeType="1"/>
          </p:cNvCxnSpPr>
          <p:nvPr/>
        </p:nvCxnSpPr>
        <p:spPr bwMode="auto">
          <a:xfrm flipH="1" flipV="1">
            <a:off x="4989598" y="2043799"/>
            <a:ext cx="2279648" cy="899249"/>
          </a:xfrm>
          <a:prstGeom prst="line">
            <a:avLst/>
          </a:prstGeom>
          <a:noFill/>
          <a:ln w="6350">
            <a:solidFill>
              <a:srgbClr val="108036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直接连接符 20"/>
          <p:cNvCxnSpPr>
            <a:cxnSpLocks noChangeShapeType="1"/>
          </p:cNvCxnSpPr>
          <p:nvPr/>
        </p:nvCxnSpPr>
        <p:spPr bwMode="auto">
          <a:xfrm flipV="1">
            <a:off x="1973195" y="2043798"/>
            <a:ext cx="2138324" cy="838033"/>
          </a:xfrm>
          <a:prstGeom prst="line">
            <a:avLst/>
          </a:prstGeom>
          <a:noFill/>
          <a:ln w="6350">
            <a:solidFill>
              <a:srgbClr val="108036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9" name="组合 88"/>
          <p:cNvGrpSpPr/>
          <p:nvPr/>
        </p:nvGrpSpPr>
        <p:grpSpPr>
          <a:xfrm>
            <a:off x="3079337" y="2448537"/>
            <a:ext cx="968658" cy="1118954"/>
            <a:chOff x="4966840" y="32547"/>
            <a:chExt cx="1506022" cy="173930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0" name="Freeform 27"/>
            <p:cNvSpPr/>
            <p:nvPr/>
          </p:nvSpPr>
          <p:spPr bwMode="auto">
            <a:xfrm>
              <a:off x="4966840" y="32547"/>
              <a:ext cx="1506022" cy="1739302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prstClr val="white"/>
                </a:solidFill>
              </a:endParaRPr>
            </a:p>
          </p:txBody>
        </p:sp>
        <p:sp>
          <p:nvSpPr>
            <p:cNvPr id="101" name="Freeform 27"/>
            <p:cNvSpPr/>
            <p:nvPr/>
          </p:nvSpPr>
          <p:spPr bwMode="auto">
            <a:xfrm>
              <a:off x="5120790" y="210344"/>
              <a:ext cx="1198122" cy="1383709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8CC94C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128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2710525" y="3746207"/>
            <a:ext cx="1260332" cy="331721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751105" y="3755263"/>
            <a:ext cx="1478540" cy="331721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06225" y="3746208"/>
            <a:ext cx="1260332" cy="331721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45131" y="3752521"/>
            <a:ext cx="1260332" cy="331721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710526" y="4011717"/>
            <a:ext cx="1610611" cy="517606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>
            <a:defPPr>
              <a:defRPr lang="en-US"/>
            </a:defPPr>
            <a:lvl1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48484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751106" y="4035329"/>
            <a:ext cx="1627755" cy="517606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06226" y="4011717"/>
            <a:ext cx="1615730" cy="517606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645131" y="4039512"/>
            <a:ext cx="1637477" cy="517606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14" name="组合 113"/>
          <p:cNvGrpSpPr/>
          <p:nvPr/>
        </p:nvGrpSpPr>
        <p:grpSpPr>
          <a:xfrm>
            <a:off x="3807921" y="819706"/>
            <a:ext cx="1505379" cy="1738952"/>
            <a:chOff x="3752572" y="829317"/>
            <a:chExt cx="1506022" cy="173930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15" name="组合 114"/>
            <p:cNvGrpSpPr/>
            <p:nvPr/>
          </p:nvGrpSpPr>
          <p:grpSpPr>
            <a:xfrm>
              <a:off x="3752572" y="829317"/>
              <a:ext cx="1506022" cy="1739302"/>
              <a:chOff x="4966840" y="32547"/>
              <a:chExt cx="1506022" cy="1739302"/>
            </a:xfrm>
          </p:grpSpPr>
          <p:sp>
            <p:nvSpPr>
              <p:cNvPr id="117" name="Freeform 27"/>
              <p:cNvSpPr/>
              <p:nvPr/>
            </p:nvSpPr>
            <p:spPr bwMode="auto">
              <a:xfrm>
                <a:off x="4966840" y="32547"/>
                <a:ext cx="1506022" cy="1739302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gradFill>
                <a:gsLst>
                  <a:gs pos="22000">
                    <a:schemeClr val="bg1">
                      <a:alpha val="40000"/>
                    </a:schemeClr>
                  </a:gs>
                  <a:gs pos="50000">
                    <a:srgbClr val="FFFFFF">
                      <a:alpha val="10000"/>
                    </a:srgbClr>
                  </a:gs>
                  <a:gs pos="50000">
                    <a:schemeClr val="bg1">
                      <a:alpha val="20000"/>
                    </a:schemeClr>
                  </a:gs>
                  <a:gs pos="15000">
                    <a:schemeClr val="bg1">
                      <a:alpha val="87000"/>
                    </a:schemeClr>
                  </a:gs>
                </a:gsLst>
                <a:lin ang="2700000" scaled="0"/>
              </a:gradFill>
              <a:ln>
                <a:gradFill>
                  <a:gsLst>
                    <a:gs pos="75000">
                      <a:srgbClr val="F0F0F0"/>
                    </a:gs>
                    <a:gs pos="50000">
                      <a:srgbClr val="C8C8C8"/>
                    </a:gs>
                    <a:gs pos="25000">
                      <a:srgbClr val="F0F0F0"/>
                    </a:gs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</a:ln>
              <a:effectLst>
                <a:outerShdw blurRad="228600" dist="889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80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Freeform 27"/>
              <p:cNvSpPr/>
              <p:nvPr/>
            </p:nvSpPr>
            <p:spPr bwMode="auto">
              <a:xfrm>
                <a:off x="5120790" y="210344"/>
                <a:ext cx="1198122" cy="1383709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solidFill>
                <a:srgbClr val="108136"/>
              </a:solidFill>
              <a:ln w="28575" cap="flat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vert="horz" wrap="square" lIns="68572" tIns="34286" rIns="68572" bIns="34286" numCol="1" anchor="t" anchorCtr="0" compatLnSpc="1"/>
              <a:lstStyle/>
              <a:p>
                <a:endParaRPr lang="zh-CN" altLang="en-US" sz="1280"/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4024426" y="1385883"/>
              <a:ext cx="925698" cy="705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1990" dirty="0">
                  <a:solidFill>
                    <a:schemeClr val="bg1"/>
                  </a:solidFill>
                  <a:latin typeface="Franklin Gothic Book" panose="020B0503020102020204" pitchFamily="34" charset="0"/>
                  <a:ea typeface="Segoe UI Emoji" panose="020B0502040204020203" pitchFamily="34" charset="0"/>
                </a:rPr>
                <a:t>YOUR TITLE</a:t>
              </a:r>
              <a:endParaRPr lang="zh-CN" altLang="en-US" sz="199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119" name="Freeform 12"/>
          <p:cNvSpPr/>
          <p:nvPr/>
        </p:nvSpPr>
        <p:spPr bwMode="auto">
          <a:xfrm>
            <a:off x="3273523" y="2710987"/>
            <a:ext cx="580286" cy="551768"/>
          </a:xfrm>
          <a:custGeom>
            <a:avLst/>
            <a:gdLst>
              <a:gd name="T0" fmla="*/ 244 w 836"/>
              <a:gd name="T1" fmla="*/ 537 h 795"/>
              <a:gd name="T2" fmla="*/ 510 w 836"/>
              <a:gd name="T3" fmla="*/ 376 h 795"/>
              <a:gd name="T4" fmla="*/ 187 w 836"/>
              <a:gd name="T5" fmla="*/ 332 h 795"/>
              <a:gd name="T6" fmla="*/ 619 w 836"/>
              <a:gd name="T7" fmla="*/ 327 h 795"/>
              <a:gd name="T8" fmla="*/ 619 w 836"/>
              <a:gd name="T9" fmla="*/ 358 h 795"/>
              <a:gd name="T10" fmla="*/ 374 w 836"/>
              <a:gd name="T11" fmla="*/ 533 h 795"/>
              <a:gd name="T12" fmla="*/ 635 w 836"/>
              <a:gd name="T13" fmla="*/ 554 h 795"/>
              <a:gd name="T14" fmla="*/ 627 w 836"/>
              <a:gd name="T15" fmla="*/ 508 h 795"/>
              <a:gd name="T16" fmla="*/ 836 w 836"/>
              <a:gd name="T17" fmla="*/ 304 h 795"/>
              <a:gd name="T18" fmla="*/ 547 w 836"/>
              <a:gd name="T19" fmla="*/ 262 h 795"/>
              <a:gd name="T20" fmla="*/ 418 w 836"/>
              <a:gd name="T21" fmla="*/ 0 h 795"/>
              <a:gd name="T22" fmla="*/ 289 w 836"/>
              <a:gd name="T23" fmla="*/ 262 h 795"/>
              <a:gd name="T24" fmla="*/ 0 w 836"/>
              <a:gd name="T25" fmla="*/ 304 h 795"/>
              <a:gd name="T26" fmla="*/ 209 w 836"/>
              <a:gd name="T27" fmla="*/ 508 h 795"/>
              <a:gd name="T28" fmla="*/ 159 w 836"/>
              <a:gd name="T29" fmla="*/ 795 h 795"/>
              <a:gd name="T30" fmla="*/ 418 w 836"/>
              <a:gd name="T31" fmla="*/ 660 h 795"/>
              <a:gd name="T32" fmla="*/ 676 w 836"/>
              <a:gd name="T33" fmla="*/ 795 h 795"/>
              <a:gd name="T34" fmla="*/ 636 w 836"/>
              <a:gd name="T35" fmla="*/ 559 h 795"/>
              <a:gd name="T36" fmla="*/ 244 w 836"/>
              <a:gd name="T37" fmla="*/ 576 h 795"/>
              <a:gd name="T38" fmla="*/ 244 w 836"/>
              <a:gd name="T39" fmla="*/ 537 h 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36" h="795">
                <a:moveTo>
                  <a:pt x="244" y="537"/>
                </a:moveTo>
                <a:cubicBezTo>
                  <a:pt x="263" y="515"/>
                  <a:pt x="510" y="376"/>
                  <a:pt x="510" y="376"/>
                </a:cubicBezTo>
                <a:lnTo>
                  <a:pt x="187" y="332"/>
                </a:lnTo>
                <a:lnTo>
                  <a:pt x="619" y="327"/>
                </a:lnTo>
                <a:cubicBezTo>
                  <a:pt x="619" y="327"/>
                  <a:pt x="634" y="340"/>
                  <a:pt x="619" y="358"/>
                </a:cubicBezTo>
                <a:cubicBezTo>
                  <a:pt x="603" y="376"/>
                  <a:pt x="374" y="533"/>
                  <a:pt x="374" y="533"/>
                </a:cubicBezTo>
                <a:lnTo>
                  <a:pt x="635" y="554"/>
                </a:lnTo>
                <a:lnTo>
                  <a:pt x="627" y="508"/>
                </a:lnTo>
                <a:lnTo>
                  <a:pt x="836" y="304"/>
                </a:lnTo>
                <a:lnTo>
                  <a:pt x="547" y="262"/>
                </a:lnTo>
                <a:lnTo>
                  <a:pt x="418" y="0"/>
                </a:lnTo>
                <a:lnTo>
                  <a:pt x="289" y="262"/>
                </a:lnTo>
                <a:lnTo>
                  <a:pt x="0" y="304"/>
                </a:lnTo>
                <a:lnTo>
                  <a:pt x="209" y="508"/>
                </a:lnTo>
                <a:lnTo>
                  <a:pt x="159" y="795"/>
                </a:lnTo>
                <a:lnTo>
                  <a:pt x="418" y="660"/>
                </a:lnTo>
                <a:lnTo>
                  <a:pt x="676" y="795"/>
                </a:lnTo>
                <a:lnTo>
                  <a:pt x="636" y="559"/>
                </a:lnTo>
                <a:lnTo>
                  <a:pt x="244" y="576"/>
                </a:lnTo>
                <a:cubicBezTo>
                  <a:pt x="244" y="576"/>
                  <a:pt x="225" y="559"/>
                  <a:pt x="244" y="5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06" tIns="45703" rIns="91406" bIns="45703" numCol="1" anchor="t" anchorCtr="0" compatLnSpc="1"/>
          <a:lstStyle/>
          <a:p>
            <a:pPr defTabSz="913765"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120" name="组合 119"/>
          <p:cNvGrpSpPr/>
          <p:nvPr/>
        </p:nvGrpSpPr>
        <p:grpSpPr>
          <a:xfrm>
            <a:off x="7103414" y="2448537"/>
            <a:ext cx="968658" cy="1118954"/>
            <a:chOff x="4966840" y="32547"/>
            <a:chExt cx="1506022" cy="173930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1" name="Freeform 27"/>
            <p:cNvSpPr/>
            <p:nvPr/>
          </p:nvSpPr>
          <p:spPr bwMode="auto">
            <a:xfrm>
              <a:off x="4966840" y="32547"/>
              <a:ext cx="1506022" cy="1739302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prstClr val="white"/>
                </a:solidFill>
              </a:endParaRPr>
            </a:p>
          </p:txBody>
        </p:sp>
        <p:sp>
          <p:nvSpPr>
            <p:cNvPr id="122" name="Freeform 27"/>
            <p:cNvSpPr/>
            <p:nvPr/>
          </p:nvSpPr>
          <p:spPr bwMode="auto">
            <a:xfrm>
              <a:off x="5120790" y="210344"/>
              <a:ext cx="1198122" cy="1383709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8CC94C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1280"/>
            </a:p>
          </p:txBody>
        </p:sp>
      </p:grpSp>
      <p:sp>
        <p:nvSpPr>
          <p:cNvPr id="123" name="Freeform 18"/>
          <p:cNvSpPr>
            <a:spLocks noEditPoints="1"/>
          </p:cNvSpPr>
          <p:nvPr/>
        </p:nvSpPr>
        <p:spPr bwMode="auto">
          <a:xfrm>
            <a:off x="7358268" y="2789385"/>
            <a:ext cx="539903" cy="473367"/>
          </a:xfrm>
          <a:custGeom>
            <a:avLst/>
            <a:gdLst>
              <a:gd name="T0" fmla="*/ 417 w 785"/>
              <a:gd name="T1" fmla="*/ 0 h 690"/>
              <a:gd name="T2" fmla="*/ 417 w 785"/>
              <a:gd name="T3" fmla="*/ 593 h 690"/>
              <a:gd name="T4" fmla="*/ 646 w 785"/>
              <a:gd name="T5" fmla="*/ 690 h 690"/>
              <a:gd name="T6" fmla="*/ 626 w 785"/>
              <a:gd name="T7" fmla="*/ 540 h 690"/>
              <a:gd name="T8" fmla="*/ 30 w 785"/>
              <a:gd name="T9" fmla="*/ 315 h 690"/>
              <a:gd name="T10" fmla="*/ 0 w 785"/>
              <a:gd name="T11" fmla="*/ 396 h 690"/>
              <a:gd name="T12" fmla="*/ 122 w 785"/>
              <a:gd name="T13" fmla="*/ 600 h 690"/>
              <a:gd name="T14" fmla="*/ 214 w 785"/>
              <a:gd name="T15" fmla="*/ 613 h 690"/>
              <a:gd name="T16" fmla="*/ 355 w 785"/>
              <a:gd name="T17" fmla="*/ 609 h 690"/>
              <a:gd name="T18" fmla="*/ 189 w 785"/>
              <a:gd name="T19" fmla="*/ 400 h 690"/>
              <a:gd name="T20" fmla="*/ 257 w 785"/>
              <a:gd name="T21" fmla="*/ 219 h 690"/>
              <a:gd name="T22" fmla="*/ 310 w 785"/>
              <a:gd name="T23" fmla="*/ 241 h 690"/>
              <a:gd name="T24" fmla="*/ 311 w 785"/>
              <a:gd name="T25" fmla="*/ 287 h 690"/>
              <a:gd name="T26" fmla="*/ 317 w 785"/>
              <a:gd name="T27" fmla="*/ 320 h 690"/>
              <a:gd name="T28" fmla="*/ 320 w 785"/>
              <a:gd name="T29" fmla="*/ 371 h 690"/>
              <a:gd name="T30" fmla="*/ 287 w 785"/>
              <a:gd name="T31" fmla="*/ 397 h 690"/>
              <a:gd name="T32" fmla="*/ 189 w 785"/>
              <a:gd name="T33" fmla="*/ 400 h 690"/>
              <a:gd name="T34" fmla="*/ 252 w 785"/>
              <a:gd name="T35" fmla="*/ 295 h 690"/>
              <a:gd name="T36" fmla="*/ 289 w 785"/>
              <a:gd name="T37" fmla="*/ 284 h 690"/>
              <a:gd name="T38" fmla="*/ 289 w 785"/>
              <a:gd name="T39" fmla="*/ 252 h 690"/>
              <a:gd name="T40" fmla="*/ 249 w 785"/>
              <a:gd name="T41" fmla="*/ 240 h 690"/>
              <a:gd name="T42" fmla="*/ 213 w 785"/>
              <a:gd name="T43" fmla="*/ 295 h 690"/>
              <a:gd name="T44" fmla="*/ 258 w 785"/>
              <a:gd name="T45" fmla="*/ 379 h 690"/>
              <a:gd name="T46" fmla="*/ 288 w 785"/>
              <a:gd name="T47" fmla="*/ 373 h 690"/>
              <a:gd name="T48" fmla="*/ 301 w 785"/>
              <a:gd name="T49" fmla="*/ 348 h 690"/>
              <a:gd name="T50" fmla="*/ 281 w 785"/>
              <a:gd name="T51" fmla="*/ 320 h 690"/>
              <a:gd name="T52" fmla="*/ 213 w 785"/>
              <a:gd name="T53" fmla="*/ 317 h 690"/>
              <a:gd name="T54" fmla="*/ 372 w 785"/>
              <a:gd name="T55" fmla="*/ 400 h 690"/>
              <a:gd name="T56" fmla="*/ 440 w 785"/>
              <a:gd name="T57" fmla="*/ 219 h 690"/>
              <a:gd name="T58" fmla="*/ 493 w 785"/>
              <a:gd name="T59" fmla="*/ 241 h 690"/>
              <a:gd name="T60" fmla="*/ 494 w 785"/>
              <a:gd name="T61" fmla="*/ 287 h 690"/>
              <a:gd name="T62" fmla="*/ 500 w 785"/>
              <a:gd name="T63" fmla="*/ 320 h 690"/>
              <a:gd name="T64" fmla="*/ 503 w 785"/>
              <a:gd name="T65" fmla="*/ 371 h 690"/>
              <a:gd name="T66" fmla="*/ 470 w 785"/>
              <a:gd name="T67" fmla="*/ 397 h 690"/>
              <a:gd name="T68" fmla="*/ 372 w 785"/>
              <a:gd name="T69" fmla="*/ 400 h 690"/>
              <a:gd name="T70" fmla="*/ 435 w 785"/>
              <a:gd name="T71" fmla="*/ 295 h 690"/>
              <a:gd name="T72" fmla="*/ 472 w 785"/>
              <a:gd name="T73" fmla="*/ 284 h 690"/>
              <a:gd name="T74" fmla="*/ 472 w 785"/>
              <a:gd name="T75" fmla="*/ 252 h 690"/>
              <a:gd name="T76" fmla="*/ 432 w 785"/>
              <a:gd name="T77" fmla="*/ 240 h 690"/>
              <a:gd name="T78" fmla="*/ 396 w 785"/>
              <a:gd name="T79" fmla="*/ 295 h 690"/>
              <a:gd name="T80" fmla="*/ 441 w 785"/>
              <a:gd name="T81" fmla="*/ 379 h 690"/>
              <a:gd name="T82" fmla="*/ 471 w 785"/>
              <a:gd name="T83" fmla="*/ 373 h 690"/>
              <a:gd name="T84" fmla="*/ 484 w 785"/>
              <a:gd name="T85" fmla="*/ 348 h 690"/>
              <a:gd name="T86" fmla="*/ 464 w 785"/>
              <a:gd name="T87" fmla="*/ 320 h 690"/>
              <a:gd name="T88" fmla="*/ 396 w 785"/>
              <a:gd name="T89" fmla="*/ 317 h 690"/>
              <a:gd name="T90" fmla="*/ 548 w 785"/>
              <a:gd name="T91" fmla="*/ 342 h 690"/>
              <a:gd name="T92" fmla="*/ 578 w 785"/>
              <a:gd name="T93" fmla="*/ 362 h 690"/>
              <a:gd name="T94" fmla="*/ 624 w 785"/>
              <a:gd name="T95" fmla="*/ 382 h 690"/>
              <a:gd name="T96" fmla="*/ 664 w 785"/>
              <a:gd name="T97" fmla="*/ 367 h 690"/>
              <a:gd name="T98" fmla="*/ 664 w 785"/>
              <a:gd name="T99" fmla="*/ 336 h 690"/>
              <a:gd name="T100" fmla="*/ 615 w 785"/>
              <a:gd name="T101" fmla="*/ 317 h 690"/>
              <a:gd name="T102" fmla="*/ 561 w 785"/>
              <a:gd name="T103" fmla="*/ 288 h 690"/>
              <a:gd name="T104" fmla="*/ 562 w 785"/>
              <a:gd name="T105" fmla="*/ 240 h 690"/>
              <a:gd name="T106" fmla="*/ 618 w 785"/>
              <a:gd name="T107" fmla="*/ 216 h 690"/>
              <a:gd name="T108" fmla="*/ 678 w 785"/>
              <a:gd name="T109" fmla="*/ 241 h 690"/>
              <a:gd name="T110" fmla="*/ 664 w 785"/>
              <a:gd name="T111" fmla="*/ 272 h 690"/>
              <a:gd name="T112" fmla="*/ 619 w 785"/>
              <a:gd name="T113" fmla="*/ 237 h 690"/>
              <a:gd name="T114" fmla="*/ 578 w 785"/>
              <a:gd name="T115" fmla="*/ 264 h 690"/>
              <a:gd name="T116" fmla="*/ 621 w 785"/>
              <a:gd name="T117" fmla="*/ 293 h 690"/>
              <a:gd name="T118" fmla="*/ 685 w 785"/>
              <a:gd name="T119" fmla="*/ 323 h 690"/>
              <a:gd name="T120" fmla="*/ 684 w 785"/>
              <a:gd name="T121" fmla="*/ 376 h 690"/>
              <a:gd name="T122" fmla="*/ 625 w 785"/>
              <a:gd name="T123" fmla="*/ 403 h 690"/>
              <a:gd name="T124" fmla="*/ 558 w 785"/>
              <a:gd name="T125" fmla="*/ 375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85" h="690">
                <a:moveTo>
                  <a:pt x="785" y="297"/>
                </a:moveTo>
                <a:cubicBezTo>
                  <a:pt x="785" y="133"/>
                  <a:pt x="620" y="0"/>
                  <a:pt x="417" y="0"/>
                </a:cubicBezTo>
                <a:cubicBezTo>
                  <a:pt x="213" y="0"/>
                  <a:pt x="49" y="133"/>
                  <a:pt x="49" y="297"/>
                </a:cubicBezTo>
                <a:cubicBezTo>
                  <a:pt x="49" y="460"/>
                  <a:pt x="213" y="593"/>
                  <a:pt x="417" y="593"/>
                </a:cubicBezTo>
                <a:cubicBezTo>
                  <a:pt x="436" y="593"/>
                  <a:pt x="455" y="592"/>
                  <a:pt x="473" y="589"/>
                </a:cubicBezTo>
                <a:cubicBezTo>
                  <a:pt x="507" y="646"/>
                  <a:pt x="571" y="685"/>
                  <a:pt x="646" y="690"/>
                </a:cubicBezTo>
                <a:cubicBezTo>
                  <a:pt x="626" y="664"/>
                  <a:pt x="615" y="632"/>
                  <a:pt x="615" y="598"/>
                </a:cubicBezTo>
                <a:cubicBezTo>
                  <a:pt x="615" y="577"/>
                  <a:pt x="619" y="559"/>
                  <a:pt x="626" y="540"/>
                </a:cubicBezTo>
                <a:cubicBezTo>
                  <a:pt x="722" y="487"/>
                  <a:pt x="785" y="398"/>
                  <a:pt x="785" y="297"/>
                </a:cubicBezTo>
                <a:close/>
                <a:moveTo>
                  <a:pt x="30" y="315"/>
                </a:moveTo>
                <a:cubicBezTo>
                  <a:pt x="30" y="307"/>
                  <a:pt x="31" y="300"/>
                  <a:pt x="32" y="293"/>
                </a:cubicBezTo>
                <a:cubicBezTo>
                  <a:pt x="11" y="324"/>
                  <a:pt x="0" y="359"/>
                  <a:pt x="0" y="396"/>
                </a:cubicBezTo>
                <a:cubicBezTo>
                  <a:pt x="0" y="473"/>
                  <a:pt x="48" y="541"/>
                  <a:pt x="121" y="581"/>
                </a:cubicBezTo>
                <a:cubicBezTo>
                  <a:pt x="122" y="587"/>
                  <a:pt x="122" y="593"/>
                  <a:pt x="122" y="600"/>
                </a:cubicBezTo>
                <a:cubicBezTo>
                  <a:pt x="122" y="625"/>
                  <a:pt x="114" y="649"/>
                  <a:pt x="99" y="669"/>
                </a:cubicBezTo>
                <a:cubicBezTo>
                  <a:pt x="146" y="666"/>
                  <a:pt x="187" y="645"/>
                  <a:pt x="214" y="613"/>
                </a:cubicBezTo>
                <a:cubicBezTo>
                  <a:pt x="234" y="617"/>
                  <a:pt x="255" y="619"/>
                  <a:pt x="276" y="619"/>
                </a:cubicBezTo>
                <a:cubicBezTo>
                  <a:pt x="303" y="619"/>
                  <a:pt x="330" y="616"/>
                  <a:pt x="355" y="609"/>
                </a:cubicBezTo>
                <a:cubicBezTo>
                  <a:pt x="172" y="592"/>
                  <a:pt x="30" y="467"/>
                  <a:pt x="30" y="315"/>
                </a:cubicBezTo>
                <a:close/>
                <a:moveTo>
                  <a:pt x="189" y="400"/>
                </a:moveTo>
                <a:lnTo>
                  <a:pt x="189" y="219"/>
                </a:lnTo>
                <a:lnTo>
                  <a:pt x="257" y="219"/>
                </a:lnTo>
                <a:cubicBezTo>
                  <a:pt x="271" y="219"/>
                  <a:pt x="282" y="221"/>
                  <a:pt x="290" y="224"/>
                </a:cubicBezTo>
                <a:cubicBezTo>
                  <a:pt x="299" y="228"/>
                  <a:pt x="305" y="234"/>
                  <a:pt x="310" y="241"/>
                </a:cubicBezTo>
                <a:cubicBezTo>
                  <a:pt x="315" y="249"/>
                  <a:pt x="317" y="257"/>
                  <a:pt x="317" y="265"/>
                </a:cubicBezTo>
                <a:cubicBezTo>
                  <a:pt x="317" y="273"/>
                  <a:pt x="315" y="280"/>
                  <a:pt x="311" y="287"/>
                </a:cubicBezTo>
                <a:cubicBezTo>
                  <a:pt x="306" y="294"/>
                  <a:pt x="300" y="300"/>
                  <a:pt x="292" y="304"/>
                </a:cubicBezTo>
                <a:cubicBezTo>
                  <a:pt x="303" y="307"/>
                  <a:pt x="311" y="312"/>
                  <a:pt x="317" y="320"/>
                </a:cubicBezTo>
                <a:cubicBezTo>
                  <a:pt x="323" y="328"/>
                  <a:pt x="326" y="337"/>
                  <a:pt x="326" y="348"/>
                </a:cubicBezTo>
                <a:cubicBezTo>
                  <a:pt x="326" y="356"/>
                  <a:pt x="324" y="364"/>
                  <a:pt x="320" y="371"/>
                </a:cubicBezTo>
                <a:cubicBezTo>
                  <a:pt x="317" y="379"/>
                  <a:pt x="312" y="384"/>
                  <a:pt x="307" y="388"/>
                </a:cubicBezTo>
                <a:cubicBezTo>
                  <a:pt x="302" y="392"/>
                  <a:pt x="295" y="395"/>
                  <a:pt x="287" y="397"/>
                </a:cubicBezTo>
                <a:cubicBezTo>
                  <a:pt x="279" y="399"/>
                  <a:pt x="270" y="400"/>
                  <a:pt x="258" y="400"/>
                </a:cubicBezTo>
                <a:lnTo>
                  <a:pt x="189" y="400"/>
                </a:lnTo>
                <a:close/>
                <a:moveTo>
                  <a:pt x="213" y="295"/>
                </a:moveTo>
                <a:lnTo>
                  <a:pt x="252" y="295"/>
                </a:lnTo>
                <a:cubicBezTo>
                  <a:pt x="263" y="295"/>
                  <a:pt x="270" y="294"/>
                  <a:pt x="275" y="293"/>
                </a:cubicBezTo>
                <a:cubicBezTo>
                  <a:pt x="281" y="291"/>
                  <a:pt x="286" y="288"/>
                  <a:pt x="289" y="284"/>
                </a:cubicBezTo>
                <a:cubicBezTo>
                  <a:pt x="292" y="280"/>
                  <a:pt x="293" y="274"/>
                  <a:pt x="293" y="268"/>
                </a:cubicBezTo>
                <a:cubicBezTo>
                  <a:pt x="293" y="262"/>
                  <a:pt x="292" y="257"/>
                  <a:pt x="289" y="252"/>
                </a:cubicBezTo>
                <a:cubicBezTo>
                  <a:pt x="286" y="248"/>
                  <a:pt x="282" y="245"/>
                  <a:pt x="277" y="243"/>
                </a:cubicBezTo>
                <a:cubicBezTo>
                  <a:pt x="271" y="241"/>
                  <a:pt x="262" y="240"/>
                  <a:pt x="249" y="240"/>
                </a:cubicBezTo>
                <a:lnTo>
                  <a:pt x="213" y="240"/>
                </a:lnTo>
                <a:lnTo>
                  <a:pt x="213" y="295"/>
                </a:lnTo>
                <a:close/>
                <a:moveTo>
                  <a:pt x="213" y="379"/>
                </a:moveTo>
                <a:lnTo>
                  <a:pt x="258" y="379"/>
                </a:lnTo>
                <a:cubicBezTo>
                  <a:pt x="266" y="379"/>
                  <a:pt x="271" y="379"/>
                  <a:pt x="274" y="378"/>
                </a:cubicBezTo>
                <a:cubicBezTo>
                  <a:pt x="280" y="377"/>
                  <a:pt x="284" y="375"/>
                  <a:pt x="288" y="373"/>
                </a:cubicBezTo>
                <a:cubicBezTo>
                  <a:pt x="292" y="371"/>
                  <a:pt x="295" y="367"/>
                  <a:pt x="297" y="363"/>
                </a:cubicBezTo>
                <a:cubicBezTo>
                  <a:pt x="300" y="359"/>
                  <a:pt x="301" y="353"/>
                  <a:pt x="301" y="348"/>
                </a:cubicBezTo>
                <a:cubicBezTo>
                  <a:pt x="301" y="341"/>
                  <a:pt x="299" y="335"/>
                  <a:pt x="296" y="330"/>
                </a:cubicBezTo>
                <a:cubicBezTo>
                  <a:pt x="292" y="325"/>
                  <a:pt x="287" y="322"/>
                  <a:pt x="281" y="320"/>
                </a:cubicBezTo>
                <a:cubicBezTo>
                  <a:pt x="275" y="318"/>
                  <a:pt x="266" y="317"/>
                  <a:pt x="255" y="317"/>
                </a:cubicBezTo>
                <a:lnTo>
                  <a:pt x="213" y="317"/>
                </a:lnTo>
                <a:lnTo>
                  <a:pt x="213" y="379"/>
                </a:lnTo>
                <a:close/>
                <a:moveTo>
                  <a:pt x="372" y="400"/>
                </a:moveTo>
                <a:lnTo>
                  <a:pt x="372" y="219"/>
                </a:lnTo>
                <a:lnTo>
                  <a:pt x="440" y="219"/>
                </a:lnTo>
                <a:cubicBezTo>
                  <a:pt x="454" y="219"/>
                  <a:pt x="465" y="221"/>
                  <a:pt x="473" y="224"/>
                </a:cubicBezTo>
                <a:cubicBezTo>
                  <a:pt x="482" y="228"/>
                  <a:pt x="488" y="234"/>
                  <a:pt x="493" y="241"/>
                </a:cubicBezTo>
                <a:cubicBezTo>
                  <a:pt x="498" y="249"/>
                  <a:pt x="500" y="257"/>
                  <a:pt x="500" y="265"/>
                </a:cubicBezTo>
                <a:cubicBezTo>
                  <a:pt x="500" y="273"/>
                  <a:pt x="498" y="280"/>
                  <a:pt x="494" y="287"/>
                </a:cubicBezTo>
                <a:cubicBezTo>
                  <a:pt x="489" y="294"/>
                  <a:pt x="483" y="300"/>
                  <a:pt x="475" y="304"/>
                </a:cubicBezTo>
                <a:cubicBezTo>
                  <a:pt x="486" y="307"/>
                  <a:pt x="494" y="312"/>
                  <a:pt x="500" y="320"/>
                </a:cubicBezTo>
                <a:cubicBezTo>
                  <a:pt x="506" y="328"/>
                  <a:pt x="509" y="337"/>
                  <a:pt x="509" y="348"/>
                </a:cubicBezTo>
                <a:cubicBezTo>
                  <a:pt x="509" y="356"/>
                  <a:pt x="507" y="364"/>
                  <a:pt x="503" y="371"/>
                </a:cubicBezTo>
                <a:cubicBezTo>
                  <a:pt x="500" y="379"/>
                  <a:pt x="495" y="384"/>
                  <a:pt x="490" y="388"/>
                </a:cubicBezTo>
                <a:cubicBezTo>
                  <a:pt x="485" y="392"/>
                  <a:pt x="478" y="395"/>
                  <a:pt x="470" y="397"/>
                </a:cubicBezTo>
                <a:cubicBezTo>
                  <a:pt x="462" y="399"/>
                  <a:pt x="453" y="400"/>
                  <a:pt x="441" y="400"/>
                </a:cubicBezTo>
                <a:lnTo>
                  <a:pt x="372" y="400"/>
                </a:lnTo>
                <a:close/>
                <a:moveTo>
                  <a:pt x="396" y="295"/>
                </a:moveTo>
                <a:lnTo>
                  <a:pt x="435" y="295"/>
                </a:lnTo>
                <a:cubicBezTo>
                  <a:pt x="446" y="295"/>
                  <a:pt x="453" y="294"/>
                  <a:pt x="458" y="293"/>
                </a:cubicBezTo>
                <a:cubicBezTo>
                  <a:pt x="464" y="291"/>
                  <a:pt x="469" y="288"/>
                  <a:pt x="472" y="284"/>
                </a:cubicBezTo>
                <a:cubicBezTo>
                  <a:pt x="475" y="280"/>
                  <a:pt x="476" y="274"/>
                  <a:pt x="476" y="268"/>
                </a:cubicBezTo>
                <a:cubicBezTo>
                  <a:pt x="476" y="262"/>
                  <a:pt x="475" y="257"/>
                  <a:pt x="472" y="252"/>
                </a:cubicBezTo>
                <a:cubicBezTo>
                  <a:pt x="469" y="248"/>
                  <a:pt x="465" y="245"/>
                  <a:pt x="460" y="243"/>
                </a:cubicBezTo>
                <a:cubicBezTo>
                  <a:pt x="454" y="241"/>
                  <a:pt x="445" y="240"/>
                  <a:pt x="432" y="240"/>
                </a:cubicBezTo>
                <a:lnTo>
                  <a:pt x="396" y="240"/>
                </a:lnTo>
                <a:lnTo>
                  <a:pt x="396" y="295"/>
                </a:lnTo>
                <a:close/>
                <a:moveTo>
                  <a:pt x="396" y="379"/>
                </a:moveTo>
                <a:lnTo>
                  <a:pt x="441" y="379"/>
                </a:lnTo>
                <a:cubicBezTo>
                  <a:pt x="449" y="379"/>
                  <a:pt x="454" y="379"/>
                  <a:pt x="457" y="378"/>
                </a:cubicBezTo>
                <a:cubicBezTo>
                  <a:pt x="463" y="377"/>
                  <a:pt x="467" y="375"/>
                  <a:pt x="471" y="373"/>
                </a:cubicBezTo>
                <a:cubicBezTo>
                  <a:pt x="475" y="371"/>
                  <a:pt x="478" y="367"/>
                  <a:pt x="480" y="363"/>
                </a:cubicBezTo>
                <a:cubicBezTo>
                  <a:pt x="483" y="359"/>
                  <a:pt x="484" y="353"/>
                  <a:pt x="484" y="348"/>
                </a:cubicBezTo>
                <a:cubicBezTo>
                  <a:pt x="484" y="341"/>
                  <a:pt x="482" y="335"/>
                  <a:pt x="479" y="330"/>
                </a:cubicBezTo>
                <a:cubicBezTo>
                  <a:pt x="475" y="325"/>
                  <a:pt x="470" y="322"/>
                  <a:pt x="464" y="320"/>
                </a:cubicBezTo>
                <a:cubicBezTo>
                  <a:pt x="458" y="318"/>
                  <a:pt x="449" y="317"/>
                  <a:pt x="438" y="317"/>
                </a:cubicBezTo>
                <a:lnTo>
                  <a:pt x="396" y="317"/>
                </a:lnTo>
                <a:lnTo>
                  <a:pt x="396" y="379"/>
                </a:lnTo>
                <a:close/>
                <a:moveTo>
                  <a:pt x="548" y="342"/>
                </a:moveTo>
                <a:lnTo>
                  <a:pt x="570" y="340"/>
                </a:lnTo>
                <a:cubicBezTo>
                  <a:pt x="571" y="349"/>
                  <a:pt x="574" y="357"/>
                  <a:pt x="578" y="362"/>
                </a:cubicBezTo>
                <a:cubicBezTo>
                  <a:pt x="582" y="368"/>
                  <a:pt x="588" y="373"/>
                  <a:pt x="596" y="376"/>
                </a:cubicBezTo>
                <a:cubicBezTo>
                  <a:pt x="604" y="380"/>
                  <a:pt x="614" y="382"/>
                  <a:pt x="624" y="382"/>
                </a:cubicBezTo>
                <a:cubicBezTo>
                  <a:pt x="633" y="382"/>
                  <a:pt x="641" y="380"/>
                  <a:pt x="648" y="378"/>
                </a:cubicBezTo>
                <a:cubicBezTo>
                  <a:pt x="655" y="375"/>
                  <a:pt x="660" y="371"/>
                  <a:pt x="664" y="367"/>
                </a:cubicBezTo>
                <a:cubicBezTo>
                  <a:pt x="667" y="362"/>
                  <a:pt x="669" y="357"/>
                  <a:pt x="669" y="351"/>
                </a:cubicBezTo>
                <a:cubicBezTo>
                  <a:pt x="669" y="345"/>
                  <a:pt x="667" y="340"/>
                  <a:pt x="664" y="336"/>
                </a:cubicBezTo>
                <a:cubicBezTo>
                  <a:pt x="661" y="332"/>
                  <a:pt x="655" y="328"/>
                  <a:pt x="648" y="325"/>
                </a:cubicBezTo>
                <a:cubicBezTo>
                  <a:pt x="643" y="324"/>
                  <a:pt x="632" y="321"/>
                  <a:pt x="615" y="317"/>
                </a:cubicBezTo>
                <a:cubicBezTo>
                  <a:pt x="599" y="313"/>
                  <a:pt x="587" y="309"/>
                  <a:pt x="580" y="305"/>
                </a:cubicBezTo>
                <a:cubicBezTo>
                  <a:pt x="572" y="301"/>
                  <a:pt x="565" y="295"/>
                  <a:pt x="561" y="288"/>
                </a:cubicBezTo>
                <a:cubicBezTo>
                  <a:pt x="557" y="282"/>
                  <a:pt x="555" y="274"/>
                  <a:pt x="555" y="266"/>
                </a:cubicBezTo>
                <a:cubicBezTo>
                  <a:pt x="555" y="257"/>
                  <a:pt x="557" y="248"/>
                  <a:pt x="562" y="240"/>
                </a:cubicBezTo>
                <a:cubicBezTo>
                  <a:pt x="568" y="232"/>
                  <a:pt x="575" y="226"/>
                  <a:pt x="585" y="222"/>
                </a:cubicBezTo>
                <a:cubicBezTo>
                  <a:pt x="595" y="218"/>
                  <a:pt x="606" y="216"/>
                  <a:pt x="618" y="216"/>
                </a:cubicBezTo>
                <a:cubicBezTo>
                  <a:pt x="632" y="216"/>
                  <a:pt x="644" y="218"/>
                  <a:pt x="654" y="222"/>
                </a:cubicBezTo>
                <a:cubicBezTo>
                  <a:pt x="664" y="227"/>
                  <a:pt x="672" y="233"/>
                  <a:pt x="678" y="241"/>
                </a:cubicBezTo>
                <a:cubicBezTo>
                  <a:pt x="683" y="250"/>
                  <a:pt x="686" y="259"/>
                  <a:pt x="687" y="270"/>
                </a:cubicBezTo>
                <a:lnTo>
                  <a:pt x="664" y="272"/>
                </a:lnTo>
                <a:cubicBezTo>
                  <a:pt x="662" y="260"/>
                  <a:pt x="658" y="252"/>
                  <a:pt x="651" y="246"/>
                </a:cubicBezTo>
                <a:cubicBezTo>
                  <a:pt x="644" y="240"/>
                  <a:pt x="633" y="237"/>
                  <a:pt x="619" y="237"/>
                </a:cubicBezTo>
                <a:cubicBezTo>
                  <a:pt x="605" y="237"/>
                  <a:pt x="594" y="240"/>
                  <a:pt x="588" y="245"/>
                </a:cubicBezTo>
                <a:cubicBezTo>
                  <a:pt x="581" y="250"/>
                  <a:pt x="578" y="257"/>
                  <a:pt x="578" y="264"/>
                </a:cubicBezTo>
                <a:cubicBezTo>
                  <a:pt x="578" y="271"/>
                  <a:pt x="580" y="276"/>
                  <a:pt x="585" y="280"/>
                </a:cubicBezTo>
                <a:cubicBezTo>
                  <a:pt x="589" y="284"/>
                  <a:pt x="601" y="289"/>
                  <a:pt x="621" y="293"/>
                </a:cubicBezTo>
                <a:cubicBezTo>
                  <a:pt x="640" y="298"/>
                  <a:pt x="654" y="301"/>
                  <a:pt x="661" y="305"/>
                </a:cubicBezTo>
                <a:cubicBezTo>
                  <a:pt x="672" y="310"/>
                  <a:pt x="679" y="316"/>
                  <a:pt x="685" y="323"/>
                </a:cubicBezTo>
                <a:cubicBezTo>
                  <a:pt x="690" y="331"/>
                  <a:pt x="692" y="339"/>
                  <a:pt x="692" y="349"/>
                </a:cubicBezTo>
                <a:cubicBezTo>
                  <a:pt x="692" y="359"/>
                  <a:pt x="689" y="368"/>
                  <a:pt x="684" y="376"/>
                </a:cubicBezTo>
                <a:cubicBezTo>
                  <a:pt x="678" y="385"/>
                  <a:pt x="670" y="391"/>
                  <a:pt x="660" y="396"/>
                </a:cubicBezTo>
                <a:cubicBezTo>
                  <a:pt x="650" y="401"/>
                  <a:pt x="638" y="403"/>
                  <a:pt x="625" y="403"/>
                </a:cubicBezTo>
                <a:cubicBezTo>
                  <a:pt x="609" y="403"/>
                  <a:pt x="595" y="401"/>
                  <a:pt x="584" y="396"/>
                </a:cubicBezTo>
                <a:cubicBezTo>
                  <a:pt x="573" y="391"/>
                  <a:pt x="564" y="384"/>
                  <a:pt x="558" y="375"/>
                </a:cubicBezTo>
                <a:cubicBezTo>
                  <a:pt x="551" y="365"/>
                  <a:pt x="548" y="354"/>
                  <a:pt x="548" y="3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06" tIns="45703" rIns="91406" bIns="45703" numCol="1" anchor="t" anchorCtr="0" compatLnSpc="1"/>
          <a:lstStyle/>
          <a:p>
            <a:pPr defTabSz="913765"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124" name="组合 123"/>
          <p:cNvGrpSpPr/>
          <p:nvPr/>
        </p:nvGrpSpPr>
        <p:grpSpPr>
          <a:xfrm>
            <a:off x="1130892" y="2467324"/>
            <a:ext cx="968658" cy="1118954"/>
            <a:chOff x="229394" y="1453367"/>
            <a:chExt cx="969072" cy="111917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5" name="Freeform 27"/>
            <p:cNvSpPr/>
            <p:nvPr/>
          </p:nvSpPr>
          <p:spPr bwMode="auto">
            <a:xfrm>
              <a:off x="229394" y="1453367"/>
              <a:ext cx="969072" cy="1119178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prstClr val="white"/>
                </a:solidFill>
              </a:endParaRPr>
            </a:p>
          </p:txBody>
        </p:sp>
        <p:sp>
          <p:nvSpPr>
            <p:cNvPr id="126" name="Freeform 27"/>
            <p:cNvSpPr/>
            <p:nvPr/>
          </p:nvSpPr>
          <p:spPr bwMode="auto">
            <a:xfrm>
              <a:off x="337774" y="1563847"/>
              <a:ext cx="770949" cy="890367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108136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1280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1432501" y="2856192"/>
            <a:ext cx="393842" cy="339365"/>
            <a:chOff x="3320568" y="5902574"/>
            <a:chExt cx="394011" cy="339433"/>
          </a:xfrm>
        </p:grpSpPr>
        <p:sp>
          <p:nvSpPr>
            <p:cNvPr id="128" name="Freeform 14"/>
            <p:cNvSpPr>
              <a:spLocks noEditPoints="1"/>
            </p:cNvSpPr>
            <p:nvPr/>
          </p:nvSpPr>
          <p:spPr bwMode="auto">
            <a:xfrm>
              <a:off x="3320568" y="5953787"/>
              <a:ext cx="361871" cy="288220"/>
            </a:xfrm>
            <a:custGeom>
              <a:avLst/>
              <a:gdLst>
                <a:gd name="T0" fmla="*/ 580 w 704"/>
                <a:gd name="T1" fmla="*/ 236 h 561"/>
                <a:gd name="T2" fmla="*/ 564 w 704"/>
                <a:gd name="T3" fmla="*/ 214 h 561"/>
                <a:gd name="T4" fmla="*/ 558 w 704"/>
                <a:gd name="T5" fmla="*/ 130 h 561"/>
                <a:gd name="T6" fmla="*/ 409 w 704"/>
                <a:gd name="T7" fmla="*/ 136 h 561"/>
                <a:gd name="T8" fmla="*/ 385 w 704"/>
                <a:gd name="T9" fmla="*/ 99 h 561"/>
                <a:gd name="T10" fmla="*/ 264 w 704"/>
                <a:gd name="T11" fmla="*/ 37 h 561"/>
                <a:gd name="T12" fmla="*/ 64 w 704"/>
                <a:gd name="T13" fmla="*/ 203 h 561"/>
                <a:gd name="T14" fmla="*/ 8 w 704"/>
                <a:gd name="T15" fmla="*/ 355 h 561"/>
                <a:gd name="T16" fmla="*/ 301 w 704"/>
                <a:gd name="T17" fmla="*/ 551 h 561"/>
                <a:gd name="T18" fmla="*/ 652 w 704"/>
                <a:gd name="T19" fmla="*/ 396 h 561"/>
                <a:gd name="T20" fmla="*/ 580 w 704"/>
                <a:gd name="T21" fmla="*/ 236 h 561"/>
                <a:gd name="T22" fmla="*/ 310 w 704"/>
                <a:gd name="T23" fmla="*/ 510 h 561"/>
                <a:gd name="T24" fmla="*/ 310 w 704"/>
                <a:gd name="T25" fmla="*/ 510 h 561"/>
                <a:gd name="T26" fmla="*/ 82 w 704"/>
                <a:gd name="T27" fmla="*/ 368 h 561"/>
                <a:gd name="T28" fmla="*/ 310 w 704"/>
                <a:gd name="T29" fmla="*/ 210 h 561"/>
                <a:gd name="T30" fmla="*/ 539 w 704"/>
                <a:gd name="T31" fmla="*/ 340 h 561"/>
                <a:gd name="T32" fmla="*/ 310 w 704"/>
                <a:gd name="T33" fmla="*/ 51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4" h="561">
                  <a:moveTo>
                    <a:pt x="580" y="236"/>
                  </a:moveTo>
                  <a:cubicBezTo>
                    <a:pt x="550" y="230"/>
                    <a:pt x="564" y="214"/>
                    <a:pt x="564" y="214"/>
                  </a:cubicBezTo>
                  <a:cubicBezTo>
                    <a:pt x="564" y="214"/>
                    <a:pt x="594" y="165"/>
                    <a:pt x="558" y="130"/>
                  </a:cubicBezTo>
                  <a:cubicBezTo>
                    <a:pt x="515" y="86"/>
                    <a:pt x="409" y="136"/>
                    <a:pt x="409" y="136"/>
                  </a:cubicBezTo>
                  <a:cubicBezTo>
                    <a:pt x="368" y="148"/>
                    <a:pt x="379" y="130"/>
                    <a:pt x="385" y="99"/>
                  </a:cubicBezTo>
                  <a:cubicBezTo>
                    <a:pt x="385" y="62"/>
                    <a:pt x="372" y="0"/>
                    <a:pt x="264" y="37"/>
                  </a:cubicBezTo>
                  <a:cubicBezTo>
                    <a:pt x="157" y="74"/>
                    <a:pt x="64" y="203"/>
                    <a:pt x="64" y="203"/>
                  </a:cubicBezTo>
                  <a:cubicBezTo>
                    <a:pt x="0" y="289"/>
                    <a:pt x="8" y="355"/>
                    <a:pt x="8" y="355"/>
                  </a:cubicBezTo>
                  <a:cubicBezTo>
                    <a:pt x="24" y="501"/>
                    <a:pt x="180" y="542"/>
                    <a:pt x="301" y="551"/>
                  </a:cubicBezTo>
                  <a:cubicBezTo>
                    <a:pt x="428" y="561"/>
                    <a:pt x="600" y="507"/>
                    <a:pt x="652" y="396"/>
                  </a:cubicBezTo>
                  <a:cubicBezTo>
                    <a:pt x="704" y="286"/>
                    <a:pt x="610" y="242"/>
                    <a:pt x="580" y="236"/>
                  </a:cubicBezTo>
                  <a:close/>
                  <a:moveTo>
                    <a:pt x="310" y="510"/>
                  </a:moveTo>
                  <a:lnTo>
                    <a:pt x="310" y="510"/>
                  </a:lnTo>
                  <a:cubicBezTo>
                    <a:pt x="184" y="516"/>
                    <a:pt x="82" y="452"/>
                    <a:pt x="82" y="368"/>
                  </a:cubicBezTo>
                  <a:cubicBezTo>
                    <a:pt x="82" y="283"/>
                    <a:pt x="184" y="216"/>
                    <a:pt x="310" y="210"/>
                  </a:cubicBezTo>
                  <a:cubicBezTo>
                    <a:pt x="437" y="204"/>
                    <a:pt x="539" y="256"/>
                    <a:pt x="539" y="340"/>
                  </a:cubicBezTo>
                  <a:cubicBezTo>
                    <a:pt x="539" y="425"/>
                    <a:pt x="437" y="504"/>
                    <a:pt x="310" y="5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9" name="Freeform 15"/>
            <p:cNvSpPr>
              <a:spLocks noEditPoints="1"/>
            </p:cNvSpPr>
            <p:nvPr/>
          </p:nvSpPr>
          <p:spPr bwMode="auto">
            <a:xfrm>
              <a:off x="3401513" y="6082414"/>
              <a:ext cx="142844" cy="127436"/>
            </a:xfrm>
            <a:custGeom>
              <a:avLst/>
              <a:gdLst>
                <a:gd name="T0" fmla="*/ 127 w 277"/>
                <a:gd name="T1" fmla="*/ 15 h 246"/>
                <a:gd name="T2" fmla="*/ 15 w 277"/>
                <a:gd name="T3" fmla="*/ 148 h 246"/>
                <a:gd name="T4" fmla="*/ 49 w 277"/>
                <a:gd name="T5" fmla="*/ 205 h 246"/>
                <a:gd name="T6" fmla="*/ 239 w 277"/>
                <a:gd name="T7" fmla="*/ 171 h 246"/>
                <a:gd name="T8" fmla="*/ 127 w 277"/>
                <a:gd name="T9" fmla="*/ 15 h 246"/>
                <a:gd name="T10" fmla="*/ 95 w 277"/>
                <a:gd name="T11" fmla="*/ 182 h 246"/>
                <a:gd name="T12" fmla="*/ 95 w 277"/>
                <a:gd name="T13" fmla="*/ 182 h 246"/>
                <a:gd name="T14" fmla="*/ 52 w 277"/>
                <a:gd name="T15" fmla="*/ 151 h 246"/>
                <a:gd name="T16" fmla="*/ 93 w 277"/>
                <a:gd name="T17" fmla="*/ 108 h 246"/>
                <a:gd name="T18" fmla="*/ 138 w 277"/>
                <a:gd name="T19" fmla="*/ 141 h 246"/>
                <a:gd name="T20" fmla="*/ 95 w 277"/>
                <a:gd name="T21" fmla="*/ 182 h 246"/>
                <a:gd name="T22" fmla="*/ 170 w 277"/>
                <a:gd name="T23" fmla="*/ 118 h 246"/>
                <a:gd name="T24" fmla="*/ 170 w 277"/>
                <a:gd name="T25" fmla="*/ 118 h 246"/>
                <a:gd name="T26" fmla="*/ 148 w 277"/>
                <a:gd name="T27" fmla="*/ 116 h 246"/>
                <a:gd name="T28" fmla="*/ 153 w 277"/>
                <a:gd name="T29" fmla="*/ 92 h 246"/>
                <a:gd name="T30" fmla="*/ 177 w 277"/>
                <a:gd name="T31" fmla="*/ 94 h 246"/>
                <a:gd name="T32" fmla="*/ 170 w 277"/>
                <a:gd name="T33" fmla="*/ 118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7" h="246">
                  <a:moveTo>
                    <a:pt x="127" y="15"/>
                  </a:moveTo>
                  <a:cubicBezTo>
                    <a:pt x="0" y="29"/>
                    <a:pt x="15" y="148"/>
                    <a:pt x="15" y="148"/>
                  </a:cubicBezTo>
                  <a:cubicBezTo>
                    <a:pt x="15" y="148"/>
                    <a:pt x="13" y="186"/>
                    <a:pt x="49" y="205"/>
                  </a:cubicBezTo>
                  <a:cubicBezTo>
                    <a:pt x="123" y="246"/>
                    <a:pt x="200" y="221"/>
                    <a:pt x="239" y="171"/>
                  </a:cubicBezTo>
                  <a:cubicBezTo>
                    <a:pt x="277" y="121"/>
                    <a:pt x="255" y="0"/>
                    <a:pt x="127" y="15"/>
                  </a:cubicBezTo>
                  <a:close/>
                  <a:moveTo>
                    <a:pt x="95" y="182"/>
                  </a:moveTo>
                  <a:lnTo>
                    <a:pt x="95" y="182"/>
                  </a:lnTo>
                  <a:cubicBezTo>
                    <a:pt x="71" y="184"/>
                    <a:pt x="52" y="171"/>
                    <a:pt x="52" y="151"/>
                  </a:cubicBezTo>
                  <a:cubicBezTo>
                    <a:pt x="52" y="131"/>
                    <a:pt x="69" y="110"/>
                    <a:pt x="93" y="108"/>
                  </a:cubicBezTo>
                  <a:cubicBezTo>
                    <a:pt x="120" y="105"/>
                    <a:pt x="138" y="121"/>
                    <a:pt x="138" y="141"/>
                  </a:cubicBezTo>
                  <a:cubicBezTo>
                    <a:pt x="138" y="161"/>
                    <a:pt x="119" y="179"/>
                    <a:pt x="95" y="182"/>
                  </a:cubicBezTo>
                  <a:close/>
                  <a:moveTo>
                    <a:pt x="170" y="118"/>
                  </a:moveTo>
                  <a:lnTo>
                    <a:pt x="170" y="118"/>
                  </a:lnTo>
                  <a:cubicBezTo>
                    <a:pt x="162" y="124"/>
                    <a:pt x="152" y="123"/>
                    <a:pt x="148" y="116"/>
                  </a:cubicBezTo>
                  <a:cubicBezTo>
                    <a:pt x="143" y="109"/>
                    <a:pt x="145" y="98"/>
                    <a:pt x="153" y="92"/>
                  </a:cubicBezTo>
                  <a:cubicBezTo>
                    <a:pt x="163" y="85"/>
                    <a:pt x="173" y="87"/>
                    <a:pt x="177" y="94"/>
                  </a:cubicBezTo>
                  <a:cubicBezTo>
                    <a:pt x="181" y="101"/>
                    <a:pt x="178" y="112"/>
                    <a:pt x="170" y="1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0" name="Freeform 16"/>
            <p:cNvSpPr/>
            <p:nvPr/>
          </p:nvSpPr>
          <p:spPr bwMode="auto">
            <a:xfrm>
              <a:off x="3581258" y="5902574"/>
              <a:ext cx="133321" cy="150065"/>
            </a:xfrm>
            <a:custGeom>
              <a:avLst/>
              <a:gdLst>
                <a:gd name="T0" fmla="*/ 256 w 259"/>
                <a:gd name="T1" fmla="*/ 269 h 293"/>
                <a:gd name="T2" fmla="*/ 257 w 259"/>
                <a:gd name="T3" fmla="*/ 262 h 293"/>
                <a:gd name="T4" fmla="*/ 259 w 259"/>
                <a:gd name="T5" fmla="*/ 228 h 293"/>
                <a:gd name="T6" fmla="*/ 32 w 259"/>
                <a:gd name="T7" fmla="*/ 0 h 293"/>
                <a:gd name="T8" fmla="*/ 0 w 259"/>
                <a:gd name="T9" fmla="*/ 31 h 293"/>
                <a:gd name="T10" fmla="*/ 32 w 259"/>
                <a:gd name="T11" fmla="*/ 63 h 293"/>
                <a:gd name="T12" fmla="*/ 196 w 259"/>
                <a:gd name="T13" fmla="*/ 228 h 293"/>
                <a:gd name="T14" fmla="*/ 194 w 259"/>
                <a:gd name="T15" fmla="*/ 258 h 293"/>
                <a:gd name="T16" fmla="*/ 194 w 259"/>
                <a:gd name="T17" fmla="*/ 258 h 293"/>
                <a:gd name="T18" fmla="*/ 194 w 259"/>
                <a:gd name="T19" fmla="*/ 261 h 293"/>
                <a:gd name="T20" fmla="*/ 225 w 259"/>
                <a:gd name="T21" fmla="*/ 293 h 293"/>
                <a:gd name="T22" fmla="*/ 256 w 259"/>
                <a:gd name="T23" fmla="*/ 269 h 293"/>
                <a:gd name="T24" fmla="*/ 256 w 259"/>
                <a:gd name="T25" fmla="*/ 269 h 293"/>
                <a:gd name="T26" fmla="*/ 256 w 259"/>
                <a:gd name="T27" fmla="*/ 269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9" h="293">
                  <a:moveTo>
                    <a:pt x="256" y="269"/>
                  </a:moveTo>
                  <a:cubicBezTo>
                    <a:pt x="256" y="267"/>
                    <a:pt x="257" y="264"/>
                    <a:pt x="257" y="262"/>
                  </a:cubicBezTo>
                  <a:cubicBezTo>
                    <a:pt x="258" y="250"/>
                    <a:pt x="259" y="239"/>
                    <a:pt x="259" y="228"/>
                  </a:cubicBezTo>
                  <a:cubicBezTo>
                    <a:pt x="259" y="102"/>
                    <a:pt x="157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49"/>
                    <a:pt x="14" y="63"/>
                    <a:pt x="32" y="63"/>
                  </a:cubicBezTo>
                  <a:cubicBezTo>
                    <a:pt x="123" y="63"/>
                    <a:pt x="196" y="137"/>
                    <a:pt x="196" y="228"/>
                  </a:cubicBezTo>
                  <a:cubicBezTo>
                    <a:pt x="196" y="238"/>
                    <a:pt x="196" y="248"/>
                    <a:pt x="194" y="258"/>
                  </a:cubicBezTo>
                  <a:lnTo>
                    <a:pt x="194" y="258"/>
                  </a:lnTo>
                  <a:cubicBezTo>
                    <a:pt x="194" y="259"/>
                    <a:pt x="194" y="260"/>
                    <a:pt x="194" y="261"/>
                  </a:cubicBezTo>
                  <a:cubicBezTo>
                    <a:pt x="194" y="279"/>
                    <a:pt x="208" y="293"/>
                    <a:pt x="225" y="293"/>
                  </a:cubicBezTo>
                  <a:cubicBezTo>
                    <a:pt x="240" y="293"/>
                    <a:pt x="252" y="283"/>
                    <a:pt x="256" y="269"/>
                  </a:cubicBezTo>
                  <a:lnTo>
                    <a:pt x="256" y="269"/>
                  </a:lnTo>
                  <a:cubicBezTo>
                    <a:pt x="256" y="269"/>
                    <a:pt x="256" y="269"/>
                    <a:pt x="256" y="2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Freeform 17"/>
            <p:cNvSpPr/>
            <p:nvPr/>
          </p:nvSpPr>
          <p:spPr bwMode="auto">
            <a:xfrm>
              <a:off x="3584830" y="5954978"/>
              <a:ext cx="77373" cy="84560"/>
            </a:xfrm>
            <a:custGeom>
              <a:avLst/>
              <a:gdLst>
                <a:gd name="T0" fmla="*/ 151 w 152"/>
                <a:gd name="T1" fmla="*/ 137 h 164"/>
                <a:gd name="T2" fmla="*/ 152 w 152"/>
                <a:gd name="T3" fmla="*/ 126 h 164"/>
                <a:gd name="T4" fmla="*/ 26 w 152"/>
                <a:gd name="T5" fmla="*/ 0 h 164"/>
                <a:gd name="T6" fmla="*/ 0 w 152"/>
                <a:gd name="T7" fmla="*/ 26 h 164"/>
                <a:gd name="T8" fmla="*/ 26 w 152"/>
                <a:gd name="T9" fmla="*/ 52 h 164"/>
                <a:gd name="T10" fmla="*/ 99 w 152"/>
                <a:gd name="T11" fmla="*/ 126 h 164"/>
                <a:gd name="T12" fmla="*/ 99 w 152"/>
                <a:gd name="T13" fmla="*/ 135 h 164"/>
                <a:gd name="T14" fmla="*/ 99 w 152"/>
                <a:gd name="T15" fmla="*/ 135 h 164"/>
                <a:gd name="T16" fmla="*/ 99 w 152"/>
                <a:gd name="T17" fmla="*/ 138 h 164"/>
                <a:gd name="T18" fmla="*/ 125 w 152"/>
                <a:gd name="T19" fmla="*/ 164 h 164"/>
                <a:gd name="T20" fmla="*/ 151 w 152"/>
                <a:gd name="T21" fmla="*/ 142 h 164"/>
                <a:gd name="T22" fmla="*/ 151 w 152"/>
                <a:gd name="T23" fmla="*/ 142 h 164"/>
                <a:gd name="T24" fmla="*/ 151 w 152"/>
                <a:gd name="T25" fmla="*/ 140 h 164"/>
                <a:gd name="T26" fmla="*/ 151 w 152"/>
                <a:gd name="T27" fmla="*/ 138 h 164"/>
                <a:gd name="T28" fmla="*/ 151 w 152"/>
                <a:gd name="T29" fmla="*/ 13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164">
                  <a:moveTo>
                    <a:pt x="151" y="137"/>
                  </a:moveTo>
                  <a:cubicBezTo>
                    <a:pt x="152" y="133"/>
                    <a:pt x="152" y="130"/>
                    <a:pt x="152" y="126"/>
                  </a:cubicBezTo>
                  <a:cubicBezTo>
                    <a:pt x="152" y="56"/>
                    <a:pt x="95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40"/>
                    <a:pt x="11" y="52"/>
                    <a:pt x="26" y="52"/>
                  </a:cubicBezTo>
                  <a:cubicBezTo>
                    <a:pt x="66" y="52"/>
                    <a:pt x="99" y="85"/>
                    <a:pt x="99" y="126"/>
                  </a:cubicBezTo>
                  <a:cubicBezTo>
                    <a:pt x="99" y="129"/>
                    <a:pt x="99" y="132"/>
                    <a:pt x="99" y="135"/>
                  </a:cubicBezTo>
                  <a:lnTo>
                    <a:pt x="99" y="135"/>
                  </a:lnTo>
                  <a:cubicBezTo>
                    <a:pt x="99" y="136"/>
                    <a:pt x="99" y="137"/>
                    <a:pt x="99" y="138"/>
                  </a:cubicBezTo>
                  <a:cubicBezTo>
                    <a:pt x="99" y="153"/>
                    <a:pt x="111" y="164"/>
                    <a:pt x="125" y="164"/>
                  </a:cubicBezTo>
                  <a:cubicBezTo>
                    <a:pt x="138" y="164"/>
                    <a:pt x="149" y="154"/>
                    <a:pt x="151" y="142"/>
                  </a:cubicBezTo>
                  <a:lnTo>
                    <a:pt x="151" y="142"/>
                  </a:lnTo>
                  <a:cubicBezTo>
                    <a:pt x="151" y="141"/>
                    <a:pt x="151" y="140"/>
                    <a:pt x="151" y="140"/>
                  </a:cubicBezTo>
                  <a:cubicBezTo>
                    <a:pt x="151" y="139"/>
                    <a:pt x="151" y="139"/>
                    <a:pt x="151" y="138"/>
                  </a:cubicBezTo>
                  <a:cubicBezTo>
                    <a:pt x="151" y="138"/>
                    <a:pt x="151" y="138"/>
                    <a:pt x="151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32" name="组合 131"/>
          <p:cNvGrpSpPr/>
          <p:nvPr/>
        </p:nvGrpSpPr>
        <p:grpSpPr>
          <a:xfrm>
            <a:off x="4959652" y="2493421"/>
            <a:ext cx="968658" cy="1118954"/>
            <a:chOff x="229394" y="1453366"/>
            <a:chExt cx="969072" cy="111917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33" name="Freeform 27"/>
            <p:cNvSpPr/>
            <p:nvPr/>
          </p:nvSpPr>
          <p:spPr bwMode="auto">
            <a:xfrm>
              <a:off x="229394" y="1453366"/>
              <a:ext cx="969072" cy="1119178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prstClr val="white"/>
                </a:solidFill>
              </a:endParaRPr>
            </a:p>
          </p:txBody>
        </p:sp>
        <p:sp>
          <p:nvSpPr>
            <p:cNvPr id="134" name="Freeform 27"/>
            <p:cNvSpPr/>
            <p:nvPr/>
          </p:nvSpPr>
          <p:spPr bwMode="auto">
            <a:xfrm>
              <a:off x="337774" y="1563847"/>
              <a:ext cx="770949" cy="890367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108136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1280"/>
            </a:p>
          </p:txBody>
        </p:sp>
      </p:grpSp>
      <p:grpSp>
        <p:nvGrpSpPr>
          <p:cNvPr id="135" name="组合 134"/>
          <p:cNvGrpSpPr/>
          <p:nvPr/>
        </p:nvGrpSpPr>
        <p:grpSpPr>
          <a:xfrm>
            <a:off x="5257892" y="2866447"/>
            <a:ext cx="418830" cy="345318"/>
            <a:chOff x="5161140" y="7206311"/>
            <a:chExt cx="419009" cy="345387"/>
          </a:xfrm>
        </p:grpSpPr>
        <p:sp>
          <p:nvSpPr>
            <p:cNvPr id="136" name="Freeform 10"/>
            <p:cNvSpPr>
              <a:spLocks noEditPoints="1"/>
            </p:cNvSpPr>
            <p:nvPr/>
          </p:nvSpPr>
          <p:spPr bwMode="auto">
            <a:xfrm>
              <a:off x="5161140" y="7206311"/>
              <a:ext cx="297592" cy="271546"/>
            </a:xfrm>
            <a:custGeom>
              <a:avLst/>
              <a:gdLst>
                <a:gd name="T0" fmla="*/ 568 w 580"/>
                <a:gd name="T1" fmla="*/ 207 h 528"/>
                <a:gd name="T2" fmla="*/ 580 w 580"/>
                <a:gd name="T3" fmla="*/ 207 h 528"/>
                <a:gd name="T4" fmla="*/ 292 w 580"/>
                <a:gd name="T5" fmla="*/ 0 h 528"/>
                <a:gd name="T6" fmla="*/ 0 w 580"/>
                <a:gd name="T7" fmla="*/ 244 h 528"/>
                <a:gd name="T8" fmla="*/ 114 w 580"/>
                <a:gd name="T9" fmla="*/ 438 h 528"/>
                <a:gd name="T10" fmla="*/ 117 w 580"/>
                <a:gd name="T11" fmla="*/ 440 h 528"/>
                <a:gd name="T12" fmla="*/ 89 w 580"/>
                <a:gd name="T13" fmla="*/ 528 h 528"/>
                <a:gd name="T14" fmla="*/ 194 w 580"/>
                <a:gd name="T15" fmla="*/ 475 h 528"/>
                <a:gd name="T16" fmla="*/ 199 w 580"/>
                <a:gd name="T17" fmla="*/ 476 h 528"/>
                <a:gd name="T18" fmla="*/ 292 w 580"/>
                <a:gd name="T19" fmla="*/ 488 h 528"/>
                <a:gd name="T20" fmla="*/ 311 w 580"/>
                <a:gd name="T21" fmla="*/ 488 h 528"/>
                <a:gd name="T22" fmla="*/ 302 w 580"/>
                <a:gd name="T23" fmla="*/ 430 h 528"/>
                <a:gd name="T24" fmla="*/ 568 w 580"/>
                <a:gd name="T25" fmla="*/ 207 h 528"/>
                <a:gd name="T26" fmla="*/ 393 w 580"/>
                <a:gd name="T27" fmla="*/ 121 h 528"/>
                <a:gd name="T28" fmla="*/ 393 w 580"/>
                <a:gd name="T29" fmla="*/ 121 h 528"/>
                <a:gd name="T30" fmla="*/ 434 w 580"/>
                <a:gd name="T31" fmla="*/ 160 h 528"/>
                <a:gd name="T32" fmla="*/ 393 w 580"/>
                <a:gd name="T33" fmla="*/ 200 h 528"/>
                <a:gd name="T34" fmla="*/ 352 w 580"/>
                <a:gd name="T35" fmla="*/ 160 h 528"/>
                <a:gd name="T36" fmla="*/ 393 w 580"/>
                <a:gd name="T37" fmla="*/ 121 h 528"/>
                <a:gd name="T38" fmla="*/ 190 w 580"/>
                <a:gd name="T39" fmla="*/ 200 h 528"/>
                <a:gd name="T40" fmla="*/ 190 w 580"/>
                <a:gd name="T41" fmla="*/ 200 h 528"/>
                <a:gd name="T42" fmla="*/ 149 w 580"/>
                <a:gd name="T43" fmla="*/ 160 h 528"/>
                <a:gd name="T44" fmla="*/ 190 w 580"/>
                <a:gd name="T45" fmla="*/ 121 h 528"/>
                <a:gd name="T46" fmla="*/ 231 w 580"/>
                <a:gd name="T47" fmla="*/ 160 h 528"/>
                <a:gd name="T48" fmla="*/ 190 w 580"/>
                <a:gd name="T49" fmla="*/ 20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0" h="528">
                  <a:moveTo>
                    <a:pt x="568" y="207"/>
                  </a:moveTo>
                  <a:cubicBezTo>
                    <a:pt x="572" y="207"/>
                    <a:pt x="576" y="207"/>
                    <a:pt x="580" y="207"/>
                  </a:cubicBezTo>
                  <a:cubicBezTo>
                    <a:pt x="559" y="90"/>
                    <a:pt x="438" y="0"/>
                    <a:pt x="292" y="0"/>
                  </a:cubicBezTo>
                  <a:cubicBezTo>
                    <a:pt x="130" y="0"/>
                    <a:pt x="0" y="110"/>
                    <a:pt x="0" y="244"/>
                  </a:cubicBezTo>
                  <a:cubicBezTo>
                    <a:pt x="0" y="323"/>
                    <a:pt x="45" y="394"/>
                    <a:pt x="114" y="438"/>
                  </a:cubicBezTo>
                  <a:cubicBezTo>
                    <a:pt x="115" y="439"/>
                    <a:pt x="117" y="440"/>
                    <a:pt x="117" y="440"/>
                  </a:cubicBezTo>
                  <a:lnTo>
                    <a:pt x="89" y="528"/>
                  </a:lnTo>
                  <a:lnTo>
                    <a:pt x="194" y="475"/>
                  </a:lnTo>
                  <a:cubicBezTo>
                    <a:pt x="194" y="475"/>
                    <a:pt x="198" y="476"/>
                    <a:pt x="199" y="476"/>
                  </a:cubicBezTo>
                  <a:cubicBezTo>
                    <a:pt x="228" y="484"/>
                    <a:pt x="259" y="488"/>
                    <a:pt x="292" y="488"/>
                  </a:cubicBezTo>
                  <a:cubicBezTo>
                    <a:pt x="298" y="488"/>
                    <a:pt x="305" y="488"/>
                    <a:pt x="311" y="488"/>
                  </a:cubicBezTo>
                  <a:cubicBezTo>
                    <a:pt x="305" y="469"/>
                    <a:pt x="302" y="450"/>
                    <a:pt x="302" y="430"/>
                  </a:cubicBezTo>
                  <a:cubicBezTo>
                    <a:pt x="302" y="307"/>
                    <a:pt x="421" y="207"/>
                    <a:pt x="568" y="207"/>
                  </a:cubicBezTo>
                  <a:close/>
                  <a:moveTo>
                    <a:pt x="393" y="121"/>
                  </a:moveTo>
                  <a:lnTo>
                    <a:pt x="393" y="121"/>
                  </a:lnTo>
                  <a:cubicBezTo>
                    <a:pt x="416" y="121"/>
                    <a:pt x="434" y="138"/>
                    <a:pt x="434" y="160"/>
                  </a:cubicBezTo>
                  <a:cubicBezTo>
                    <a:pt x="434" y="182"/>
                    <a:pt x="416" y="200"/>
                    <a:pt x="393" y="200"/>
                  </a:cubicBezTo>
                  <a:cubicBezTo>
                    <a:pt x="370" y="200"/>
                    <a:pt x="352" y="182"/>
                    <a:pt x="352" y="160"/>
                  </a:cubicBezTo>
                  <a:cubicBezTo>
                    <a:pt x="352" y="138"/>
                    <a:pt x="370" y="121"/>
                    <a:pt x="393" y="121"/>
                  </a:cubicBezTo>
                  <a:close/>
                  <a:moveTo>
                    <a:pt x="190" y="200"/>
                  </a:moveTo>
                  <a:lnTo>
                    <a:pt x="190" y="200"/>
                  </a:lnTo>
                  <a:cubicBezTo>
                    <a:pt x="167" y="200"/>
                    <a:pt x="149" y="182"/>
                    <a:pt x="149" y="160"/>
                  </a:cubicBezTo>
                  <a:cubicBezTo>
                    <a:pt x="149" y="138"/>
                    <a:pt x="167" y="121"/>
                    <a:pt x="190" y="121"/>
                  </a:cubicBezTo>
                  <a:cubicBezTo>
                    <a:pt x="213" y="121"/>
                    <a:pt x="231" y="138"/>
                    <a:pt x="231" y="160"/>
                  </a:cubicBezTo>
                  <a:cubicBezTo>
                    <a:pt x="231" y="182"/>
                    <a:pt x="213" y="200"/>
                    <a:pt x="190" y="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Freeform 11"/>
            <p:cNvSpPr>
              <a:spLocks noEditPoints="1"/>
            </p:cNvSpPr>
            <p:nvPr/>
          </p:nvSpPr>
          <p:spPr bwMode="auto">
            <a:xfrm>
              <a:off x="5327791" y="7321837"/>
              <a:ext cx="252358" cy="229861"/>
            </a:xfrm>
            <a:custGeom>
              <a:avLst/>
              <a:gdLst>
                <a:gd name="T0" fmla="*/ 0 w 493"/>
                <a:gd name="T1" fmla="*/ 206 h 446"/>
                <a:gd name="T2" fmla="*/ 247 w 493"/>
                <a:gd name="T3" fmla="*/ 412 h 446"/>
                <a:gd name="T4" fmla="*/ 325 w 493"/>
                <a:gd name="T5" fmla="*/ 402 h 446"/>
                <a:gd name="T6" fmla="*/ 329 w 493"/>
                <a:gd name="T7" fmla="*/ 401 h 446"/>
                <a:gd name="T8" fmla="*/ 418 w 493"/>
                <a:gd name="T9" fmla="*/ 446 h 446"/>
                <a:gd name="T10" fmla="*/ 394 w 493"/>
                <a:gd name="T11" fmla="*/ 371 h 446"/>
                <a:gd name="T12" fmla="*/ 397 w 493"/>
                <a:gd name="T13" fmla="*/ 370 h 446"/>
                <a:gd name="T14" fmla="*/ 493 w 493"/>
                <a:gd name="T15" fmla="*/ 206 h 446"/>
                <a:gd name="T16" fmla="*/ 247 w 493"/>
                <a:gd name="T17" fmla="*/ 0 h 446"/>
                <a:gd name="T18" fmla="*/ 0 w 493"/>
                <a:gd name="T19" fmla="*/ 206 h 446"/>
                <a:gd name="T20" fmla="*/ 298 w 493"/>
                <a:gd name="T21" fmla="*/ 135 h 446"/>
                <a:gd name="T22" fmla="*/ 298 w 493"/>
                <a:gd name="T23" fmla="*/ 135 h 446"/>
                <a:gd name="T24" fmla="*/ 333 w 493"/>
                <a:gd name="T25" fmla="*/ 102 h 446"/>
                <a:gd name="T26" fmla="*/ 367 w 493"/>
                <a:gd name="T27" fmla="*/ 135 h 446"/>
                <a:gd name="T28" fmla="*/ 333 w 493"/>
                <a:gd name="T29" fmla="*/ 169 h 446"/>
                <a:gd name="T30" fmla="*/ 298 w 493"/>
                <a:gd name="T31" fmla="*/ 135 h 446"/>
                <a:gd name="T32" fmla="*/ 127 w 493"/>
                <a:gd name="T33" fmla="*/ 135 h 446"/>
                <a:gd name="T34" fmla="*/ 127 w 493"/>
                <a:gd name="T35" fmla="*/ 135 h 446"/>
                <a:gd name="T36" fmla="*/ 161 w 493"/>
                <a:gd name="T37" fmla="*/ 102 h 446"/>
                <a:gd name="T38" fmla="*/ 196 w 493"/>
                <a:gd name="T39" fmla="*/ 135 h 446"/>
                <a:gd name="T40" fmla="*/ 161 w 493"/>
                <a:gd name="T41" fmla="*/ 169 h 446"/>
                <a:gd name="T42" fmla="*/ 127 w 493"/>
                <a:gd name="T43" fmla="*/ 135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3" h="446">
                  <a:moveTo>
                    <a:pt x="0" y="206"/>
                  </a:moveTo>
                  <a:cubicBezTo>
                    <a:pt x="0" y="320"/>
                    <a:pt x="111" y="412"/>
                    <a:pt x="247" y="412"/>
                  </a:cubicBezTo>
                  <a:cubicBezTo>
                    <a:pt x="274" y="412"/>
                    <a:pt x="300" y="409"/>
                    <a:pt x="325" y="402"/>
                  </a:cubicBezTo>
                  <a:cubicBezTo>
                    <a:pt x="326" y="401"/>
                    <a:pt x="329" y="401"/>
                    <a:pt x="329" y="401"/>
                  </a:cubicBezTo>
                  <a:lnTo>
                    <a:pt x="418" y="446"/>
                  </a:lnTo>
                  <a:lnTo>
                    <a:pt x="394" y="371"/>
                  </a:lnTo>
                  <a:cubicBezTo>
                    <a:pt x="394" y="371"/>
                    <a:pt x="396" y="370"/>
                    <a:pt x="397" y="370"/>
                  </a:cubicBezTo>
                  <a:cubicBezTo>
                    <a:pt x="455" y="332"/>
                    <a:pt x="493" y="273"/>
                    <a:pt x="493" y="206"/>
                  </a:cubicBezTo>
                  <a:cubicBezTo>
                    <a:pt x="493" y="92"/>
                    <a:pt x="383" y="0"/>
                    <a:pt x="247" y="0"/>
                  </a:cubicBezTo>
                  <a:cubicBezTo>
                    <a:pt x="111" y="0"/>
                    <a:pt x="0" y="92"/>
                    <a:pt x="0" y="206"/>
                  </a:cubicBezTo>
                  <a:close/>
                  <a:moveTo>
                    <a:pt x="298" y="135"/>
                  </a:moveTo>
                  <a:lnTo>
                    <a:pt x="298" y="135"/>
                  </a:lnTo>
                  <a:cubicBezTo>
                    <a:pt x="298" y="117"/>
                    <a:pt x="314" y="102"/>
                    <a:pt x="333" y="102"/>
                  </a:cubicBezTo>
                  <a:cubicBezTo>
                    <a:pt x="352" y="102"/>
                    <a:pt x="367" y="117"/>
                    <a:pt x="367" y="135"/>
                  </a:cubicBezTo>
                  <a:cubicBezTo>
                    <a:pt x="367" y="154"/>
                    <a:pt x="352" y="169"/>
                    <a:pt x="333" y="169"/>
                  </a:cubicBezTo>
                  <a:cubicBezTo>
                    <a:pt x="314" y="169"/>
                    <a:pt x="298" y="154"/>
                    <a:pt x="298" y="135"/>
                  </a:cubicBezTo>
                  <a:close/>
                  <a:moveTo>
                    <a:pt x="127" y="135"/>
                  </a:moveTo>
                  <a:lnTo>
                    <a:pt x="127" y="135"/>
                  </a:lnTo>
                  <a:cubicBezTo>
                    <a:pt x="127" y="117"/>
                    <a:pt x="142" y="102"/>
                    <a:pt x="161" y="102"/>
                  </a:cubicBezTo>
                  <a:cubicBezTo>
                    <a:pt x="180" y="102"/>
                    <a:pt x="196" y="117"/>
                    <a:pt x="196" y="135"/>
                  </a:cubicBezTo>
                  <a:cubicBezTo>
                    <a:pt x="196" y="154"/>
                    <a:pt x="180" y="169"/>
                    <a:pt x="161" y="169"/>
                  </a:cubicBezTo>
                  <a:cubicBezTo>
                    <a:pt x="142" y="169"/>
                    <a:pt x="127" y="154"/>
                    <a:pt x="127" y="1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4" name="任意多边形 43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46" name="文本框 45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9" grpId="0" animBg="1"/>
      <p:bldP spid="1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6" name="六边形 5"/>
          <p:cNvSpPr/>
          <p:nvPr/>
        </p:nvSpPr>
        <p:spPr>
          <a:xfrm rot="5400000">
            <a:off x="4685638" y="1674587"/>
            <a:ext cx="834594" cy="72609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7" name="六边形 6"/>
          <p:cNvSpPr/>
          <p:nvPr/>
        </p:nvSpPr>
        <p:spPr>
          <a:xfrm rot="5400000">
            <a:off x="3683746" y="1674587"/>
            <a:ext cx="834594" cy="72609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8" name="六边形 7"/>
          <p:cNvSpPr/>
          <p:nvPr/>
        </p:nvSpPr>
        <p:spPr>
          <a:xfrm rot="5400000">
            <a:off x="5119769" y="2513617"/>
            <a:ext cx="834594" cy="72609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9" name="六边形 8"/>
          <p:cNvSpPr/>
          <p:nvPr/>
        </p:nvSpPr>
        <p:spPr>
          <a:xfrm rot="5400000">
            <a:off x="4685638" y="3341761"/>
            <a:ext cx="834594" cy="72609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10" name="六边形 9"/>
          <p:cNvSpPr/>
          <p:nvPr/>
        </p:nvSpPr>
        <p:spPr>
          <a:xfrm rot="5400000">
            <a:off x="3661975" y="3319990"/>
            <a:ext cx="834594" cy="72609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11" name="六边形 14"/>
          <p:cNvSpPr/>
          <p:nvPr/>
        </p:nvSpPr>
        <p:spPr>
          <a:xfrm>
            <a:off x="3960000" y="3297829"/>
            <a:ext cx="499796" cy="5744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/>
          </a:p>
        </p:txBody>
      </p:sp>
      <p:sp>
        <p:nvSpPr>
          <p:cNvPr id="12" name="六边形 11"/>
          <p:cNvSpPr/>
          <p:nvPr/>
        </p:nvSpPr>
        <p:spPr>
          <a:xfrm rot="5400000">
            <a:off x="3208184" y="2509750"/>
            <a:ext cx="834594" cy="72609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13" name="六边形 12"/>
          <p:cNvSpPr/>
          <p:nvPr/>
        </p:nvSpPr>
        <p:spPr>
          <a:xfrm rot="5400000">
            <a:off x="4029828" y="2373157"/>
            <a:ext cx="1144322" cy="995561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95C53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p/>
        </p:txBody>
      </p:sp>
      <p:sp>
        <p:nvSpPr>
          <p:cNvPr id="14" name="Freeform 902"/>
          <p:cNvSpPr>
            <a:spLocks noEditPoints="1"/>
          </p:cNvSpPr>
          <p:nvPr/>
        </p:nvSpPr>
        <p:spPr bwMode="auto">
          <a:xfrm>
            <a:off x="4351361" y="2677150"/>
            <a:ext cx="501254" cy="388144"/>
          </a:xfrm>
          <a:custGeom>
            <a:avLst/>
            <a:gdLst>
              <a:gd name="T0" fmla="*/ 51 w 178"/>
              <a:gd name="T1" fmla="*/ 100 h 138"/>
              <a:gd name="T2" fmla="*/ 63 w 178"/>
              <a:gd name="T3" fmla="*/ 112 h 138"/>
              <a:gd name="T4" fmla="*/ 89 w 178"/>
              <a:gd name="T5" fmla="*/ 101 h 138"/>
              <a:gd name="T6" fmla="*/ 115 w 178"/>
              <a:gd name="T7" fmla="*/ 112 h 138"/>
              <a:gd name="T8" fmla="*/ 127 w 178"/>
              <a:gd name="T9" fmla="*/ 100 h 138"/>
              <a:gd name="T10" fmla="*/ 89 w 178"/>
              <a:gd name="T11" fmla="*/ 84 h 138"/>
              <a:gd name="T12" fmla="*/ 51 w 178"/>
              <a:gd name="T13" fmla="*/ 100 h 138"/>
              <a:gd name="T14" fmla="*/ 89 w 178"/>
              <a:gd name="T15" fmla="*/ 120 h 138"/>
              <a:gd name="T16" fmla="*/ 76 w 178"/>
              <a:gd name="T17" fmla="*/ 125 h 138"/>
              <a:gd name="T18" fmla="*/ 89 w 178"/>
              <a:gd name="T19" fmla="*/ 138 h 138"/>
              <a:gd name="T20" fmla="*/ 102 w 178"/>
              <a:gd name="T21" fmla="*/ 125 h 138"/>
              <a:gd name="T22" fmla="*/ 89 w 178"/>
              <a:gd name="T23" fmla="*/ 120 h 138"/>
              <a:gd name="T24" fmla="*/ 177 w 178"/>
              <a:gd name="T25" fmla="*/ 49 h 138"/>
              <a:gd name="T26" fmla="*/ 1 w 178"/>
              <a:gd name="T27" fmla="*/ 49 h 138"/>
              <a:gd name="T28" fmla="*/ 0 w 178"/>
              <a:gd name="T29" fmla="*/ 49 h 138"/>
              <a:gd name="T30" fmla="*/ 13 w 178"/>
              <a:gd name="T31" fmla="*/ 62 h 138"/>
              <a:gd name="T32" fmla="*/ 89 w 178"/>
              <a:gd name="T33" fmla="*/ 29 h 138"/>
              <a:gd name="T34" fmla="*/ 165 w 178"/>
              <a:gd name="T35" fmla="*/ 62 h 138"/>
              <a:gd name="T36" fmla="*/ 178 w 178"/>
              <a:gd name="T37" fmla="*/ 49 h 138"/>
              <a:gd name="T38" fmla="*/ 177 w 178"/>
              <a:gd name="T39" fmla="*/ 49 h 138"/>
              <a:gd name="T40" fmla="*/ 89 w 178"/>
              <a:gd name="T41" fmla="*/ 48 h 138"/>
              <a:gd name="T42" fmla="*/ 26 w 178"/>
              <a:gd name="T43" fmla="*/ 74 h 138"/>
              <a:gd name="T44" fmla="*/ 26 w 178"/>
              <a:gd name="T45" fmla="*/ 75 h 138"/>
              <a:gd name="T46" fmla="*/ 38 w 178"/>
              <a:gd name="T47" fmla="*/ 87 h 138"/>
              <a:gd name="T48" fmla="*/ 89 w 178"/>
              <a:gd name="T49" fmla="*/ 66 h 138"/>
              <a:gd name="T50" fmla="*/ 140 w 178"/>
              <a:gd name="T51" fmla="*/ 87 h 138"/>
              <a:gd name="T52" fmla="*/ 152 w 178"/>
              <a:gd name="T53" fmla="*/ 75 h 138"/>
              <a:gd name="T54" fmla="*/ 152 w 178"/>
              <a:gd name="T55" fmla="*/ 74 h 138"/>
              <a:gd name="T56" fmla="*/ 89 w 178"/>
              <a:gd name="T57" fmla="*/ 4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8" h="138">
                <a:moveTo>
                  <a:pt x="51" y="100"/>
                </a:moveTo>
                <a:cubicBezTo>
                  <a:pt x="63" y="112"/>
                  <a:pt x="63" y="112"/>
                  <a:pt x="63" y="112"/>
                </a:cubicBezTo>
                <a:cubicBezTo>
                  <a:pt x="70" y="106"/>
                  <a:pt x="79" y="101"/>
                  <a:pt x="89" y="101"/>
                </a:cubicBezTo>
                <a:cubicBezTo>
                  <a:pt x="99" y="101"/>
                  <a:pt x="108" y="106"/>
                  <a:pt x="115" y="112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17" y="90"/>
                  <a:pt x="104" y="84"/>
                  <a:pt x="89" y="84"/>
                </a:cubicBezTo>
                <a:cubicBezTo>
                  <a:pt x="74" y="84"/>
                  <a:pt x="61" y="90"/>
                  <a:pt x="51" y="100"/>
                </a:cubicBezTo>
                <a:close/>
                <a:moveTo>
                  <a:pt x="89" y="120"/>
                </a:moveTo>
                <a:cubicBezTo>
                  <a:pt x="84" y="120"/>
                  <a:pt x="79" y="122"/>
                  <a:pt x="76" y="125"/>
                </a:cubicBezTo>
                <a:cubicBezTo>
                  <a:pt x="89" y="138"/>
                  <a:pt x="89" y="138"/>
                  <a:pt x="89" y="138"/>
                </a:cubicBezTo>
                <a:cubicBezTo>
                  <a:pt x="102" y="125"/>
                  <a:pt x="102" y="125"/>
                  <a:pt x="102" y="125"/>
                </a:cubicBezTo>
                <a:cubicBezTo>
                  <a:pt x="99" y="122"/>
                  <a:pt x="94" y="120"/>
                  <a:pt x="89" y="120"/>
                </a:cubicBezTo>
                <a:close/>
                <a:moveTo>
                  <a:pt x="177" y="49"/>
                </a:moveTo>
                <a:cubicBezTo>
                  <a:pt x="128" y="0"/>
                  <a:pt x="50" y="0"/>
                  <a:pt x="1" y="49"/>
                </a:cubicBezTo>
                <a:cubicBezTo>
                  <a:pt x="1" y="49"/>
                  <a:pt x="1" y="49"/>
                  <a:pt x="0" y="49"/>
                </a:cubicBezTo>
                <a:cubicBezTo>
                  <a:pt x="13" y="62"/>
                  <a:pt x="13" y="62"/>
                  <a:pt x="13" y="62"/>
                </a:cubicBezTo>
                <a:cubicBezTo>
                  <a:pt x="32" y="42"/>
                  <a:pt x="59" y="29"/>
                  <a:pt x="89" y="29"/>
                </a:cubicBezTo>
                <a:cubicBezTo>
                  <a:pt x="119" y="29"/>
                  <a:pt x="146" y="42"/>
                  <a:pt x="165" y="62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177" y="49"/>
                  <a:pt x="177" y="49"/>
                  <a:pt x="177" y="49"/>
                </a:cubicBezTo>
                <a:close/>
                <a:moveTo>
                  <a:pt x="89" y="48"/>
                </a:moveTo>
                <a:cubicBezTo>
                  <a:pt x="65" y="48"/>
                  <a:pt x="43" y="57"/>
                  <a:pt x="26" y="74"/>
                </a:cubicBezTo>
                <a:cubicBezTo>
                  <a:pt x="26" y="74"/>
                  <a:pt x="26" y="74"/>
                  <a:pt x="26" y="75"/>
                </a:cubicBezTo>
                <a:cubicBezTo>
                  <a:pt x="38" y="87"/>
                  <a:pt x="38" y="87"/>
                  <a:pt x="38" y="87"/>
                </a:cubicBezTo>
                <a:cubicBezTo>
                  <a:pt x="51" y="74"/>
                  <a:pt x="69" y="66"/>
                  <a:pt x="89" y="66"/>
                </a:cubicBezTo>
                <a:cubicBezTo>
                  <a:pt x="109" y="66"/>
                  <a:pt x="127" y="74"/>
                  <a:pt x="140" y="87"/>
                </a:cubicBezTo>
                <a:cubicBezTo>
                  <a:pt x="152" y="75"/>
                  <a:pt x="152" y="75"/>
                  <a:pt x="152" y="75"/>
                </a:cubicBezTo>
                <a:cubicBezTo>
                  <a:pt x="152" y="74"/>
                  <a:pt x="152" y="74"/>
                  <a:pt x="152" y="74"/>
                </a:cubicBezTo>
                <a:cubicBezTo>
                  <a:pt x="135" y="57"/>
                  <a:pt x="113" y="48"/>
                  <a:pt x="89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sp>
        <p:nvSpPr>
          <p:cNvPr id="15" name="Freeform 97"/>
          <p:cNvSpPr>
            <a:spLocks noEditPoints="1"/>
          </p:cNvSpPr>
          <p:nvPr/>
        </p:nvSpPr>
        <p:spPr bwMode="auto">
          <a:xfrm>
            <a:off x="3518329" y="2747113"/>
            <a:ext cx="247650" cy="247650"/>
          </a:xfrm>
          <a:custGeom>
            <a:avLst/>
            <a:gdLst>
              <a:gd name="T0" fmla="*/ 44 w 88"/>
              <a:gd name="T1" fmla="*/ 0 h 88"/>
              <a:gd name="T2" fmla="*/ 0 w 88"/>
              <a:gd name="T3" fmla="*/ 44 h 88"/>
              <a:gd name="T4" fmla="*/ 44 w 88"/>
              <a:gd name="T5" fmla="*/ 88 h 88"/>
              <a:gd name="T6" fmla="*/ 88 w 88"/>
              <a:gd name="T7" fmla="*/ 44 h 88"/>
              <a:gd name="T8" fmla="*/ 44 w 88"/>
              <a:gd name="T9" fmla="*/ 0 h 88"/>
              <a:gd name="T10" fmla="*/ 61 w 88"/>
              <a:gd name="T11" fmla="*/ 52 h 88"/>
              <a:gd name="T12" fmla="*/ 52 w 88"/>
              <a:gd name="T13" fmla="*/ 52 h 88"/>
              <a:gd name="T14" fmla="*/ 52 w 88"/>
              <a:gd name="T15" fmla="*/ 61 h 88"/>
              <a:gd name="T16" fmla="*/ 44 w 88"/>
              <a:gd name="T17" fmla="*/ 69 h 88"/>
              <a:gd name="T18" fmla="*/ 36 w 88"/>
              <a:gd name="T19" fmla="*/ 61 h 88"/>
              <a:gd name="T20" fmla="*/ 36 w 88"/>
              <a:gd name="T21" fmla="*/ 52 h 88"/>
              <a:gd name="T22" fmla="*/ 28 w 88"/>
              <a:gd name="T23" fmla="*/ 52 h 88"/>
              <a:gd name="T24" fmla="*/ 20 w 88"/>
              <a:gd name="T25" fmla="*/ 44 h 88"/>
              <a:gd name="T26" fmla="*/ 28 w 88"/>
              <a:gd name="T27" fmla="*/ 36 h 88"/>
              <a:gd name="T28" fmla="*/ 36 w 88"/>
              <a:gd name="T29" fmla="*/ 36 h 88"/>
              <a:gd name="T30" fmla="*/ 36 w 88"/>
              <a:gd name="T31" fmla="*/ 28 h 88"/>
              <a:gd name="T32" fmla="*/ 44 w 88"/>
              <a:gd name="T33" fmla="*/ 20 h 88"/>
              <a:gd name="T34" fmla="*/ 52 w 88"/>
              <a:gd name="T35" fmla="*/ 28 h 88"/>
              <a:gd name="T36" fmla="*/ 52 w 88"/>
              <a:gd name="T37" fmla="*/ 36 h 88"/>
              <a:gd name="T38" fmla="*/ 61 w 88"/>
              <a:gd name="T39" fmla="*/ 36 h 88"/>
              <a:gd name="T40" fmla="*/ 69 w 88"/>
              <a:gd name="T41" fmla="*/ 44 h 88"/>
              <a:gd name="T42" fmla="*/ 61 w 88"/>
              <a:gd name="T43" fmla="*/ 52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8" h="8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9"/>
                  <a:pt x="20" y="88"/>
                  <a:pt x="44" y="88"/>
                </a:cubicBezTo>
                <a:cubicBezTo>
                  <a:pt x="69" y="88"/>
                  <a:pt x="88" y="69"/>
                  <a:pt x="88" y="44"/>
                </a:cubicBezTo>
                <a:cubicBezTo>
                  <a:pt x="88" y="20"/>
                  <a:pt x="69" y="0"/>
                  <a:pt x="44" y="0"/>
                </a:cubicBezTo>
                <a:close/>
                <a:moveTo>
                  <a:pt x="61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5"/>
                  <a:pt x="49" y="69"/>
                  <a:pt x="44" y="69"/>
                </a:cubicBezTo>
                <a:cubicBezTo>
                  <a:pt x="40" y="69"/>
                  <a:pt x="36" y="65"/>
                  <a:pt x="36" y="61"/>
                </a:cubicBezTo>
                <a:cubicBezTo>
                  <a:pt x="36" y="52"/>
                  <a:pt x="36" y="52"/>
                  <a:pt x="36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23" y="52"/>
                  <a:pt x="20" y="49"/>
                  <a:pt x="20" y="44"/>
                </a:cubicBezTo>
                <a:cubicBezTo>
                  <a:pt x="20" y="40"/>
                  <a:pt x="23" y="36"/>
                  <a:pt x="28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23"/>
                  <a:pt x="40" y="20"/>
                  <a:pt x="44" y="20"/>
                </a:cubicBezTo>
                <a:cubicBezTo>
                  <a:pt x="49" y="20"/>
                  <a:pt x="52" y="23"/>
                  <a:pt x="52" y="28"/>
                </a:cubicBezTo>
                <a:cubicBezTo>
                  <a:pt x="52" y="36"/>
                  <a:pt x="52" y="36"/>
                  <a:pt x="52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5" y="36"/>
                  <a:pt x="69" y="40"/>
                  <a:pt x="69" y="44"/>
                </a:cubicBezTo>
                <a:cubicBezTo>
                  <a:pt x="69" y="49"/>
                  <a:pt x="65" y="52"/>
                  <a:pt x="6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sp>
        <p:nvSpPr>
          <p:cNvPr id="16" name="Freeform 98"/>
          <p:cNvSpPr>
            <a:spLocks noEditPoints="1"/>
          </p:cNvSpPr>
          <p:nvPr/>
        </p:nvSpPr>
        <p:spPr bwMode="auto">
          <a:xfrm>
            <a:off x="4962847" y="3584518"/>
            <a:ext cx="273844" cy="272654"/>
          </a:xfrm>
          <a:custGeom>
            <a:avLst/>
            <a:gdLst>
              <a:gd name="T0" fmla="*/ 17 w 97"/>
              <a:gd name="T1" fmla="*/ 17 h 97"/>
              <a:gd name="T2" fmla="*/ 17 w 97"/>
              <a:gd name="T3" fmla="*/ 79 h 97"/>
              <a:gd name="T4" fmla="*/ 80 w 97"/>
              <a:gd name="T5" fmla="*/ 79 h 97"/>
              <a:gd name="T6" fmla="*/ 80 w 97"/>
              <a:gd name="T7" fmla="*/ 17 h 97"/>
              <a:gd name="T8" fmla="*/ 17 w 97"/>
              <a:gd name="T9" fmla="*/ 17 h 97"/>
              <a:gd name="T10" fmla="*/ 66 w 97"/>
              <a:gd name="T11" fmla="*/ 42 h 97"/>
              <a:gd name="T12" fmla="*/ 60 w 97"/>
              <a:gd name="T13" fmla="*/ 48 h 97"/>
              <a:gd name="T14" fmla="*/ 66 w 97"/>
              <a:gd name="T15" fmla="*/ 54 h 97"/>
              <a:gd name="T16" fmla="*/ 66 w 97"/>
              <a:gd name="T17" fmla="*/ 66 h 97"/>
              <a:gd name="T18" fmla="*/ 55 w 97"/>
              <a:gd name="T19" fmla="*/ 66 h 97"/>
              <a:gd name="T20" fmla="*/ 49 w 97"/>
              <a:gd name="T21" fmla="*/ 59 h 97"/>
              <a:gd name="T22" fmla="*/ 42 w 97"/>
              <a:gd name="T23" fmla="*/ 66 h 97"/>
              <a:gd name="T24" fmla="*/ 31 w 97"/>
              <a:gd name="T25" fmla="*/ 66 h 97"/>
              <a:gd name="T26" fmla="*/ 31 w 97"/>
              <a:gd name="T27" fmla="*/ 54 h 97"/>
              <a:gd name="T28" fmla="*/ 37 w 97"/>
              <a:gd name="T29" fmla="*/ 48 h 97"/>
              <a:gd name="T30" fmla="*/ 31 w 97"/>
              <a:gd name="T31" fmla="*/ 42 h 97"/>
              <a:gd name="T32" fmla="*/ 31 w 97"/>
              <a:gd name="T33" fmla="*/ 31 h 97"/>
              <a:gd name="T34" fmla="*/ 42 w 97"/>
              <a:gd name="T35" fmla="*/ 31 h 97"/>
              <a:gd name="T36" fmla="*/ 49 w 97"/>
              <a:gd name="T37" fmla="*/ 37 h 97"/>
              <a:gd name="T38" fmla="*/ 55 w 97"/>
              <a:gd name="T39" fmla="*/ 31 h 97"/>
              <a:gd name="T40" fmla="*/ 66 w 97"/>
              <a:gd name="T41" fmla="*/ 31 h 97"/>
              <a:gd name="T42" fmla="*/ 66 w 97"/>
              <a:gd name="T43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7" h="97">
                <a:moveTo>
                  <a:pt x="17" y="17"/>
                </a:moveTo>
                <a:cubicBezTo>
                  <a:pt x="0" y="34"/>
                  <a:pt x="0" y="62"/>
                  <a:pt x="17" y="79"/>
                </a:cubicBezTo>
                <a:cubicBezTo>
                  <a:pt x="35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ubicBezTo>
                  <a:pt x="62" y="0"/>
                  <a:pt x="35" y="0"/>
                  <a:pt x="17" y="17"/>
                </a:cubicBezTo>
                <a:close/>
                <a:moveTo>
                  <a:pt x="66" y="42"/>
                </a:moveTo>
                <a:cubicBezTo>
                  <a:pt x="60" y="48"/>
                  <a:pt x="60" y="48"/>
                  <a:pt x="60" y="4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8"/>
                  <a:pt x="69" y="63"/>
                  <a:pt x="66" y="66"/>
                </a:cubicBezTo>
                <a:cubicBezTo>
                  <a:pt x="63" y="69"/>
                  <a:pt x="58" y="69"/>
                  <a:pt x="55" y="66"/>
                </a:cubicBezTo>
                <a:cubicBezTo>
                  <a:pt x="49" y="59"/>
                  <a:pt x="49" y="59"/>
                  <a:pt x="49" y="59"/>
                </a:cubicBezTo>
                <a:cubicBezTo>
                  <a:pt x="42" y="66"/>
                  <a:pt x="42" y="66"/>
                  <a:pt x="42" y="66"/>
                </a:cubicBezTo>
                <a:cubicBezTo>
                  <a:pt x="39" y="69"/>
                  <a:pt x="34" y="69"/>
                  <a:pt x="31" y="66"/>
                </a:cubicBezTo>
                <a:cubicBezTo>
                  <a:pt x="28" y="63"/>
                  <a:pt x="28" y="58"/>
                  <a:pt x="31" y="54"/>
                </a:cubicBezTo>
                <a:cubicBezTo>
                  <a:pt x="37" y="48"/>
                  <a:pt x="37" y="48"/>
                  <a:pt x="37" y="48"/>
                </a:cubicBezTo>
                <a:cubicBezTo>
                  <a:pt x="31" y="42"/>
                  <a:pt x="31" y="42"/>
                  <a:pt x="31" y="42"/>
                </a:cubicBezTo>
                <a:cubicBezTo>
                  <a:pt x="28" y="39"/>
                  <a:pt x="28" y="34"/>
                  <a:pt x="31" y="31"/>
                </a:cubicBezTo>
                <a:cubicBezTo>
                  <a:pt x="34" y="28"/>
                  <a:pt x="39" y="28"/>
                  <a:pt x="42" y="31"/>
                </a:cubicBezTo>
                <a:cubicBezTo>
                  <a:pt x="49" y="37"/>
                  <a:pt x="49" y="37"/>
                  <a:pt x="49" y="37"/>
                </a:cubicBezTo>
                <a:cubicBezTo>
                  <a:pt x="55" y="31"/>
                  <a:pt x="55" y="31"/>
                  <a:pt x="55" y="31"/>
                </a:cubicBezTo>
                <a:cubicBezTo>
                  <a:pt x="58" y="28"/>
                  <a:pt x="63" y="28"/>
                  <a:pt x="66" y="31"/>
                </a:cubicBezTo>
                <a:cubicBezTo>
                  <a:pt x="69" y="34"/>
                  <a:pt x="69" y="39"/>
                  <a:pt x="66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sp>
        <p:nvSpPr>
          <p:cNvPr id="17" name="Freeform 100"/>
          <p:cNvSpPr>
            <a:spLocks noEditPoints="1"/>
          </p:cNvSpPr>
          <p:nvPr/>
        </p:nvSpPr>
        <p:spPr bwMode="auto">
          <a:xfrm>
            <a:off x="3928957" y="3556264"/>
            <a:ext cx="272654" cy="272654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sp>
        <p:nvSpPr>
          <p:cNvPr id="18" name="Freeform 148"/>
          <p:cNvSpPr>
            <a:spLocks noEditPoints="1"/>
          </p:cNvSpPr>
          <p:nvPr/>
        </p:nvSpPr>
        <p:spPr bwMode="auto">
          <a:xfrm>
            <a:off x="5020866" y="1887578"/>
            <a:ext cx="273844" cy="272654"/>
          </a:xfrm>
          <a:custGeom>
            <a:avLst/>
            <a:gdLst>
              <a:gd name="T0" fmla="*/ 79 w 97"/>
              <a:gd name="T1" fmla="*/ 17 h 97"/>
              <a:gd name="T2" fmla="*/ 17 w 97"/>
              <a:gd name="T3" fmla="*/ 17 h 97"/>
              <a:gd name="T4" fmla="*/ 17 w 97"/>
              <a:gd name="T5" fmla="*/ 80 h 97"/>
              <a:gd name="T6" fmla="*/ 79 w 97"/>
              <a:gd name="T7" fmla="*/ 80 h 97"/>
              <a:gd name="T8" fmla="*/ 79 w 97"/>
              <a:gd name="T9" fmla="*/ 17 h 97"/>
              <a:gd name="T10" fmla="*/ 75 w 97"/>
              <a:gd name="T11" fmla="*/ 53 h 97"/>
              <a:gd name="T12" fmla="*/ 59 w 97"/>
              <a:gd name="T13" fmla="*/ 66 h 97"/>
              <a:gd name="T14" fmla="*/ 54 w 97"/>
              <a:gd name="T15" fmla="*/ 63 h 97"/>
              <a:gd name="T16" fmla="*/ 53 w 97"/>
              <a:gd name="T17" fmla="*/ 58 h 97"/>
              <a:gd name="T18" fmla="*/ 48 w 97"/>
              <a:gd name="T19" fmla="*/ 57 h 97"/>
              <a:gd name="T20" fmla="*/ 27 w 97"/>
              <a:gd name="T21" fmla="*/ 57 h 97"/>
              <a:gd name="T22" fmla="*/ 18 w 97"/>
              <a:gd name="T23" fmla="*/ 48 h 97"/>
              <a:gd name="T24" fmla="*/ 27 w 97"/>
              <a:gd name="T25" fmla="*/ 39 h 97"/>
              <a:gd name="T26" fmla="*/ 49 w 97"/>
              <a:gd name="T27" fmla="*/ 39 h 97"/>
              <a:gd name="T28" fmla="*/ 53 w 97"/>
              <a:gd name="T29" fmla="*/ 39 h 97"/>
              <a:gd name="T30" fmla="*/ 54 w 97"/>
              <a:gd name="T31" fmla="*/ 34 h 97"/>
              <a:gd name="T32" fmla="*/ 59 w 97"/>
              <a:gd name="T33" fmla="*/ 31 h 97"/>
              <a:gd name="T34" fmla="*/ 75 w 97"/>
              <a:gd name="T35" fmla="*/ 44 h 97"/>
              <a:gd name="T36" fmla="*/ 75 w 97"/>
              <a:gd name="T37" fmla="*/ 5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7" h="97">
                <a:moveTo>
                  <a:pt x="79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80"/>
                </a:cubicBezTo>
                <a:cubicBezTo>
                  <a:pt x="34" y="97"/>
                  <a:pt x="62" y="97"/>
                  <a:pt x="79" y="80"/>
                </a:cubicBezTo>
                <a:cubicBezTo>
                  <a:pt x="97" y="62"/>
                  <a:pt x="97" y="34"/>
                  <a:pt x="79" y="17"/>
                </a:cubicBezTo>
                <a:close/>
                <a:moveTo>
                  <a:pt x="75" y="53"/>
                </a:moveTo>
                <a:cubicBezTo>
                  <a:pt x="59" y="66"/>
                  <a:pt x="59" y="66"/>
                  <a:pt x="59" y="66"/>
                </a:cubicBezTo>
                <a:cubicBezTo>
                  <a:pt x="56" y="68"/>
                  <a:pt x="54" y="67"/>
                  <a:pt x="54" y="63"/>
                </a:cubicBezTo>
                <a:cubicBezTo>
                  <a:pt x="54" y="63"/>
                  <a:pt x="54" y="59"/>
                  <a:pt x="53" y="58"/>
                </a:cubicBezTo>
                <a:cubicBezTo>
                  <a:pt x="52" y="57"/>
                  <a:pt x="48" y="57"/>
                  <a:pt x="48" y="57"/>
                </a:cubicBezTo>
                <a:cubicBezTo>
                  <a:pt x="27" y="57"/>
                  <a:pt x="27" y="57"/>
                  <a:pt x="27" y="57"/>
                </a:cubicBezTo>
                <a:cubicBezTo>
                  <a:pt x="22" y="57"/>
                  <a:pt x="18" y="53"/>
                  <a:pt x="18" y="48"/>
                </a:cubicBezTo>
                <a:cubicBezTo>
                  <a:pt x="18" y="43"/>
                  <a:pt x="22" y="39"/>
                  <a:pt x="27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9"/>
                  <a:pt x="52" y="40"/>
                  <a:pt x="53" y="39"/>
                </a:cubicBezTo>
                <a:cubicBezTo>
                  <a:pt x="54" y="38"/>
                  <a:pt x="54" y="34"/>
                  <a:pt x="54" y="34"/>
                </a:cubicBezTo>
                <a:cubicBezTo>
                  <a:pt x="54" y="30"/>
                  <a:pt x="56" y="29"/>
                  <a:pt x="59" y="31"/>
                </a:cubicBezTo>
                <a:cubicBezTo>
                  <a:pt x="75" y="44"/>
                  <a:pt x="75" y="44"/>
                  <a:pt x="75" y="44"/>
                </a:cubicBezTo>
                <a:cubicBezTo>
                  <a:pt x="79" y="46"/>
                  <a:pt x="79" y="50"/>
                  <a:pt x="75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sp>
        <p:nvSpPr>
          <p:cNvPr id="19" name="Freeform 149"/>
          <p:cNvSpPr>
            <a:spLocks noEditPoints="1"/>
          </p:cNvSpPr>
          <p:nvPr/>
        </p:nvSpPr>
        <p:spPr bwMode="auto">
          <a:xfrm>
            <a:off x="5377369" y="2734611"/>
            <a:ext cx="270272" cy="272654"/>
          </a:xfrm>
          <a:custGeom>
            <a:avLst/>
            <a:gdLst>
              <a:gd name="T0" fmla="*/ 79 w 96"/>
              <a:gd name="T1" fmla="*/ 17 h 97"/>
              <a:gd name="T2" fmla="*/ 17 w 96"/>
              <a:gd name="T3" fmla="*/ 17 h 97"/>
              <a:gd name="T4" fmla="*/ 17 w 96"/>
              <a:gd name="T5" fmla="*/ 80 h 97"/>
              <a:gd name="T6" fmla="*/ 79 w 96"/>
              <a:gd name="T7" fmla="*/ 80 h 97"/>
              <a:gd name="T8" fmla="*/ 79 w 96"/>
              <a:gd name="T9" fmla="*/ 17 h 97"/>
              <a:gd name="T10" fmla="*/ 69 w 96"/>
              <a:gd name="T11" fmla="*/ 57 h 97"/>
              <a:gd name="T12" fmla="*/ 47 w 96"/>
              <a:gd name="T13" fmla="*/ 57 h 97"/>
              <a:gd name="T14" fmla="*/ 43 w 96"/>
              <a:gd name="T15" fmla="*/ 58 h 97"/>
              <a:gd name="T16" fmla="*/ 42 w 96"/>
              <a:gd name="T17" fmla="*/ 63 h 97"/>
              <a:gd name="T18" fmla="*/ 37 w 96"/>
              <a:gd name="T19" fmla="*/ 66 h 97"/>
              <a:gd name="T20" fmla="*/ 21 w 96"/>
              <a:gd name="T21" fmla="*/ 53 h 97"/>
              <a:gd name="T22" fmla="*/ 21 w 96"/>
              <a:gd name="T23" fmla="*/ 44 h 97"/>
              <a:gd name="T24" fmla="*/ 37 w 96"/>
              <a:gd name="T25" fmla="*/ 31 h 97"/>
              <a:gd name="T26" fmla="*/ 42 w 96"/>
              <a:gd name="T27" fmla="*/ 34 h 97"/>
              <a:gd name="T28" fmla="*/ 43 w 96"/>
              <a:gd name="T29" fmla="*/ 39 h 97"/>
              <a:gd name="T30" fmla="*/ 48 w 96"/>
              <a:gd name="T31" fmla="*/ 39 h 97"/>
              <a:gd name="T32" fmla="*/ 69 w 96"/>
              <a:gd name="T33" fmla="*/ 39 h 97"/>
              <a:gd name="T34" fmla="*/ 78 w 96"/>
              <a:gd name="T35" fmla="*/ 48 h 97"/>
              <a:gd name="T36" fmla="*/ 69 w 96"/>
              <a:gd name="T37" fmla="*/ 5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6" h="97">
                <a:moveTo>
                  <a:pt x="79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80"/>
                </a:cubicBezTo>
                <a:cubicBezTo>
                  <a:pt x="34" y="97"/>
                  <a:pt x="62" y="97"/>
                  <a:pt x="79" y="80"/>
                </a:cubicBezTo>
                <a:cubicBezTo>
                  <a:pt x="96" y="62"/>
                  <a:pt x="96" y="34"/>
                  <a:pt x="79" y="17"/>
                </a:cubicBezTo>
                <a:close/>
                <a:moveTo>
                  <a:pt x="69" y="57"/>
                </a:move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4" y="57"/>
                  <a:pt x="43" y="58"/>
                </a:cubicBezTo>
                <a:cubicBezTo>
                  <a:pt x="42" y="59"/>
                  <a:pt x="42" y="63"/>
                  <a:pt x="42" y="63"/>
                </a:cubicBezTo>
                <a:cubicBezTo>
                  <a:pt x="42" y="67"/>
                  <a:pt x="40" y="68"/>
                  <a:pt x="37" y="66"/>
                </a:cubicBezTo>
                <a:cubicBezTo>
                  <a:pt x="21" y="53"/>
                  <a:pt x="21" y="53"/>
                  <a:pt x="21" y="53"/>
                </a:cubicBezTo>
                <a:cubicBezTo>
                  <a:pt x="18" y="50"/>
                  <a:pt x="18" y="46"/>
                  <a:pt x="21" y="44"/>
                </a:cubicBezTo>
                <a:cubicBezTo>
                  <a:pt x="37" y="31"/>
                  <a:pt x="37" y="31"/>
                  <a:pt x="37" y="31"/>
                </a:cubicBezTo>
                <a:cubicBezTo>
                  <a:pt x="40" y="29"/>
                  <a:pt x="42" y="30"/>
                  <a:pt x="42" y="34"/>
                </a:cubicBezTo>
                <a:cubicBezTo>
                  <a:pt x="42" y="34"/>
                  <a:pt x="42" y="37"/>
                  <a:pt x="43" y="39"/>
                </a:cubicBezTo>
                <a:cubicBezTo>
                  <a:pt x="44" y="40"/>
                  <a:pt x="48" y="39"/>
                  <a:pt x="48" y="39"/>
                </a:cubicBezTo>
                <a:cubicBezTo>
                  <a:pt x="69" y="39"/>
                  <a:pt x="69" y="39"/>
                  <a:pt x="69" y="39"/>
                </a:cubicBezTo>
                <a:cubicBezTo>
                  <a:pt x="74" y="39"/>
                  <a:pt x="78" y="43"/>
                  <a:pt x="78" y="48"/>
                </a:cubicBezTo>
                <a:cubicBezTo>
                  <a:pt x="78" y="53"/>
                  <a:pt x="74" y="57"/>
                  <a:pt x="69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sp>
        <p:nvSpPr>
          <p:cNvPr id="20" name="Freeform 99"/>
          <p:cNvSpPr>
            <a:spLocks noEditPoints="1"/>
          </p:cNvSpPr>
          <p:nvPr/>
        </p:nvSpPr>
        <p:spPr bwMode="auto">
          <a:xfrm>
            <a:off x="3975733" y="1882997"/>
            <a:ext cx="247650" cy="247650"/>
          </a:xfrm>
          <a:custGeom>
            <a:avLst/>
            <a:gdLst>
              <a:gd name="T0" fmla="*/ 44 w 88"/>
              <a:gd name="T1" fmla="*/ 0 h 88"/>
              <a:gd name="T2" fmla="*/ 0 w 88"/>
              <a:gd name="T3" fmla="*/ 44 h 88"/>
              <a:gd name="T4" fmla="*/ 44 w 88"/>
              <a:gd name="T5" fmla="*/ 88 h 88"/>
              <a:gd name="T6" fmla="*/ 88 w 88"/>
              <a:gd name="T7" fmla="*/ 44 h 88"/>
              <a:gd name="T8" fmla="*/ 44 w 88"/>
              <a:gd name="T9" fmla="*/ 0 h 88"/>
              <a:gd name="T10" fmla="*/ 61 w 88"/>
              <a:gd name="T11" fmla="*/ 52 h 88"/>
              <a:gd name="T12" fmla="*/ 27 w 88"/>
              <a:gd name="T13" fmla="*/ 52 h 88"/>
              <a:gd name="T14" fmla="*/ 19 w 88"/>
              <a:gd name="T15" fmla="*/ 44 h 88"/>
              <a:gd name="T16" fmla="*/ 27 w 88"/>
              <a:gd name="T17" fmla="*/ 36 h 88"/>
              <a:gd name="T18" fmla="*/ 61 w 88"/>
              <a:gd name="T19" fmla="*/ 36 h 88"/>
              <a:gd name="T20" fmla="*/ 68 w 88"/>
              <a:gd name="T21" fmla="*/ 44 h 88"/>
              <a:gd name="T22" fmla="*/ 61 w 88"/>
              <a:gd name="T23" fmla="*/ 52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" h="8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8"/>
                  <a:pt x="20" y="88"/>
                  <a:pt x="44" y="88"/>
                </a:cubicBezTo>
                <a:cubicBezTo>
                  <a:pt x="68" y="88"/>
                  <a:pt x="88" y="68"/>
                  <a:pt x="88" y="44"/>
                </a:cubicBezTo>
                <a:cubicBezTo>
                  <a:pt x="88" y="20"/>
                  <a:pt x="68" y="0"/>
                  <a:pt x="44" y="0"/>
                </a:cubicBezTo>
                <a:close/>
                <a:moveTo>
                  <a:pt x="61" y="52"/>
                </a:moveTo>
                <a:cubicBezTo>
                  <a:pt x="27" y="52"/>
                  <a:pt x="27" y="52"/>
                  <a:pt x="27" y="52"/>
                </a:cubicBezTo>
                <a:cubicBezTo>
                  <a:pt x="23" y="52"/>
                  <a:pt x="19" y="48"/>
                  <a:pt x="19" y="44"/>
                </a:cubicBezTo>
                <a:cubicBezTo>
                  <a:pt x="19" y="39"/>
                  <a:pt x="23" y="36"/>
                  <a:pt x="27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5" y="36"/>
                  <a:pt x="68" y="39"/>
                  <a:pt x="68" y="44"/>
                </a:cubicBezTo>
                <a:cubicBezTo>
                  <a:pt x="68" y="48"/>
                  <a:pt x="65" y="52"/>
                  <a:pt x="6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sp>
        <p:nvSpPr>
          <p:cNvPr id="21" name="矩形 20"/>
          <p:cNvSpPr/>
          <p:nvPr/>
        </p:nvSpPr>
        <p:spPr>
          <a:xfrm>
            <a:off x="1021128" y="1700917"/>
            <a:ext cx="2695097" cy="53091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65662" y="2605482"/>
            <a:ext cx="2695097" cy="53091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98690" y="3428006"/>
            <a:ext cx="2695097" cy="53091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974362" y="2611209"/>
            <a:ext cx="2695097" cy="53091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537065" y="1772179"/>
            <a:ext cx="2695097" cy="53091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548006" y="3449537"/>
            <a:ext cx="2695097" cy="53091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06727" y="1551295"/>
            <a:ext cx="1404832" cy="2970000"/>
          </a:xfrm>
          <a:prstGeom prst="rect">
            <a:avLst/>
          </a:prstGeom>
        </p:spPr>
      </p:pic>
      <p:sp>
        <p:nvSpPr>
          <p:cNvPr id="8" name="同侧圆角矩形 7"/>
          <p:cNvSpPr/>
          <p:nvPr/>
        </p:nvSpPr>
        <p:spPr>
          <a:xfrm rot="5400000">
            <a:off x="6984510" y="1003207"/>
            <a:ext cx="437028" cy="208261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同侧圆角矩形 8"/>
          <p:cNvSpPr/>
          <p:nvPr/>
        </p:nvSpPr>
        <p:spPr>
          <a:xfrm rot="5400000">
            <a:off x="6841530" y="1691213"/>
            <a:ext cx="437028" cy="179665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同侧圆角矩形 9"/>
          <p:cNvSpPr/>
          <p:nvPr/>
        </p:nvSpPr>
        <p:spPr>
          <a:xfrm rot="5400000">
            <a:off x="6984510" y="2093260"/>
            <a:ext cx="437028" cy="208261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同侧圆角矩形 10"/>
          <p:cNvSpPr/>
          <p:nvPr/>
        </p:nvSpPr>
        <p:spPr>
          <a:xfrm rot="5400000">
            <a:off x="6841531" y="2781267"/>
            <a:ext cx="437027" cy="179665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5397091" y="2035548"/>
            <a:ext cx="437400" cy="437029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/>
        </p:nvSpPr>
        <p:spPr>
          <a:xfrm>
            <a:off x="5397091" y="2580575"/>
            <a:ext cx="437400" cy="43702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矩形 13"/>
          <p:cNvSpPr/>
          <p:nvPr/>
        </p:nvSpPr>
        <p:spPr>
          <a:xfrm>
            <a:off x="5397091" y="3125602"/>
            <a:ext cx="437400" cy="437029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矩形 14"/>
          <p:cNvSpPr/>
          <p:nvPr/>
        </p:nvSpPr>
        <p:spPr>
          <a:xfrm>
            <a:off x="5397091" y="3670629"/>
            <a:ext cx="437400" cy="43702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6" name="平行四边形 15"/>
          <p:cNvSpPr/>
          <p:nvPr/>
        </p:nvSpPr>
        <p:spPr>
          <a:xfrm rot="16200000" flipH="1">
            <a:off x="5674815" y="1985674"/>
            <a:ext cx="646578" cy="327227"/>
          </a:xfrm>
          <a:prstGeom prst="parallelogram">
            <a:avLst>
              <a:gd name="adj" fmla="val 64392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7" name="平行四边形 16"/>
          <p:cNvSpPr/>
          <p:nvPr/>
        </p:nvSpPr>
        <p:spPr>
          <a:xfrm rot="16200000" flipH="1">
            <a:off x="5674815" y="2530701"/>
            <a:ext cx="646578" cy="327227"/>
          </a:xfrm>
          <a:prstGeom prst="parallelogram">
            <a:avLst>
              <a:gd name="adj" fmla="val 64392"/>
            </a:avLst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8" name="平行四边形 17"/>
          <p:cNvSpPr/>
          <p:nvPr/>
        </p:nvSpPr>
        <p:spPr>
          <a:xfrm rot="16200000" flipH="1">
            <a:off x="5674815" y="3075727"/>
            <a:ext cx="646578" cy="327227"/>
          </a:xfrm>
          <a:prstGeom prst="parallelogram">
            <a:avLst>
              <a:gd name="adj" fmla="val 64392"/>
            </a:avLst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9" name="平行四边形 18"/>
          <p:cNvSpPr/>
          <p:nvPr/>
        </p:nvSpPr>
        <p:spPr>
          <a:xfrm rot="16200000" flipH="1">
            <a:off x="5674815" y="3620753"/>
            <a:ext cx="646578" cy="327227"/>
          </a:xfrm>
          <a:prstGeom prst="parallelogram">
            <a:avLst>
              <a:gd name="adj" fmla="val 62937"/>
            </a:avLst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0" name="矩形 19"/>
          <p:cNvSpPr/>
          <p:nvPr/>
        </p:nvSpPr>
        <p:spPr>
          <a:xfrm>
            <a:off x="6161716" y="3473648"/>
            <a:ext cx="1635758" cy="41549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750" b="1" dirty="0">
                <a:solidFill>
                  <a:schemeClr val="bg1"/>
                </a:solidFill>
              </a:rPr>
              <a:t>在此添加关键字</a:t>
            </a:r>
            <a:endParaRPr lang="zh-CN" altLang="en-US" sz="750" b="1" dirty="0">
              <a:solidFill>
                <a:schemeClr val="bg1"/>
              </a:solidFill>
            </a:endParaRPr>
          </a:p>
          <a:p>
            <a:r>
              <a:rPr lang="en-US" altLang="zh-CN" sz="675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675" dirty="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161716" y="2930704"/>
            <a:ext cx="1635758" cy="41549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750" b="1" dirty="0">
                <a:solidFill>
                  <a:schemeClr val="bg1"/>
                </a:solidFill>
              </a:rPr>
              <a:t>在此添加关键字</a:t>
            </a:r>
            <a:endParaRPr lang="zh-CN" altLang="en-US" sz="750" b="1" dirty="0">
              <a:solidFill>
                <a:schemeClr val="bg1"/>
              </a:solidFill>
            </a:endParaRPr>
          </a:p>
          <a:p>
            <a:r>
              <a:rPr lang="en-US" altLang="zh-CN" sz="675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675" dirty="0">
              <a:solidFill>
                <a:schemeClr val="bg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161716" y="2387479"/>
            <a:ext cx="1635758" cy="41549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750" b="1" dirty="0">
                <a:solidFill>
                  <a:schemeClr val="bg1"/>
                </a:solidFill>
              </a:rPr>
              <a:t>在此添加关键字</a:t>
            </a:r>
            <a:endParaRPr lang="zh-CN" altLang="en-US" sz="750" b="1" dirty="0">
              <a:solidFill>
                <a:schemeClr val="bg1"/>
              </a:solidFill>
            </a:endParaRPr>
          </a:p>
          <a:p>
            <a:r>
              <a:rPr lang="en-US" altLang="zh-CN" sz="675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675" dirty="0">
              <a:solidFill>
                <a:schemeClr val="bg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161716" y="1829264"/>
            <a:ext cx="1635758" cy="41549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750" b="1" dirty="0">
                <a:solidFill>
                  <a:schemeClr val="bg1"/>
                </a:solidFill>
              </a:rPr>
              <a:t>在此添加关键字</a:t>
            </a:r>
            <a:endParaRPr lang="zh-CN" altLang="en-US" sz="750" b="1" dirty="0">
              <a:solidFill>
                <a:schemeClr val="bg1"/>
              </a:solidFill>
            </a:endParaRPr>
          </a:p>
          <a:p>
            <a:r>
              <a:rPr lang="en-US" altLang="zh-CN" sz="675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675" dirty="0">
              <a:solidFill>
                <a:schemeClr val="bg1"/>
              </a:solidFill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4038076" y="1983642"/>
            <a:ext cx="1162569" cy="2137042"/>
          </a:xfrm>
          <a:prstGeom prst="rect">
            <a:avLst/>
          </a:prstGeom>
        </p:spPr>
      </p:pic>
      <p:sp>
        <p:nvSpPr>
          <p:cNvPr id="25" name="Freeform 1107"/>
          <p:cNvSpPr>
            <a:spLocks noChangeAspect="1"/>
          </p:cNvSpPr>
          <p:nvPr/>
        </p:nvSpPr>
        <p:spPr bwMode="auto">
          <a:xfrm>
            <a:off x="5492010" y="2112129"/>
            <a:ext cx="270000" cy="27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6 w 144"/>
              <a:gd name="T5" fmla="*/ 101 h 144"/>
              <a:gd name="T6" fmla="*/ 45 w 144"/>
              <a:gd name="T7" fmla="*/ 40 h 144"/>
              <a:gd name="T8" fmla="*/ 63 w 144"/>
              <a:gd name="T9" fmla="*/ 52 h 144"/>
              <a:gd name="T10" fmla="*/ 56 w 144"/>
              <a:gd name="T11" fmla="*/ 57 h 144"/>
              <a:gd name="T12" fmla="*/ 28 w 144"/>
              <a:gd name="T13" fmla="*/ 102 h 144"/>
              <a:gd name="T14" fmla="*/ 26 w 144"/>
              <a:gd name="T15" fmla="*/ 112 h 144"/>
              <a:gd name="T16" fmla="*/ 31 w 144"/>
              <a:gd name="T17" fmla="*/ 119 h 144"/>
              <a:gd name="T18" fmla="*/ 40 w 144"/>
              <a:gd name="T19" fmla="*/ 120 h 144"/>
              <a:gd name="T20" fmla="*/ 47 w 144"/>
              <a:gd name="T21" fmla="*/ 115 h 144"/>
              <a:gd name="T22" fmla="*/ 65 w 144"/>
              <a:gd name="T23" fmla="*/ 86 h 144"/>
              <a:gd name="T24" fmla="*/ 64 w 144"/>
              <a:gd name="T25" fmla="*/ 81 h 144"/>
              <a:gd name="T26" fmla="*/ 59 w 144"/>
              <a:gd name="T27" fmla="*/ 82 h 144"/>
              <a:gd name="T28" fmla="*/ 41 w 144"/>
              <a:gd name="T29" fmla="*/ 111 h 144"/>
              <a:gd name="T30" fmla="*/ 38 w 144"/>
              <a:gd name="T31" fmla="*/ 114 h 144"/>
              <a:gd name="T32" fmla="*/ 35 w 144"/>
              <a:gd name="T33" fmla="*/ 113 h 144"/>
              <a:gd name="T34" fmla="*/ 33 w 144"/>
              <a:gd name="T35" fmla="*/ 110 h 144"/>
              <a:gd name="T36" fmla="*/ 34 w 144"/>
              <a:gd name="T37" fmla="*/ 106 h 144"/>
              <a:gd name="T38" fmla="*/ 62 w 144"/>
              <a:gd name="T39" fmla="*/ 61 h 144"/>
              <a:gd name="T40" fmla="*/ 71 w 144"/>
              <a:gd name="T41" fmla="*/ 57 h 144"/>
              <a:gd name="T42" fmla="*/ 113 w 144"/>
              <a:gd name="T43" fmla="*/ 83 h 144"/>
              <a:gd name="T44" fmla="*/ 75 w 144"/>
              <a:gd name="T45" fmla="*/ 144 h 144"/>
              <a:gd name="T46" fmla="*/ 144 w 144"/>
              <a:gd name="T47" fmla="*/ 72 h 144"/>
              <a:gd name="T48" fmla="*/ 72 w 144"/>
              <a:gd name="T4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82"/>
                  <a:pt x="2" y="92"/>
                  <a:pt x="6" y="101"/>
                </a:cubicBezTo>
                <a:cubicBezTo>
                  <a:pt x="45" y="40"/>
                  <a:pt x="45" y="40"/>
                  <a:pt x="45" y="40"/>
                </a:cubicBezTo>
                <a:cubicBezTo>
                  <a:pt x="63" y="52"/>
                  <a:pt x="63" y="52"/>
                  <a:pt x="63" y="52"/>
                </a:cubicBezTo>
                <a:cubicBezTo>
                  <a:pt x="60" y="53"/>
                  <a:pt x="58" y="55"/>
                  <a:pt x="56" y="57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5"/>
                  <a:pt x="25" y="109"/>
                  <a:pt x="26" y="112"/>
                </a:cubicBezTo>
                <a:cubicBezTo>
                  <a:pt x="27" y="114"/>
                  <a:pt x="29" y="117"/>
                  <a:pt x="31" y="119"/>
                </a:cubicBezTo>
                <a:cubicBezTo>
                  <a:pt x="34" y="120"/>
                  <a:pt x="37" y="121"/>
                  <a:pt x="40" y="120"/>
                </a:cubicBezTo>
                <a:cubicBezTo>
                  <a:pt x="43" y="120"/>
                  <a:pt x="45" y="118"/>
                  <a:pt x="47" y="115"/>
                </a:cubicBezTo>
                <a:cubicBezTo>
                  <a:pt x="65" y="86"/>
                  <a:pt x="65" y="86"/>
                  <a:pt x="65" y="86"/>
                </a:cubicBezTo>
                <a:cubicBezTo>
                  <a:pt x="66" y="84"/>
                  <a:pt x="66" y="82"/>
                  <a:pt x="64" y="81"/>
                </a:cubicBezTo>
                <a:cubicBezTo>
                  <a:pt x="63" y="80"/>
                  <a:pt x="60" y="81"/>
                  <a:pt x="59" y="82"/>
                </a:cubicBezTo>
                <a:cubicBezTo>
                  <a:pt x="41" y="111"/>
                  <a:pt x="41" y="111"/>
                  <a:pt x="41" y="111"/>
                </a:cubicBezTo>
                <a:cubicBezTo>
                  <a:pt x="41" y="113"/>
                  <a:pt x="39" y="113"/>
                  <a:pt x="38" y="114"/>
                </a:cubicBezTo>
                <a:cubicBezTo>
                  <a:pt x="37" y="114"/>
                  <a:pt x="36" y="114"/>
                  <a:pt x="35" y="113"/>
                </a:cubicBezTo>
                <a:cubicBezTo>
                  <a:pt x="34" y="112"/>
                  <a:pt x="33" y="111"/>
                  <a:pt x="33" y="110"/>
                </a:cubicBezTo>
                <a:cubicBezTo>
                  <a:pt x="32" y="109"/>
                  <a:pt x="33" y="108"/>
                  <a:pt x="34" y="106"/>
                </a:cubicBezTo>
                <a:cubicBezTo>
                  <a:pt x="62" y="61"/>
                  <a:pt x="62" y="61"/>
                  <a:pt x="62" y="61"/>
                </a:cubicBezTo>
                <a:cubicBezTo>
                  <a:pt x="64" y="58"/>
                  <a:pt x="68" y="56"/>
                  <a:pt x="71" y="57"/>
                </a:cubicBezTo>
                <a:cubicBezTo>
                  <a:pt x="113" y="83"/>
                  <a:pt x="113" y="83"/>
                  <a:pt x="113" y="83"/>
                </a:cubicBezTo>
                <a:cubicBezTo>
                  <a:pt x="75" y="144"/>
                  <a:pt x="75" y="144"/>
                  <a:pt x="75" y="144"/>
                </a:cubicBezTo>
                <a:cubicBezTo>
                  <a:pt x="113" y="143"/>
                  <a:pt x="144" y="111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grpSp>
        <p:nvGrpSpPr>
          <p:cNvPr id="26" name="组合 25"/>
          <p:cNvGrpSpPr>
            <a:grpSpLocks noChangeAspect="1"/>
          </p:cNvGrpSpPr>
          <p:nvPr/>
        </p:nvGrpSpPr>
        <p:grpSpPr>
          <a:xfrm>
            <a:off x="5480791" y="2673053"/>
            <a:ext cx="270000" cy="270000"/>
            <a:chOff x="7331393" y="6218848"/>
            <a:chExt cx="539750" cy="539750"/>
          </a:xfrm>
          <a:solidFill>
            <a:schemeClr val="bg1"/>
          </a:solidFill>
        </p:grpSpPr>
        <p:sp>
          <p:nvSpPr>
            <p:cNvPr id="27" name="Freeform 1108"/>
            <p:cNvSpPr>
              <a:spLocks noChangeAspect="1"/>
            </p:cNvSpPr>
            <p:nvPr/>
          </p:nvSpPr>
          <p:spPr bwMode="auto">
            <a:xfrm>
              <a:off x="7482205" y="6372836"/>
              <a:ext cx="63500" cy="66675"/>
            </a:xfrm>
            <a:custGeom>
              <a:avLst/>
              <a:gdLst>
                <a:gd name="T0" fmla="*/ 3 w 17"/>
                <a:gd name="T1" fmla="*/ 3 h 18"/>
                <a:gd name="T2" fmla="*/ 3 w 17"/>
                <a:gd name="T3" fmla="*/ 15 h 18"/>
                <a:gd name="T4" fmla="*/ 14 w 17"/>
                <a:gd name="T5" fmla="*/ 15 h 18"/>
                <a:gd name="T6" fmla="*/ 14 w 17"/>
                <a:gd name="T7" fmla="*/ 3 h 18"/>
                <a:gd name="T8" fmla="*/ 3 w 1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3" y="3"/>
                  </a:moveTo>
                  <a:cubicBezTo>
                    <a:pt x="0" y="7"/>
                    <a:pt x="0" y="12"/>
                    <a:pt x="3" y="15"/>
                  </a:cubicBezTo>
                  <a:cubicBezTo>
                    <a:pt x="6" y="18"/>
                    <a:pt x="11" y="18"/>
                    <a:pt x="14" y="15"/>
                  </a:cubicBezTo>
                  <a:cubicBezTo>
                    <a:pt x="17" y="12"/>
                    <a:pt x="17" y="7"/>
                    <a:pt x="14" y="3"/>
                  </a:cubicBezTo>
                  <a:cubicBezTo>
                    <a:pt x="11" y="0"/>
                    <a:pt x="6" y="0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28" name="Freeform 1109"/>
            <p:cNvSpPr>
              <a:spLocks noChangeAspect="1" noEditPoints="1"/>
            </p:cNvSpPr>
            <p:nvPr/>
          </p:nvSpPr>
          <p:spPr bwMode="auto">
            <a:xfrm>
              <a:off x="7331393" y="6218848"/>
              <a:ext cx="539750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77 w 144"/>
                <a:gd name="T11" fmla="*/ 124 h 144"/>
                <a:gd name="T12" fmla="*/ 29 w 144"/>
                <a:gd name="T13" fmla="*/ 76 h 144"/>
                <a:gd name="T14" fmla="*/ 29 w 144"/>
                <a:gd name="T15" fmla="*/ 47 h 144"/>
                <a:gd name="T16" fmla="*/ 46 w 144"/>
                <a:gd name="T17" fmla="*/ 30 h 144"/>
                <a:gd name="T18" fmla="*/ 74 w 144"/>
                <a:gd name="T19" fmla="*/ 30 h 144"/>
                <a:gd name="T20" fmla="*/ 123 w 144"/>
                <a:gd name="T21" fmla="*/ 79 h 144"/>
                <a:gd name="T22" fmla="*/ 77 w 144"/>
                <a:gd name="T23" fmla="*/ 12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77" y="124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123" y="79"/>
                    <a:pt x="123" y="79"/>
                    <a:pt x="123" y="79"/>
                  </a:cubicBezTo>
                  <a:lnTo>
                    <a:pt x="77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</p:grpSp>
      <p:sp>
        <p:nvSpPr>
          <p:cNvPr id="29" name="Freeform 1110"/>
          <p:cNvSpPr>
            <a:spLocks noChangeAspect="1" noEditPoints="1"/>
          </p:cNvSpPr>
          <p:nvPr/>
        </p:nvSpPr>
        <p:spPr bwMode="auto">
          <a:xfrm>
            <a:off x="5480791" y="3215474"/>
            <a:ext cx="270000" cy="27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10 w 144"/>
              <a:gd name="T11" fmla="*/ 76 h 144"/>
              <a:gd name="T12" fmla="*/ 105 w 144"/>
              <a:gd name="T13" fmla="*/ 91 h 144"/>
              <a:gd name="T14" fmla="*/ 109 w 144"/>
              <a:gd name="T15" fmla="*/ 104 h 144"/>
              <a:gd name="T16" fmla="*/ 91 w 144"/>
              <a:gd name="T17" fmla="*/ 117 h 144"/>
              <a:gd name="T18" fmla="*/ 80 w 144"/>
              <a:gd name="T19" fmla="*/ 110 h 144"/>
              <a:gd name="T20" fmla="*/ 72 w 144"/>
              <a:gd name="T21" fmla="*/ 111 h 144"/>
              <a:gd name="T22" fmla="*/ 64 w 144"/>
              <a:gd name="T23" fmla="*/ 110 h 144"/>
              <a:gd name="T24" fmla="*/ 53 w 144"/>
              <a:gd name="T25" fmla="*/ 117 h 144"/>
              <a:gd name="T26" fmla="*/ 35 w 144"/>
              <a:gd name="T27" fmla="*/ 104 h 144"/>
              <a:gd name="T28" fmla="*/ 39 w 144"/>
              <a:gd name="T29" fmla="*/ 91 h 144"/>
              <a:gd name="T30" fmla="*/ 34 w 144"/>
              <a:gd name="T31" fmla="*/ 76 h 144"/>
              <a:gd name="T32" fmla="*/ 23 w 144"/>
              <a:gd name="T33" fmla="*/ 68 h 144"/>
              <a:gd name="T34" fmla="*/ 30 w 144"/>
              <a:gd name="T35" fmla="*/ 46 h 144"/>
              <a:gd name="T36" fmla="*/ 43 w 144"/>
              <a:gd name="T37" fmla="*/ 46 h 144"/>
              <a:gd name="T38" fmla="*/ 56 w 144"/>
              <a:gd name="T39" fmla="*/ 37 h 144"/>
              <a:gd name="T40" fmla="*/ 60 w 144"/>
              <a:gd name="T41" fmla="*/ 24 h 144"/>
              <a:gd name="T42" fmla="*/ 84 w 144"/>
              <a:gd name="T43" fmla="*/ 24 h 144"/>
              <a:gd name="T44" fmla="*/ 88 w 144"/>
              <a:gd name="T45" fmla="*/ 37 h 144"/>
              <a:gd name="T46" fmla="*/ 101 w 144"/>
              <a:gd name="T47" fmla="*/ 46 h 144"/>
              <a:gd name="T48" fmla="*/ 114 w 144"/>
              <a:gd name="T49" fmla="*/ 46 h 144"/>
              <a:gd name="T50" fmla="*/ 121 w 144"/>
              <a:gd name="T51" fmla="*/ 68 h 144"/>
              <a:gd name="T52" fmla="*/ 110 w 144"/>
              <a:gd name="T53" fmla="*/ 7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10" y="76"/>
                </a:moveTo>
                <a:cubicBezTo>
                  <a:pt x="110" y="81"/>
                  <a:pt x="108" y="87"/>
                  <a:pt x="105" y="91"/>
                </a:cubicBezTo>
                <a:cubicBezTo>
                  <a:pt x="109" y="104"/>
                  <a:pt x="109" y="104"/>
                  <a:pt x="109" y="104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80" y="110"/>
                  <a:pt x="80" y="110"/>
                  <a:pt x="80" y="110"/>
                </a:cubicBezTo>
                <a:cubicBezTo>
                  <a:pt x="78" y="110"/>
                  <a:pt x="75" y="111"/>
                  <a:pt x="72" y="111"/>
                </a:cubicBezTo>
                <a:cubicBezTo>
                  <a:pt x="69" y="111"/>
                  <a:pt x="66" y="110"/>
                  <a:pt x="64" y="110"/>
                </a:cubicBezTo>
                <a:cubicBezTo>
                  <a:pt x="53" y="117"/>
                  <a:pt x="53" y="117"/>
                  <a:pt x="53" y="117"/>
                </a:cubicBezTo>
                <a:cubicBezTo>
                  <a:pt x="35" y="104"/>
                  <a:pt x="35" y="104"/>
                  <a:pt x="35" y="104"/>
                </a:cubicBezTo>
                <a:cubicBezTo>
                  <a:pt x="39" y="91"/>
                  <a:pt x="39" y="91"/>
                  <a:pt x="39" y="91"/>
                </a:cubicBezTo>
                <a:cubicBezTo>
                  <a:pt x="36" y="87"/>
                  <a:pt x="34" y="81"/>
                  <a:pt x="34" y="76"/>
                </a:cubicBezTo>
                <a:cubicBezTo>
                  <a:pt x="23" y="68"/>
                  <a:pt x="23" y="68"/>
                  <a:pt x="23" y="68"/>
                </a:cubicBezTo>
                <a:cubicBezTo>
                  <a:pt x="30" y="46"/>
                  <a:pt x="30" y="46"/>
                  <a:pt x="30" y="46"/>
                </a:cubicBezTo>
                <a:cubicBezTo>
                  <a:pt x="43" y="46"/>
                  <a:pt x="43" y="46"/>
                  <a:pt x="43" y="46"/>
                </a:cubicBezTo>
                <a:cubicBezTo>
                  <a:pt x="47" y="42"/>
                  <a:pt x="51" y="39"/>
                  <a:pt x="56" y="37"/>
                </a:cubicBezTo>
                <a:cubicBezTo>
                  <a:pt x="60" y="24"/>
                  <a:pt x="60" y="24"/>
                  <a:pt x="60" y="24"/>
                </a:cubicBezTo>
                <a:cubicBezTo>
                  <a:pt x="84" y="24"/>
                  <a:pt x="84" y="24"/>
                  <a:pt x="84" y="24"/>
                </a:cubicBezTo>
                <a:cubicBezTo>
                  <a:pt x="88" y="37"/>
                  <a:pt x="88" y="37"/>
                  <a:pt x="88" y="37"/>
                </a:cubicBezTo>
                <a:cubicBezTo>
                  <a:pt x="93" y="39"/>
                  <a:pt x="97" y="42"/>
                  <a:pt x="101" y="46"/>
                </a:cubicBezTo>
                <a:cubicBezTo>
                  <a:pt x="114" y="46"/>
                  <a:pt x="114" y="46"/>
                  <a:pt x="114" y="46"/>
                </a:cubicBezTo>
                <a:cubicBezTo>
                  <a:pt x="121" y="68"/>
                  <a:pt x="121" y="68"/>
                  <a:pt x="121" y="68"/>
                </a:cubicBezTo>
                <a:lnTo>
                  <a:pt x="110" y="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grpSp>
        <p:nvGrpSpPr>
          <p:cNvPr id="30" name="组合 29"/>
          <p:cNvGrpSpPr>
            <a:grpSpLocks noChangeAspect="1"/>
          </p:cNvGrpSpPr>
          <p:nvPr/>
        </p:nvGrpSpPr>
        <p:grpSpPr>
          <a:xfrm>
            <a:off x="5478198" y="3763106"/>
            <a:ext cx="270794" cy="270000"/>
            <a:chOff x="9477693" y="6218848"/>
            <a:chExt cx="541338" cy="539750"/>
          </a:xfrm>
          <a:solidFill>
            <a:schemeClr val="bg1"/>
          </a:solidFill>
        </p:grpSpPr>
        <p:sp>
          <p:nvSpPr>
            <p:cNvPr id="31" name="Freeform 1111"/>
            <p:cNvSpPr>
              <a:spLocks noEditPoints="1"/>
            </p:cNvSpPr>
            <p:nvPr/>
          </p:nvSpPr>
          <p:spPr bwMode="auto">
            <a:xfrm>
              <a:off x="9477693" y="6218848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4 w 144"/>
                <a:gd name="T11" fmla="*/ 102 h 144"/>
                <a:gd name="T12" fmla="*/ 96 w 144"/>
                <a:gd name="T13" fmla="*/ 105 h 144"/>
                <a:gd name="T14" fmla="*/ 88 w 144"/>
                <a:gd name="T15" fmla="*/ 121 h 144"/>
                <a:gd name="T16" fmla="*/ 72 w 144"/>
                <a:gd name="T17" fmla="*/ 113 h 144"/>
                <a:gd name="T18" fmla="*/ 56 w 144"/>
                <a:gd name="T19" fmla="*/ 121 h 144"/>
                <a:gd name="T20" fmla="*/ 48 w 144"/>
                <a:gd name="T21" fmla="*/ 105 h 144"/>
                <a:gd name="T22" fmla="*/ 30 w 144"/>
                <a:gd name="T23" fmla="*/ 102 h 144"/>
                <a:gd name="T24" fmla="*/ 33 w 144"/>
                <a:gd name="T25" fmla="*/ 85 h 144"/>
                <a:gd name="T26" fmla="*/ 20 w 144"/>
                <a:gd name="T27" fmla="*/ 72 h 144"/>
                <a:gd name="T28" fmla="*/ 33 w 144"/>
                <a:gd name="T29" fmla="*/ 59 h 144"/>
                <a:gd name="T30" fmla="*/ 30 w 144"/>
                <a:gd name="T31" fmla="*/ 42 h 144"/>
                <a:gd name="T32" fmla="*/ 48 w 144"/>
                <a:gd name="T33" fmla="*/ 39 h 144"/>
                <a:gd name="T34" fmla="*/ 56 w 144"/>
                <a:gd name="T35" fmla="*/ 23 h 144"/>
                <a:gd name="T36" fmla="*/ 72 w 144"/>
                <a:gd name="T37" fmla="*/ 31 h 144"/>
                <a:gd name="T38" fmla="*/ 88 w 144"/>
                <a:gd name="T39" fmla="*/ 23 h 144"/>
                <a:gd name="T40" fmla="*/ 96 w 144"/>
                <a:gd name="T41" fmla="*/ 39 h 144"/>
                <a:gd name="T42" fmla="*/ 114 w 144"/>
                <a:gd name="T43" fmla="*/ 42 h 144"/>
                <a:gd name="T44" fmla="*/ 111 w 144"/>
                <a:gd name="T45" fmla="*/ 59 h 144"/>
                <a:gd name="T46" fmla="*/ 124 w 144"/>
                <a:gd name="T47" fmla="*/ 72 h 144"/>
                <a:gd name="T48" fmla="*/ 111 w 144"/>
                <a:gd name="T49" fmla="*/ 85 h 144"/>
                <a:gd name="T50" fmla="*/ 114 w 144"/>
                <a:gd name="T51" fmla="*/ 10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4" y="102"/>
                  </a:moveTo>
                  <a:cubicBezTo>
                    <a:pt x="96" y="105"/>
                    <a:pt x="96" y="105"/>
                    <a:pt x="96" y="105"/>
                  </a:cubicBezTo>
                  <a:cubicBezTo>
                    <a:pt x="88" y="121"/>
                    <a:pt x="88" y="121"/>
                    <a:pt x="88" y="121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33" y="85"/>
                    <a:pt x="33" y="85"/>
                    <a:pt x="33" y="8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1" y="59"/>
                    <a:pt x="111" y="59"/>
                    <a:pt x="111" y="59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11" y="85"/>
                    <a:pt x="111" y="85"/>
                    <a:pt x="111" y="85"/>
                  </a:cubicBezTo>
                  <a:lnTo>
                    <a:pt x="114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32" name="Freeform 1112"/>
            <p:cNvSpPr/>
            <p:nvPr/>
          </p:nvSpPr>
          <p:spPr bwMode="auto">
            <a:xfrm>
              <a:off x="9625331" y="6368073"/>
              <a:ext cx="212725" cy="169863"/>
            </a:xfrm>
            <a:custGeom>
              <a:avLst/>
              <a:gdLst>
                <a:gd name="T0" fmla="*/ 29 w 57"/>
                <a:gd name="T1" fmla="*/ 2 h 45"/>
                <a:gd name="T2" fmla="*/ 3 w 57"/>
                <a:gd name="T3" fmla="*/ 36 h 45"/>
                <a:gd name="T4" fmla="*/ 5 w 57"/>
                <a:gd name="T5" fmla="*/ 45 h 45"/>
                <a:gd name="T6" fmla="*/ 35 w 57"/>
                <a:gd name="T7" fmla="*/ 9 h 45"/>
                <a:gd name="T8" fmla="*/ 57 w 57"/>
                <a:gd name="T9" fmla="*/ 14 h 45"/>
                <a:gd name="T10" fmla="*/ 29 w 57"/>
                <a:gd name="T11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5">
                  <a:moveTo>
                    <a:pt x="29" y="2"/>
                  </a:moveTo>
                  <a:cubicBezTo>
                    <a:pt x="12" y="4"/>
                    <a:pt x="0" y="19"/>
                    <a:pt x="3" y="36"/>
                  </a:cubicBezTo>
                  <a:cubicBezTo>
                    <a:pt x="3" y="39"/>
                    <a:pt x="4" y="42"/>
                    <a:pt x="5" y="45"/>
                  </a:cubicBezTo>
                  <a:cubicBezTo>
                    <a:pt x="5" y="27"/>
                    <a:pt x="18" y="12"/>
                    <a:pt x="35" y="9"/>
                  </a:cubicBezTo>
                  <a:cubicBezTo>
                    <a:pt x="43" y="8"/>
                    <a:pt x="51" y="10"/>
                    <a:pt x="57" y="14"/>
                  </a:cubicBezTo>
                  <a:cubicBezTo>
                    <a:pt x="51" y="5"/>
                    <a:pt x="40" y="0"/>
                    <a:pt x="2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</p:grpSp>
      <p:sp>
        <p:nvSpPr>
          <p:cNvPr id="33" name="TextBox 17"/>
          <p:cNvSpPr txBox="1"/>
          <p:nvPr/>
        </p:nvSpPr>
        <p:spPr>
          <a:xfrm>
            <a:off x="592444" y="1921597"/>
            <a:ext cx="2108265" cy="323163"/>
          </a:xfrm>
          <a:prstGeom prst="rect">
            <a:avLst/>
          </a:prstGeom>
          <a:solidFill>
            <a:srgbClr val="0E8146"/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</a:rPr>
              <a:t>单击此添加文本关键字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22599" y="2312783"/>
            <a:ext cx="2946933" cy="1788951"/>
          </a:xfrm>
          <a:prstGeom prst="rect">
            <a:avLst/>
          </a:prstGeom>
        </p:spPr>
        <p:txBody>
          <a:bodyPr wrap="square">
            <a:spAutoFit/>
          </a:bodyPr>
          <a:lstStyle/>
          <a:p/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919645" y="283075"/>
            <a:ext cx="1460656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950" b="1" dirty="0"/>
              <a:t>目录</a:t>
            </a:r>
            <a:endParaRPr lang="zh-CN" altLang="en-US" sz="4950" b="1" dirty="0"/>
          </a:p>
        </p:txBody>
      </p:sp>
      <p:sp>
        <p:nvSpPr>
          <p:cNvPr id="6" name="矩形 5"/>
          <p:cNvSpPr/>
          <p:nvPr/>
        </p:nvSpPr>
        <p:spPr>
          <a:xfrm>
            <a:off x="576943" y="1426029"/>
            <a:ext cx="892628" cy="1240972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1</a:t>
            </a:r>
            <a:endParaRPr lang="zh-CN" altLang="en-US" sz="6000" dirty="0"/>
          </a:p>
        </p:txBody>
      </p:sp>
      <p:sp>
        <p:nvSpPr>
          <p:cNvPr id="7" name="矩形 6"/>
          <p:cNvSpPr/>
          <p:nvPr/>
        </p:nvSpPr>
        <p:spPr>
          <a:xfrm>
            <a:off x="576943" y="2939142"/>
            <a:ext cx="892628" cy="1240972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3</a:t>
            </a:r>
            <a:endParaRPr lang="zh-CN" altLang="en-US" sz="6000" dirty="0"/>
          </a:p>
        </p:txBody>
      </p:sp>
      <p:sp>
        <p:nvSpPr>
          <p:cNvPr id="8" name="矩形 7"/>
          <p:cNvSpPr/>
          <p:nvPr/>
        </p:nvSpPr>
        <p:spPr>
          <a:xfrm>
            <a:off x="1469572" y="1426029"/>
            <a:ext cx="2928257" cy="1240972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1469572" y="2939142"/>
            <a:ext cx="2928257" cy="1240972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4767944" y="1426029"/>
            <a:ext cx="892628" cy="1240972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2</a:t>
            </a:r>
            <a:endParaRPr lang="zh-CN" altLang="en-US" sz="6000" dirty="0"/>
          </a:p>
        </p:txBody>
      </p:sp>
      <p:sp>
        <p:nvSpPr>
          <p:cNvPr id="11" name="矩形 10"/>
          <p:cNvSpPr/>
          <p:nvPr/>
        </p:nvSpPr>
        <p:spPr>
          <a:xfrm>
            <a:off x="4767944" y="2939142"/>
            <a:ext cx="892628" cy="1240972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/>
              <a:t>4</a:t>
            </a:r>
            <a:endParaRPr lang="zh-CN" altLang="en-US" sz="6000" dirty="0"/>
          </a:p>
        </p:txBody>
      </p:sp>
      <p:sp>
        <p:nvSpPr>
          <p:cNvPr id="12" name="矩形 11"/>
          <p:cNvSpPr/>
          <p:nvPr/>
        </p:nvSpPr>
        <p:spPr>
          <a:xfrm>
            <a:off x="5660572" y="1426029"/>
            <a:ext cx="2928257" cy="1240972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/>
        </p:nvSpPr>
        <p:spPr>
          <a:xfrm>
            <a:off x="5660572" y="2939142"/>
            <a:ext cx="2928257" cy="1240972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矩形 13"/>
          <p:cNvSpPr/>
          <p:nvPr/>
        </p:nvSpPr>
        <p:spPr>
          <a:xfrm>
            <a:off x="1575232" y="1665641"/>
            <a:ext cx="2489821" cy="76174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  <a:endParaRPr lang="zh-CN" altLang="en-US" sz="1200" b="1" dirty="0">
              <a:solidFill>
                <a:schemeClr val="bg1"/>
              </a:solidFill>
            </a:endParaRPr>
          </a:p>
          <a:p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18032" y="3178755"/>
            <a:ext cx="2489821" cy="76174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  <a:endParaRPr lang="zh-CN" altLang="en-US" sz="1200" b="1" dirty="0">
              <a:solidFill>
                <a:schemeClr val="bg1"/>
              </a:solidFill>
            </a:endParaRPr>
          </a:p>
          <a:p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879790" y="3178755"/>
            <a:ext cx="2489821" cy="76174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  <a:endParaRPr lang="zh-CN" altLang="en-US" sz="1200" b="1" dirty="0">
              <a:solidFill>
                <a:schemeClr val="bg1"/>
              </a:solidFill>
            </a:endParaRPr>
          </a:p>
          <a:p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79789" y="1665641"/>
            <a:ext cx="2489821" cy="76174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  <a:endParaRPr lang="zh-CN" altLang="en-US" sz="1200" b="1" dirty="0">
              <a:solidFill>
                <a:schemeClr val="bg1"/>
              </a:solidFill>
            </a:endParaRPr>
          </a:p>
          <a:p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lock Arc 51"/>
          <p:cNvSpPr/>
          <p:nvPr/>
        </p:nvSpPr>
        <p:spPr>
          <a:xfrm>
            <a:off x="926410" y="1999329"/>
            <a:ext cx="1662887" cy="1662887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rgbClr val="1080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3" name="Block Arc 52"/>
          <p:cNvSpPr/>
          <p:nvPr/>
        </p:nvSpPr>
        <p:spPr>
          <a:xfrm rot="10800000">
            <a:off x="2341804" y="1997167"/>
            <a:ext cx="1662887" cy="1662887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rgbClr val="8CC9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4" name="Block Arc 53"/>
          <p:cNvSpPr/>
          <p:nvPr/>
        </p:nvSpPr>
        <p:spPr>
          <a:xfrm>
            <a:off x="3752710" y="1999329"/>
            <a:ext cx="1662887" cy="1662887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rgbClr val="1080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5" name="Block Arc 54"/>
          <p:cNvSpPr/>
          <p:nvPr/>
        </p:nvSpPr>
        <p:spPr>
          <a:xfrm rot="10800000">
            <a:off x="5165020" y="1997167"/>
            <a:ext cx="1662887" cy="1662887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rgbClr val="8CC9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6" name="Block Arc 55"/>
          <p:cNvSpPr/>
          <p:nvPr/>
        </p:nvSpPr>
        <p:spPr>
          <a:xfrm>
            <a:off x="6572770" y="1999329"/>
            <a:ext cx="1662887" cy="1662887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rgbClr val="1080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573891" y="2060009"/>
            <a:ext cx="6019525" cy="1662028"/>
            <a:chOff x="2212761" y="2896600"/>
            <a:chExt cx="8466002" cy="2337515"/>
          </a:xfrm>
        </p:grpSpPr>
        <p:sp>
          <p:nvSpPr>
            <p:cNvPr id="76" name="TextBox 75"/>
            <p:cNvSpPr txBox="1"/>
            <p:nvPr/>
          </p:nvSpPr>
          <p:spPr>
            <a:xfrm>
              <a:off x="2212761" y="4957082"/>
              <a:ext cx="468938" cy="27703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914400">
                <a:spcBef>
                  <a:spcPct val="20000"/>
                </a:spcBef>
                <a:defRPr/>
              </a:pPr>
              <a:r>
                <a:rPr lang="en-US" sz="1280" b="1" dirty="0">
                  <a:solidFill>
                    <a:srgbClr val="108036"/>
                  </a:solidFill>
                  <a:cs typeface="+mn-ea"/>
                  <a:sym typeface="+mn-lt"/>
                </a:rPr>
                <a:t>2013</a:t>
              </a:r>
              <a:endParaRPr lang="en-US" sz="1280" dirty="0">
                <a:solidFill>
                  <a:srgbClr val="108036"/>
                </a:solidFill>
                <a:cs typeface="+mn-ea"/>
                <a:sym typeface="+mn-lt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186864" y="2896600"/>
              <a:ext cx="468938" cy="27703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914400">
                <a:spcBef>
                  <a:spcPct val="20000"/>
                </a:spcBef>
                <a:defRPr/>
              </a:pPr>
              <a:r>
                <a:rPr lang="en-US" sz="1280" b="1" dirty="0">
                  <a:solidFill>
                    <a:srgbClr val="108036"/>
                  </a:solidFill>
                  <a:cs typeface="+mn-ea"/>
                  <a:sym typeface="+mn-lt"/>
                </a:rPr>
                <a:t>2014</a:t>
              </a:r>
              <a:endParaRPr lang="en-US" sz="1280" dirty="0">
                <a:solidFill>
                  <a:srgbClr val="108036"/>
                </a:solidFill>
                <a:cs typeface="+mn-ea"/>
                <a:sym typeface="+mn-lt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227119" y="4957081"/>
              <a:ext cx="468938" cy="27703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914400">
                <a:spcBef>
                  <a:spcPct val="20000"/>
                </a:spcBef>
                <a:defRPr/>
              </a:pPr>
              <a:r>
                <a:rPr lang="en-US" sz="1280" b="1" dirty="0">
                  <a:solidFill>
                    <a:srgbClr val="108036"/>
                  </a:solidFill>
                  <a:cs typeface="+mn-ea"/>
                  <a:sym typeface="+mn-lt"/>
                </a:rPr>
                <a:t>2015</a:t>
              </a:r>
              <a:endParaRPr lang="en-US" sz="1280" dirty="0">
                <a:solidFill>
                  <a:srgbClr val="108036"/>
                </a:solidFill>
                <a:cs typeface="+mn-ea"/>
                <a:sym typeface="+mn-lt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180181" y="2896600"/>
              <a:ext cx="468938" cy="27703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914400">
                <a:spcBef>
                  <a:spcPct val="20000"/>
                </a:spcBef>
                <a:defRPr/>
              </a:pPr>
              <a:r>
                <a:rPr lang="en-US" sz="1280" b="1" dirty="0">
                  <a:solidFill>
                    <a:srgbClr val="108036"/>
                  </a:solidFill>
                  <a:cs typeface="+mn-ea"/>
                  <a:sym typeface="+mn-lt"/>
                </a:rPr>
                <a:t>2016</a:t>
              </a:r>
              <a:endParaRPr lang="en-US" sz="1280" dirty="0">
                <a:solidFill>
                  <a:srgbClr val="108036"/>
                </a:solidFill>
                <a:cs typeface="+mn-ea"/>
                <a:sym typeface="+mn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0200807" y="4957081"/>
              <a:ext cx="477956" cy="277033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914400">
                <a:spcBef>
                  <a:spcPct val="20000"/>
                </a:spcBef>
                <a:defRPr/>
              </a:pPr>
              <a:r>
                <a:rPr lang="en-US" sz="1280" b="1" dirty="0" smtClean="0">
                  <a:solidFill>
                    <a:srgbClr val="108036"/>
                  </a:solidFill>
                  <a:cs typeface="+mn-ea"/>
                  <a:sym typeface="+mn-lt"/>
                </a:rPr>
                <a:t>201X</a:t>
              </a:r>
              <a:endParaRPr lang="en-US" sz="1280" dirty="0">
                <a:solidFill>
                  <a:srgbClr val="10803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287337" y="2359734"/>
            <a:ext cx="973787" cy="990230"/>
            <a:chOff x="1757991" y="3318141"/>
            <a:chExt cx="1369556" cy="1392682"/>
          </a:xfrm>
        </p:grpSpPr>
        <p:grpSp>
          <p:nvGrpSpPr>
            <p:cNvPr id="2" name="组合 1"/>
            <p:cNvGrpSpPr/>
            <p:nvPr/>
          </p:nvGrpSpPr>
          <p:grpSpPr>
            <a:xfrm>
              <a:off x="1757991" y="3318141"/>
              <a:ext cx="1369556" cy="1392682"/>
              <a:chOff x="1101935" y="1054869"/>
              <a:chExt cx="1369556" cy="1392682"/>
            </a:xfrm>
          </p:grpSpPr>
          <p:sp>
            <p:nvSpPr>
              <p:cNvPr id="48" name="椭圆 28"/>
              <p:cNvSpPr/>
              <p:nvPr/>
            </p:nvSpPr>
            <p:spPr>
              <a:xfrm>
                <a:off x="1101935" y="1054869"/>
                <a:ext cx="1369556" cy="139268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76200" cap="flat" cmpd="sng" algn="ctr">
                <a:solidFill>
                  <a:srgbClr val="108036"/>
                </a:solidFill>
                <a:prstDash val="solid"/>
              </a:ln>
              <a:effectLst>
                <a:outerShdw blurRad="381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9" name="椭圆 29"/>
              <p:cNvSpPr/>
              <p:nvPr/>
            </p:nvSpPr>
            <p:spPr>
              <a:xfrm>
                <a:off x="1250079" y="1205514"/>
                <a:ext cx="1073269" cy="109139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25400" cap="flat" cmpd="sng" algn="ctr">
                <a:solidFill>
                  <a:srgbClr val="10803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7" name="Freeform 116"/>
            <p:cNvSpPr>
              <a:spLocks noEditPoints="1"/>
            </p:cNvSpPr>
            <p:nvPr/>
          </p:nvSpPr>
          <p:spPr bwMode="auto">
            <a:xfrm>
              <a:off x="2200276" y="3828795"/>
              <a:ext cx="460506" cy="371376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rgbClr val="108036"/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24" tIns="45712" rIns="91424" bIns="45712" numCol="1" anchor="t" anchorCtr="0" compatLnSpc="1"/>
            <a:lstStyle/>
            <a:p>
              <a:endParaRPr lang="en-US" sz="1280"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102988" y="2359734"/>
            <a:ext cx="973787" cy="990230"/>
            <a:chOff x="5729916" y="3318141"/>
            <a:chExt cx="1369556" cy="1392682"/>
          </a:xfrm>
        </p:grpSpPr>
        <p:grpSp>
          <p:nvGrpSpPr>
            <p:cNvPr id="59" name="组合 58"/>
            <p:cNvGrpSpPr/>
            <p:nvPr/>
          </p:nvGrpSpPr>
          <p:grpSpPr>
            <a:xfrm>
              <a:off x="5729916" y="3318141"/>
              <a:ext cx="1369556" cy="1392682"/>
              <a:chOff x="1101935" y="1054869"/>
              <a:chExt cx="1369556" cy="1392682"/>
            </a:xfrm>
          </p:grpSpPr>
          <p:sp>
            <p:nvSpPr>
              <p:cNvPr id="60" name="椭圆 28"/>
              <p:cNvSpPr/>
              <p:nvPr/>
            </p:nvSpPr>
            <p:spPr>
              <a:xfrm>
                <a:off x="1101935" y="1054869"/>
                <a:ext cx="1369556" cy="139268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76200" cap="flat" cmpd="sng" algn="ctr">
                <a:solidFill>
                  <a:srgbClr val="108036"/>
                </a:solidFill>
                <a:prstDash val="solid"/>
              </a:ln>
              <a:effectLst>
                <a:outerShdw blurRad="381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1" name="椭圆 29"/>
              <p:cNvSpPr/>
              <p:nvPr/>
            </p:nvSpPr>
            <p:spPr>
              <a:xfrm>
                <a:off x="1250079" y="1205514"/>
                <a:ext cx="1073269" cy="109139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25400" cap="flat" cmpd="sng" algn="ctr">
                <a:solidFill>
                  <a:srgbClr val="10803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5" name="Freeform 178"/>
            <p:cNvSpPr>
              <a:spLocks noEditPoints="1"/>
            </p:cNvSpPr>
            <p:nvPr/>
          </p:nvSpPr>
          <p:spPr bwMode="auto">
            <a:xfrm>
              <a:off x="6172201" y="3837395"/>
              <a:ext cx="509470" cy="383716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solidFill>
              <a:srgbClr val="108036"/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24" tIns="45712" rIns="91424" bIns="45712" numCol="1" anchor="t" anchorCtr="0" compatLnSpc="1"/>
            <a:lstStyle/>
            <a:p>
              <a:endParaRPr lang="en-US" sz="1280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72762" y="2359734"/>
            <a:ext cx="973787" cy="990230"/>
            <a:chOff x="3758241" y="3318141"/>
            <a:chExt cx="1369556" cy="1392682"/>
          </a:xfrm>
        </p:grpSpPr>
        <p:grpSp>
          <p:nvGrpSpPr>
            <p:cNvPr id="51" name="组合 50"/>
            <p:cNvGrpSpPr/>
            <p:nvPr/>
          </p:nvGrpSpPr>
          <p:grpSpPr>
            <a:xfrm>
              <a:off x="3758241" y="3318141"/>
              <a:ext cx="1369556" cy="1392682"/>
              <a:chOff x="1101935" y="1054869"/>
              <a:chExt cx="1369556" cy="1392682"/>
            </a:xfrm>
          </p:grpSpPr>
          <p:sp>
            <p:nvSpPr>
              <p:cNvPr id="57" name="椭圆 28"/>
              <p:cNvSpPr/>
              <p:nvPr/>
            </p:nvSpPr>
            <p:spPr>
              <a:xfrm>
                <a:off x="1101935" y="1054869"/>
                <a:ext cx="1369556" cy="139268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76200" cap="flat" cmpd="sng" algn="ctr">
                <a:solidFill>
                  <a:srgbClr val="8CC94C"/>
                </a:solidFill>
                <a:prstDash val="solid"/>
              </a:ln>
              <a:effectLst>
                <a:outerShdw blurRad="381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8" name="椭圆 29"/>
              <p:cNvSpPr/>
              <p:nvPr/>
            </p:nvSpPr>
            <p:spPr>
              <a:xfrm>
                <a:off x="1250079" y="1205514"/>
                <a:ext cx="1073269" cy="109139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25400" cap="flat" cmpd="sng" algn="ctr">
                <a:solidFill>
                  <a:srgbClr val="8CC94C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8" name="Freeform 105"/>
            <p:cNvSpPr>
              <a:spLocks noEditPoints="1"/>
            </p:cNvSpPr>
            <p:nvPr/>
          </p:nvSpPr>
          <p:spPr bwMode="auto">
            <a:xfrm>
              <a:off x="4255562" y="3843339"/>
              <a:ext cx="377298" cy="371830"/>
            </a:xfrm>
            <a:custGeom>
              <a:avLst/>
              <a:gdLst/>
              <a:ahLst/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l="0" t="0" r="r" b="b"/>
              <a:pathLst>
                <a:path w="64" h="63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rgbClr val="8CC94C"/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24" tIns="45712" rIns="91424" bIns="45712" numCol="1" anchor="t" anchorCtr="0" compatLnSpc="1"/>
            <a:lstStyle/>
            <a:p>
              <a:endParaRPr lang="en-US" sz="1280" dirty="0">
                <a:solidFill>
                  <a:schemeClr val="accent3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493589" y="2319099"/>
            <a:ext cx="973787" cy="990230"/>
            <a:chOff x="7725519" y="3260991"/>
            <a:chExt cx="1369556" cy="1392682"/>
          </a:xfrm>
        </p:grpSpPr>
        <p:grpSp>
          <p:nvGrpSpPr>
            <p:cNvPr id="62" name="组合 61"/>
            <p:cNvGrpSpPr/>
            <p:nvPr/>
          </p:nvGrpSpPr>
          <p:grpSpPr>
            <a:xfrm>
              <a:off x="7725519" y="3260991"/>
              <a:ext cx="1369556" cy="1392682"/>
              <a:chOff x="1101935" y="1054869"/>
              <a:chExt cx="1369556" cy="1392682"/>
            </a:xfrm>
          </p:grpSpPr>
          <p:sp>
            <p:nvSpPr>
              <p:cNvPr id="68" name="椭圆 28"/>
              <p:cNvSpPr/>
              <p:nvPr/>
            </p:nvSpPr>
            <p:spPr>
              <a:xfrm>
                <a:off x="1101935" y="1054869"/>
                <a:ext cx="1369556" cy="139268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76200" cap="flat" cmpd="sng" algn="ctr">
                <a:solidFill>
                  <a:srgbClr val="8CC94C"/>
                </a:solidFill>
                <a:prstDash val="solid"/>
              </a:ln>
              <a:effectLst>
                <a:outerShdw blurRad="381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9" name="椭圆 29"/>
              <p:cNvSpPr/>
              <p:nvPr/>
            </p:nvSpPr>
            <p:spPr>
              <a:xfrm>
                <a:off x="1250079" y="1205514"/>
                <a:ext cx="1073269" cy="109139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25400" cap="flat" cmpd="sng" algn="ctr">
                <a:solidFill>
                  <a:srgbClr val="8CC94C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9" name="Freeform 62"/>
            <p:cNvSpPr>
              <a:spLocks noChangeAspect="1" noEditPoints="1"/>
            </p:cNvSpPr>
            <p:nvPr/>
          </p:nvSpPr>
          <p:spPr bwMode="auto">
            <a:xfrm>
              <a:off x="8179175" y="3757613"/>
              <a:ext cx="458236" cy="461898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rgbClr val="8CC94C"/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24" tIns="45712" rIns="91424" bIns="45712" numCol="1" anchor="t" anchorCtr="0" compatLnSpc="1"/>
            <a:lstStyle/>
            <a:p>
              <a:endParaRPr lang="en-US" sz="1280"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933241" y="2319099"/>
            <a:ext cx="973787" cy="990230"/>
            <a:chOff x="9697194" y="3260991"/>
            <a:chExt cx="1369556" cy="1392682"/>
          </a:xfrm>
        </p:grpSpPr>
        <p:grpSp>
          <p:nvGrpSpPr>
            <p:cNvPr id="70" name="组合 69"/>
            <p:cNvGrpSpPr/>
            <p:nvPr/>
          </p:nvGrpSpPr>
          <p:grpSpPr>
            <a:xfrm>
              <a:off x="9697194" y="3260991"/>
              <a:ext cx="1369556" cy="1392682"/>
              <a:chOff x="1101935" y="1054869"/>
              <a:chExt cx="1369556" cy="1392682"/>
            </a:xfrm>
          </p:grpSpPr>
          <p:sp>
            <p:nvSpPr>
              <p:cNvPr id="71" name="椭圆 28"/>
              <p:cNvSpPr/>
              <p:nvPr/>
            </p:nvSpPr>
            <p:spPr>
              <a:xfrm>
                <a:off x="1101935" y="1054869"/>
                <a:ext cx="1369556" cy="139268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76200" cap="flat" cmpd="sng" algn="ctr">
                <a:solidFill>
                  <a:srgbClr val="108036"/>
                </a:solidFill>
                <a:prstDash val="solid"/>
              </a:ln>
              <a:effectLst>
                <a:outerShdw blurRad="381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2" name="椭圆 29"/>
              <p:cNvSpPr/>
              <p:nvPr/>
            </p:nvSpPr>
            <p:spPr>
              <a:xfrm>
                <a:off x="1250079" y="1205514"/>
                <a:ext cx="1073269" cy="109139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25400" cap="flat" cmpd="sng" algn="ctr">
                <a:solidFill>
                  <a:srgbClr val="10803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0" name="Freeform 45"/>
            <p:cNvSpPr>
              <a:spLocks noEditPoints="1"/>
            </p:cNvSpPr>
            <p:nvPr/>
          </p:nvSpPr>
          <p:spPr bwMode="auto">
            <a:xfrm>
              <a:off x="10158413" y="3718564"/>
              <a:ext cx="477536" cy="477536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108036"/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24" tIns="45712" rIns="91424" bIns="45712" numCol="1" anchor="t" anchorCtr="0" compatLnSpc="1"/>
            <a:lstStyle/>
            <a:p>
              <a:endParaRPr lang="en-US" sz="1280">
                <a:cs typeface="+mn-ea"/>
                <a:sym typeface="+mn-lt"/>
              </a:endParaRPr>
            </a:p>
          </p:txBody>
        </p:sp>
      </p:grpSp>
      <p:sp>
        <p:nvSpPr>
          <p:cNvPr id="41" name="TextBox 170"/>
          <p:cNvSpPr txBox="1"/>
          <p:nvPr/>
        </p:nvSpPr>
        <p:spPr>
          <a:xfrm>
            <a:off x="782781" y="970858"/>
            <a:ext cx="1728161" cy="331749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2" name="TextBox 171"/>
          <p:cNvSpPr txBox="1"/>
          <p:nvPr/>
        </p:nvSpPr>
        <p:spPr>
          <a:xfrm>
            <a:off x="782779" y="1357378"/>
            <a:ext cx="1995317" cy="538601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8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8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3" name="TextBox 170"/>
          <p:cNvSpPr txBox="1"/>
          <p:nvPr/>
        </p:nvSpPr>
        <p:spPr>
          <a:xfrm>
            <a:off x="2372257" y="3842751"/>
            <a:ext cx="1728161" cy="331749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4" name="TextBox 171"/>
          <p:cNvSpPr txBox="1"/>
          <p:nvPr/>
        </p:nvSpPr>
        <p:spPr>
          <a:xfrm>
            <a:off x="2372254" y="4229272"/>
            <a:ext cx="1995317" cy="695054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8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8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TextBox 170"/>
          <p:cNvSpPr txBox="1"/>
          <p:nvPr/>
        </p:nvSpPr>
        <p:spPr>
          <a:xfrm>
            <a:off x="3600487" y="970858"/>
            <a:ext cx="1728161" cy="331749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6" name="TextBox 171"/>
          <p:cNvSpPr txBox="1"/>
          <p:nvPr/>
        </p:nvSpPr>
        <p:spPr>
          <a:xfrm>
            <a:off x="3600486" y="1357378"/>
            <a:ext cx="1995317" cy="695054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8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8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TextBox 170"/>
          <p:cNvSpPr txBox="1"/>
          <p:nvPr/>
        </p:nvSpPr>
        <p:spPr>
          <a:xfrm>
            <a:off x="5153839" y="3806626"/>
            <a:ext cx="1728161" cy="331749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0" name="TextBox 171"/>
          <p:cNvSpPr txBox="1"/>
          <p:nvPr/>
        </p:nvSpPr>
        <p:spPr>
          <a:xfrm>
            <a:off x="5153836" y="4193147"/>
            <a:ext cx="1995317" cy="695054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8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8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3" name="TextBox 170"/>
          <p:cNvSpPr txBox="1"/>
          <p:nvPr/>
        </p:nvSpPr>
        <p:spPr>
          <a:xfrm>
            <a:off x="6463350" y="988920"/>
            <a:ext cx="1728161" cy="331749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4" name="TextBox 171"/>
          <p:cNvSpPr txBox="1"/>
          <p:nvPr/>
        </p:nvSpPr>
        <p:spPr>
          <a:xfrm>
            <a:off x="6463348" y="1375441"/>
            <a:ext cx="1995317" cy="538601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8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8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5" name="任意多边形 64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67" name="文本框 66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3000">
        <p14:prism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63" grpId="0"/>
      <p:bldP spid="6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689201" y="1566014"/>
            <a:ext cx="1214999" cy="1620000"/>
            <a:chOff x="5816601" y="-11436350"/>
            <a:chExt cx="404813" cy="53975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Freeform 178"/>
            <p:cNvSpPr/>
            <p:nvPr/>
          </p:nvSpPr>
          <p:spPr bwMode="auto">
            <a:xfrm>
              <a:off x="5816601" y="-11345862"/>
              <a:ext cx="404813" cy="449263"/>
            </a:xfrm>
            <a:custGeom>
              <a:avLst/>
              <a:gdLst>
                <a:gd name="T0" fmla="*/ 43 w 255"/>
                <a:gd name="T1" fmla="*/ 92 h 283"/>
                <a:gd name="T2" fmla="*/ 99 w 255"/>
                <a:gd name="T3" fmla="*/ 35 h 283"/>
                <a:gd name="T4" fmla="*/ 128 w 255"/>
                <a:gd name="T5" fmla="*/ 35 h 283"/>
                <a:gd name="T6" fmla="*/ 85 w 255"/>
                <a:gd name="T7" fmla="*/ 113 h 283"/>
                <a:gd name="T8" fmla="*/ 85 w 255"/>
                <a:gd name="T9" fmla="*/ 198 h 283"/>
                <a:gd name="T10" fmla="*/ 0 w 255"/>
                <a:gd name="T11" fmla="*/ 198 h 283"/>
                <a:gd name="T12" fmla="*/ 0 w 255"/>
                <a:gd name="T13" fmla="*/ 227 h 283"/>
                <a:gd name="T14" fmla="*/ 113 w 255"/>
                <a:gd name="T15" fmla="*/ 227 h 283"/>
                <a:gd name="T16" fmla="*/ 113 w 255"/>
                <a:gd name="T17" fmla="*/ 141 h 283"/>
                <a:gd name="T18" fmla="*/ 170 w 255"/>
                <a:gd name="T19" fmla="*/ 191 h 283"/>
                <a:gd name="T20" fmla="*/ 170 w 255"/>
                <a:gd name="T21" fmla="*/ 283 h 283"/>
                <a:gd name="T22" fmla="*/ 199 w 255"/>
                <a:gd name="T23" fmla="*/ 283 h 283"/>
                <a:gd name="T24" fmla="*/ 199 w 255"/>
                <a:gd name="T25" fmla="*/ 170 h 283"/>
                <a:gd name="T26" fmla="*/ 142 w 255"/>
                <a:gd name="T27" fmla="*/ 120 h 283"/>
                <a:gd name="T28" fmla="*/ 156 w 255"/>
                <a:gd name="T29" fmla="*/ 85 h 283"/>
                <a:gd name="T30" fmla="*/ 170 w 255"/>
                <a:gd name="T31" fmla="*/ 99 h 283"/>
                <a:gd name="T32" fmla="*/ 255 w 255"/>
                <a:gd name="T33" fmla="*/ 99 h 283"/>
                <a:gd name="T34" fmla="*/ 255 w 255"/>
                <a:gd name="T35" fmla="*/ 71 h 283"/>
                <a:gd name="T36" fmla="*/ 184 w 255"/>
                <a:gd name="T37" fmla="*/ 71 h 283"/>
                <a:gd name="T38" fmla="*/ 184 w 255"/>
                <a:gd name="T39" fmla="*/ 0 h 283"/>
                <a:gd name="T40" fmla="*/ 85 w 255"/>
                <a:gd name="T41" fmla="*/ 0 h 283"/>
                <a:gd name="T42" fmla="*/ 28 w 255"/>
                <a:gd name="T43" fmla="*/ 78 h 283"/>
                <a:gd name="T44" fmla="*/ 43 w 255"/>
                <a:gd name="T45" fmla="*/ 9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5" h="283">
                  <a:moveTo>
                    <a:pt x="43" y="92"/>
                  </a:moveTo>
                  <a:lnTo>
                    <a:pt x="99" y="35"/>
                  </a:lnTo>
                  <a:lnTo>
                    <a:pt x="128" y="35"/>
                  </a:lnTo>
                  <a:lnTo>
                    <a:pt x="85" y="113"/>
                  </a:lnTo>
                  <a:lnTo>
                    <a:pt x="85" y="198"/>
                  </a:lnTo>
                  <a:lnTo>
                    <a:pt x="0" y="198"/>
                  </a:lnTo>
                  <a:lnTo>
                    <a:pt x="0" y="227"/>
                  </a:lnTo>
                  <a:lnTo>
                    <a:pt x="113" y="227"/>
                  </a:lnTo>
                  <a:lnTo>
                    <a:pt x="113" y="141"/>
                  </a:lnTo>
                  <a:lnTo>
                    <a:pt x="170" y="191"/>
                  </a:lnTo>
                  <a:lnTo>
                    <a:pt x="170" y="283"/>
                  </a:lnTo>
                  <a:lnTo>
                    <a:pt x="199" y="283"/>
                  </a:lnTo>
                  <a:lnTo>
                    <a:pt x="199" y="170"/>
                  </a:lnTo>
                  <a:lnTo>
                    <a:pt x="142" y="120"/>
                  </a:lnTo>
                  <a:lnTo>
                    <a:pt x="156" y="85"/>
                  </a:lnTo>
                  <a:lnTo>
                    <a:pt x="170" y="99"/>
                  </a:lnTo>
                  <a:lnTo>
                    <a:pt x="255" y="99"/>
                  </a:lnTo>
                  <a:lnTo>
                    <a:pt x="255" y="71"/>
                  </a:lnTo>
                  <a:lnTo>
                    <a:pt x="184" y="71"/>
                  </a:lnTo>
                  <a:lnTo>
                    <a:pt x="184" y="0"/>
                  </a:lnTo>
                  <a:lnTo>
                    <a:pt x="85" y="0"/>
                  </a:lnTo>
                  <a:lnTo>
                    <a:pt x="28" y="78"/>
                  </a:lnTo>
                  <a:lnTo>
                    <a:pt x="43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8" name="Oval 179"/>
            <p:cNvSpPr>
              <a:spLocks noChangeArrowheads="1"/>
            </p:cNvSpPr>
            <p:nvPr/>
          </p:nvSpPr>
          <p:spPr bwMode="auto">
            <a:xfrm>
              <a:off x="6086475" y="-11436350"/>
              <a:ext cx="90488" cy="90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</p:grpSp>
      <p:sp>
        <p:nvSpPr>
          <p:cNvPr id="9" name="矩形 8"/>
          <p:cNvSpPr/>
          <p:nvPr/>
        </p:nvSpPr>
        <p:spPr>
          <a:xfrm>
            <a:off x="456271" y="3457604"/>
            <a:ext cx="2357438" cy="312633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/>
              <a:t>Step 01</a:t>
            </a:r>
            <a:endParaRPr lang="zh-CN" altLang="en-US" sz="1350" dirty="0"/>
          </a:p>
        </p:txBody>
      </p:sp>
      <p:sp>
        <p:nvSpPr>
          <p:cNvPr id="10" name="矩形 9"/>
          <p:cNvSpPr/>
          <p:nvPr/>
        </p:nvSpPr>
        <p:spPr>
          <a:xfrm>
            <a:off x="2566369" y="2774968"/>
            <a:ext cx="2357438" cy="312633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/>
              <a:t>Step 02</a:t>
            </a:r>
            <a:endParaRPr lang="zh-CN" altLang="en-US" sz="1350" dirty="0"/>
          </a:p>
        </p:txBody>
      </p:sp>
      <p:sp>
        <p:nvSpPr>
          <p:cNvPr id="11" name="矩形 10"/>
          <p:cNvSpPr/>
          <p:nvPr/>
        </p:nvSpPr>
        <p:spPr>
          <a:xfrm>
            <a:off x="4676466" y="2092333"/>
            <a:ext cx="2357438" cy="312633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/>
              <a:t>Step 03</a:t>
            </a:r>
            <a:endParaRPr lang="zh-CN" altLang="en-US" sz="1350" dirty="0"/>
          </a:p>
        </p:txBody>
      </p:sp>
      <p:sp>
        <p:nvSpPr>
          <p:cNvPr id="12" name="矩形 11"/>
          <p:cNvSpPr/>
          <p:nvPr/>
        </p:nvSpPr>
        <p:spPr>
          <a:xfrm>
            <a:off x="6786562" y="1409698"/>
            <a:ext cx="2357438" cy="312633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/>
              <a:t>Step 04</a:t>
            </a:r>
            <a:endParaRPr lang="zh-CN" altLang="en-US" sz="1350" dirty="0"/>
          </a:p>
        </p:txBody>
      </p:sp>
      <p:sp>
        <p:nvSpPr>
          <p:cNvPr id="13" name="矩形 12"/>
          <p:cNvSpPr/>
          <p:nvPr/>
        </p:nvSpPr>
        <p:spPr>
          <a:xfrm>
            <a:off x="456271" y="3825851"/>
            <a:ext cx="2390473" cy="95795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71801" y="3087601"/>
            <a:ext cx="1952006" cy="95795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081898" y="2404966"/>
            <a:ext cx="1952006" cy="95795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191995" y="1722331"/>
            <a:ext cx="1793915" cy="95795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238871" y="2325273"/>
            <a:ext cx="4352474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50" b="1" dirty="0"/>
              <a:t>添加标题内容文本</a:t>
            </a:r>
            <a:endParaRPr lang="zh-CN" altLang="en-US" sz="4050" b="1" dirty="0"/>
          </a:p>
        </p:txBody>
      </p:sp>
      <p:sp>
        <p:nvSpPr>
          <p:cNvPr id="10" name="矩形 9"/>
          <p:cNvSpPr/>
          <p:nvPr/>
        </p:nvSpPr>
        <p:spPr>
          <a:xfrm>
            <a:off x="956712" y="1812478"/>
            <a:ext cx="2029128" cy="171808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350" b="1" dirty="0">
                <a:solidFill>
                  <a:schemeClr val="bg1"/>
                </a:solidFill>
              </a:rPr>
              <a:t>04</a:t>
            </a:r>
            <a:endParaRPr lang="zh-CN" altLang="en-US" sz="103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reeform 5"/>
          <p:cNvSpPr>
            <a:spLocks noEditPoints="1"/>
          </p:cNvSpPr>
          <p:nvPr/>
        </p:nvSpPr>
        <p:spPr bwMode="auto">
          <a:xfrm>
            <a:off x="736167" y="1675155"/>
            <a:ext cx="2807941" cy="2400004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0" y="2016"/>
              </a:cxn>
              <a:cxn ang="0">
                <a:pos x="1769" y="1749"/>
              </a:cxn>
              <a:cxn ang="0">
                <a:pos x="585" y="0"/>
              </a:cxn>
              <a:cxn ang="0">
                <a:pos x="624" y="254"/>
              </a:cxn>
              <a:cxn ang="0">
                <a:pos x="1587" y="1683"/>
              </a:cxn>
              <a:cxn ang="0">
                <a:pos x="149" y="1905"/>
              </a:cxn>
              <a:cxn ang="0">
                <a:pos x="624" y="254"/>
              </a:cxn>
            </a:cxnLst>
            <a:rect l="0" t="0" r="r" b="b"/>
            <a:pathLst>
              <a:path w="1769" h="2016">
                <a:moveTo>
                  <a:pt x="585" y="0"/>
                </a:moveTo>
                <a:lnTo>
                  <a:pt x="0" y="2016"/>
                </a:lnTo>
                <a:lnTo>
                  <a:pt x="1769" y="1749"/>
                </a:lnTo>
                <a:lnTo>
                  <a:pt x="585" y="0"/>
                </a:lnTo>
                <a:close/>
                <a:moveTo>
                  <a:pt x="624" y="254"/>
                </a:moveTo>
                <a:lnTo>
                  <a:pt x="1587" y="1683"/>
                </a:lnTo>
                <a:lnTo>
                  <a:pt x="149" y="1905"/>
                </a:lnTo>
                <a:lnTo>
                  <a:pt x="624" y="254"/>
                </a:lnTo>
                <a:close/>
              </a:path>
            </a:pathLst>
          </a:custGeom>
          <a:solidFill>
            <a:srgbClr val="108036"/>
          </a:solidFill>
          <a:ln w="9525">
            <a:noFill/>
            <a:round/>
          </a:ln>
        </p:spPr>
        <p:txBody>
          <a:bodyPr vert="horz" wrap="square" lIns="91429" tIns="45715" rIns="91429" bIns="45715" numCol="1" anchor="t" anchorCtr="0" compatLnSpc="1"/>
          <a:lstStyle/>
          <a:p>
            <a:endParaRPr lang="zh-CN" altLang="en-US" sz="1280"/>
          </a:p>
        </p:txBody>
      </p:sp>
      <p:sp>
        <p:nvSpPr>
          <p:cNvPr id="1030" name="Freeform 6"/>
          <p:cNvSpPr>
            <a:spLocks noEditPoints="1"/>
          </p:cNvSpPr>
          <p:nvPr/>
        </p:nvSpPr>
        <p:spPr bwMode="auto">
          <a:xfrm>
            <a:off x="1499659" y="2008488"/>
            <a:ext cx="2044448" cy="1748812"/>
          </a:xfrm>
          <a:custGeom>
            <a:avLst/>
            <a:gdLst/>
            <a:ahLst/>
            <a:cxnLst>
              <a:cxn ang="0">
                <a:pos x="839" y="0"/>
              </a:cxn>
              <a:cxn ang="0">
                <a:pos x="0" y="1273"/>
              </a:cxn>
              <a:cxn ang="0">
                <a:pos x="1288" y="1469"/>
              </a:cxn>
              <a:cxn ang="0">
                <a:pos x="839" y="0"/>
              </a:cxn>
              <a:cxn ang="0">
                <a:pos x="800" y="222"/>
              </a:cxn>
              <a:cxn ang="0">
                <a:pos x="1145" y="1345"/>
              </a:cxn>
              <a:cxn ang="0">
                <a:pos x="162" y="1195"/>
              </a:cxn>
              <a:cxn ang="0">
                <a:pos x="800" y="222"/>
              </a:cxn>
            </a:cxnLst>
            <a:rect l="0" t="0" r="r" b="b"/>
            <a:pathLst>
              <a:path w="1288" h="1469">
                <a:moveTo>
                  <a:pt x="839" y="0"/>
                </a:moveTo>
                <a:lnTo>
                  <a:pt x="0" y="1273"/>
                </a:lnTo>
                <a:lnTo>
                  <a:pt x="1288" y="1469"/>
                </a:lnTo>
                <a:lnTo>
                  <a:pt x="839" y="0"/>
                </a:lnTo>
                <a:close/>
                <a:moveTo>
                  <a:pt x="800" y="222"/>
                </a:moveTo>
                <a:lnTo>
                  <a:pt x="1145" y="1345"/>
                </a:lnTo>
                <a:lnTo>
                  <a:pt x="162" y="1195"/>
                </a:lnTo>
                <a:lnTo>
                  <a:pt x="800" y="222"/>
                </a:lnTo>
                <a:close/>
              </a:path>
            </a:pathLst>
          </a:custGeom>
          <a:solidFill>
            <a:srgbClr val="8CC94C"/>
          </a:solidFill>
          <a:ln w="9525">
            <a:noFill/>
            <a:round/>
          </a:ln>
        </p:spPr>
        <p:txBody>
          <a:bodyPr vert="horz" wrap="square" lIns="91429" tIns="45715" rIns="91429" bIns="45715" numCol="1" anchor="t" anchorCtr="0" compatLnSpc="1"/>
          <a:lstStyle/>
          <a:p>
            <a:endParaRPr lang="zh-CN" altLang="en-US" sz="1280"/>
          </a:p>
        </p:txBody>
      </p:sp>
      <p:grpSp>
        <p:nvGrpSpPr>
          <p:cNvPr id="26" name="组合 25"/>
          <p:cNvGrpSpPr/>
          <p:nvPr/>
        </p:nvGrpSpPr>
        <p:grpSpPr>
          <a:xfrm>
            <a:off x="1964739" y="1659677"/>
            <a:ext cx="1526987" cy="46429"/>
            <a:chOff x="3219432" y="1768462"/>
            <a:chExt cx="1527176" cy="61912"/>
          </a:xfrm>
          <a:solidFill>
            <a:srgbClr val="92D050"/>
          </a:solidFill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3219432" y="1798625"/>
              <a:ext cx="1497013" cy="1587"/>
            </a:xfrm>
            <a:prstGeom prst="line">
              <a:avLst/>
            </a:prstGeom>
            <a:grpFill/>
            <a:ln w="6350" cap="flat">
              <a:solidFill>
                <a:srgbClr val="108036"/>
              </a:solidFill>
              <a:prstDash val="solid"/>
              <a:miter lim="800000"/>
            </a:ln>
          </p:spPr>
          <p:txBody>
            <a:bodyPr vert="horz" wrap="square" lIns="91429" tIns="45715" rIns="91429" bIns="45715" numCol="1" anchor="t" anchorCtr="0" compatLnSpc="1"/>
            <a:lstStyle/>
            <a:p>
              <a:endParaRPr lang="zh-CN" altLang="en-US" sz="1280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4684695" y="1768462"/>
              <a:ext cx="61913" cy="61912"/>
            </a:xfrm>
            <a:prstGeom prst="ellipse">
              <a:avLst/>
            </a:prstGeom>
            <a:grpFill/>
            <a:ln w="6350">
              <a:solidFill>
                <a:srgbClr val="108036"/>
              </a:solidFill>
              <a:round/>
            </a:ln>
          </p:spPr>
          <p:txBody>
            <a:bodyPr vert="horz" wrap="square" lIns="91429" tIns="45715" rIns="91429" bIns="45715" numCol="1" anchor="t" anchorCtr="0" compatLnSpc="1"/>
            <a:lstStyle/>
            <a:p>
              <a:endParaRPr lang="zh-CN" altLang="en-US" sz="1280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275853" y="2428725"/>
            <a:ext cx="1361908" cy="46429"/>
            <a:chOff x="4530707" y="2793987"/>
            <a:chExt cx="1362076" cy="61912"/>
          </a:xfrm>
          <a:solidFill>
            <a:srgbClr val="92D050"/>
          </a:solidFill>
        </p:grpSpPr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H="1">
              <a:off x="4530707" y="2814625"/>
              <a:ext cx="1331913" cy="1587"/>
            </a:xfrm>
            <a:prstGeom prst="line">
              <a:avLst/>
            </a:prstGeom>
            <a:grpFill/>
            <a:ln w="6350" cap="flat">
              <a:solidFill>
                <a:srgbClr val="108036"/>
              </a:solidFill>
              <a:prstDash val="solid"/>
              <a:miter lim="800000"/>
            </a:ln>
          </p:spPr>
          <p:txBody>
            <a:bodyPr vert="horz" wrap="square" lIns="91429" tIns="45715" rIns="91429" bIns="45715" numCol="1" anchor="t" anchorCtr="0" compatLnSpc="1"/>
            <a:lstStyle/>
            <a:p>
              <a:endParaRPr lang="zh-CN" altLang="en-US" sz="128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830870" y="2793987"/>
              <a:ext cx="61913" cy="61912"/>
            </a:xfrm>
            <a:prstGeom prst="ellipse">
              <a:avLst/>
            </a:prstGeom>
            <a:grpFill/>
            <a:ln w="6350">
              <a:solidFill>
                <a:srgbClr val="108036"/>
              </a:solidFill>
              <a:round/>
            </a:ln>
          </p:spPr>
          <p:txBody>
            <a:bodyPr vert="horz" wrap="square" lIns="91429" tIns="45715" rIns="91429" bIns="45715" numCol="1" anchor="t" anchorCtr="0" compatLnSpc="1"/>
            <a:lstStyle/>
            <a:p>
              <a:endParaRPr lang="zh-CN" altLang="en-US" sz="1280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759982" y="3562061"/>
            <a:ext cx="506351" cy="47619"/>
            <a:chOff x="5014895" y="4305287"/>
            <a:chExt cx="506413" cy="63500"/>
          </a:xfrm>
          <a:solidFill>
            <a:srgbClr val="92D050"/>
          </a:solidFill>
        </p:grpSpPr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H="1">
              <a:off x="5014895" y="4337037"/>
              <a:ext cx="476250" cy="1587"/>
            </a:xfrm>
            <a:prstGeom prst="line">
              <a:avLst/>
            </a:prstGeom>
            <a:grpFill/>
            <a:ln w="6350" cap="flat">
              <a:solidFill>
                <a:srgbClr val="108036"/>
              </a:solidFill>
              <a:prstDash val="solid"/>
              <a:miter lim="800000"/>
            </a:ln>
          </p:spPr>
          <p:txBody>
            <a:bodyPr vert="horz" wrap="square" lIns="91429" tIns="45715" rIns="91429" bIns="45715" numCol="1" anchor="t" anchorCtr="0" compatLnSpc="1"/>
            <a:lstStyle/>
            <a:p>
              <a:endParaRPr lang="zh-CN" altLang="en-US" sz="128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459395" y="4305287"/>
              <a:ext cx="61913" cy="63500"/>
            </a:xfrm>
            <a:prstGeom prst="ellipse">
              <a:avLst/>
            </a:prstGeom>
            <a:grpFill/>
            <a:ln w="6350">
              <a:solidFill>
                <a:srgbClr val="108036"/>
              </a:solidFill>
              <a:round/>
            </a:ln>
          </p:spPr>
          <p:txBody>
            <a:bodyPr vert="horz" wrap="square" lIns="91429" tIns="45715" rIns="91429" bIns="45715" numCol="1" anchor="t" anchorCtr="0" compatLnSpc="1"/>
            <a:lstStyle/>
            <a:p>
              <a:endParaRPr lang="zh-CN" altLang="en-US" sz="1280"/>
            </a:p>
          </p:txBody>
        </p:sp>
      </p:grpSp>
      <p:sp>
        <p:nvSpPr>
          <p:cNvPr id="1031" name="Freeform 7"/>
          <p:cNvSpPr>
            <a:spLocks noEditPoints="1"/>
          </p:cNvSpPr>
          <p:nvPr/>
        </p:nvSpPr>
        <p:spPr bwMode="auto">
          <a:xfrm>
            <a:off x="2373471" y="2490632"/>
            <a:ext cx="1568257" cy="1266669"/>
          </a:xfrm>
          <a:custGeom>
            <a:avLst/>
            <a:gdLst/>
            <a:ahLst/>
            <a:cxnLst>
              <a:cxn ang="0">
                <a:pos x="0" y="463"/>
              </a:cxn>
              <a:cxn ang="0">
                <a:pos x="709" y="1064"/>
              </a:cxn>
              <a:cxn ang="0">
                <a:pos x="988" y="0"/>
              </a:cxn>
              <a:cxn ang="0">
                <a:pos x="0" y="463"/>
              </a:cxn>
              <a:cxn ang="0">
                <a:pos x="663" y="914"/>
              </a:cxn>
              <a:cxn ang="0">
                <a:pos x="149" y="483"/>
              </a:cxn>
              <a:cxn ang="0">
                <a:pos x="865" y="144"/>
              </a:cxn>
              <a:cxn ang="0">
                <a:pos x="663" y="914"/>
              </a:cxn>
            </a:cxnLst>
            <a:rect l="0" t="0" r="r" b="b"/>
            <a:pathLst>
              <a:path w="988" h="1064">
                <a:moveTo>
                  <a:pt x="0" y="463"/>
                </a:moveTo>
                <a:lnTo>
                  <a:pt x="709" y="1064"/>
                </a:lnTo>
                <a:lnTo>
                  <a:pt x="988" y="0"/>
                </a:lnTo>
                <a:lnTo>
                  <a:pt x="0" y="463"/>
                </a:lnTo>
                <a:close/>
                <a:moveTo>
                  <a:pt x="663" y="914"/>
                </a:moveTo>
                <a:lnTo>
                  <a:pt x="149" y="483"/>
                </a:lnTo>
                <a:lnTo>
                  <a:pt x="865" y="144"/>
                </a:lnTo>
                <a:lnTo>
                  <a:pt x="663" y="914"/>
                </a:lnTo>
                <a:close/>
              </a:path>
            </a:pathLst>
          </a:custGeom>
          <a:solidFill>
            <a:srgbClr val="108036"/>
          </a:solidFill>
          <a:ln w="9525">
            <a:noFill/>
            <a:round/>
          </a:ln>
        </p:spPr>
        <p:txBody>
          <a:bodyPr vert="horz" wrap="square" lIns="91429" tIns="45715" rIns="91429" bIns="45715" numCol="1" anchor="t" anchorCtr="0" compatLnSpc="1"/>
          <a:lstStyle/>
          <a:p>
            <a:endParaRPr lang="zh-CN" altLang="en-US" sz="1280"/>
          </a:p>
        </p:txBody>
      </p:sp>
      <p:cxnSp>
        <p:nvCxnSpPr>
          <p:cNvPr id="3" name="直接连接符 2"/>
          <p:cNvCxnSpPr/>
          <p:nvPr/>
        </p:nvCxnSpPr>
        <p:spPr>
          <a:xfrm>
            <a:off x="4682329" y="1359644"/>
            <a:ext cx="0" cy="511166"/>
          </a:xfrm>
          <a:prstGeom prst="line">
            <a:avLst/>
          </a:prstGeom>
          <a:ln w="28575">
            <a:solidFill>
              <a:srgbClr val="108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4772679" y="1488498"/>
            <a:ext cx="3009118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772681" y="1171661"/>
            <a:ext cx="2157294" cy="3548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112022" y="1417333"/>
            <a:ext cx="395788" cy="395788"/>
            <a:chOff x="5747657" y="2305619"/>
            <a:chExt cx="556576" cy="556576"/>
          </a:xfrm>
        </p:grpSpPr>
        <p:sp>
          <p:nvSpPr>
            <p:cNvPr id="39" name="椭圆 26"/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rgbClr val="108036"/>
            </a:solidFill>
            <a:ln w="57150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en-US" sz="855" ker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燕尾形 6"/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直接连接符 47"/>
          <p:cNvCxnSpPr/>
          <p:nvPr/>
        </p:nvCxnSpPr>
        <p:spPr>
          <a:xfrm>
            <a:off x="5022931" y="3331006"/>
            <a:ext cx="0" cy="511166"/>
          </a:xfrm>
          <a:prstGeom prst="line">
            <a:avLst/>
          </a:prstGeom>
          <a:ln w="28575">
            <a:solidFill>
              <a:srgbClr val="108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>
            <a:spLocks noChangeArrowheads="1"/>
          </p:cNvSpPr>
          <p:nvPr/>
        </p:nvSpPr>
        <p:spPr bwMode="auto">
          <a:xfrm>
            <a:off x="5113281" y="3459861"/>
            <a:ext cx="3009118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5113282" y="3143023"/>
            <a:ext cx="2157294" cy="3548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4452624" y="3388695"/>
            <a:ext cx="395788" cy="395788"/>
            <a:chOff x="5747657" y="2305619"/>
            <a:chExt cx="556576" cy="556576"/>
          </a:xfrm>
        </p:grpSpPr>
        <p:sp>
          <p:nvSpPr>
            <p:cNvPr id="52" name="椭圆 26"/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rgbClr val="108036"/>
            </a:solidFill>
            <a:ln w="57150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en-US" sz="855" ker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燕尾形 52"/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/>
                </a:solidFill>
              </a:endParaRPr>
            </a:p>
          </p:txBody>
        </p:sp>
      </p:grpSp>
      <p:cxnSp>
        <p:nvCxnSpPr>
          <p:cNvPr id="54" name="直接连接符 53"/>
          <p:cNvCxnSpPr/>
          <p:nvPr/>
        </p:nvCxnSpPr>
        <p:spPr>
          <a:xfrm>
            <a:off x="5332569" y="2226631"/>
            <a:ext cx="0" cy="511166"/>
          </a:xfrm>
          <a:prstGeom prst="line">
            <a:avLst/>
          </a:prstGeom>
          <a:ln w="28575">
            <a:solidFill>
              <a:srgbClr val="8CC9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5422920" y="2355485"/>
            <a:ext cx="3009118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422920" y="2038648"/>
            <a:ext cx="2157294" cy="3548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4766759" y="2284319"/>
            <a:ext cx="395788" cy="395788"/>
            <a:chOff x="5747657" y="2305619"/>
            <a:chExt cx="556576" cy="556576"/>
          </a:xfrm>
        </p:grpSpPr>
        <p:sp>
          <p:nvSpPr>
            <p:cNvPr id="58" name="椭圆 26"/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rgbClr val="8CC94C"/>
            </a:solidFill>
            <a:ln w="57150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en-US" sz="855" ker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燕尾形 58"/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/>
                </a:solidFill>
              </a:endParaRPr>
            </a:p>
          </p:txBody>
        </p:sp>
      </p:grpSp>
      <p:sp>
        <p:nvSpPr>
          <p:cNvPr id="35" name="任意多边形 34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37" name="文本框 36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1030" grpId="0" animBg="1"/>
      <p:bldP spid="1031" grpId="0" animBg="1"/>
      <p:bldP spid="25" grpId="0"/>
      <p:bldP spid="38" grpId="0"/>
      <p:bldP spid="49" grpId="0"/>
      <p:bldP spid="50" grpId="0"/>
      <p:bldP spid="55" grpId="0"/>
      <p:bldP spid="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7"/>
          <p:cNvSpPr txBox="1"/>
          <p:nvPr/>
        </p:nvSpPr>
        <p:spPr>
          <a:xfrm>
            <a:off x="675448" y="1545913"/>
            <a:ext cx="2108265" cy="323163"/>
          </a:xfrm>
          <a:prstGeom prst="rect">
            <a:avLst/>
          </a:prstGeom>
          <a:solidFill>
            <a:srgbClr val="0E8146"/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</a:rPr>
              <a:t>单击此添加文本关键字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5604" y="1937098"/>
            <a:ext cx="36030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/>
        </p:txBody>
      </p:sp>
      <p:sp>
        <p:nvSpPr>
          <p:cNvPr id="9" name="任意多边形 8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graphicFrame>
        <p:nvGraphicFramePr>
          <p:cNvPr id="14" name="图表 13"/>
          <p:cNvGraphicFramePr/>
          <p:nvPr/>
        </p:nvGraphicFramePr>
        <p:xfrm>
          <a:off x="4572000" y="1470575"/>
          <a:ext cx="4057650" cy="278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184568"/>
            <a:ext cx="9157547" cy="3280962"/>
            <a:chOff x="-251" y="971550"/>
            <a:chExt cx="9158050" cy="3400836"/>
          </a:xfrm>
          <a:solidFill>
            <a:srgbClr val="108036"/>
          </a:solidFill>
        </p:grpSpPr>
        <p:grpSp>
          <p:nvGrpSpPr>
            <p:cNvPr id="7" name="Group 6"/>
            <p:cNvGrpSpPr/>
            <p:nvPr/>
          </p:nvGrpSpPr>
          <p:grpSpPr>
            <a:xfrm>
              <a:off x="7316582" y="971550"/>
              <a:ext cx="1841217" cy="850209"/>
              <a:chOff x="7316582" y="971550"/>
              <a:chExt cx="1841217" cy="850209"/>
            </a:xfrm>
            <a:grpFill/>
          </p:grpSpPr>
          <p:sp>
            <p:nvSpPr>
              <p:cNvPr id="31" name="Round Single Corner Rectangle 30"/>
              <p:cNvSpPr/>
              <p:nvPr/>
            </p:nvSpPr>
            <p:spPr>
              <a:xfrm flipH="1">
                <a:off x="7316582" y="971550"/>
                <a:ext cx="913710" cy="850209"/>
              </a:xfrm>
              <a:prstGeom prst="round1Rect">
                <a:avLst>
                  <a:gd name="adj" fmla="val 50000"/>
                </a:avLst>
              </a:prstGeom>
              <a:solidFill>
                <a:srgbClr val="8CC94C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230291" y="971550"/>
                <a:ext cx="927508" cy="8502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486206" y="1821759"/>
              <a:ext cx="2744086" cy="850209"/>
              <a:chOff x="5486206" y="1821759"/>
              <a:chExt cx="2744086" cy="850209"/>
            </a:xfrm>
            <a:grpFill/>
          </p:grpSpPr>
          <p:sp>
            <p:nvSpPr>
              <p:cNvPr id="25" name="Round Single Corner Rectangle 24"/>
              <p:cNvSpPr/>
              <p:nvPr/>
            </p:nvSpPr>
            <p:spPr>
              <a:xfrm flipH="1">
                <a:off x="5486206" y="1821759"/>
                <a:ext cx="913710" cy="850209"/>
              </a:xfrm>
              <a:prstGeom prst="round1Rect">
                <a:avLst>
                  <a:gd name="adj" fmla="val 50000"/>
                </a:avLst>
              </a:prstGeom>
              <a:solidFill>
                <a:srgbClr val="8CC94C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402590" y="1821759"/>
                <a:ext cx="913710" cy="8502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" name="Round Single Corner Rectangle 26"/>
              <p:cNvSpPr/>
              <p:nvPr/>
            </p:nvSpPr>
            <p:spPr>
              <a:xfrm flipV="1">
                <a:off x="7316582" y="1821759"/>
                <a:ext cx="913710" cy="850209"/>
              </a:xfrm>
              <a:prstGeom prst="round1Rect">
                <a:avLst>
                  <a:gd name="adj" fmla="val 50000"/>
                </a:avLst>
              </a:prstGeom>
              <a:solidFill>
                <a:srgbClr val="8CC94C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 rot="5400000">
                <a:off x="7273447" y="2198347"/>
                <a:ext cx="208428" cy="12272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658788" y="2671968"/>
              <a:ext cx="2741129" cy="850209"/>
              <a:chOff x="3658788" y="2671968"/>
              <a:chExt cx="2741129" cy="850209"/>
            </a:xfrm>
            <a:grpFill/>
          </p:grpSpPr>
          <p:sp>
            <p:nvSpPr>
              <p:cNvPr id="21" name="Round Single Corner Rectangle 20"/>
              <p:cNvSpPr/>
              <p:nvPr/>
            </p:nvSpPr>
            <p:spPr>
              <a:xfrm flipH="1">
                <a:off x="3658788" y="2671968"/>
                <a:ext cx="913710" cy="850209"/>
              </a:xfrm>
              <a:prstGeom prst="round1Rect">
                <a:avLst>
                  <a:gd name="adj" fmla="val 50000"/>
                </a:avLst>
              </a:prstGeom>
              <a:solidFill>
                <a:srgbClr val="8CC94C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572497" y="2671968"/>
                <a:ext cx="913710" cy="8502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ound Single Corner Rectangle 22"/>
              <p:cNvSpPr/>
              <p:nvPr/>
            </p:nvSpPr>
            <p:spPr>
              <a:xfrm flipV="1">
                <a:off x="5486207" y="2671968"/>
                <a:ext cx="913710" cy="850209"/>
              </a:xfrm>
              <a:prstGeom prst="round1Rect">
                <a:avLst>
                  <a:gd name="adj" fmla="val 50000"/>
                </a:avLst>
              </a:prstGeom>
              <a:solidFill>
                <a:srgbClr val="8CC94C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Isosceles Triangle 23"/>
              <p:cNvSpPr/>
              <p:nvPr/>
            </p:nvSpPr>
            <p:spPr>
              <a:xfrm rot="5400000">
                <a:off x="5443548" y="3035711"/>
                <a:ext cx="208428" cy="12272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831370" y="3522177"/>
              <a:ext cx="2741128" cy="850209"/>
              <a:chOff x="1831370" y="3522177"/>
              <a:chExt cx="2741128" cy="850209"/>
            </a:xfrm>
            <a:grpFill/>
          </p:grpSpPr>
          <p:sp>
            <p:nvSpPr>
              <p:cNvPr id="17" name="Rectangle 16"/>
              <p:cNvSpPr/>
              <p:nvPr/>
            </p:nvSpPr>
            <p:spPr>
              <a:xfrm>
                <a:off x="2745079" y="3522177"/>
                <a:ext cx="913710" cy="8502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Round Single Corner Rectangle 17"/>
              <p:cNvSpPr/>
              <p:nvPr/>
            </p:nvSpPr>
            <p:spPr>
              <a:xfrm flipH="1" flipV="1">
                <a:off x="1831370" y="3522177"/>
                <a:ext cx="913710" cy="850209"/>
              </a:xfrm>
              <a:prstGeom prst="round1Rect">
                <a:avLst>
                  <a:gd name="adj" fmla="val 50000"/>
                </a:avLst>
              </a:prstGeom>
              <a:solidFill>
                <a:srgbClr val="8CC94C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" name="Round Single Corner Rectangle 18"/>
              <p:cNvSpPr/>
              <p:nvPr/>
            </p:nvSpPr>
            <p:spPr>
              <a:xfrm flipV="1">
                <a:off x="3658788" y="3522177"/>
                <a:ext cx="913710" cy="850209"/>
              </a:xfrm>
              <a:prstGeom prst="round1Rect">
                <a:avLst>
                  <a:gd name="adj" fmla="val 50000"/>
                </a:avLst>
              </a:prstGeom>
              <a:solidFill>
                <a:srgbClr val="8CC94C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 rot="5400000">
                <a:off x="3615935" y="3908056"/>
                <a:ext cx="208428" cy="12272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-251" y="2671968"/>
              <a:ext cx="2745331" cy="850209"/>
              <a:chOff x="-251" y="2671968"/>
              <a:chExt cx="2745331" cy="850209"/>
            </a:xfrm>
            <a:grpFill/>
          </p:grpSpPr>
          <p:sp>
            <p:nvSpPr>
              <p:cNvPr id="13" name="Rectangle 12"/>
              <p:cNvSpPr/>
              <p:nvPr/>
            </p:nvSpPr>
            <p:spPr>
              <a:xfrm>
                <a:off x="917661" y="2671968"/>
                <a:ext cx="913710" cy="8502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" name="Round Single Corner Rectangle 13"/>
              <p:cNvSpPr/>
              <p:nvPr/>
            </p:nvSpPr>
            <p:spPr>
              <a:xfrm>
                <a:off x="1831370" y="2671968"/>
                <a:ext cx="913710" cy="850209"/>
              </a:xfrm>
              <a:prstGeom prst="round1Rect">
                <a:avLst>
                  <a:gd name="adj" fmla="val 50000"/>
                </a:avLst>
              </a:prstGeom>
              <a:solidFill>
                <a:srgbClr val="8CC94C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-251" y="2671968"/>
                <a:ext cx="917912" cy="850209"/>
              </a:xfrm>
              <a:prstGeom prst="rect">
                <a:avLst/>
              </a:prstGeom>
              <a:solidFill>
                <a:srgbClr val="8CC94C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rot="5400000">
                <a:off x="1785948" y="3035711"/>
                <a:ext cx="208428" cy="12272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en-US" sz="12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4" name="Freeform 6"/>
          <p:cNvSpPr>
            <a:spLocks noChangeAspect="1" noEditPoints="1"/>
          </p:cNvSpPr>
          <p:nvPr/>
        </p:nvSpPr>
        <p:spPr bwMode="auto">
          <a:xfrm>
            <a:off x="1242027" y="2969413"/>
            <a:ext cx="246380" cy="271020"/>
          </a:xfrm>
          <a:custGeom>
            <a:avLst/>
            <a:gdLst>
              <a:gd name="T0" fmla="*/ 347 w 376"/>
              <a:gd name="T1" fmla="*/ 284 h 376"/>
              <a:gd name="T2" fmla="*/ 347 w 376"/>
              <a:gd name="T3" fmla="*/ 238 h 376"/>
              <a:gd name="T4" fmla="*/ 278 w 376"/>
              <a:gd name="T5" fmla="*/ 169 h 376"/>
              <a:gd name="T6" fmla="*/ 238 w 376"/>
              <a:gd name="T7" fmla="*/ 169 h 376"/>
              <a:gd name="T8" fmla="*/ 207 w 376"/>
              <a:gd name="T9" fmla="*/ 148 h 376"/>
              <a:gd name="T10" fmla="*/ 207 w 376"/>
              <a:gd name="T11" fmla="*/ 92 h 376"/>
              <a:gd name="T12" fmla="*/ 236 w 376"/>
              <a:gd name="T13" fmla="*/ 48 h 376"/>
              <a:gd name="T14" fmla="*/ 188 w 376"/>
              <a:gd name="T15" fmla="*/ 0 h 376"/>
              <a:gd name="T16" fmla="*/ 140 w 376"/>
              <a:gd name="T17" fmla="*/ 48 h 376"/>
              <a:gd name="T18" fmla="*/ 169 w 376"/>
              <a:gd name="T19" fmla="*/ 92 h 376"/>
              <a:gd name="T20" fmla="*/ 169 w 376"/>
              <a:gd name="T21" fmla="*/ 148 h 376"/>
              <a:gd name="T22" fmla="*/ 138 w 376"/>
              <a:gd name="T23" fmla="*/ 169 h 376"/>
              <a:gd name="T24" fmla="*/ 98 w 376"/>
              <a:gd name="T25" fmla="*/ 169 h 376"/>
              <a:gd name="T26" fmla="*/ 29 w 376"/>
              <a:gd name="T27" fmla="*/ 238 h 376"/>
              <a:gd name="T28" fmla="*/ 29 w 376"/>
              <a:gd name="T29" fmla="*/ 284 h 376"/>
              <a:gd name="T30" fmla="*/ 0 w 376"/>
              <a:gd name="T31" fmla="*/ 328 h 376"/>
              <a:gd name="T32" fmla="*/ 48 w 376"/>
              <a:gd name="T33" fmla="*/ 376 h 376"/>
              <a:gd name="T34" fmla="*/ 96 w 376"/>
              <a:gd name="T35" fmla="*/ 328 h 376"/>
              <a:gd name="T36" fmla="*/ 67 w 376"/>
              <a:gd name="T37" fmla="*/ 284 h 376"/>
              <a:gd name="T38" fmla="*/ 67 w 376"/>
              <a:gd name="T39" fmla="*/ 238 h 376"/>
              <a:gd name="T40" fmla="*/ 98 w 376"/>
              <a:gd name="T41" fmla="*/ 207 h 376"/>
              <a:gd name="T42" fmla="*/ 138 w 376"/>
              <a:gd name="T43" fmla="*/ 207 h 376"/>
              <a:gd name="T44" fmla="*/ 169 w 376"/>
              <a:gd name="T45" fmla="*/ 202 h 376"/>
              <a:gd name="T46" fmla="*/ 169 w 376"/>
              <a:gd name="T47" fmla="*/ 284 h 376"/>
              <a:gd name="T48" fmla="*/ 140 w 376"/>
              <a:gd name="T49" fmla="*/ 328 h 376"/>
              <a:gd name="T50" fmla="*/ 188 w 376"/>
              <a:gd name="T51" fmla="*/ 376 h 376"/>
              <a:gd name="T52" fmla="*/ 236 w 376"/>
              <a:gd name="T53" fmla="*/ 328 h 376"/>
              <a:gd name="T54" fmla="*/ 207 w 376"/>
              <a:gd name="T55" fmla="*/ 284 h 376"/>
              <a:gd name="T56" fmla="*/ 207 w 376"/>
              <a:gd name="T57" fmla="*/ 202 h 376"/>
              <a:gd name="T58" fmla="*/ 238 w 376"/>
              <a:gd name="T59" fmla="*/ 207 h 376"/>
              <a:gd name="T60" fmla="*/ 278 w 376"/>
              <a:gd name="T61" fmla="*/ 207 h 376"/>
              <a:gd name="T62" fmla="*/ 309 w 376"/>
              <a:gd name="T63" fmla="*/ 238 h 376"/>
              <a:gd name="T64" fmla="*/ 309 w 376"/>
              <a:gd name="T65" fmla="*/ 284 h 376"/>
              <a:gd name="T66" fmla="*/ 280 w 376"/>
              <a:gd name="T67" fmla="*/ 328 h 376"/>
              <a:gd name="T68" fmla="*/ 328 w 376"/>
              <a:gd name="T69" fmla="*/ 376 h 376"/>
              <a:gd name="T70" fmla="*/ 376 w 376"/>
              <a:gd name="T71" fmla="*/ 328 h 376"/>
              <a:gd name="T72" fmla="*/ 347 w 376"/>
              <a:gd name="T73" fmla="*/ 284 h 376"/>
              <a:gd name="T74" fmla="*/ 75 w 376"/>
              <a:gd name="T75" fmla="*/ 328 h 376"/>
              <a:gd name="T76" fmla="*/ 48 w 376"/>
              <a:gd name="T77" fmla="*/ 356 h 376"/>
              <a:gd name="T78" fmla="*/ 20 w 376"/>
              <a:gd name="T79" fmla="*/ 328 h 376"/>
              <a:gd name="T80" fmla="*/ 48 w 376"/>
              <a:gd name="T81" fmla="*/ 300 h 376"/>
              <a:gd name="T82" fmla="*/ 75 w 376"/>
              <a:gd name="T83" fmla="*/ 328 h 376"/>
              <a:gd name="T84" fmla="*/ 160 w 376"/>
              <a:gd name="T85" fmla="*/ 48 h 376"/>
              <a:gd name="T86" fmla="*/ 188 w 376"/>
              <a:gd name="T87" fmla="*/ 20 h 376"/>
              <a:gd name="T88" fmla="*/ 215 w 376"/>
              <a:gd name="T89" fmla="*/ 48 h 376"/>
              <a:gd name="T90" fmla="*/ 188 w 376"/>
              <a:gd name="T91" fmla="*/ 76 h 376"/>
              <a:gd name="T92" fmla="*/ 160 w 376"/>
              <a:gd name="T93" fmla="*/ 48 h 376"/>
              <a:gd name="T94" fmla="*/ 215 w 376"/>
              <a:gd name="T95" fmla="*/ 328 h 376"/>
              <a:gd name="T96" fmla="*/ 188 w 376"/>
              <a:gd name="T97" fmla="*/ 356 h 376"/>
              <a:gd name="T98" fmla="*/ 160 w 376"/>
              <a:gd name="T99" fmla="*/ 328 h 376"/>
              <a:gd name="T100" fmla="*/ 188 w 376"/>
              <a:gd name="T101" fmla="*/ 300 h 376"/>
              <a:gd name="T102" fmla="*/ 215 w 376"/>
              <a:gd name="T103" fmla="*/ 328 h 376"/>
              <a:gd name="T104" fmla="*/ 328 w 376"/>
              <a:gd name="T105" fmla="*/ 356 h 376"/>
              <a:gd name="T106" fmla="*/ 300 w 376"/>
              <a:gd name="T107" fmla="*/ 328 h 376"/>
              <a:gd name="T108" fmla="*/ 328 w 376"/>
              <a:gd name="T109" fmla="*/ 300 h 376"/>
              <a:gd name="T110" fmla="*/ 355 w 376"/>
              <a:gd name="T111" fmla="*/ 328 h 376"/>
              <a:gd name="T112" fmla="*/ 328 w 376"/>
              <a:gd name="T113" fmla="*/ 35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" h="376">
                <a:moveTo>
                  <a:pt x="347" y="284"/>
                </a:moveTo>
                <a:cubicBezTo>
                  <a:pt x="347" y="238"/>
                  <a:pt x="347" y="238"/>
                  <a:pt x="347" y="238"/>
                </a:cubicBezTo>
                <a:cubicBezTo>
                  <a:pt x="347" y="210"/>
                  <a:pt x="328" y="169"/>
                  <a:pt x="278" y="169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10" y="169"/>
                  <a:pt x="207" y="155"/>
                  <a:pt x="207" y="148"/>
                </a:cubicBezTo>
                <a:cubicBezTo>
                  <a:pt x="207" y="92"/>
                  <a:pt x="207" y="92"/>
                  <a:pt x="207" y="92"/>
                </a:cubicBezTo>
                <a:cubicBezTo>
                  <a:pt x="224" y="85"/>
                  <a:pt x="236" y="68"/>
                  <a:pt x="236" y="48"/>
                </a:cubicBezTo>
                <a:cubicBezTo>
                  <a:pt x="236" y="21"/>
                  <a:pt x="214" y="0"/>
                  <a:pt x="188" y="0"/>
                </a:cubicBezTo>
                <a:cubicBezTo>
                  <a:pt x="161" y="0"/>
                  <a:pt x="140" y="21"/>
                  <a:pt x="140" y="48"/>
                </a:cubicBezTo>
                <a:cubicBezTo>
                  <a:pt x="140" y="68"/>
                  <a:pt x="152" y="85"/>
                  <a:pt x="169" y="92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53"/>
                  <a:pt x="167" y="169"/>
                  <a:pt x="13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47" y="169"/>
                  <a:pt x="29" y="210"/>
                  <a:pt x="29" y="238"/>
                </a:cubicBezTo>
                <a:cubicBezTo>
                  <a:pt x="29" y="284"/>
                  <a:pt x="29" y="284"/>
                  <a:pt x="29" y="284"/>
                </a:cubicBezTo>
                <a:cubicBezTo>
                  <a:pt x="12" y="291"/>
                  <a:pt x="0" y="308"/>
                  <a:pt x="0" y="328"/>
                </a:cubicBezTo>
                <a:cubicBezTo>
                  <a:pt x="0" y="354"/>
                  <a:pt x="21" y="376"/>
                  <a:pt x="48" y="376"/>
                </a:cubicBezTo>
                <a:cubicBezTo>
                  <a:pt x="74" y="376"/>
                  <a:pt x="96" y="354"/>
                  <a:pt x="96" y="328"/>
                </a:cubicBezTo>
                <a:cubicBezTo>
                  <a:pt x="96" y="308"/>
                  <a:pt x="84" y="291"/>
                  <a:pt x="67" y="284"/>
                </a:cubicBezTo>
                <a:cubicBezTo>
                  <a:pt x="67" y="238"/>
                  <a:pt x="67" y="238"/>
                  <a:pt x="67" y="238"/>
                </a:cubicBezTo>
                <a:cubicBezTo>
                  <a:pt x="67" y="233"/>
                  <a:pt x="68" y="207"/>
                  <a:pt x="9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50" y="207"/>
                  <a:pt x="160" y="205"/>
                  <a:pt x="169" y="202"/>
                </a:cubicBezTo>
                <a:cubicBezTo>
                  <a:pt x="169" y="284"/>
                  <a:pt x="169" y="284"/>
                  <a:pt x="169" y="284"/>
                </a:cubicBezTo>
                <a:cubicBezTo>
                  <a:pt x="152" y="291"/>
                  <a:pt x="140" y="308"/>
                  <a:pt x="140" y="328"/>
                </a:cubicBezTo>
                <a:cubicBezTo>
                  <a:pt x="140" y="354"/>
                  <a:pt x="161" y="376"/>
                  <a:pt x="188" y="376"/>
                </a:cubicBezTo>
                <a:cubicBezTo>
                  <a:pt x="214" y="376"/>
                  <a:pt x="236" y="354"/>
                  <a:pt x="236" y="328"/>
                </a:cubicBezTo>
                <a:cubicBezTo>
                  <a:pt x="236" y="308"/>
                  <a:pt x="224" y="291"/>
                  <a:pt x="207" y="284"/>
                </a:cubicBezTo>
                <a:cubicBezTo>
                  <a:pt x="207" y="202"/>
                  <a:pt x="207" y="202"/>
                  <a:pt x="207" y="202"/>
                </a:cubicBezTo>
                <a:cubicBezTo>
                  <a:pt x="215" y="205"/>
                  <a:pt x="226" y="207"/>
                  <a:pt x="238" y="207"/>
                </a:cubicBezTo>
                <a:cubicBezTo>
                  <a:pt x="278" y="207"/>
                  <a:pt x="278" y="207"/>
                  <a:pt x="278" y="207"/>
                </a:cubicBezTo>
                <a:cubicBezTo>
                  <a:pt x="306" y="207"/>
                  <a:pt x="309" y="231"/>
                  <a:pt x="309" y="238"/>
                </a:cubicBezTo>
                <a:cubicBezTo>
                  <a:pt x="309" y="284"/>
                  <a:pt x="309" y="284"/>
                  <a:pt x="309" y="284"/>
                </a:cubicBezTo>
                <a:cubicBezTo>
                  <a:pt x="292" y="291"/>
                  <a:pt x="280" y="308"/>
                  <a:pt x="280" y="328"/>
                </a:cubicBezTo>
                <a:cubicBezTo>
                  <a:pt x="280" y="354"/>
                  <a:pt x="301" y="376"/>
                  <a:pt x="328" y="376"/>
                </a:cubicBezTo>
                <a:cubicBezTo>
                  <a:pt x="354" y="376"/>
                  <a:pt x="376" y="354"/>
                  <a:pt x="376" y="328"/>
                </a:cubicBezTo>
                <a:cubicBezTo>
                  <a:pt x="376" y="308"/>
                  <a:pt x="364" y="291"/>
                  <a:pt x="347" y="284"/>
                </a:cubicBezTo>
                <a:close/>
                <a:moveTo>
                  <a:pt x="75" y="328"/>
                </a:moveTo>
                <a:cubicBezTo>
                  <a:pt x="75" y="343"/>
                  <a:pt x="63" y="356"/>
                  <a:pt x="48" y="356"/>
                </a:cubicBezTo>
                <a:cubicBezTo>
                  <a:pt x="32" y="356"/>
                  <a:pt x="20" y="343"/>
                  <a:pt x="20" y="328"/>
                </a:cubicBezTo>
                <a:cubicBezTo>
                  <a:pt x="20" y="313"/>
                  <a:pt x="32" y="300"/>
                  <a:pt x="48" y="300"/>
                </a:cubicBezTo>
                <a:cubicBezTo>
                  <a:pt x="63" y="300"/>
                  <a:pt x="75" y="313"/>
                  <a:pt x="75" y="328"/>
                </a:cubicBezTo>
                <a:close/>
                <a:moveTo>
                  <a:pt x="160" y="48"/>
                </a:moveTo>
                <a:cubicBezTo>
                  <a:pt x="160" y="33"/>
                  <a:pt x="172" y="20"/>
                  <a:pt x="188" y="20"/>
                </a:cubicBezTo>
                <a:cubicBezTo>
                  <a:pt x="203" y="20"/>
                  <a:pt x="215" y="33"/>
                  <a:pt x="215" y="48"/>
                </a:cubicBezTo>
                <a:cubicBezTo>
                  <a:pt x="215" y="63"/>
                  <a:pt x="203" y="76"/>
                  <a:pt x="188" y="76"/>
                </a:cubicBezTo>
                <a:cubicBezTo>
                  <a:pt x="172" y="76"/>
                  <a:pt x="160" y="63"/>
                  <a:pt x="160" y="48"/>
                </a:cubicBezTo>
                <a:close/>
                <a:moveTo>
                  <a:pt x="215" y="328"/>
                </a:moveTo>
                <a:cubicBezTo>
                  <a:pt x="215" y="343"/>
                  <a:pt x="203" y="356"/>
                  <a:pt x="188" y="356"/>
                </a:cubicBezTo>
                <a:cubicBezTo>
                  <a:pt x="172" y="356"/>
                  <a:pt x="160" y="343"/>
                  <a:pt x="160" y="328"/>
                </a:cubicBezTo>
                <a:cubicBezTo>
                  <a:pt x="160" y="313"/>
                  <a:pt x="172" y="300"/>
                  <a:pt x="188" y="300"/>
                </a:cubicBezTo>
                <a:cubicBezTo>
                  <a:pt x="203" y="300"/>
                  <a:pt x="215" y="313"/>
                  <a:pt x="215" y="328"/>
                </a:cubicBezTo>
                <a:close/>
                <a:moveTo>
                  <a:pt x="328" y="356"/>
                </a:moveTo>
                <a:cubicBezTo>
                  <a:pt x="312" y="356"/>
                  <a:pt x="300" y="343"/>
                  <a:pt x="300" y="328"/>
                </a:cubicBezTo>
                <a:cubicBezTo>
                  <a:pt x="300" y="313"/>
                  <a:pt x="312" y="300"/>
                  <a:pt x="328" y="300"/>
                </a:cubicBezTo>
                <a:cubicBezTo>
                  <a:pt x="343" y="300"/>
                  <a:pt x="355" y="313"/>
                  <a:pt x="355" y="328"/>
                </a:cubicBezTo>
                <a:cubicBezTo>
                  <a:pt x="355" y="343"/>
                  <a:pt x="343" y="356"/>
                  <a:pt x="328" y="3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6" tIns="34289" rIns="68576" bIns="34289" numCol="1" anchor="t" anchorCtr="0" compatLnSpc="1"/>
          <a:lstStyle/>
          <a:p>
            <a:pPr>
              <a:lnSpc>
                <a:spcPct val="130000"/>
              </a:lnSpc>
            </a:pPr>
            <a:endParaRPr lang="en-US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Freeform 11"/>
          <p:cNvSpPr>
            <a:spLocks noChangeAspect="1"/>
          </p:cNvSpPr>
          <p:nvPr/>
        </p:nvSpPr>
        <p:spPr bwMode="auto">
          <a:xfrm>
            <a:off x="4885830" y="3010221"/>
            <a:ext cx="303887" cy="197558"/>
          </a:xfrm>
          <a:custGeom>
            <a:avLst/>
            <a:gdLst>
              <a:gd name="T0" fmla="*/ 304 w 400"/>
              <a:gd name="T1" fmla="*/ 73 h 260"/>
              <a:gd name="T2" fmla="*/ 288 w 400"/>
              <a:gd name="T3" fmla="*/ 74 h 260"/>
              <a:gd name="T4" fmla="*/ 186 w 400"/>
              <a:gd name="T5" fmla="*/ 0 h 260"/>
              <a:gd name="T6" fmla="*/ 80 w 400"/>
              <a:gd name="T7" fmla="*/ 104 h 260"/>
              <a:gd name="T8" fmla="*/ 81 w 400"/>
              <a:gd name="T9" fmla="*/ 119 h 260"/>
              <a:gd name="T10" fmla="*/ 72 w 400"/>
              <a:gd name="T11" fmla="*/ 118 h 260"/>
              <a:gd name="T12" fmla="*/ 0 w 400"/>
              <a:gd name="T13" fmla="*/ 189 h 260"/>
              <a:gd name="T14" fmla="*/ 72 w 400"/>
              <a:gd name="T15" fmla="*/ 260 h 260"/>
              <a:gd name="T16" fmla="*/ 172 w 400"/>
              <a:gd name="T17" fmla="*/ 260 h 260"/>
              <a:gd name="T18" fmla="*/ 172 w 400"/>
              <a:gd name="T19" fmla="*/ 184 h 260"/>
              <a:gd name="T20" fmla="*/ 130 w 400"/>
              <a:gd name="T21" fmla="*/ 184 h 260"/>
              <a:gd name="T22" fmla="*/ 200 w 400"/>
              <a:gd name="T23" fmla="*/ 92 h 260"/>
              <a:gd name="T24" fmla="*/ 270 w 400"/>
              <a:gd name="T25" fmla="*/ 184 h 260"/>
              <a:gd name="T26" fmla="*/ 228 w 400"/>
              <a:gd name="T27" fmla="*/ 184 h 260"/>
              <a:gd name="T28" fmla="*/ 228 w 400"/>
              <a:gd name="T29" fmla="*/ 260 h 260"/>
              <a:gd name="T30" fmla="*/ 304 w 400"/>
              <a:gd name="T31" fmla="*/ 260 h 260"/>
              <a:gd name="T32" fmla="*/ 400 w 400"/>
              <a:gd name="T33" fmla="*/ 166 h 260"/>
              <a:gd name="T34" fmla="*/ 304 w 400"/>
              <a:gd name="T35" fmla="*/ 73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0" h="260">
                <a:moveTo>
                  <a:pt x="304" y="73"/>
                </a:moveTo>
                <a:cubicBezTo>
                  <a:pt x="298" y="73"/>
                  <a:pt x="293" y="73"/>
                  <a:pt x="288" y="74"/>
                </a:cubicBezTo>
                <a:cubicBezTo>
                  <a:pt x="275" y="31"/>
                  <a:pt x="234" y="0"/>
                  <a:pt x="186" y="0"/>
                </a:cubicBezTo>
                <a:cubicBezTo>
                  <a:pt x="127" y="0"/>
                  <a:pt x="80" y="46"/>
                  <a:pt x="80" y="104"/>
                </a:cubicBezTo>
                <a:cubicBezTo>
                  <a:pt x="80" y="109"/>
                  <a:pt x="80" y="114"/>
                  <a:pt x="81" y="119"/>
                </a:cubicBezTo>
                <a:cubicBezTo>
                  <a:pt x="78" y="119"/>
                  <a:pt x="75" y="118"/>
                  <a:pt x="72" y="118"/>
                </a:cubicBezTo>
                <a:cubicBezTo>
                  <a:pt x="32" y="118"/>
                  <a:pt x="0" y="150"/>
                  <a:pt x="0" y="189"/>
                </a:cubicBezTo>
                <a:cubicBezTo>
                  <a:pt x="0" y="228"/>
                  <a:pt x="32" y="260"/>
                  <a:pt x="72" y="260"/>
                </a:cubicBezTo>
                <a:cubicBezTo>
                  <a:pt x="172" y="260"/>
                  <a:pt x="172" y="260"/>
                  <a:pt x="172" y="260"/>
                </a:cubicBezTo>
                <a:cubicBezTo>
                  <a:pt x="172" y="184"/>
                  <a:pt x="172" y="184"/>
                  <a:pt x="172" y="184"/>
                </a:cubicBezTo>
                <a:cubicBezTo>
                  <a:pt x="130" y="184"/>
                  <a:pt x="130" y="184"/>
                  <a:pt x="130" y="184"/>
                </a:cubicBezTo>
                <a:cubicBezTo>
                  <a:pt x="200" y="92"/>
                  <a:pt x="200" y="92"/>
                  <a:pt x="200" y="92"/>
                </a:cubicBezTo>
                <a:cubicBezTo>
                  <a:pt x="270" y="184"/>
                  <a:pt x="270" y="184"/>
                  <a:pt x="270" y="184"/>
                </a:cubicBezTo>
                <a:cubicBezTo>
                  <a:pt x="228" y="184"/>
                  <a:pt x="228" y="184"/>
                  <a:pt x="228" y="184"/>
                </a:cubicBezTo>
                <a:cubicBezTo>
                  <a:pt x="228" y="260"/>
                  <a:pt x="228" y="260"/>
                  <a:pt x="228" y="260"/>
                </a:cubicBezTo>
                <a:cubicBezTo>
                  <a:pt x="304" y="260"/>
                  <a:pt x="304" y="260"/>
                  <a:pt x="304" y="260"/>
                </a:cubicBezTo>
                <a:cubicBezTo>
                  <a:pt x="357" y="260"/>
                  <a:pt x="400" y="218"/>
                  <a:pt x="400" y="166"/>
                </a:cubicBezTo>
                <a:cubicBezTo>
                  <a:pt x="400" y="115"/>
                  <a:pt x="357" y="73"/>
                  <a:pt x="304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6" tIns="34289" rIns="68576" bIns="34289" numCol="1" anchor="t" anchorCtr="0" compatLnSpc="1"/>
          <a:lstStyle/>
          <a:p>
            <a:pPr>
              <a:lnSpc>
                <a:spcPct val="130000"/>
              </a:lnSpc>
            </a:pPr>
            <a:endParaRPr lang="en-US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Freeform 16"/>
          <p:cNvSpPr>
            <a:spLocks noChangeAspect="1" noEditPoints="1"/>
          </p:cNvSpPr>
          <p:nvPr/>
        </p:nvSpPr>
        <p:spPr bwMode="auto">
          <a:xfrm>
            <a:off x="3058118" y="3810679"/>
            <a:ext cx="281104" cy="280784"/>
          </a:xfrm>
          <a:custGeom>
            <a:avLst/>
            <a:gdLst>
              <a:gd name="T0" fmla="*/ 183 w 371"/>
              <a:gd name="T1" fmla="*/ 1 h 370"/>
              <a:gd name="T2" fmla="*/ 2 w 371"/>
              <a:gd name="T3" fmla="*/ 187 h 370"/>
              <a:gd name="T4" fmla="*/ 188 w 371"/>
              <a:gd name="T5" fmla="*/ 369 h 370"/>
              <a:gd name="T6" fmla="*/ 370 w 371"/>
              <a:gd name="T7" fmla="*/ 182 h 370"/>
              <a:gd name="T8" fmla="*/ 183 w 371"/>
              <a:gd name="T9" fmla="*/ 1 h 370"/>
              <a:gd name="T10" fmla="*/ 184 w 371"/>
              <a:gd name="T11" fmla="*/ 25 h 370"/>
              <a:gd name="T12" fmla="*/ 260 w 371"/>
              <a:gd name="T13" fmla="*/ 43 h 370"/>
              <a:gd name="T14" fmla="*/ 235 w 371"/>
              <a:gd name="T15" fmla="*/ 84 h 370"/>
              <a:gd name="T16" fmla="*/ 186 w 371"/>
              <a:gd name="T17" fmla="*/ 73 h 370"/>
              <a:gd name="T18" fmla="*/ 137 w 371"/>
              <a:gd name="T19" fmla="*/ 84 h 370"/>
              <a:gd name="T20" fmla="*/ 112 w 371"/>
              <a:gd name="T21" fmla="*/ 43 h 370"/>
              <a:gd name="T22" fmla="*/ 184 w 371"/>
              <a:gd name="T23" fmla="*/ 25 h 370"/>
              <a:gd name="T24" fmla="*/ 85 w 371"/>
              <a:gd name="T25" fmla="*/ 234 h 370"/>
              <a:gd name="T26" fmla="*/ 44 w 371"/>
              <a:gd name="T27" fmla="*/ 259 h 370"/>
              <a:gd name="T28" fmla="*/ 26 w 371"/>
              <a:gd name="T29" fmla="*/ 187 h 370"/>
              <a:gd name="T30" fmla="*/ 44 w 371"/>
              <a:gd name="T31" fmla="*/ 111 h 370"/>
              <a:gd name="T32" fmla="*/ 85 w 371"/>
              <a:gd name="T33" fmla="*/ 136 h 370"/>
              <a:gd name="T34" fmla="*/ 74 w 371"/>
              <a:gd name="T35" fmla="*/ 185 h 370"/>
              <a:gd name="T36" fmla="*/ 85 w 371"/>
              <a:gd name="T37" fmla="*/ 234 h 370"/>
              <a:gd name="T38" fmla="*/ 188 w 371"/>
              <a:gd name="T39" fmla="*/ 345 h 370"/>
              <a:gd name="T40" fmla="*/ 112 w 371"/>
              <a:gd name="T41" fmla="*/ 327 h 370"/>
              <a:gd name="T42" fmla="*/ 137 w 371"/>
              <a:gd name="T43" fmla="*/ 286 h 370"/>
              <a:gd name="T44" fmla="*/ 186 w 371"/>
              <a:gd name="T45" fmla="*/ 297 h 370"/>
              <a:gd name="T46" fmla="*/ 235 w 371"/>
              <a:gd name="T47" fmla="*/ 286 h 370"/>
              <a:gd name="T48" fmla="*/ 260 w 371"/>
              <a:gd name="T49" fmla="*/ 327 h 370"/>
              <a:gd name="T50" fmla="*/ 188 w 371"/>
              <a:gd name="T51" fmla="*/ 345 h 370"/>
              <a:gd name="T52" fmla="*/ 186 w 371"/>
              <a:gd name="T53" fmla="*/ 273 h 370"/>
              <a:gd name="T54" fmla="*/ 98 w 371"/>
              <a:gd name="T55" fmla="*/ 185 h 370"/>
              <a:gd name="T56" fmla="*/ 186 w 371"/>
              <a:gd name="T57" fmla="*/ 97 h 370"/>
              <a:gd name="T58" fmla="*/ 274 w 371"/>
              <a:gd name="T59" fmla="*/ 185 h 370"/>
              <a:gd name="T60" fmla="*/ 186 w 371"/>
              <a:gd name="T61" fmla="*/ 273 h 370"/>
              <a:gd name="T62" fmla="*/ 286 w 371"/>
              <a:gd name="T63" fmla="*/ 234 h 370"/>
              <a:gd name="T64" fmla="*/ 298 w 371"/>
              <a:gd name="T65" fmla="*/ 185 h 370"/>
              <a:gd name="T66" fmla="*/ 286 w 371"/>
              <a:gd name="T67" fmla="*/ 136 h 370"/>
              <a:gd name="T68" fmla="*/ 328 w 371"/>
              <a:gd name="T69" fmla="*/ 111 h 370"/>
              <a:gd name="T70" fmla="*/ 346 w 371"/>
              <a:gd name="T71" fmla="*/ 183 h 370"/>
              <a:gd name="T72" fmla="*/ 328 w 371"/>
              <a:gd name="T73" fmla="*/ 259 h 370"/>
              <a:gd name="T74" fmla="*/ 286 w 371"/>
              <a:gd name="T75" fmla="*/ 234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71" h="370">
                <a:moveTo>
                  <a:pt x="183" y="1"/>
                </a:moveTo>
                <a:cubicBezTo>
                  <a:pt x="82" y="2"/>
                  <a:pt x="0" y="86"/>
                  <a:pt x="2" y="187"/>
                </a:cubicBezTo>
                <a:cubicBezTo>
                  <a:pt x="3" y="289"/>
                  <a:pt x="87" y="370"/>
                  <a:pt x="188" y="369"/>
                </a:cubicBezTo>
                <a:cubicBezTo>
                  <a:pt x="290" y="368"/>
                  <a:pt x="371" y="284"/>
                  <a:pt x="370" y="182"/>
                </a:cubicBezTo>
                <a:cubicBezTo>
                  <a:pt x="368" y="81"/>
                  <a:pt x="285" y="0"/>
                  <a:pt x="183" y="1"/>
                </a:cubicBezTo>
                <a:close/>
                <a:moveTo>
                  <a:pt x="184" y="25"/>
                </a:moveTo>
                <a:cubicBezTo>
                  <a:pt x="211" y="25"/>
                  <a:pt x="237" y="31"/>
                  <a:pt x="260" y="43"/>
                </a:cubicBezTo>
                <a:cubicBezTo>
                  <a:pt x="235" y="84"/>
                  <a:pt x="235" y="84"/>
                  <a:pt x="235" y="84"/>
                </a:cubicBezTo>
                <a:cubicBezTo>
                  <a:pt x="220" y="77"/>
                  <a:pt x="203" y="73"/>
                  <a:pt x="186" y="73"/>
                </a:cubicBezTo>
                <a:cubicBezTo>
                  <a:pt x="168" y="73"/>
                  <a:pt x="151" y="77"/>
                  <a:pt x="137" y="84"/>
                </a:cubicBezTo>
                <a:cubicBezTo>
                  <a:pt x="112" y="43"/>
                  <a:pt x="112" y="43"/>
                  <a:pt x="112" y="43"/>
                </a:cubicBezTo>
                <a:cubicBezTo>
                  <a:pt x="133" y="32"/>
                  <a:pt x="158" y="25"/>
                  <a:pt x="184" y="25"/>
                </a:cubicBezTo>
                <a:close/>
                <a:moveTo>
                  <a:pt x="85" y="234"/>
                </a:moveTo>
                <a:cubicBezTo>
                  <a:pt x="44" y="259"/>
                  <a:pt x="44" y="259"/>
                  <a:pt x="44" y="259"/>
                </a:cubicBezTo>
                <a:cubicBezTo>
                  <a:pt x="33" y="237"/>
                  <a:pt x="26" y="213"/>
                  <a:pt x="26" y="187"/>
                </a:cubicBezTo>
                <a:cubicBezTo>
                  <a:pt x="25" y="160"/>
                  <a:pt x="32" y="134"/>
                  <a:pt x="44" y="111"/>
                </a:cubicBezTo>
                <a:cubicBezTo>
                  <a:pt x="85" y="136"/>
                  <a:pt x="85" y="136"/>
                  <a:pt x="85" y="136"/>
                </a:cubicBezTo>
                <a:cubicBezTo>
                  <a:pt x="78" y="151"/>
                  <a:pt x="74" y="167"/>
                  <a:pt x="74" y="185"/>
                </a:cubicBezTo>
                <a:cubicBezTo>
                  <a:pt x="74" y="203"/>
                  <a:pt x="78" y="219"/>
                  <a:pt x="85" y="234"/>
                </a:cubicBezTo>
                <a:close/>
                <a:moveTo>
                  <a:pt x="188" y="345"/>
                </a:moveTo>
                <a:cubicBezTo>
                  <a:pt x="161" y="345"/>
                  <a:pt x="135" y="339"/>
                  <a:pt x="112" y="327"/>
                </a:cubicBezTo>
                <a:cubicBezTo>
                  <a:pt x="137" y="286"/>
                  <a:pt x="137" y="286"/>
                  <a:pt x="137" y="286"/>
                </a:cubicBezTo>
                <a:cubicBezTo>
                  <a:pt x="151" y="293"/>
                  <a:pt x="168" y="297"/>
                  <a:pt x="186" y="297"/>
                </a:cubicBezTo>
                <a:cubicBezTo>
                  <a:pt x="203" y="297"/>
                  <a:pt x="220" y="293"/>
                  <a:pt x="235" y="286"/>
                </a:cubicBezTo>
                <a:cubicBezTo>
                  <a:pt x="260" y="327"/>
                  <a:pt x="260" y="327"/>
                  <a:pt x="260" y="327"/>
                </a:cubicBezTo>
                <a:cubicBezTo>
                  <a:pt x="238" y="338"/>
                  <a:pt x="214" y="345"/>
                  <a:pt x="188" y="345"/>
                </a:cubicBezTo>
                <a:close/>
                <a:moveTo>
                  <a:pt x="186" y="273"/>
                </a:moveTo>
                <a:cubicBezTo>
                  <a:pt x="137" y="273"/>
                  <a:pt x="98" y="233"/>
                  <a:pt x="98" y="185"/>
                </a:cubicBezTo>
                <a:cubicBezTo>
                  <a:pt x="98" y="136"/>
                  <a:pt x="137" y="97"/>
                  <a:pt x="186" y="97"/>
                </a:cubicBezTo>
                <a:cubicBezTo>
                  <a:pt x="234" y="97"/>
                  <a:pt x="274" y="136"/>
                  <a:pt x="274" y="185"/>
                </a:cubicBezTo>
                <a:cubicBezTo>
                  <a:pt x="274" y="233"/>
                  <a:pt x="234" y="273"/>
                  <a:pt x="186" y="273"/>
                </a:cubicBezTo>
                <a:close/>
                <a:moveTo>
                  <a:pt x="286" y="234"/>
                </a:moveTo>
                <a:cubicBezTo>
                  <a:pt x="294" y="219"/>
                  <a:pt x="298" y="203"/>
                  <a:pt x="298" y="185"/>
                </a:cubicBezTo>
                <a:cubicBezTo>
                  <a:pt x="298" y="167"/>
                  <a:pt x="294" y="151"/>
                  <a:pt x="286" y="136"/>
                </a:cubicBezTo>
                <a:cubicBezTo>
                  <a:pt x="328" y="111"/>
                  <a:pt x="328" y="111"/>
                  <a:pt x="328" y="111"/>
                </a:cubicBezTo>
                <a:cubicBezTo>
                  <a:pt x="339" y="133"/>
                  <a:pt x="345" y="157"/>
                  <a:pt x="346" y="183"/>
                </a:cubicBezTo>
                <a:cubicBezTo>
                  <a:pt x="346" y="210"/>
                  <a:pt x="340" y="236"/>
                  <a:pt x="328" y="259"/>
                </a:cubicBezTo>
                <a:lnTo>
                  <a:pt x="286" y="2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6" tIns="34289" rIns="68576" bIns="34289" numCol="1" anchor="t" anchorCtr="0" compatLnSpc="1"/>
          <a:lstStyle/>
          <a:p>
            <a:pPr>
              <a:lnSpc>
                <a:spcPct val="130000"/>
              </a:lnSpc>
            </a:pPr>
            <a:endParaRPr lang="en-US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Freeform 21"/>
          <p:cNvSpPr>
            <a:spLocks noChangeAspect="1" noEditPoints="1"/>
          </p:cNvSpPr>
          <p:nvPr/>
        </p:nvSpPr>
        <p:spPr bwMode="auto">
          <a:xfrm>
            <a:off x="8546968" y="1372447"/>
            <a:ext cx="279905" cy="249167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6" tIns="34289" rIns="68576" bIns="34289" numCol="1" anchor="t" anchorCtr="0" compatLnSpc="1"/>
          <a:lstStyle/>
          <a:p>
            <a:pPr>
              <a:lnSpc>
                <a:spcPct val="130000"/>
              </a:lnSpc>
            </a:pPr>
            <a:endParaRPr lang="en-US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Freeform 26"/>
          <p:cNvSpPr>
            <a:spLocks noChangeAspect="1" noEditPoints="1"/>
          </p:cNvSpPr>
          <p:nvPr/>
        </p:nvSpPr>
        <p:spPr bwMode="auto">
          <a:xfrm>
            <a:off x="6772626" y="2179453"/>
            <a:ext cx="206206" cy="258165"/>
          </a:xfrm>
          <a:custGeom>
            <a:avLst/>
            <a:gdLst>
              <a:gd name="T0" fmla="*/ 311 w 321"/>
              <a:gd name="T1" fmla="*/ 99 h 402"/>
              <a:gd name="T2" fmla="*/ 189 w 321"/>
              <a:gd name="T3" fmla="*/ 11 h 402"/>
              <a:gd name="T4" fmla="*/ 94 w 321"/>
              <a:gd name="T5" fmla="*/ 126 h 402"/>
              <a:gd name="T6" fmla="*/ 109 w 321"/>
              <a:gd name="T7" fmla="*/ 174 h 402"/>
              <a:gd name="T8" fmla="*/ 6 w 321"/>
              <a:gd name="T9" fmla="*/ 328 h 402"/>
              <a:gd name="T10" fmla="*/ 1 w 321"/>
              <a:gd name="T11" fmla="*/ 351 h 402"/>
              <a:gd name="T12" fmla="*/ 8 w 321"/>
              <a:gd name="T13" fmla="*/ 390 h 402"/>
              <a:gd name="T14" fmla="*/ 22 w 321"/>
              <a:gd name="T15" fmla="*/ 401 h 402"/>
              <a:gd name="T16" fmla="*/ 52 w 321"/>
              <a:gd name="T17" fmla="*/ 395 h 402"/>
              <a:gd name="T18" fmla="*/ 71 w 321"/>
              <a:gd name="T19" fmla="*/ 382 h 402"/>
              <a:gd name="T20" fmla="*/ 111 w 321"/>
              <a:gd name="T21" fmla="*/ 316 h 402"/>
              <a:gd name="T22" fmla="*/ 112 w 321"/>
              <a:gd name="T23" fmla="*/ 316 h 402"/>
              <a:gd name="T24" fmla="*/ 140 w 321"/>
              <a:gd name="T25" fmla="*/ 311 h 402"/>
              <a:gd name="T26" fmla="*/ 187 w 321"/>
              <a:gd name="T27" fmla="*/ 233 h 402"/>
              <a:gd name="T28" fmla="*/ 239 w 321"/>
              <a:gd name="T29" fmla="*/ 232 h 402"/>
              <a:gd name="T30" fmla="*/ 311 w 321"/>
              <a:gd name="T31" fmla="*/ 99 h 402"/>
              <a:gd name="T32" fmla="*/ 260 w 321"/>
              <a:gd name="T33" fmla="*/ 130 h 402"/>
              <a:gd name="T34" fmla="*/ 206 w 321"/>
              <a:gd name="T35" fmla="*/ 120 h 402"/>
              <a:gd name="T36" fmla="*/ 179 w 321"/>
              <a:gd name="T37" fmla="*/ 71 h 402"/>
              <a:gd name="T38" fmla="*/ 248 w 321"/>
              <a:gd name="T39" fmla="*/ 58 h 402"/>
              <a:gd name="T40" fmla="*/ 260 w 321"/>
              <a:gd name="T41" fmla="*/ 13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1" h="402">
                <a:moveTo>
                  <a:pt x="311" y="99"/>
                </a:moveTo>
                <a:cubicBezTo>
                  <a:pt x="301" y="40"/>
                  <a:pt x="246" y="0"/>
                  <a:pt x="189" y="11"/>
                </a:cubicBezTo>
                <a:cubicBezTo>
                  <a:pt x="132" y="21"/>
                  <a:pt x="84" y="67"/>
                  <a:pt x="94" y="126"/>
                </a:cubicBezTo>
                <a:cubicBezTo>
                  <a:pt x="96" y="139"/>
                  <a:pt x="102" y="159"/>
                  <a:pt x="109" y="174"/>
                </a:cubicBezTo>
                <a:cubicBezTo>
                  <a:pt x="6" y="328"/>
                  <a:pt x="6" y="328"/>
                  <a:pt x="6" y="328"/>
                </a:cubicBezTo>
                <a:cubicBezTo>
                  <a:pt x="2" y="334"/>
                  <a:pt x="0" y="344"/>
                  <a:pt x="1" y="351"/>
                </a:cubicBezTo>
                <a:cubicBezTo>
                  <a:pt x="8" y="390"/>
                  <a:pt x="8" y="390"/>
                  <a:pt x="8" y="390"/>
                </a:cubicBezTo>
                <a:cubicBezTo>
                  <a:pt x="9" y="397"/>
                  <a:pt x="15" y="402"/>
                  <a:pt x="22" y="401"/>
                </a:cubicBezTo>
                <a:cubicBezTo>
                  <a:pt x="52" y="395"/>
                  <a:pt x="52" y="395"/>
                  <a:pt x="52" y="395"/>
                </a:cubicBezTo>
                <a:cubicBezTo>
                  <a:pt x="59" y="394"/>
                  <a:pt x="67" y="388"/>
                  <a:pt x="71" y="382"/>
                </a:cubicBezTo>
                <a:cubicBezTo>
                  <a:pt x="111" y="316"/>
                  <a:pt x="111" y="316"/>
                  <a:pt x="111" y="316"/>
                </a:cubicBezTo>
                <a:cubicBezTo>
                  <a:pt x="112" y="316"/>
                  <a:pt x="112" y="316"/>
                  <a:pt x="112" y="316"/>
                </a:cubicBezTo>
                <a:cubicBezTo>
                  <a:pt x="140" y="311"/>
                  <a:pt x="140" y="311"/>
                  <a:pt x="140" y="311"/>
                </a:cubicBezTo>
                <a:cubicBezTo>
                  <a:pt x="187" y="233"/>
                  <a:pt x="187" y="233"/>
                  <a:pt x="187" y="233"/>
                </a:cubicBezTo>
                <a:cubicBezTo>
                  <a:pt x="203" y="236"/>
                  <a:pt x="226" y="235"/>
                  <a:pt x="239" y="232"/>
                </a:cubicBezTo>
                <a:cubicBezTo>
                  <a:pt x="296" y="222"/>
                  <a:pt x="321" y="159"/>
                  <a:pt x="311" y="99"/>
                </a:cubicBezTo>
                <a:close/>
                <a:moveTo>
                  <a:pt x="260" y="130"/>
                </a:moveTo>
                <a:cubicBezTo>
                  <a:pt x="244" y="153"/>
                  <a:pt x="228" y="137"/>
                  <a:pt x="206" y="120"/>
                </a:cubicBezTo>
                <a:cubicBezTo>
                  <a:pt x="184" y="104"/>
                  <a:pt x="163" y="94"/>
                  <a:pt x="179" y="71"/>
                </a:cubicBezTo>
                <a:cubicBezTo>
                  <a:pt x="195" y="47"/>
                  <a:pt x="226" y="42"/>
                  <a:pt x="248" y="58"/>
                </a:cubicBezTo>
                <a:cubicBezTo>
                  <a:pt x="270" y="74"/>
                  <a:pt x="276" y="107"/>
                  <a:pt x="260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6" tIns="34289" rIns="68576" bIns="34289" numCol="1" anchor="t" anchorCtr="0" compatLnSpc="1"/>
          <a:lstStyle/>
          <a:p>
            <a:pPr>
              <a:lnSpc>
                <a:spcPct val="130000"/>
              </a:lnSpc>
            </a:pPr>
            <a:endParaRPr lang="en-US" sz="12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itle 13"/>
          <p:cNvSpPr txBox="1"/>
          <p:nvPr/>
        </p:nvSpPr>
        <p:spPr>
          <a:xfrm>
            <a:off x="877798" y="3255438"/>
            <a:ext cx="974834" cy="349927"/>
          </a:xfrm>
          <a:prstGeom prst="rect">
            <a:avLst/>
          </a:prstGeom>
        </p:spPr>
        <p:txBody>
          <a:bodyPr vert="horz" lIns="68576" tIns="34289" rIns="68576" bIns="34289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标题文字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itle 13"/>
          <p:cNvSpPr txBox="1"/>
          <p:nvPr/>
        </p:nvSpPr>
        <p:spPr>
          <a:xfrm>
            <a:off x="2711252" y="4058667"/>
            <a:ext cx="974834" cy="349927"/>
          </a:xfrm>
          <a:prstGeom prst="rect">
            <a:avLst/>
          </a:prstGeom>
        </p:spPr>
        <p:txBody>
          <a:bodyPr vert="horz" lIns="68576" tIns="34289" rIns="68576" bIns="34289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标题文字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itle 13"/>
          <p:cNvSpPr txBox="1"/>
          <p:nvPr/>
        </p:nvSpPr>
        <p:spPr>
          <a:xfrm>
            <a:off x="4539815" y="3219126"/>
            <a:ext cx="974834" cy="349927"/>
          </a:xfrm>
          <a:prstGeom prst="rect">
            <a:avLst/>
          </a:prstGeom>
        </p:spPr>
        <p:txBody>
          <a:bodyPr vert="horz" lIns="68576" tIns="34289" rIns="68576" bIns="34289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标题文字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itle 13"/>
          <p:cNvSpPr txBox="1"/>
          <p:nvPr/>
        </p:nvSpPr>
        <p:spPr>
          <a:xfrm>
            <a:off x="6388312" y="2420181"/>
            <a:ext cx="974834" cy="349927"/>
          </a:xfrm>
          <a:prstGeom prst="rect">
            <a:avLst/>
          </a:prstGeom>
        </p:spPr>
        <p:txBody>
          <a:bodyPr vert="horz" lIns="68576" tIns="34289" rIns="68576" bIns="34289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标题文字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itle 13"/>
          <p:cNvSpPr txBox="1"/>
          <p:nvPr/>
        </p:nvSpPr>
        <p:spPr>
          <a:xfrm>
            <a:off x="8195339" y="1621614"/>
            <a:ext cx="974834" cy="349927"/>
          </a:xfrm>
          <a:prstGeom prst="rect">
            <a:avLst/>
          </a:prstGeom>
        </p:spPr>
        <p:txBody>
          <a:bodyPr vert="horz" lIns="68576" tIns="34289" rIns="68576" bIns="34289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标题文字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文本框 58"/>
          <p:cNvSpPr txBox="1">
            <a:spLocks noChangeArrowheads="1"/>
          </p:cNvSpPr>
          <p:nvPr/>
        </p:nvSpPr>
        <p:spPr bwMode="auto">
          <a:xfrm>
            <a:off x="453814" y="2167995"/>
            <a:ext cx="1916342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53815" y="1851158"/>
            <a:ext cx="2157294" cy="3548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1" name="文本框 60"/>
          <p:cNvSpPr txBox="1">
            <a:spLocks noChangeArrowheads="1"/>
          </p:cNvSpPr>
          <p:nvPr/>
        </p:nvSpPr>
        <p:spPr bwMode="auto">
          <a:xfrm>
            <a:off x="4648910" y="4024326"/>
            <a:ext cx="1916342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648912" y="3707488"/>
            <a:ext cx="2157294" cy="3548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3" name="文本框 62"/>
          <p:cNvSpPr txBox="1">
            <a:spLocks noChangeArrowheads="1"/>
          </p:cNvSpPr>
          <p:nvPr/>
        </p:nvSpPr>
        <p:spPr bwMode="auto">
          <a:xfrm>
            <a:off x="3547697" y="2188971"/>
            <a:ext cx="1916342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3547698" y="1872133"/>
            <a:ext cx="2157294" cy="3548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5" name="文本框 64"/>
          <p:cNvSpPr txBox="1">
            <a:spLocks noChangeArrowheads="1"/>
          </p:cNvSpPr>
          <p:nvPr/>
        </p:nvSpPr>
        <p:spPr bwMode="auto">
          <a:xfrm>
            <a:off x="5425003" y="1454829"/>
            <a:ext cx="1916342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5425004" y="1137992"/>
            <a:ext cx="2157294" cy="3548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7" name="文本框 66"/>
          <p:cNvSpPr txBox="1">
            <a:spLocks noChangeArrowheads="1"/>
          </p:cNvSpPr>
          <p:nvPr/>
        </p:nvSpPr>
        <p:spPr bwMode="auto">
          <a:xfrm>
            <a:off x="6536704" y="3216769"/>
            <a:ext cx="1916342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6536705" y="2899932"/>
            <a:ext cx="2157294" cy="3548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9" name="任意多边形 48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1" name="文本框 50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176338" y="1148953"/>
            <a:ext cx="7081837" cy="1089884"/>
          </a:xfrm>
          <a:prstGeom prst="roundRect">
            <a:avLst>
              <a:gd name="adj" fmla="val 3142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圆角矩形 8"/>
          <p:cNvSpPr/>
          <p:nvPr/>
        </p:nvSpPr>
        <p:spPr>
          <a:xfrm>
            <a:off x="619234" y="1150988"/>
            <a:ext cx="470297" cy="470297"/>
          </a:xfrm>
          <a:prstGeom prst="roundRect">
            <a:avLst>
              <a:gd name="adj" fmla="val 10591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6" name="矩形 15"/>
          <p:cNvSpPr/>
          <p:nvPr/>
        </p:nvSpPr>
        <p:spPr>
          <a:xfrm>
            <a:off x="3099458" y="1422667"/>
            <a:ext cx="5158716" cy="542454"/>
          </a:xfrm>
          <a:prstGeom prst="rect">
            <a:avLst/>
          </a:prstGeom>
        </p:spPr>
        <p:txBody>
          <a:bodyPr wrap="square" lIns="91438" tIns="45719" rIns="91438" bIns="45719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294936" y="1265324"/>
            <a:ext cx="1685925" cy="857141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664266" y="1116239"/>
            <a:ext cx="3802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000" b="1" i="1" dirty="0">
                <a:solidFill>
                  <a:srgbClr val="95C53E"/>
                </a:solidFill>
              </a:rPr>
              <a:t>1</a:t>
            </a:r>
            <a:endParaRPr lang="zh-CN" altLang="en-US" sz="3000" b="1" i="1" dirty="0">
              <a:solidFill>
                <a:srgbClr val="95C53E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176338" y="2441130"/>
            <a:ext cx="7081837" cy="1089884"/>
          </a:xfrm>
          <a:prstGeom prst="roundRect">
            <a:avLst>
              <a:gd name="adj" fmla="val 3142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0" name="圆角矩形 19"/>
          <p:cNvSpPr/>
          <p:nvPr/>
        </p:nvSpPr>
        <p:spPr>
          <a:xfrm>
            <a:off x="619234" y="2443165"/>
            <a:ext cx="470297" cy="470297"/>
          </a:xfrm>
          <a:prstGeom prst="roundRect">
            <a:avLst>
              <a:gd name="adj" fmla="val 10591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1" name="矩形 20"/>
          <p:cNvSpPr/>
          <p:nvPr/>
        </p:nvSpPr>
        <p:spPr>
          <a:xfrm>
            <a:off x="3099458" y="2714844"/>
            <a:ext cx="5158716" cy="542454"/>
          </a:xfrm>
          <a:prstGeom prst="rect">
            <a:avLst/>
          </a:prstGeom>
        </p:spPr>
        <p:txBody>
          <a:bodyPr wrap="square" lIns="91438" tIns="45719" rIns="91438" bIns="45719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294936" y="2557501"/>
            <a:ext cx="1685925" cy="857141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664266" y="2408416"/>
            <a:ext cx="3802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000" b="1" i="1" dirty="0">
                <a:solidFill>
                  <a:srgbClr val="95C53E"/>
                </a:solidFill>
              </a:rPr>
              <a:t>2</a:t>
            </a:r>
            <a:endParaRPr lang="zh-CN" altLang="en-US" sz="3000" b="1" i="1" dirty="0">
              <a:solidFill>
                <a:srgbClr val="95C53E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1176338" y="3764627"/>
            <a:ext cx="7081837" cy="1089884"/>
          </a:xfrm>
          <a:prstGeom prst="roundRect">
            <a:avLst>
              <a:gd name="adj" fmla="val 3142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5" name="圆角矩形 24"/>
          <p:cNvSpPr/>
          <p:nvPr/>
        </p:nvSpPr>
        <p:spPr>
          <a:xfrm>
            <a:off x="619234" y="3766662"/>
            <a:ext cx="470297" cy="470297"/>
          </a:xfrm>
          <a:prstGeom prst="roundRect">
            <a:avLst>
              <a:gd name="adj" fmla="val 10591"/>
            </a:avLst>
          </a:prstGeom>
          <a:noFill/>
          <a:ln>
            <a:solidFill>
              <a:srgbClr val="0E8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6" name="矩形 25"/>
          <p:cNvSpPr/>
          <p:nvPr/>
        </p:nvSpPr>
        <p:spPr>
          <a:xfrm>
            <a:off x="3099458" y="4038341"/>
            <a:ext cx="5158716" cy="542454"/>
          </a:xfrm>
          <a:prstGeom prst="rect">
            <a:avLst/>
          </a:prstGeom>
        </p:spPr>
        <p:txBody>
          <a:bodyPr wrap="square" lIns="91438" tIns="45719" rIns="91438" bIns="45719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294936" y="3881063"/>
            <a:ext cx="1685925" cy="857141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664266" y="3731913"/>
            <a:ext cx="3802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000" b="1" i="1" dirty="0">
                <a:solidFill>
                  <a:srgbClr val="95C53E"/>
                </a:solidFill>
              </a:rPr>
              <a:t>3</a:t>
            </a:r>
            <a:endParaRPr lang="zh-CN" altLang="en-US" sz="3000" b="1" i="1" dirty="0">
              <a:solidFill>
                <a:srgbClr val="95C53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4542223" y="3684954"/>
            <a:ext cx="4601777" cy="664663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7" name="矩形 16"/>
          <p:cNvSpPr/>
          <p:nvPr/>
        </p:nvSpPr>
        <p:spPr>
          <a:xfrm>
            <a:off x="4542223" y="3000173"/>
            <a:ext cx="4601777" cy="683100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6" name="矩形 15"/>
          <p:cNvSpPr/>
          <p:nvPr/>
        </p:nvSpPr>
        <p:spPr>
          <a:xfrm>
            <a:off x="4542223" y="2314928"/>
            <a:ext cx="4601777" cy="683100"/>
          </a:xfrm>
          <a:prstGeom prst="rect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矩形 14"/>
          <p:cNvSpPr/>
          <p:nvPr/>
        </p:nvSpPr>
        <p:spPr>
          <a:xfrm>
            <a:off x="4542223" y="1648120"/>
            <a:ext cx="4601777" cy="664663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3625802" y="1649616"/>
            <a:ext cx="1795480" cy="663167"/>
          </a:xfrm>
          <a:custGeom>
            <a:avLst/>
            <a:gdLst>
              <a:gd name="connsiteX0" fmla="*/ 1620087 w 3338267"/>
              <a:gd name="connsiteY0" fmla="*/ 2113 h 1233000"/>
              <a:gd name="connsiteX1" fmla="*/ 3309410 w 3338267"/>
              <a:gd name="connsiteY1" fmla="*/ 1147343 h 1233000"/>
              <a:gd name="connsiteX2" fmla="*/ 3338267 w 3338267"/>
              <a:gd name="connsiteY2" fmla="*/ 1233000 h 1233000"/>
              <a:gd name="connsiteX3" fmla="*/ 0 w 3338267"/>
              <a:gd name="connsiteY3" fmla="*/ 1233000 h 1233000"/>
              <a:gd name="connsiteX4" fmla="*/ 20933 w 3338267"/>
              <a:gd name="connsiteY4" fmla="*/ 1142883 h 1233000"/>
              <a:gd name="connsiteX5" fmla="*/ 1229804 w 3338267"/>
              <a:gd name="connsiteY5" fmla="*/ 59840 h 1233000"/>
              <a:gd name="connsiteX6" fmla="*/ 1620087 w 3338267"/>
              <a:gd name="connsiteY6" fmla="*/ 2113 h 123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8267" h="1233000">
                <a:moveTo>
                  <a:pt x="1620087" y="2113"/>
                </a:moveTo>
                <a:cubicBezTo>
                  <a:pt x="2435631" y="-36784"/>
                  <a:pt x="3048126" y="465873"/>
                  <a:pt x="3309410" y="1147343"/>
                </a:cubicBezTo>
                <a:lnTo>
                  <a:pt x="3338267" y="1233000"/>
                </a:lnTo>
                <a:lnTo>
                  <a:pt x="0" y="1233000"/>
                </a:lnTo>
                <a:lnTo>
                  <a:pt x="20933" y="1142883"/>
                </a:lnTo>
                <a:cubicBezTo>
                  <a:pt x="182326" y="598551"/>
                  <a:pt x="683555" y="210454"/>
                  <a:pt x="1229804" y="59840"/>
                </a:cubicBezTo>
                <a:cubicBezTo>
                  <a:pt x="1364345" y="26899"/>
                  <a:pt x="1494619" y="8097"/>
                  <a:pt x="1620087" y="2113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任意多边形 6"/>
          <p:cNvSpPr/>
          <p:nvPr/>
        </p:nvSpPr>
        <p:spPr>
          <a:xfrm>
            <a:off x="3440639" y="3001020"/>
            <a:ext cx="1944319" cy="682253"/>
          </a:xfrm>
          <a:custGeom>
            <a:avLst/>
            <a:gdLst>
              <a:gd name="connsiteX0" fmla="*/ 62449 w 3614997"/>
              <a:gd name="connsiteY0" fmla="*/ 0 h 1268486"/>
              <a:gd name="connsiteX1" fmla="*/ 3614997 w 3614997"/>
              <a:gd name="connsiteY1" fmla="*/ 0 h 1268486"/>
              <a:gd name="connsiteX2" fmla="*/ 3611359 w 3614997"/>
              <a:gd name="connsiteY2" fmla="*/ 8959 h 1268486"/>
              <a:gd name="connsiteX3" fmla="*/ 3298821 w 3614997"/>
              <a:gd name="connsiteY3" fmla="*/ 473005 h 1268486"/>
              <a:gd name="connsiteX4" fmla="*/ 3136821 w 3614997"/>
              <a:gd name="connsiteY4" fmla="*/ 1205909 h 1268486"/>
              <a:gd name="connsiteX5" fmla="*/ 3163569 w 3614997"/>
              <a:gd name="connsiteY5" fmla="*/ 1268486 h 1268486"/>
              <a:gd name="connsiteX6" fmla="*/ 495090 w 3614997"/>
              <a:gd name="connsiteY6" fmla="*/ 1268486 h 1268486"/>
              <a:gd name="connsiteX7" fmla="*/ 493708 w 3614997"/>
              <a:gd name="connsiteY7" fmla="*/ 1265403 h 1268486"/>
              <a:gd name="connsiteX8" fmla="*/ 500851 w 3614997"/>
              <a:gd name="connsiteY8" fmla="*/ 965923 h 1268486"/>
              <a:gd name="connsiteX9" fmla="*/ 403220 w 3614997"/>
              <a:gd name="connsiteY9" fmla="*/ 680174 h 1268486"/>
              <a:gd name="connsiteX10" fmla="*/ 384170 w 3614997"/>
              <a:gd name="connsiteY10" fmla="*/ 377755 h 1268486"/>
              <a:gd name="connsiteX11" fmla="*/ 336545 w 3614997"/>
              <a:gd name="connsiteY11" fmla="*/ 292030 h 1268486"/>
              <a:gd name="connsiteX12" fmla="*/ 22220 w 3614997"/>
              <a:gd name="connsiteY12" fmla="*/ 53905 h 1268486"/>
              <a:gd name="connsiteX13" fmla="*/ 62449 w 3614997"/>
              <a:gd name="connsiteY13" fmla="*/ 0 h 126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14997" h="1268486">
                <a:moveTo>
                  <a:pt x="62449" y="0"/>
                </a:moveTo>
                <a:lnTo>
                  <a:pt x="3614997" y="0"/>
                </a:lnTo>
                <a:lnTo>
                  <a:pt x="3611359" y="8959"/>
                </a:lnTo>
                <a:cubicBezTo>
                  <a:pt x="3540913" y="164633"/>
                  <a:pt x="3440109" y="321399"/>
                  <a:pt x="3298821" y="473005"/>
                </a:cubicBezTo>
                <a:cubicBezTo>
                  <a:pt x="3129355" y="725815"/>
                  <a:pt x="3032815" y="910560"/>
                  <a:pt x="3136821" y="1205909"/>
                </a:cubicBezTo>
                <a:lnTo>
                  <a:pt x="3163569" y="1268486"/>
                </a:lnTo>
                <a:lnTo>
                  <a:pt x="495090" y="1268486"/>
                </a:lnTo>
                <a:lnTo>
                  <a:pt x="493708" y="1265403"/>
                </a:lnTo>
                <a:cubicBezTo>
                  <a:pt x="463942" y="1186338"/>
                  <a:pt x="450249" y="1091534"/>
                  <a:pt x="500851" y="965923"/>
                </a:cubicBezTo>
                <a:cubicBezTo>
                  <a:pt x="461163" y="894486"/>
                  <a:pt x="250027" y="882581"/>
                  <a:pt x="403220" y="680174"/>
                </a:cubicBezTo>
                <a:cubicBezTo>
                  <a:pt x="206370" y="457924"/>
                  <a:pt x="357183" y="419030"/>
                  <a:pt x="384170" y="377755"/>
                </a:cubicBezTo>
                <a:lnTo>
                  <a:pt x="336545" y="292030"/>
                </a:lnTo>
                <a:cubicBezTo>
                  <a:pt x="79370" y="286473"/>
                  <a:pt x="-56361" y="228530"/>
                  <a:pt x="22220" y="53905"/>
                </a:cubicBezTo>
                <a:lnTo>
                  <a:pt x="62449" y="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任意多边形 7"/>
          <p:cNvSpPr/>
          <p:nvPr/>
        </p:nvSpPr>
        <p:spPr>
          <a:xfrm>
            <a:off x="3475851" y="2315775"/>
            <a:ext cx="1989645" cy="682253"/>
          </a:xfrm>
          <a:custGeom>
            <a:avLst/>
            <a:gdLst>
              <a:gd name="connsiteX0" fmla="*/ 275709 w 3699271"/>
              <a:gd name="connsiteY0" fmla="*/ 0 h 1268486"/>
              <a:gd name="connsiteX1" fmla="*/ 3616957 w 3699271"/>
              <a:gd name="connsiteY1" fmla="*/ 0 h 1268486"/>
              <a:gd name="connsiteX2" fmla="*/ 3640330 w 3699271"/>
              <a:gd name="connsiteY2" fmla="*/ 69378 h 1268486"/>
              <a:gd name="connsiteX3" fmla="*/ 3600119 w 3699271"/>
              <a:gd name="connsiteY3" fmla="*/ 1155754 h 1268486"/>
              <a:gd name="connsiteX4" fmla="*/ 3554330 w 3699271"/>
              <a:gd name="connsiteY4" fmla="*/ 1268486 h 1268486"/>
              <a:gd name="connsiteX5" fmla="*/ 0 w 3699271"/>
              <a:gd name="connsiteY5" fmla="*/ 1268486 h 1268486"/>
              <a:gd name="connsiteX6" fmla="*/ 79580 w 3699271"/>
              <a:gd name="connsiteY6" fmla="*/ 1161851 h 1268486"/>
              <a:gd name="connsiteX7" fmla="*/ 316105 w 3699271"/>
              <a:gd name="connsiteY7" fmla="*/ 736128 h 1268486"/>
              <a:gd name="connsiteX8" fmla="*/ 262489 w 3699271"/>
              <a:gd name="connsiteY8" fmla="*/ 56913 h 1268486"/>
              <a:gd name="connsiteX9" fmla="*/ 275709 w 3699271"/>
              <a:gd name="connsiteY9" fmla="*/ 0 h 126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9271" h="1268486">
                <a:moveTo>
                  <a:pt x="275709" y="0"/>
                </a:moveTo>
                <a:lnTo>
                  <a:pt x="3616957" y="0"/>
                </a:lnTo>
                <a:lnTo>
                  <a:pt x="3640330" y="69378"/>
                </a:lnTo>
                <a:cubicBezTo>
                  <a:pt x="3697083" y="324767"/>
                  <a:pt x="3753836" y="730225"/>
                  <a:pt x="3600119" y="1155754"/>
                </a:cubicBezTo>
                <a:lnTo>
                  <a:pt x="3554330" y="1268486"/>
                </a:lnTo>
                <a:lnTo>
                  <a:pt x="0" y="1268486"/>
                </a:lnTo>
                <a:lnTo>
                  <a:pt x="79580" y="1161851"/>
                </a:lnTo>
                <a:cubicBezTo>
                  <a:pt x="183201" y="1013246"/>
                  <a:pt x="253002" y="881384"/>
                  <a:pt x="316105" y="736128"/>
                </a:cubicBezTo>
                <a:cubicBezTo>
                  <a:pt x="240302" y="492645"/>
                  <a:pt x="227155" y="264938"/>
                  <a:pt x="262489" y="56913"/>
                </a:cubicBezTo>
                <a:lnTo>
                  <a:pt x="275709" y="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任意多边形 8"/>
          <p:cNvSpPr/>
          <p:nvPr/>
        </p:nvSpPr>
        <p:spPr>
          <a:xfrm>
            <a:off x="3710771" y="3686265"/>
            <a:ext cx="1707777" cy="663352"/>
          </a:xfrm>
          <a:custGeom>
            <a:avLst/>
            <a:gdLst>
              <a:gd name="connsiteX0" fmla="*/ 0 w 3175205"/>
              <a:gd name="connsiteY0" fmla="*/ 0 h 1233344"/>
              <a:gd name="connsiteX1" fmla="*/ 2668480 w 3175205"/>
              <a:gd name="connsiteY1" fmla="*/ 0 h 1233344"/>
              <a:gd name="connsiteX2" fmla="*/ 2698955 w 3175205"/>
              <a:gd name="connsiteY2" fmla="*/ 71294 h 1233344"/>
              <a:gd name="connsiteX3" fmla="*/ 2987880 w 3175205"/>
              <a:gd name="connsiteY3" fmla="*/ 706294 h 1233344"/>
              <a:gd name="connsiteX4" fmla="*/ 3175205 w 3175205"/>
              <a:gd name="connsiteY4" fmla="*/ 1233344 h 1233344"/>
              <a:gd name="connsiteX5" fmla="*/ 574880 w 3175205"/>
              <a:gd name="connsiteY5" fmla="*/ 1233344 h 1233344"/>
              <a:gd name="connsiteX6" fmla="*/ 1022555 w 3175205"/>
              <a:gd name="connsiteY6" fmla="*/ 718994 h 1233344"/>
              <a:gd name="connsiteX7" fmla="*/ 860630 w 3175205"/>
              <a:gd name="connsiteY7" fmla="*/ 99869 h 1233344"/>
              <a:gd name="connsiteX8" fmla="*/ 31955 w 3175205"/>
              <a:gd name="connsiteY8" fmla="*/ 71294 h 1233344"/>
              <a:gd name="connsiteX9" fmla="*/ 0 w 3175205"/>
              <a:gd name="connsiteY9" fmla="*/ 0 h 123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5205" h="1233344">
                <a:moveTo>
                  <a:pt x="0" y="0"/>
                </a:moveTo>
                <a:lnTo>
                  <a:pt x="2668480" y="0"/>
                </a:lnTo>
                <a:lnTo>
                  <a:pt x="2698955" y="71294"/>
                </a:lnTo>
                <a:lnTo>
                  <a:pt x="2987880" y="706294"/>
                </a:lnTo>
                <a:lnTo>
                  <a:pt x="3175205" y="1233344"/>
                </a:lnTo>
                <a:lnTo>
                  <a:pt x="574880" y="1233344"/>
                </a:lnTo>
                <a:lnTo>
                  <a:pt x="1022555" y="718994"/>
                </a:lnTo>
                <a:cubicBezTo>
                  <a:pt x="1011443" y="584056"/>
                  <a:pt x="988424" y="322913"/>
                  <a:pt x="860630" y="99869"/>
                </a:cubicBezTo>
                <a:cubicBezTo>
                  <a:pt x="593930" y="116537"/>
                  <a:pt x="191498" y="323707"/>
                  <a:pt x="31955" y="71294"/>
                </a:cubicBezTo>
                <a:lnTo>
                  <a:pt x="0" y="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Freeform 341"/>
          <p:cNvSpPr>
            <a:spLocks noChangeAspect="1" noEditPoints="1"/>
          </p:cNvSpPr>
          <p:nvPr/>
        </p:nvSpPr>
        <p:spPr bwMode="auto">
          <a:xfrm>
            <a:off x="4288750" y="1874420"/>
            <a:ext cx="299607" cy="297000"/>
          </a:xfrm>
          <a:custGeom>
            <a:avLst/>
            <a:gdLst>
              <a:gd name="T0" fmla="*/ 54 w 115"/>
              <a:gd name="T1" fmla="*/ 60 h 114"/>
              <a:gd name="T2" fmla="*/ 115 w 115"/>
              <a:gd name="T3" fmla="*/ 60 h 114"/>
              <a:gd name="T4" fmla="*/ 115 w 115"/>
              <a:gd name="T5" fmla="*/ 114 h 114"/>
              <a:gd name="T6" fmla="*/ 54 w 115"/>
              <a:gd name="T7" fmla="*/ 104 h 114"/>
              <a:gd name="T8" fmla="*/ 54 w 115"/>
              <a:gd name="T9" fmla="*/ 60 h 114"/>
              <a:gd name="T10" fmla="*/ 0 w 115"/>
              <a:gd name="T11" fmla="*/ 60 h 114"/>
              <a:gd name="T12" fmla="*/ 47 w 115"/>
              <a:gd name="T13" fmla="*/ 60 h 114"/>
              <a:gd name="T14" fmla="*/ 47 w 115"/>
              <a:gd name="T15" fmla="*/ 103 h 114"/>
              <a:gd name="T16" fmla="*/ 0 w 115"/>
              <a:gd name="T17" fmla="*/ 97 h 114"/>
              <a:gd name="T18" fmla="*/ 0 w 115"/>
              <a:gd name="T19" fmla="*/ 60 h 114"/>
              <a:gd name="T20" fmla="*/ 47 w 115"/>
              <a:gd name="T21" fmla="*/ 9 h 114"/>
              <a:gd name="T22" fmla="*/ 47 w 115"/>
              <a:gd name="T23" fmla="*/ 53 h 114"/>
              <a:gd name="T24" fmla="*/ 0 w 115"/>
              <a:gd name="T25" fmla="*/ 53 h 114"/>
              <a:gd name="T26" fmla="*/ 0 w 115"/>
              <a:gd name="T27" fmla="*/ 15 h 114"/>
              <a:gd name="T28" fmla="*/ 47 w 115"/>
              <a:gd name="T29" fmla="*/ 9 h 114"/>
              <a:gd name="T30" fmla="*/ 115 w 115"/>
              <a:gd name="T31" fmla="*/ 0 h 114"/>
              <a:gd name="T32" fmla="*/ 115 w 115"/>
              <a:gd name="T33" fmla="*/ 53 h 114"/>
              <a:gd name="T34" fmla="*/ 54 w 115"/>
              <a:gd name="T35" fmla="*/ 53 h 114"/>
              <a:gd name="T36" fmla="*/ 54 w 115"/>
              <a:gd name="T37" fmla="*/ 8 h 114"/>
              <a:gd name="T38" fmla="*/ 115 w 115"/>
              <a:gd name="T3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5" h="114">
                <a:moveTo>
                  <a:pt x="54" y="60"/>
                </a:moveTo>
                <a:lnTo>
                  <a:pt x="115" y="60"/>
                </a:lnTo>
                <a:lnTo>
                  <a:pt x="115" y="114"/>
                </a:lnTo>
                <a:lnTo>
                  <a:pt x="54" y="104"/>
                </a:lnTo>
                <a:lnTo>
                  <a:pt x="54" y="60"/>
                </a:lnTo>
                <a:close/>
                <a:moveTo>
                  <a:pt x="0" y="60"/>
                </a:moveTo>
                <a:lnTo>
                  <a:pt x="47" y="60"/>
                </a:lnTo>
                <a:lnTo>
                  <a:pt x="47" y="103"/>
                </a:lnTo>
                <a:lnTo>
                  <a:pt x="0" y="97"/>
                </a:lnTo>
                <a:lnTo>
                  <a:pt x="0" y="60"/>
                </a:lnTo>
                <a:close/>
                <a:moveTo>
                  <a:pt x="47" y="9"/>
                </a:moveTo>
                <a:lnTo>
                  <a:pt x="47" y="53"/>
                </a:lnTo>
                <a:lnTo>
                  <a:pt x="0" y="53"/>
                </a:lnTo>
                <a:lnTo>
                  <a:pt x="0" y="15"/>
                </a:lnTo>
                <a:lnTo>
                  <a:pt x="47" y="9"/>
                </a:lnTo>
                <a:close/>
                <a:moveTo>
                  <a:pt x="115" y="0"/>
                </a:moveTo>
                <a:lnTo>
                  <a:pt x="115" y="53"/>
                </a:lnTo>
                <a:lnTo>
                  <a:pt x="54" y="53"/>
                </a:lnTo>
                <a:lnTo>
                  <a:pt x="54" y="8"/>
                </a:lnTo>
                <a:lnTo>
                  <a:pt x="11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 dirty="0"/>
          </a:p>
        </p:txBody>
      </p:sp>
      <p:sp>
        <p:nvSpPr>
          <p:cNvPr id="11" name="Freeform 343"/>
          <p:cNvSpPr>
            <a:spLocks noChangeAspect="1" noEditPoints="1"/>
          </p:cNvSpPr>
          <p:nvPr/>
        </p:nvSpPr>
        <p:spPr bwMode="auto">
          <a:xfrm>
            <a:off x="4288750" y="3218864"/>
            <a:ext cx="319003" cy="297000"/>
          </a:xfrm>
          <a:custGeom>
            <a:avLst/>
            <a:gdLst>
              <a:gd name="T0" fmla="*/ 109 w 116"/>
              <a:gd name="T1" fmla="*/ 93 h 108"/>
              <a:gd name="T2" fmla="*/ 112 w 116"/>
              <a:gd name="T3" fmla="*/ 101 h 108"/>
              <a:gd name="T4" fmla="*/ 112 w 116"/>
              <a:gd name="T5" fmla="*/ 108 h 108"/>
              <a:gd name="T6" fmla="*/ 109 w 116"/>
              <a:gd name="T7" fmla="*/ 105 h 108"/>
              <a:gd name="T8" fmla="*/ 101 w 116"/>
              <a:gd name="T9" fmla="*/ 101 h 108"/>
              <a:gd name="T10" fmla="*/ 100 w 116"/>
              <a:gd name="T11" fmla="*/ 95 h 108"/>
              <a:gd name="T12" fmla="*/ 105 w 116"/>
              <a:gd name="T13" fmla="*/ 92 h 108"/>
              <a:gd name="T14" fmla="*/ 20 w 116"/>
              <a:gd name="T15" fmla="*/ 95 h 108"/>
              <a:gd name="T16" fmla="*/ 20 w 116"/>
              <a:gd name="T17" fmla="*/ 99 h 108"/>
              <a:gd name="T18" fmla="*/ 9 w 116"/>
              <a:gd name="T19" fmla="*/ 104 h 108"/>
              <a:gd name="T20" fmla="*/ 11 w 116"/>
              <a:gd name="T21" fmla="*/ 92 h 108"/>
              <a:gd name="T22" fmla="*/ 99 w 116"/>
              <a:gd name="T23" fmla="*/ 76 h 108"/>
              <a:gd name="T24" fmla="*/ 104 w 116"/>
              <a:gd name="T25" fmla="*/ 85 h 108"/>
              <a:gd name="T26" fmla="*/ 99 w 116"/>
              <a:gd name="T27" fmla="*/ 91 h 108"/>
              <a:gd name="T28" fmla="*/ 95 w 116"/>
              <a:gd name="T29" fmla="*/ 89 h 108"/>
              <a:gd name="T30" fmla="*/ 91 w 116"/>
              <a:gd name="T31" fmla="*/ 80 h 108"/>
              <a:gd name="T32" fmla="*/ 97 w 116"/>
              <a:gd name="T33" fmla="*/ 76 h 108"/>
              <a:gd name="T34" fmla="*/ 114 w 116"/>
              <a:gd name="T35" fmla="*/ 47 h 108"/>
              <a:gd name="T36" fmla="*/ 114 w 116"/>
              <a:gd name="T37" fmla="*/ 67 h 108"/>
              <a:gd name="T38" fmla="*/ 100 w 116"/>
              <a:gd name="T39" fmla="*/ 66 h 108"/>
              <a:gd name="T40" fmla="*/ 97 w 116"/>
              <a:gd name="T41" fmla="*/ 61 h 108"/>
              <a:gd name="T42" fmla="*/ 89 w 116"/>
              <a:gd name="T43" fmla="*/ 47 h 108"/>
              <a:gd name="T44" fmla="*/ 71 w 116"/>
              <a:gd name="T45" fmla="*/ 55 h 108"/>
              <a:gd name="T46" fmla="*/ 45 w 116"/>
              <a:gd name="T47" fmla="*/ 67 h 108"/>
              <a:gd name="T48" fmla="*/ 30 w 116"/>
              <a:gd name="T49" fmla="*/ 47 h 108"/>
              <a:gd name="T50" fmla="*/ 2 w 116"/>
              <a:gd name="T51" fmla="*/ 67 h 108"/>
              <a:gd name="T52" fmla="*/ 2 w 116"/>
              <a:gd name="T53" fmla="*/ 47 h 108"/>
              <a:gd name="T54" fmla="*/ 50 w 116"/>
              <a:gd name="T55" fmla="*/ 28 h 108"/>
              <a:gd name="T56" fmla="*/ 58 w 116"/>
              <a:gd name="T57" fmla="*/ 36 h 108"/>
              <a:gd name="T58" fmla="*/ 25 w 116"/>
              <a:gd name="T59" fmla="*/ 91 h 108"/>
              <a:gd name="T60" fmla="*/ 15 w 116"/>
              <a:gd name="T61" fmla="*/ 88 h 108"/>
              <a:gd name="T62" fmla="*/ 24 w 116"/>
              <a:gd name="T63" fmla="*/ 67 h 108"/>
              <a:gd name="T64" fmla="*/ 47 w 116"/>
              <a:gd name="T65" fmla="*/ 28 h 108"/>
              <a:gd name="T66" fmla="*/ 63 w 116"/>
              <a:gd name="T67" fmla="*/ 10 h 108"/>
              <a:gd name="T68" fmla="*/ 78 w 116"/>
              <a:gd name="T69" fmla="*/ 34 h 108"/>
              <a:gd name="T70" fmla="*/ 88 w 116"/>
              <a:gd name="T71" fmla="*/ 54 h 108"/>
              <a:gd name="T72" fmla="*/ 89 w 116"/>
              <a:gd name="T73" fmla="*/ 57 h 108"/>
              <a:gd name="T74" fmla="*/ 91 w 116"/>
              <a:gd name="T75" fmla="*/ 59 h 108"/>
              <a:gd name="T76" fmla="*/ 95 w 116"/>
              <a:gd name="T77" fmla="*/ 66 h 108"/>
              <a:gd name="T78" fmla="*/ 96 w 116"/>
              <a:gd name="T79" fmla="*/ 70 h 108"/>
              <a:gd name="T80" fmla="*/ 92 w 116"/>
              <a:gd name="T81" fmla="*/ 74 h 108"/>
              <a:gd name="T82" fmla="*/ 85 w 116"/>
              <a:gd name="T83" fmla="*/ 75 h 108"/>
              <a:gd name="T84" fmla="*/ 74 w 116"/>
              <a:gd name="T85" fmla="*/ 50 h 108"/>
              <a:gd name="T86" fmla="*/ 63 w 116"/>
              <a:gd name="T87" fmla="*/ 27 h 108"/>
              <a:gd name="T88" fmla="*/ 54 w 116"/>
              <a:gd name="T89" fmla="*/ 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6" h="108">
                <a:moveTo>
                  <a:pt x="105" y="92"/>
                </a:moveTo>
                <a:lnTo>
                  <a:pt x="108" y="92"/>
                </a:lnTo>
                <a:lnTo>
                  <a:pt x="109" y="93"/>
                </a:lnTo>
                <a:lnTo>
                  <a:pt x="110" y="96"/>
                </a:lnTo>
                <a:lnTo>
                  <a:pt x="112" y="99"/>
                </a:lnTo>
                <a:lnTo>
                  <a:pt x="112" y="101"/>
                </a:lnTo>
                <a:lnTo>
                  <a:pt x="112" y="104"/>
                </a:lnTo>
                <a:lnTo>
                  <a:pt x="112" y="106"/>
                </a:lnTo>
                <a:lnTo>
                  <a:pt x="112" y="108"/>
                </a:lnTo>
                <a:lnTo>
                  <a:pt x="112" y="108"/>
                </a:lnTo>
                <a:lnTo>
                  <a:pt x="110" y="106"/>
                </a:lnTo>
                <a:lnTo>
                  <a:pt x="109" y="105"/>
                </a:lnTo>
                <a:lnTo>
                  <a:pt x="106" y="104"/>
                </a:lnTo>
                <a:lnTo>
                  <a:pt x="104" y="102"/>
                </a:lnTo>
                <a:lnTo>
                  <a:pt x="101" y="101"/>
                </a:lnTo>
                <a:lnTo>
                  <a:pt x="100" y="99"/>
                </a:lnTo>
                <a:lnTo>
                  <a:pt x="100" y="97"/>
                </a:lnTo>
                <a:lnTo>
                  <a:pt x="100" y="95"/>
                </a:lnTo>
                <a:lnTo>
                  <a:pt x="101" y="95"/>
                </a:lnTo>
                <a:lnTo>
                  <a:pt x="102" y="93"/>
                </a:lnTo>
                <a:lnTo>
                  <a:pt x="105" y="92"/>
                </a:lnTo>
                <a:close/>
                <a:moveTo>
                  <a:pt x="12" y="91"/>
                </a:moveTo>
                <a:lnTo>
                  <a:pt x="13" y="91"/>
                </a:lnTo>
                <a:lnTo>
                  <a:pt x="20" y="95"/>
                </a:lnTo>
                <a:lnTo>
                  <a:pt x="21" y="96"/>
                </a:lnTo>
                <a:lnTo>
                  <a:pt x="21" y="97"/>
                </a:lnTo>
                <a:lnTo>
                  <a:pt x="20" y="99"/>
                </a:lnTo>
                <a:lnTo>
                  <a:pt x="11" y="104"/>
                </a:lnTo>
                <a:lnTo>
                  <a:pt x="9" y="105"/>
                </a:lnTo>
                <a:lnTo>
                  <a:pt x="9" y="104"/>
                </a:lnTo>
                <a:lnTo>
                  <a:pt x="9" y="102"/>
                </a:lnTo>
                <a:lnTo>
                  <a:pt x="11" y="92"/>
                </a:lnTo>
                <a:lnTo>
                  <a:pt x="11" y="92"/>
                </a:lnTo>
                <a:lnTo>
                  <a:pt x="12" y="91"/>
                </a:lnTo>
                <a:close/>
                <a:moveTo>
                  <a:pt x="97" y="76"/>
                </a:moveTo>
                <a:lnTo>
                  <a:pt x="99" y="76"/>
                </a:lnTo>
                <a:lnTo>
                  <a:pt x="100" y="78"/>
                </a:lnTo>
                <a:lnTo>
                  <a:pt x="102" y="84"/>
                </a:lnTo>
                <a:lnTo>
                  <a:pt x="104" y="85"/>
                </a:lnTo>
                <a:lnTo>
                  <a:pt x="102" y="87"/>
                </a:lnTo>
                <a:lnTo>
                  <a:pt x="101" y="88"/>
                </a:lnTo>
                <a:lnTo>
                  <a:pt x="99" y="91"/>
                </a:lnTo>
                <a:lnTo>
                  <a:pt x="97" y="91"/>
                </a:lnTo>
                <a:lnTo>
                  <a:pt x="96" y="91"/>
                </a:lnTo>
                <a:lnTo>
                  <a:pt x="95" y="89"/>
                </a:lnTo>
                <a:lnTo>
                  <a:pt x="91" y="83"/>
                </a:lnTo>
                <a:lnTo>
                  <a:pt x="91" y="82"/>
                </a:lnTo>
                <a:lnTo>
                  <a:pt x="91" y="80"/>
                </a:lnTo>
                <a:lnTo>
                  <a:pt x="92" y="79"/>
                </a:lnTo>
                <a:lnTo>
                  <a:pt x="96" y="76"/>
                </a:lnTo>
                <a:lnTo>
                  <a:pt x="97" y="76"/>
                </a:lnTo>
                <a:close/>
                <a:moveTo>
                  <a:pt x="89" y="47"/>
                </a:moveTo>
                <a:lnTo>
                  <a:pt x="113" y="47"/>
                </a:lnTo>
                <a:lnTo>
                  <a:pt x="114" y="47"/>
                </a:lnTo>
                <a:lnTo>
                  <a:pt x="116" y="50"/>
                </a:lnTo>
                <a:lnTo>
                  <a:pt x="116" y="66"/>
                </a:lnTo>
                <a:lnTo>
                  <a:pt x="114" y="67"/>
                </a:lnTo>
                <a:lnTo>
                  <a:pt x="113" y="67"/>
                </a:lnTo>
                <a:lnTo>
                  <a:pt x="100" y="67"/>
                </a:lnTo>
                <a:lnTo>
                  <a:pt x="100" y="66"/>
                </a:lnTo>
                <a:lnTo>
                  <a:pt x="99" y="65"/>
                </a:lnTo>
                <a:lnTo>
                  <a:pt x="97" y="63"/>
                </a:lnTo>
                <a:lnTo>
                  <a:pt x="97" y="61"/>
                </a:lnTo>
                <a:lnTo>
                  <a:pt x="95" y="57"/>
                </a:lnTo>
                <a:lnTo>
                  <a:pt x="92" y="53"/>
                </a:lnTo>
                <a:lnTo>
                  <a:pt x="89" y="47"/>
                </a:lnTo>
                <a:close/>
                <a:moveTo>
                  <a:pt x="57" y="47"/>
                </a:moveTo>
                <a:lnTo>
                  <a:pt x="67" y="47"/>
                </a:lnTo>
                <a:lnTo>
                  <a:pt x="71" y="55"/>
                </a:lnTo>
                <a:lnTo>
                  <a:pt x="74" y="62"/>
                </a:lnTo>
                <a:lnTo>
                  <a:pt x="76" y="67"/>
                </a:lnTo>
                <a:lnTo>
                  <a:pt x="45" y="67"/>
                </a:lnTo>
                <a:lnTo>
                  <a:pt x="57" y="47"/>
                </a:lnTo>
                <a:close/>
                <a:moveTo>
                  <a:pt x="3" y="47"/>
                </a:moveTo>
                <a:lnTo>
                  <a:pt x="30" y="47"/>
                </a:lnTo>
                <a:lnTo>
                  <a:pt x="19" y="67"/>
                </a:lnTo>
                <a:lnTo>
                  <a:pt x="3" y="67"/>
                </a:lnTo>
                <a:lnTo>
                  <a:pt x="2" y="67"/>
                </a:lnTo>
                <a:lnTo>
                  <a:pt x="0" y="66"/>
                </a:lnTo>
                <a:lnTo>
                  <a:pt x="0" y="50"/>
                </a:lnTo>
                <a:lnTo>
                  <a:pt x="2" y="47"/>
                </a:lnTo>
                <a:lnTo>
                  <a:pt x="3" y="47"/>
                </a:lnTo>
                <a:close/>
                <a:moveTo>
                  <a:pt x="47" y="28"/>
                </a:moveTo>
                <a:lnTo>
                  <a:pt x="50" y="28"/>
                </a:lnTo>
                <a:lnTo>
                  <a:pt x="57" y="32"/>
                </a:lnTo>
                <a:lnTo>
                  <a:pt x="58" y="33"/>
                </a:lnTo>
                <a:lnTo>
                  <a:pt x="58" y="36"/>
                </a:lnTo>
                <a:lnTo>
                  <a:pt x="47" y="53"/>
                </a:lnTo>
                <a:lnTo>
                  <a:pt x="40" y="67"/>
                </a:lnTo>
                <a:lnTo>
                  <a:pt x="25" y="91"/>
                </a:lnTo>
                <a:lnTo>
                  <a:pt x="24" y="92"/>
                </a:lnTo>
                <a:lnTo>
                  <a:pt x="23" y="92"/>
                </a:lnTo>
                <a:lnTo>
                  <a:pt x="15" y="88"/>
                </a:lnTo>
                <a:lnTo>
                  <a:pt x="13" y="87"/>
                </a:lnTo>
                <a:lnTo>
                  <a:pt x="15" y="84"/>
                </a:lnTo>
                <a:lnTo>
                  <a:pt x="24" y="67"/>
                </a:lnTo>
                <a:lnTo>
                  <a:pt x="36" y="47"/>
                </a:lnTo>
                <a:lnTo>
                  <a:pt x="46" y="29"/>
                </a:lnTo>
                <a:lnTo>
                  <a:pt x="47" y="28"/>
                </a:lnTo>
                <a:close/>
                <a:moveTo>
                  <a:pt x="55" y="0"/>
                </a:moveTo>
                <a:lnTo>
                  <a:pt x="58" y="3"/>
                </a:lnTo>
                <a:lnTo>
                  <a:pt x="63" y="10"/>
                </a:lnTo>
                <a:lnTo>
                  <a:pt x="68" y="19"/>
                </a:lnTo>
                <a:lnTo>
                  <a:pt x="74" y="28"/>
                </a:lnTo>
                <a:lnTo>
                  <a:pt x="78" y="34"/>
                </a:lnTo>
                <a:lnTo>
                  <a:pt x="83" y="45"/>
                </a:lnTo>
                <a:lnTo>
                  <a:pt x="88" y="54"/>
                </a:lnTo>
                <a:lnTo>
                  <a:pt x="88" y="54"/>
                </a:lnTo>
                <a:lnTo>
                  <a:pt x="88" y="55"/>
                </a:lnTo>
                <a:lnTo>
                  <a:pt x="89" y="55"/>
                </a:lnTo>
                <a:lnTo>
                  <a:pt x="89" y="57"/>
                </a:lnTo>
                <a:lnTo>
                  <a:pt x="89" y="58"/>
                </a:lnTo>
                <a:lnTo>
                  <a:pt x="89" y="58"/>
                </a:lnTo>
                <a:lnTo>
                  <a:pt x="91" y="59"/>
                </a:lnTo>
                <a:lnTo>
                  <a:pt x="91" y="59"/>
                </a:lnTo>
                <a:lnTo>
                  <a:pt x="92" y="63"/>
                </a:lnTo>
                <a:lnTo>
                  <a:pt x="95" y="66"/>
                </a:lnTo>
                <a:lnTo>
                  <a:pt x="95" y="67"/>
                </a:lnTo>
                <a:lnTo>
                  <a:pt x="95" y="68"/>
                </a:lnTo>
                <a:lnTo>
                  <a:pt x="96" y="70"/>
                </a:lnTo>
                <a:lnTo>
                  <a:pt x="95" y="72"/>
                </a:lnTo>
                <a:lnTo>
                  <a:pt x="93" y="74"/>
                </a:lnTo>
                <a:lnTo>
                  <a:pt x="92" y="74"/>
                </a:lnTo>
                <a:lnTo>
                  <a:pt x="89" y="75"/>
                </a:lnTo>
                <a:lnTo>
                  <a:pt x="88" y="75"/>
                </a:lnTo>
                <a:lnTo>
                  <a:pt x="85" y="75"/>
                </a:lnTo>
                <a:lnTo>
                  <a:pt x="83" y="70"/>
                </a:lnTo>
                <a:lnTo>
                  <a:pt x="79" y="62"/>
                </a:lnTo>
                <a:lnTo>
                  <a:pt x="74" y="50"/>
                </a:lnTo>
                <a:lnTo>
                  <a:pt x="68" y="40"/>
                </a:lnTo>
                <a:lnTo>
                  <a:pt x="66" y="33"/>
                </a:lnTo>
                <a:lnTo>
                  <a:pt x="63" y="27"/>
                </a:lnTo>
                <a:lnTo>
                  <a:pt x="59" y="19"/>
                </a:lnTo>
                <a:lnTo>
                  <a:pt x="57" y="11"/>
                </a:lnTo>
                <a:lnTo>
                  <a:pt x="54" y="4"/>
                </a:lnTo>
                <a:lnTo>
                  <a:pt x="5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 dirty="0"/>
          </a:p>
        </p:txBody>
      </p:sp>
      <p:sp>
        <p:nvSpPr>
          <p:cNvPr id="12" name="Freeform 344"/>
          <p:cNvSpPr>
            <a:spLocks noChangeAspect="1" noEditPoints="1"/>
          </p:cNvSpPr>
          <p:nvPr/>
        </p:nvSpPr>
        <p:spPr bwMode="auto">
          <a:xfrm>
            <a:off x="4470674" y="2497571"/>
            <a:ext cx="253473" cy="297000"/>
          </a:xfrm>
          <a:custGeom>
            <a:avLst/>
            <a:gdLst>
              <a:gd name="T0" fmla="*/ 80 w 99"/>
              <a:gd name="T1" fmla="*/ 29 h 116"/>
              <a:gd name="T2" fmla="*/ 97 w 99"/>
              <a:gd name="T3" fmla="*/ 40 h 116"/>
              <a:gd name="T4" fmla="*/ 90 w 99"/>
              <a:gd name="T5" fmla="*/ 46 h 116"/>
              <a:gd name="T6" fmla="*/ 84 w 99"/>
              <a:gd name="T7" fmla="*/ 62 h 116"/>
              <a:gd name="T8" fmla="*/ 92 w 99"/>
              <a:gd name="T9" fmla="*/ 80 h 116"/>
              <a:gd name="T10" fmla="*/ 99 w 99"/>
              <a:gd name="T11" fmla="*/ 86 h 116"/>
              <a:gd name="T12" fmla="*/ 98 w 99"/>
              <a:gd name="T13" fmla="*/ 88 h 116"/>
              <a:gd name="T14" fmla="*/ 94 w 99"/>
              <a:gd name="T15" fmla="*/ 96 h 116"/>
              <a:gd name="T16" fmla="*/ 88 w 99"/>
              <a:gd name="T17" fmla="*/ 105 h 116"/>
              <a:gd name="T18" fmla="*/ 81 w 99"/>
              <a:gd name="T19" fmla="*/ 113 h 116"/>
              <a:gd name="T20" fmla="*/ 72 w 99"/>
              <a:gd name="T21" fmla="*/ 116 h 116"/>
              <a:gd name="T22" fmla="*/ 65 w 99"/>
              <a:gd name="T23" fmla="*/ 114 h 116"/>
              <a:gd name="T24" fmla="*/ 60 w 99"/>
              <a:gd name="T25" fmla="*/ 112 h 116"/>
              <a:gd name="T26" fmla="*/ 52 w 99"/>
              <a:gd name="T27" fmla="*/ 110 h 116"/>
              <a:gd name="T28" fmla="*/ 43 w 99"/>
              <a:gd name="T29" fmla="*/ 113 h 116"/>
              <a:gd name="T30" fmla="*/ 37 w 99"/>
              <a:gd name="T31" fmla="*/ 114 h 116"/>
              <a:gd name="T32" fmla="*/ 27 w 99"/>
              <a:gd name="T33" fmla="*/ 114 h 116"/>
              <a:gd name="T34" fmla="*/ 19 w 99"/>
              <a:gd name="T35" fmla="*/ 109 h 116"/>
              <a:gd name="T36" fmla="*/ 13 w 99"/>
              <a:gd name="T37" fmla="*/ 101 h 116"/>
              <a:gd name="T38" fmla="*/ 1 w 99"/>
              <a:gd name="T39" fmla="*/ 74 h 116"/>
              <a:gd name="T40" fmla="*/ 5 w 99"/>
              <a:gd name="T41" fmla="*/ 44 h 116"/>
              <a:gd name="T42" fmla="*/ 19 w 99"/>
              <a:gd name="T43" fmla="*/ 31 h 116"/>
              <a:gd name="T44" fmla="*/ 35 w 99"/>
              <a:gd name="T45" fmla="*/ 29 h 116"/>
              <a:gd name="T46" fmla="*/ 43 w 99"/>
              <a:gd name="T47" fmla="*/ 32 h 116"/>
              <a:gd name="T48" fmla="*/ 51 w 99"/>
              <a:gd name="T49" fmla="*/ 34 h 116"/>
              <a:gd name="T50" fmla="*/ 65 w 99"/>
              <a:gd name="T51" fmla="*/ 29 h 116"/>
              <a:gd name="T52" fmla="*/ 74 w 99"/>
              <a:gd name="T53" fmla="*/ 0 h 116"/>
              <a:gd name="T54" fmla="*/ 72 w 99"/>
              <a:gd name="T55" fmla="*/ 14 h 116"/>
              <a:gd name="T56" fmla="*/ 64 w 99"/>
              <a:gd name="T57" fmla="*/ 23 h 116"/>
              <a:gd name="T58" fmla="*/ 55 w 99"/>
              <a:gd name="T59" fmla="*/ 27 h 116"/>
              <a:gd name="T60" fmla="*/ 50 w 99"/>
              <a:gd name="T61" fmla="*/ 23 h 116"/>
              <a:gd name="T62" fmla="*/ 54 w 99"/>
              <a:gd name="T63" fmla="*/ 14 h 116"/>
              <a:gd name="T64" fmla="*/ 60 w 99"/>
              <a:gd name="T65" fmla="*/ 7 h 116"/>
              <a:gd name="T66" fmla="*/ 69 w 99"/>
              <a:gd name="T67" fmla="*/ 2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9" h="116">
                <a:moveTo>
                  <a:pt x="74" y="29"/>
                </a:moveTo>
                <a:lnTo>
                  <a:pt x="80" y="29"/>
                </a:lnTo>
                <a:lnTo>
                  <a:pt x="89" y="33"/>
                </a:lnTo>
                <a:lnTo>
                  <a:pt x="97" y="40"/>
                </a:lnTo>
                <a:lnTo>
                  <a:pt x="94" y="41"/>
                </a:lnTo>
                <a:lnTo>
                  <a:pt x="90" y="46"/>
                </a:lnTo>
                <a:lnTo>
                  <a:pt x="85" y="53"/>
                </a:lnTo>
                <a:lnTo>
                  <a:pt x="84" y="62"/>
                </a:lnTo>
                <a:lnTo>
                  <a:pt x="86" y="72"/>
                </a:lnTo>
                <a:lnTo>
                  <a:pt x="92" y="80"/>
                </a:lnTo>
                <a:lnTo>
                  <a:pt x="97" y="84"/>
                </a:lnTo>
                <a:lnTo>
                  <a:pt x="99" y="86"/>
                </a:lnTo>
                <a:lnTo>
                  <a:pt x="99" y="86"/>
                </a:lnTo>
                <a:lnTo>
                  <a:pt x="98" y="88"/>
                </a:lnTo>
                <a:lnTo>
                  <a:pt x="97" y="92"/>
                </a:lnTo>
                <a:lnTo>
                  <a:pt x="94" y="96"/>
                </a:lnTo>
                <a:lnTo>
                  <a:pt x="92" y="101"/>
                </a:lnTo>
                <a:lnTo>
                  <a:pt x="88" y="105"/>
                </a:lnTo>
                <a:lnTo>
                  <a:pt x="85" y="109"/>
                </a:lnTo>
                <a:lnTo>
                  <a:pt x="81" y="113"/>
                </a:lnTo>
                <a:lnTo>
                  <a:pt x="77" y="114"/>
                </a:lnTo>
                <a:lnTo>
                  <a:pt x="72" y="116"/>
                </a:lnTo>
                <a:lnTo>
                  <a:pt x="69" y="116"/>
                </a:lnTo>
                <a:lnTo>
                  <a:pt x="65" y="114"/>
                </a:lnTo>
                <a:lnTo>
                  <a:pt x="63" y="113"/>
                </a:lnTo>
                <a:lnTo>
                  <a:pt x="60" y="112"/>
                </a:lnTo>
                <a:lnTo>
                  <a:pt x="56" y="112"/>
                </a:lnTo>
                <a:lnTo>
                  <a:pt x="52" y="110"/>
                </a:lnTo>
                <a:lnTo>
                  <a:pt x="47" y="112"/>
                </a:lnTo>
                <a:lnTo>
                  <a:pt x="43" y="113"/>
                </a:lnTo>
                <a:lnTo>
                  <a:pt x="39" y="114"/>
                </a:lnTo>
                <a:lnTo>
                  <a:pt x="37" y="114"/>
                </a:lnTo>
                <a:lnTo>
                  <a:pt x="33" y="116"/>
                </a:lnTo>
                <a:lnTo>
                  <a:pt x="27" y="114"/>
                </a:lnTo>
                <a:lnTo>
                  <a:pt x="23" y="113"/>
                </a:lnTo>
                <a:lnTo>
                  <a:pt x="19" y="109"/>
                </a:lnTo>
                <a:lnTo>
                  <a:pt x="16" y="105"/>
                </a:lnTo>
                <a:lnTo>
                  <a:pt x="13" y="101"/>
                </a:lnTo>
                <a:lnTo>
                  <a:pt x="5" y="88"/>
                </a:lnTo>
                <a:lnTo>
                  <a:pt x="1" y="74"/>
                </a:lnTo>
                <a:lnTo>
                  <a:pt x="0" y="58"/>
                </a:lnTo>
                <a:lnTo>
                  <a:pt x="5" y="44"/>
                </a:lnTo>
                <a:lnTo>
                  <a:pt x="12" y="36"/>
                </a:lnTo>
                <a:lnTo>
                  <a:pt x="19" y="31"/>
                </a:lnTo>
                <a:lnTo>
                  <a:pt x="30" y="29"/>
                </a:lnTo>
                <a:lnTo>
                  <a:pt x="35" y="29"/>
                </a:lnTo>
                <a:lnTo>
                  <a:pt x="39" y="31"/>
                </a:lnTo>
                <a:lnTo>
                  <a:pt x="43" y="32"/>
                </a:lnTo>
                <a:lnTo>
                  <a:pt x="47" y="33"/>
                </a:lnTo>
                <a:lnTo>
                  <a:pt x="51" y="34"/>
                </a:lnTo>
                <a:lnTo>
                  <a:pt x="56" y="32"/>
                </a:lnTo>
                <a:lnTo>
                  <a:pt x="65" y="29"/>
                </a:lnTo>
                <a:lnTo>
                  <a:pt x="74" y="29"/>
                </a:lnTo>
                <a:close/>
                <a:moveTo>
                  <a:pt x="74" y="0"/>
                </a:moveTo>
                <a:lnTo>
                  <a:pt x="73" y="8"/>
                </a:lnTo>
                <a:lnTo>
                  <a:pt x="72" y="14"/>
                </a:lnTo>
                <a:lnTo>
                  <a:pt x="68" y="19"/>
                </a:lnTo>
                <a:lnTo>
                  <a:pt x="64" y="23"/>
                </a:lnTo>
                <a:lnTo>
                  <a:pt x="60" y="25"/>
                </a:lnTo>
                <a:lnTo>
                  <a:pt x="55" y="27"/>
                </a:lnTo>
                <a:lnTo>
                  <a:pt x="50" y="28"/>
                </a:lnTo>
                <a:lnTo>
                  <a:pt x="50" y="23"/>
                </a:lnTo>
                <a:lnTo>
                  <a:pt x="51" y="17"/>
                </a:lnTo>
                <a:lnTo>
                  <a:pt x="54" y="14"/>
                </a:lnTo>
                <a:lnTo>
                  <a:pt x="56" y="10"/>
                </a:lnTo>
                <a:lnTo>
                  <a:pt x="60" y="7"/>
                </a:lnTo>
                <a:lnTo>
                  <a:pt x="64" y="3"/>
                </a:lnTo>
                <a:lnTo>
                  <a:pt x="69" y="2"/>
                </a:lnTo>
                <a:lnTo>
                  <a:pt x="7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 dirty="0"/>
          </a:p>
        </p:txBody>
      </p:sp>
      <p:sp>
        <p:nvSpPr>
          <p:cNvPr id="13" name="Freeform 345"/>
          <p:cNvSpPr>
            <a:spLocks noChangeAspect="1" noEditPoints="1"/>
          </p:cNvSpPr>
          <p:nvPr/>
        </p:nvSpPr>
        <p:spPr bwMode="auto">
          <a:xfrm>
            <a:off x="4542223" y="3840489"/>
            <a:ext cx="244893" cy="297000"/>
          </a:xfrm>
          <a:custGeom>
            <a:avLst/>
            <a:gdLst>
              <a:gd name="T0" fmla="*/ 91 w 94"/>
              <a:gd name="T1" fmla="*/ 36 h 114"/>
              <a:gd name="T2" fmla="*/ 94 w 94"/>
              <a:gd name="T3" fmla="*/ 42 h 114"/>
              <a:gd name="T4" fmla="*/ 94 w 94"/>
              <a:gd name="T5" fmla="*/ 74 h 114"/>
              <a:gd name="T6" fmla="*/ 88 w 94"/>
              <a:gd name="T7" fmla="*/ 77 h 114"/>
              <a:gd name="T8" fmla="*/ 82 w 94"/>
              <a:gd name="T9" fmla="*/ 74 h 114"/>
              <a:gd name="T10" fmla="*/ 81 w 94"/>
              <a:gd name="T11" fmla="*/ 42 h 114"/>
              <a:gd name="T12" fmla="*/ 85 w 94"/>
              <a:gd name="T13" fmla="*/ 36 h 114"/>
              <a:gd name="T14" fmla="*/ 17 w 94"/>
              <a:gd name="T15" fmla="*/ 35 h 114"/>
              <a:gd name="T16" fmla="*/ 77 w 94"/>
              <a:gd name="T17" fmla="*/ 84 h 114"/>
              <a:gd name="T18" fmla="*/ 74 w 94"/>
              <a:gd name="T19" fmla="*/ 90 h 114"/>
              <a:gd name="T20" fmla="*/ 65 w 94"/>
              <a:gd name="T21" fmla="*/ 91 h 114"/>
              <a:gd name="T22" fmla="*/ 65 w 94"/>
              <a:gd name="T23" fmla="*/ 107 h 114"/>
              <a:gd name="T24" fmla="*/ 63 w 94"/>
              <a:gd name="T25" fmla="*/ 112 h 114"/>
              <a:gd name="T26" fmla="*/ 56 w 94"/>
              <a:gd name="T27" fmla="*/ 112 h 114"/>
              <a:gd name="T28" fmla="*/ 52 w 94"/>
              <a:gd name="T29" fmla="*/ 107 h 114"/>
              <a:gd name="T30" fmla="*/ 53 w 94"/>
              <a:gd name="T31" fmla="*/ 91 h 114"/>
              <a:gd name="T32" fmla="*/ 42 w 94"/>
              <a:gd name="T33" fmla="*/ 93 h 114"/>
              <a:gd name="T34" fmla="*/ 40 w 94"/>
              <a:gd name="T35" fmla="*/ 110 h 114"/>
              <a:gd name="T36" fmla="*/ 35 w 94"/>
              <a:gd name="T37" fmla="*/ 114 h 114"/>
              <a:gd name="T38" fmla="*/ 29 w 94"/>
              <a:gd name="T39" fmla="*/ 110 h 114"/>
              <a:gd name="T40" fmla="*/ 29 w 94"/>
              <a:gd name="T41" fmla="*/ 93 h 114"/>
              <a:gd name="T42" fmla="*/ 23 w 94"/>
              <a:gd name="T43" fmla="*/ 91 h 114"/>
              <a:gd name="T44" fmla="*/ 18 w 94"/>
              <a:gd name="T45" fmla="*/ 87 h 114"/>
              <a:gd name="T46" fmla="*/ 17 w 94"/>
              <a:gd name="T47" fmla="*/ 35 h 114"/>
              <a:gd name="T48" fmla="*/ 9 w 94"/>
              <a:gd name="T49" fmla="*/ 36 h 114"/>
              <a:gd name="T50" fmla="*/ 13 w 94"/>
              <a:gd name="T51" fmla="*/ 42 h 114"/>
              <a:gd name="T52" fmla="*/ 12 w 94"/>
              <a:gd name="T53" fmla="*/ 74 h 114"/>
              <a:gd name="T54" fmla="*/ 6 w 94"/>
              <a:gd name="T55" fmla="*/ 77 h 114"/>
              <a:gd name="T56" fmla="*/ 1 w 94"/>
              <a:gd name="T57" fmla="*/ 74 h 114"/>
              <a:gd name="T58" fmla="*/ 0 w 94"/>
              <a:gd name="T59" fmla="*/ 42 h 114"/>
              <a:gd name="T60" fmla="*/ 2 w 94"/>
              <a:gd name="T61" fmla="*/ 36 h 114"/>
              <a:gd name="T62" fmla="*/ 60 w 94"/>
              <a:gd name="T63" fmla="*/ 15 h 114"/>
              <a:gd name="T64" fmla="*/ 57 w 94"/>
              <a:gd name="T65" fmla="*/ 17 h 114"/>
              <a:gd name="T66" fmla="*/ 57 w 94"/>
              <a:gd name="T67" fmla="*/ 21 h 114"/>
              <a:gd name="T68" fmla="*/ 60 w 94"/>
              <a:gd name="T69" fmla="*/ 22 h 114"/>
              <a:gd name="T70" fmla="*/ 63 w 94"/>
              <a:gd name="T71" fmla="*/ 21 h 114"/>
              <a:gd name="T72" fmla="*/ 63 w 94"/>
              <a:gd name="T73" fmla="*/ 17 h 114"/>
              <a:gd name="T74" fmla="*/ 60 w 94"/>
              <a:gd name="T75" fmla="*/ 15 h 114"/>
              <a:gd name="T76" fmla="*/ 33 w 94"/>
              <a:gd name="T77" fmla="*/ 15 h 114"/>
              <a:gd name="T78" fmla="*/ 31 w 94"/>
              <a:gd name="T79" fmla="*/ 18 h 114"/>
              <a:gd name="T80" fmla="*/ 33 w 94"/>
              <a:gd name="T81" fmla="*/ 22 h 114"/>
              <a:gd name="T82" fmla="*/ 35 w 94"/>
              <a:gd name="T83" fmla="*/ 22 h 114"/>
              <a:gd name="T84" fmla="*/ 38 w 94"/>
              <a:gd name="T85" fmla="*/ 18 h 114"/>
              <a:gd name="T86" fmla="*/ 35 w 94"/>
              <a:gd name="T87" fmla="*/ 15 h 114"/>
              <a:gd name="T88" fmla="*/ 29 w 94"/>
              <a:gd name="T89" fmla="*/ 0 h 114"/>
              <a:gd name="T90" fmla="*/ 31 w 94"/>
              <a:gd name="T91" fmla="*/ 4 h 114"/>
              <a:gd name="T92" fmla="*/ 34 w 94"/>
              <a:gd name="T93" fmla="*/ 8 h 114"/>
              <a:gd name="T94" fmla="*/ 47 w 94"/>
              <a:gd name="T95" fmla="*/ 5 h 114"/>
              <a:gd name="T96" fmla="*/ 60 w 94"/>
              <a:gd name="T97" fmla="*/ 8 h 114"/>
              <a:gd name="T98" fmla="*/ 63 w 94"/>
              <a:gd name="T99" fmla="*/ 4 h 114"/>
              <a:gd name="T100" fmla="*/ 65 w 94"/>
              <a:gd name="T101" fmla="*/ 0 h 114"/>
              <a:gd name="T102" fmla="*/ 67 w 94"/>
              <a:gd name="T103" fmla="*/ 0 h 114"/>
              <a:gd name="T104" fmla="*/ 64 w 94"/>
              <a:gd name="T105" fmla="*/ 5 h 114"/>
              <a:gd name="T106" fmla="*/ 61 w 94"/>
              <a:gd name="T107" fmla="*/ 9 h 114"/>
              <a:gd name="T108" fmla="*/ 76 w 94"/>
              <a:gd name="T109" fmla="*/ 22 h 114"/>
              <a:gd name="T110" fmla="*/ 17 w 94"/>
              <a:gd name="T111" fmla="*/ 31 h 114"/>
              <a:gd name="T112" fmla="*/ 25 w 94"/>
              <a:gd name="T113" fmla="*/ 14 h 114"/>
              <a:gd name="T114" fmla="*/ 31 w 94"/>
              <a:gd name="T115" fmla="*/ 6 h 114"/>
              <a:gd name="T116" fmla="*/ 27 w 94"/>
              <a:gd name="T117" fmla="*/ 1 h 114"/>
              <a:gd name="T118" fmla="*/ 27 w 94"/>
              <a:gd name="T11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4" h="114">
                <a:moveTo>
                  <a:pt x="88" y="35"/>
                </a:moveTo>
                <a:lnTo>
                  <a:pt x="91" y="36"/>
                </a:lnTo>
                <a:lnTo>
                  <a:pt x="94" y="39"/>
                </a:lnTo>
                <a:lnTo>
                  <a:pt x="94" y="42"/>
                </a:lnTo>
                <a:lnTo>
                  <a:pt x="94" y="70"/>
                </a:lnTo>
                <a:lnTo>
                  <a:pt x="94" y="74"/>
                </a:lnTo>
                <a:lnTo>
                  <a:pt x="91" y="76"/>
                </a:lnTo>
                <a:lnTo>
                  <a:pt x="88" y="77"/>
                </a:lnTo>
                <a:lnTo>
                  <a:pt x="85" y="76"/>
                </a:lnTo>
                <a:lnTo>
                  <a:pt x="82" y="74"/>
                </a:lnTo>
                <a:lnTo>
                  <a:pt x="81" y="70"/>
                </a:lnTo>
                <a:lnTo>
                  <a:pt x="81" y="42"/>
                </a:lnTo>
                <a:lnTo>
                  <a:pt x="82" y="39"/>
                </a:lnTo>
                <a:lnTo>
                  <a:pt x="85" y="36"/>
                </a:lnTo>
                <a:lnTo>
                  <a:pt x="88" y="35"/>
                </a:lnTo>
                <a:close/>
                <a:moveTo>
                  <a:pt x="17" y="35"/>
                </a:moveTo>
                <a:lnTo>
                  <a:pt x="77" y="35"/>
                </a:lnTo>
                <a:lnTo>
                  <a:pt x="77" y="84"/>
                </a:lnTo>
                <a:lnTo>
                  <a:pt x="76" y="87"/>
                </a:lnTo>
                <a:lnTo>
                  <a:pt x="74" y="90"/>
                </a:lnTo>
                <a:lnTo>
                  <a:pt x="70" y="91"/>
                </a:lnTo>
                <a:lnTo>
                  <a:pt x="65" y="91"/>
                </a:lnTo>
                <a:lnTo>
                  <a:pt x="65" y="93"/>
                </a:lnTo>
                <a:lnTo>
                  <a:pt x="65" y="107"/>
                </a:lnTo>
                <a:lnTo>
                  <a:pt x="65" y="110"/>
                </a:lnTo>
                <a:lnTo>
                  <a:pt x="63" y="112"/>
                </a:lnTo>
                <a:lnTo>
                  <a:pt x="59" y="114"/>
                </a:lnTo>
                <a:lnTo>
                  <a:pt x="56" y="112"/>
                </a:lnTo>
                <a:lnTo>
                  <a:pt x="53" y="110"/>
                </a:lnTo>
                <a:lnTo>
                  <a:pt x="52" y="107"/>
                </a:lnTo>
                <a:lnTo>
                  <a:pt x="52" y="93"/>
                </a:lnTo>
                <a:lnTo>
                  <a:pt x="53" y="91"/>
                </a:lnTo>
                <a:lnTo>
                  <a:pt x="40" y="91"/>
                </a:lnTo>
                <a:lnTo>
                  <a:pt x="42" y="93"/>
                </a:lnTo>
                <a:lnTo>
                  <a:pt x="42" y="107"/>
                </a:lnTo>
                <a:lnTo>
                  <a:pt x="40" y="110"/>
                </a:lnTo>
                <a:lnTo>
                  <a:pt x="38" y="112"/>
                </a:lnTo>
                <a:lnTo>
                  <a:pt x="35" y="114"/>
                </a:lnTo>
                <a:lnTo>
                  <a:pt x="31" y="112"/>
                </a:lnTo>
                <a:lnTo>
                  <a:pt x="29" y="110"/>
                </a:lnTo>
                <a:lnTo>
                  <a:pt x="29" y="107"/>
                </a:lnTo>
                <a:lnTo>
                  <a:pt x="29" y="93"/>
                </a:lnTo>
                <a:lnTo>
                  <a:pt x="29" y="91"/>
                </a:lnTo>
                <a:lnTo>
                  <a:pt x="23" y="91"/>
                </a:lnTo>
                <a:lnTo>
                  <a:pt x="21" y="90"/>
                </a:lnTo>
                <a:lnTo>
                  <a:pt x="18" y="87"/>
                </a:lnTo>
                <a:lnTo>
                  <a:pt x="17" y="84"/>
                </a:lnTo>
                <a:lnTo>
                  <a:pt x="17" y="35"/>
                </a:lnTo>
                <a:close/>
                <a:moveTo>
                  <a:pt x="6" y="35"/>
                </a:moveTo>
                <a:lnTo>
                  <a:pt x="9" y="36"/>
                </a:lnTo>
                <a:lnTo>
                  <a:pt x="12" y="39"/>
                </a:lnTo>
                <a:lnTo>
                  <a:pt x="13" y="42"/>
                </a:lnTo>
                <a:lnTo>
                  <a:pt x="13" y="70"/>
                </a:lnTo>
                <a:lnTo>
                  <a:pt x="12" y="74"/>
                </a:lnTo>
                <a:lnTo>
                  <a:pt x="9" y="76"/>
                </a:lnTo>
                <a:lnTo>
                  <a:pt x="6" y="77"/>
                </a:lnTo>
                <a:lnTo>
                  <a:pt x="2" y="76"/>
                </a:lnTo>
                <a:lnTo>
                  <a:pt x="1" y="74"/>
                </a:lnTo>
                <a:lnTo>
                  <a:pt x="0" y="70"/>
                </a:lnTo>
                <a:lnTo>
                  <a:pt x="0" y="42"/>
                </a:lnTo>
                <a:lnTo>
                  <a:pt x="1" y="39"/>
                </a:lnTo>
                <a:lnTo>
                  <a:pt x="2" y="36"/>
                </a:lnTo>
                <a:lnTo>
                  <a:pt x="6" y="35"/>
                </a:lnTo>
                <a:close/>
                <a:moveTo>
                  <a:pt x="60" y="15"/>
                </a:moveTo>
                <a:lnTo>
                  <a:pt x="59" y="15"/>
                </a:lnTo>
                <a:lnTo>
                  <a:pt x="57" y="17"/>
                </a:lnTo>
                <a:lnTo>
                  <a:pt x="56" y="18"/>
                </a:lnTo>
                <a:lnTo>
                  <a:pt x="57" y="21"/>
                </a:lnTo>
                <a:lnTo>
                  <a:pt x="59" y="22"/>
                </a:lnTo>
                <a:lnTo>
                  <a:pt x="60" y="22"/>
                </a:lnTo>
                <a:lnTo>
                  <a:pt x="61" y="22"/>
                </a:lnTo>
                <a:lnTo>
                  <a:pt x="63" y="21"/>
                </a:lnTo>
                <a:lnTo>
                  <a:pt x="63" y="18"/>
                </a:lnTo>
                <a:lnTo>
                  <a:pt x="63" y="17"/>
                </a:lnTo>
                <a:lnTo>
                  <a:pt x="61" y="15"/>
                </a:lnTo>
                <a:lnTo>
                  <a:pt x="60" y="15"/>
                </a:lnTo>
                <a:close/>
                <a:moveTo>
                  <a:pt x="34" y="15"/>
                </a:moveTo>
                <a:lnTo>
                  <a:pt x="33" y="15"/>
                </a:lnTo>
                <a:lnTo>
                  <a:pt x="31" y="17"/>
                </a:lnTo>
                <a:lnTo>
                  <a:pt x="31" y="18"/>
                </a:lnTo>
                <a:lnTo>
                  <a:pt x="31" y="21"/>
                </a:lnTo>
                <a:lnTo>
                  <a:pt x="33" y="22"/>
                </a:lnTo>
                <a:lnTo>
                  <a:pt x="34" y="22"/>
                </a:lnTo>
                <a:lnTo>
                  <a:pt x="35" y="22"/>
                </a:lnTo>
                <a:lnTo>
                  <a:pt x="36" y="21"/>
                </a:lnTo>
                <a:lnTo>
                  <a:pt x="38" y="18"/>
                </a:lnTo>
                <a:lnTo>
                  <a:pt x="36" y="17"/>
                </a:lnTo>
                <a:lnTo>
                  <a:pt x="35" y="15"/>
                </a:lnTo>
                <a:lnTo>
                  <a:pt x="34" y="15"/>
                </a:lnTo>
                <a:close/>
                <a:moveTo>
                  <a:pt x="29" y="0"/>
                </a:moveTo>
                <a:lnTo>
                  <a:pt x="29" y="0"/>
                </a:lnTo>
                <a:lnTo>
                  <a:pt x="31" y="4"/>
                </a:lnTo>
                <a:lnTo>
                  <a:pt x="33" y="6"/>
                </a:lnTo>
                <a:lnTo>
                  <a:pt x="34" y="8"/>
                </a:lnTo>
                <a:lnTo>
                  <a:pt x="40" y="6"/>
                </a:lnTo>
                <a:lnTo>
                  <a:pt x="47" y="5"/>
                </a:lnTo>
                <a:lnTo>
                  <a:pt x="53" y="6"/>
                </a:lnTo>
                <a:lnTo>
                  <a:pt x="60" y="8"/>
                </a:lnTo>
                <a:lnTo>
                  <a:pt x="61" y="6"/>
                </a:lnTo>
                <a:lnTo>
                  <a:pt x="63" y="4"/>
                </a:lnTo>
                <a:lnTo>
                  <a:pt x="65" y="0"/>
                </a:lnTo>
                <a:lnTo>
                  <a:pt x="65" y="0"/>
                </a:lnTo>
                <a:lnTo>
                  <a:pt x="67" y="0"/>
                </a:lnTo>
                <a:lnTo>
                  <a:pt x="67" y="0"/>
                </a:lnTo>
                <a:lnTo>
                  <a:pt x="67" y="1"/>
                </a:lnTo>
                <a:lnTo>
                  <a:pt x="64" y="5"/>
                </a:lnTo>
                <a:lnTo>
                  <a:pt x="63" y="6"/>
                </a:lnTo>
                <a:lnTo>
                  <a:pt x="61" y="9"/>
                </a:lnTo>
                <a:lnTo>
                  <a:pt x="70" y="14"/>
                </a:lnTo>
                <a:lnTo>
                  <a:pt x="76" y="22"/>
                </a:lnTo>
                <a:lnTo>
                  <a:pt x="77" y="31"/>
                </a:lnTo>
                <a:lnTo>
                  <a:pt x="17" y="31"/>
                </a:lnTo>
                <a:lnTo>
                  <a:pt x="19" y="22"/>
                </a:lnTo>
                <a:lnTo>
                  <a:pt x="25" y="14"/>
                </a:lnTo>
                <a:lnTo>
                  <a:pt x="33" y="9"/>
                </a:lnTo>
                <a:lnTo>
                  <a:pt x="31" y="6"/>
                </a:lnTo>
                <a:lnTo>
                  <a:pt x="30" y="5"/>
                </a:lnTo>
                <a:lnTo>
                  <a:pt x="27" y="1"/>
                </a:lnTo>
                <a:lnTo>
                  <a:pt x="27" y="0"/>
                </a:lnTo>
                <a:lnTo>
                  <a:pt x="27" y="0"/>
                </a:lnTo>
                <a:lnTo>
                  <a:pt x="2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 dirty="0"/>
          </a:p>
        </p:txBody>
      </p:sp>
      <p:sp>
        <p:nvSpPr>
          <p:cNvPr id="20" name="TextBox 17"/>
          <p:cNvSpPr txBox="1"/>
          <p:nvPr/>
        </p:nvSpPr>
        <p:spPr>
          <a:xfrm>
            <a:off x="624332" y="1823557"/>
            <a:ext cx="2108265" cy="323163"/>
          </a:xfrm>
          <a:prstGeom prst="rect">
            <a:avLst/>
          </a:prstGeom>
          <a:solidFill>
            <a:srgbClr val="0E8146"/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</a:rPr>
              <a:t>单击此添加文本关键字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54487" y="2214743"/>
            <a:ext cx="27322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/>
        </p:txBody>
      </p:sp>
      <p:sp>
        <p:nvSpPr>
          <p:cNvPr id="23" name="矩形 22"/>
          <p:cNvSpPr/>
          <p:nvPr/>
        </p:nvSpPr>
        <p:spPr>
          <a:xfrm>
            <a:off x="5674756" y="1720934"/>
            <a:ext cx="3061949" cy="53091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50" b="1" dirty="0">
                <a:solidFill>
                  <a:schemeClr val="bg1"/>
                </a:solidFill>
              </a:rPr>
              <a:t>在此添加关键字</a:t>
            </a:r>
            <a:endParaRPr lang="zh-CN" altLang="en-US" sz="1050" b="1" dirty="0">
              <a:solidFill>
                <a:schemeClr val="bg1"/>
              </a:solidFill>
            </a:endParaRP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674756" y="2380616"/>
            <a:ext cx="3061949" cy="53091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50" b="1" dirty="0">
                <a:solidFill>
                  <a:schemeClr val="bg1"/>
                </a:solidFill>
              </a:rPr>
              <a:t>在此添加关键字</a:t>
            </a:r>
            <a:endParaRPr lang="zh-CN" altLang="en-US" sz="1050" b="1" dirty="0">
              <a:solidFill>
                <a:schemeClr val="bg1"/>
              </a:solidFill>
            </a:endParaRP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674756" y="3076267"/>
            <a:ext cx="3061949" cy="53091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50" b="1" dirty="0">
                <a:solidFill>
                  <a:schemeClr val="bg1"/>
                </a:solidFill>
              </a:rPr>
              <a:t>在此添加关键字</a:t>
            </a:r>
            <a:endParaRPr lang="zh-CN" altLang="en-US" sz="1050" b="1" dirty="0">
              <a:solidFill>
                <a:schemeClr val="bg1"/>
              </a:solidFill>
            </a:endParaRP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674756" y="3723533"/>
            <a:ext cx="3061949" cy="53091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50" b="1" dirty="0">
                <a:solidFill>
                  <a:schemeClr val="bg1"/>
                </a:solidFill>
              </a:rPr>
              <a:t>在此添加关键字</a:t>
            </a:r>
            <a:endParaRPr lang="zh-CN" altLang="en-US" sz="1050" b="1" dirty="0">
              <a:solidFill>
                <a:schemeClr val="bg1"/>
              </a:solidFill>
            </a:endParaRP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6" name="等腰三角形 20"/>
          <p:cNvSpPr/>
          <p:nvPr/>
        </p:nvSpPr>
        <p:spPr>
          <a:xfrm rot="12838531">
            <a:off x="4811718" y="1817783"/>
            <a:ext cx="961031" cy="2069188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-1" fmla="*/ 0 w 1231900"/>
              <a:gd name="connsiteY0-2" fmla="*/ 2235200 h 2546055"/>
              <a:gd name="connsiteX1-3" fmla="*/ 615950 w 1231900"/>
              <a:gd name="connsiteY1-4" fmla="*/ 0 h 2546055"/>
              <a:gd name="connsiteX2-5" fmla="*/ 1231900 w 1231900"/>
              <a:gd name="connsiteY2-6" fmla="*/ 2235200 h 2546055"/>
              <a:gd name="connsiteX3-7" fmla="*/ 0 w 1231900"/>
              <a:gd name="connsiteY3-8" fmla="*/ 2235200 h 2546055"/>
              <a:gd name="connsiteX0-9" fmla="*/ 0 w 1231900"/>
              <a:gd name="connsiteY0-10" fmla="*/ 2235200 h 2720599"/>
              <a:gd name="connsiteX1-11" fmla="*/ 615950 w 1231900"/>
              <a:gd name="connsiteY1-12" fmla="*/ 0 h 2720599"/>
              <a:gd name="connsiteX2-13" fmla="*/ 1231900 w 1231900"/>
              <a:gd name="connsiteY2-14" fmla="*/ 2235200 h 2720599"/>
              <a:gd name="connsiteX3-15" fmla="*/ 0 w 1231900"/>
              <a:gd name="connsiteY3-16" fmla="*/ 2235200 h 2720599"/>
              <a:gd name="connsiteX0-17" fmla="*/ 0 w 1231900"/>
              <a:gd name="connsiteY0-18" fmla="*/ 2235200 h 2763104"/>
              <a:gd name="connsiteX1-19" fmla="*/ 615950 w 1231900"/>
              <a:gd name="connsiteY1-20" fmla="*/ 0 h 2763104"/>
              <a:gd name="connsiteX2-21" fmla="*/ 1231900 w 1231900"/>
              <a:gd name="connsiteY2-22" fmla="*/ 2235200 h 2763104"/>
              <a:gd name="connsiteX3-23" fmla="*/ 0 w 1231900"/>
              <a:gd name="connsiteY3-24" fmla="*/ 2235200 h 2763104"/>
              <a:gd name="connsiteX0-25" fmla="*/ 0 w 1236254"/>
              <a:gd name="connsiteY0-26" fmla="*/ 2235200 h 2763104"/>
              <a:gd name="connsiteX1-27" fmla="*/ 615950 w 1236254"/>
              <a:gd name="connsiteY1-28" fmla="*/ 0 h 2763104"/>
              <a:gd name="connsiteX2-29" fmla="*/ 1231900 w 1236254"/>
              <a:gd name="connsiteY2-30" fmla="*/ 2235200 h 2763104"/>
              <a:gd name="connsiteX3-31" fmla="*/ 0 w 1236254"/>
              <a:gd name="connsiteY3-32" fmla="*/ 2235200 h 2763104"/>
              <a:gd name="connsiteX0-33" fmla="*/ 9573 w 1245827"/>
              <a:gd name="connsiteY0-34" fmla="*/ 2235200 h 2763104"/>
              <a:gd name="connsiteX1-35" fmla="*/ 625523 w 1245827"/>
              <a:gd name="connsiteY1-36" fmla="*/ 0 h 2763104"/>
              <a:gd name="connsiteX2-37" fmla="*/ 1241473 w 1245827"/>
              <a:gd name="connsiteY2-38" fmla="*/ 2235200 h 2763104"/>
              <a:gd name="connsiteX3-39" fmla="*/ 9573 w 1245827"/>
              <a:gd name="connsiteY3-40" fmla="*/ 2235200 h 2763104"/>
              <a:gd name="connsiteX0-41" fmla="*/ 7409 w 1243663"/>
              <a:gd name="connsiteY0-42" fmla="*/ 2235200 h 2763104"/>
              <a:gd name="connsiteX1-43" fmla="*/ 623359 w 1243663"/>
              <a:gd name="connsiteY1-44" fmla="*/ 0 h 2763104"/>
              <a:gd name="connsiteX2-45" fmla="*/ 1239309 w 1243663"/>
              <a:gd name="connsiteY2-46" fmla="*/ 2235200 h 2763104"/>
              <a:gd name="connsiteX3-47" fmla="*/ 7409 w 1243663"/>
              <a:gd name="connsiteY3-48" fmla="*/ 2235200 h 2763104"/>
              <a:gd name="connsiteX0-49" fmla="*/ 7409 w 1248612"/>
              <a:gd name="connsiteY0-50" fmla="*/ 2235200 h 2763104"/>
              <a:gd name="connsiteX1-51" fmla="*/ 623359 w 1248612"/>
              <a:gd name="connsiteY1-52" fmla="*/ 0 h 2763104"/>
              <a:gd name="connsiteX2-53" fmla="*/ 1239309 w 1248612"/>
              <a:gd name="connsiteY2-54" fmla="*/ 2235200 h 2763104"/>
              <a:gd name="connsiteX3-55" fmla="*/ 7409 w 1248612"/>
              <a:gd name="connsiteY3-56" fmla="*/ 2235200 h 2763104"/>
              <a:gd name="connsiteX0-57" fmla="*/ 7409 w 1248612"/>
              <a:gd name="connsiteY0-58" fmla="*/ 2235200 h 2743003"/>
              <a:gd name="connsiteX1-59" fmla="*/ 623359 w 1248612"/>
              <a:gd name="connsiteY1-60" fmla="*/ 0 h 2743003"/>
              <a:gd name="connsiteX2-61" fmla="*/ 1239309 w 1248612"/>
              <a:gd name="connsiteY2-62" fmla="*/ 2235200 h 2743003"/>
              <a:gd name="connsiteX3-63" fmla="*/ 7409 w 1248612"/>
              <a:gd name="connsiteY3-64" fmla="*/ 2235200 h 2743003"/>
              <a:gd name="connsiteX0-65" fmla="*/ 7409 w 1270577"/>
              <a:gd name="connsiteY0-66" fmla="*/ 2235200 h 2743003"/>
              <a:gd name="connsiteX1-67" fmla="*/ 623359 w 1270577"/>
              <a:gd name="connsiteY1-68" fmla="*/ 0 h 2743003"/>
              <a:gd name="connsiteX2-69" fmla="*/ 1239309 w 1270577"/>
              <a:gd name="connsiteY2-70" fmla="*/ 2235200 h 2743003"/>
              <a:gd name="connsiteX3-71" fmla="*/ 7409 w 1270577"/>
              <a:gd name="connsiteY3-72" fmla="*/ 2235200 h 2743003"/>
              <a:gd name="connsiteX0-73" fmla="*/ 3307 w 1266475"/>
              <a:gd name="connsiteY0-74" fmla="*/ 2235200 h 2743003"/>
              <a:gd name="connsiteX1-75" fmla="*/ 619257 w 1266475"/>
              <a:gd name="connsiteY1-76" fmla="*/ 0 h 2743003"/>
              <a:gd name="connsiteX2-77" fmla="*/ 1235207 w 1266475"/>
              <a:gd name="connsiteY2-78" fmla="*/ 2235200 h 2743003"/>
              <a:gd name="connsiteX3-79" fmla="*/ 3307 w 1266475"/>
              <a:gd name="connsiteY3-80" fmla="*/ 2235200 h 2743003"/>
              <a:gd name="connsiteX0-81" fmla="*/ 2757 w 1265925"/>
              <a:gd name="connsiteY0-82" fmla="*/ 2235200 h 2743003"/>
              <a:gd name="connsiteX1-83" fmla="*/ 618707 w 1265925"/>
              <a:gd name="connsiteY1-84" fmla="*/ 0 h 2743003"/>
              <a:gd name="connsiteX2-85" fmla="*/ 1234657 w 1265925"/>
              <a:gd name="connsiteY2-86" fmla="*/ 2235200 h 2743003"/>
              <a:gd name="connsiteX3-87" fmla="*/ 2757 w 1265925"/>
              <a:gd name="connsiteY3-88" fmla="*/ 2235200 h 2743003"/>
              <a:gd name="connsiteX0-89" fmla="*/ 2757 w 1281568"/>
              <a:gd name="connsiteY0-90" fmla="*/ 2235200 h 2743003"/>
              <a:gd name="connsiteX1-91" fmla="*/ 618707 w 1281568"/>
              <a:gd name="connsiteY1-92" fmla="*/ 0 h 2743003"/>
              <a:gd name="connsiteX2-93" fmla="*/ 1234657 w 1281568"/>
              <a:gd name="connsiteY2-94" fmla="*/ 2235200 h 2743003"/>
              <a:gd name="connsiteX3-95" fmla="*/ 2757 w 1281568"/>
              <a:gd name="connsiteY3-96" fmla="*/ 2235200 h 2743003"/>
              <a:gd name="connsiteX0-97" fmla="*/ 2757 w 1281568"/>
              <a:gd name="connsiteY0-98" fmla="*/ 2235200 h 2743360"/>
              <a:gd name="connsiteX1-99" fmla="*/ 618707 w 1281568"/>
              <a:gd name="connsiteY1-100" fmla="*/ 0 h 2743360"/>
              <a:gd name="connsiteX2-101" fmla="*/ 1234657 w 1281568"/>
              <a:gd name="connsiteY2-102" fmla="*/ 2235200 h 2743360"/>
              <a:gd name="connsiteX3-103" fmla="*/ 2757 w 1281568"/>
              <a:gd name="connsiteY3-104" fmla="*/ 2235200 h 2743360"/>
              <a:gd name="connsiteX0-105" fmla="*/ 2563 w 1281374"/>
              <a:gd name="connsiteY0-106" fmla="*/ 2235200 h 2743360"/>
              <a:gd name="connsiteX1-107" fmla="*/ 618513 w 1281374"/>
              <a:gd name="connsiteY1-108" fmla="*/ 0 h 2743360"/>
              <a:gd name="connsiteX2-109" fmla="*/ 1234463 w 1281374"/>
              <a:gd name="connsiteY2-110" fmla="*/ 2235200 h 2743360"/>
              <a:gd name="connsiteX3-111" fmla="*/ 2563 w 1281374"/>
              <a:gd name="connsiteY3-112" fmla="*/ 2235200 h 2743360"/>
              <a:gd name="connsiteX0-113" fmla="*/ 2563 w 1281374"/>
              <a:gd name="connsiteY0-114" fmla="*/ 2235200 h 2758917"/>
              <a:gd name="connsiteX1-115" fmla="*/ 618513 w 1281374"/>
              <a:gd name="connsiteY1-116" fmla="*/ 0 h 2758917"/>
              <a:gd name="connsiteX2-117" fmla="*/ 1234463 w 1281374"/>
              <a:gd name="connsiteY2-118" fmla="*/ 2235200 h 2758917"/>
              <a:gd name="connsiteX3-119" fmla="*/ 2563 w 1281374"/>
              <a:gd name="connsiteY3-120" fmla="*/ 2235200 h 27589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等腰三角形 20"/>
          <p:cNvSpPr/>
          <p:nvPr/>
        </p:nvSpPr>
        <p:spPr>
          <a:xfrm rot="14036466">
            <a:off x="5082136" y="2065574"/>
            <a:ext cx="961031" cy="2069188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-1" fmla="*/ 0 w 1231900"/>
              <a:gd name="connsiteY0-2" fmla="*/ 2235200 h 2546055"/>
              <a:gd name="connsiteX1-3" fmla="*/ 615950 w 1231900"/>
              <a:gd name="connsiteY1-4" fmla="*/ 0 h 2546055"/>
              <a:gd name="connsiteX2-5" fmla="*/ 1231900 w 1231900"/>
              <a:gd name="connsiteY2-6" fmla="*/ 2235200 h 2546055"/>
              <a:gd name="connsiteX3-7" fmla="*/ 0 w 1231900"/>
              <a:gd name="connsiteY3-8" fmla="*/ 2235200 h 2546055"/>
              <a:gd name="connsiteX0-9" fmla="*/ 0 w 1231900"/>
              <a:gd name="connsiteY0-10" fmla="*/ 2235200 h 2720599"/>
              <a:gd name="connsiteX1-11" fmla="*/ 615950 w 1231900"/>
              <a:gd name="connsiteY1-12" fmla="*/ 0 h 2720599"/>
              <a:gd name="connsiteX2-13" fmla="*/ 1231900 w 1231900"/>
              <a:gd name="connsiteY2-14" fmla="*/ 2235200 h 2720599"/>
              <a:gd name="connsiteX3-15" fmla="*/ 0 w 1231900"/>
              <a:gd name="connsiteY3-16" fmla="*/ 2235200 h 2720599"/>
              <a:gd name="connsiteX0-17" fmla="*/ 0 w 1231900"/>
              <a:gd name="connsiteY0-18" fmla="*/ 2235200 h 2763104"/>
              <a:gd name="connsiteX1-19" fmla="*/ 615950 w 1231900"/>
              <a:gd name="connsiteY1-20" fmla="*/ 0 h 2763104"/>
              <a:gd name="connsiteX2-21" fmla="*/ 1231900 w 1231900"/>
              <a:gd name="connsiteY2-22" fmla="*/ 2235200 h 2763104"/>
              <a:gd name="connsiteX3-23" fmla="*/ 0 w 1231900"/>
              <a:gd name="connsiteY3-24" fmla="*/ 2235200 h 2763104"/>
              <a:gd name="connsiteX0-25" fmla="*/ 0 w 1236254"/>
              <a:gd name="connsiteY0-26" fmla="*/ 2235200 h 2763104"/>
              <a:gd name="connsiteX1-27" fmla="*/ 615950 w 1236254"/>
              <a:gd name="connsiteY1-28" fmla="*/ 0 h 2763104"/>
              <a:gd name="connsiteX2-29" fmla="*/ 1231900 w 1236254"/>
              <a:gd name="connsiteY2-30" fmla="*/ 2235200 h 2763104"/>
              <a:gd name="connsiteX3-31" fmla="*/ 0 w 1236254"/>
              <a:gd name="connsiteY3-32" fmla="*/ 2235200 h 2763104"/>
              <a:gd name="connsiteX0-33" fmla="*/ 9573 w 1245827"/>
              <a:gd name="connsiteY0-34" fmla="*/ 2235200 h 2763104"/>
              <a:gd name="connsiteX1-35" fmla="*/ 625523 w 1245827"/>
              <a:gd name="connsiteY1-36" fmla="*/ 0 h 2763104"/>
              <a:gd name="connsiteX2-37" fmla="*/ 1241473 w 1245827"/>
              <a:gd name="connsiteY2-38" fmla="*/ 2235200 h 2763104"/>
              <a:gd name="connsiteX3-39" fmla="*/ 9573 w 1245827"/>
              <a:gd name="connsiteY3-40" fmla="*/ 2235200 h 2763104"/>
              <a:gd name="connsiteX0-41" fmla="*/ 7409 w 1243663"/>
              <a:gd name="connsiteY0-42" fmla="*/ 2235200 h 2763104"/>
              <a:gd name="connsiteX1-43" fmla="*/ 623359 w 1243663"/>
              <a:gd name="connsiteY1-44" fmla="*/ 0 h 2763104"/>
              <a:gd name="connsiteX2-45" fmla="*/ 1239309 w 1243663"/>
              <a:gd name="connsiteY2-46" fmla="*/ 2235200 h 2763104"/>
              <a:gd name="connsiteX3-47" fmla="*/ 7409 w 1243663"/>
              <a:gd name="connsiteY3-48" fmla="*/ 2235200 h 2763104"/>
              <a:gd name="connsiteX0-49" fmla="*/ 7409 w 1248612"/>
              <a:gd name="connsiteY0-50" fmla="*/ 2235200 h 2763104"/>
              <a:gd name="connsiteX1-51" fmla="*/ 623359 w 1248612"/>
              <a:gd name="connsiteY1-52" fmla="*/ 0 h 2763104"/>
              <a:gd name="connsiteX2-53" fmla="*/ 1239309 w 1248612"/>
              <a:gd name="connsiteY2-54" fmla="*/ 2235200 h 2763104"/>
              <a:gd name="connsiteX3-55" fmla="*/ 7409 w 1248612"/>
              <a:gd name="connsiteY3-56" fmla="*/ 2235200 h 2763104"/>
              <a:gd name="connsiteX0-57" fmla="*/ 7409 w 1248612"/>
              <a:gd name="connsiteY0-58" fmla="*/ 2235200 h 2743003"/>
              <a:gd name="connsiteX1-59" fmla="*/ 623359 w 1248612"/>
              <a:gd name="connsiteY1-60" fmla="*/ 0 h 2743003"/>
              <a:gd name="connsiteX2-61" fmla="*/ 1239309 w 1248612"/>
              <a:gd name="connsiteY2-62" fmla="*/ 2235200 h 2743003"/>
              <a:gd name="connsiteX3-63" fmla="*/ 7409 w 1248612"/>
              <a:gd name="connsiteY3-64" fmla="*/ 2235200 h 2743003"/>
              <a:gd name="connsiteX0-65" fmla="*/ 7409 w 1270577"/>
              <a:gd name="connsiteY0-66" fmla="*/ 2235200 h 2743003"/>
              <a:gd name="connsiteX1-67" fmla="*/ 623359 w 1270577"/>
              <a:gd name="connsiteY1-68" fmla="*/ 0 h 2743003"/>
              <a:gd name="connsiteX2-69" fmla="*/ 1239309 w 1270577"/>
              <a:gd name="connsiteY2-70" fmla="*/ 2235200 h 2743003"/>
              <a:gd name="connsiteX3-71" fmla="*/ 7409 w 1270577"/>
              <a:gd name="connsiteY3-72" fmla="*/ 2235200 h 2743003"/>
              <a:gd name="connsiteX0-73" fmla="*/ 3307 w 1266475"/>
              <a:gd name="connsiteY0-74" fmla="*/ 2235200 h 2743003"/>
              <a:gd name="connsiteX1-75" fmla="*/ 619257 w 1266475"/>
              <a:gd name="connsiteY1-76" fmla="*/ 0 h 2743003"/>
              <a:gd name="connsiteX2-77" fmla="*/ 1235207 w 1266475"/>
              <a:gd name="connsiteY2-78" fmla="*/ 2235200 h 2743003"/>
              <a:gd name="connsiteX3-79" fmla="*/ 3307 w 1266475"/>
              <a:gd name="connsiteY3-80" fmla="*/ 2235200 h 2743003"/>
              <a:gd name="connsiteX0-81" fmla="*/ 2757 w 1265925"/>
              <a:gd name="connsiteY0-82" fmla="*/ 2235200 h 2743003"/>
              <a:gd name="connsiteX1-83" fmla="*/ 618707 w 1265925"/>
              <a:gd name="connsiteY1-84" fmla="*/ 0 h 2743003"/>
              <a:gd name="connsiteX2-85" fmla="*/ 1234657 w 1265925"/>
              <a:gd name="connsiteY2-86" fmla="*/ 2235200 h 2743003"/>
              <a:gd name="connsiteX3-87" fmla="*/ 2757 w 1265925"/>
              <a:gd name="connsiteY3-88" fmla="*/ 2235200 h 2743003"/>
              <a:gd name="connsiteX0-89" fmla="*/ 2757 w 1281568"/>
              <a:gd name="connsiteY0-90" fmla="*/ 2235200 h 2743003"/>
              <a:gd name="connsiteX1-91" fmla="*/ 618707 w 1281568"/>
              <a:gd name="connsiteY1-92" fmla="*/ 0 h 2743003"/>
              <a:gd name="connsiteX2-93" fmla="*/ 1234657 w 1281568"/>
              <a:gd name="connsiteY2-94" fmla="*/ 2235200 h 2743003"/>
              <a:gd name="connsiteX3-95" fmla="*/ 2757 w 1281568"/>
              <a:gd name="connsiteY3-96" fmla="*/ 2235200 h 2743003"/>
              <a:gd name="connsiteX0-97" fmla="*/ 2757 w 1281568"/>
              <a:gd name="connsiteY0-98" fmla="*/ 2235200 h 2743360"/>
              <a:gd name="connsiteX1-99" fmla="*/ 618707 w 1281568"/>
              <a:gd name="connsiteY1-100" fmla="*/ 0 h 2743360"/>
              <a:gd name="connsiteX2-101" fmla="*/ 1234657 w 1281568"/>
              <a:gd name="connsiteY2-102" fmla="*/ 2235200 h 2743360"/>
              <a:gd name="connsiteX3-103" fmla="*/ 2757 w 1281568"/>
              <a:gd name="connsiteY3-104" fmla="*/ 2235200 h 2743360"/>
              <a:gd name="connsiteX0-105" fmla="*/ 2563 w 1281374"/>
              <a:gd name="connsiteY0-106" fmla="*/ 2235200 h 2743360"/>
              <a:gd name="connsiteX1-107" fmla="*/ 618513 w 1281374"/>
              <a:gd name="connsiteY1-108" fmla="*/ 0 h 2743360"/>
              <a:gd name="connsiteX2-109" fmla="*/ 1234463 w 1281374"/>
              <a:gd name="connsiteY2-110" fmla="*/ 2235200 h 2743360"/>
              <a:gd name="connsiteX3-111" fmla="*/ 2563 w 1281374"/>
              <a:gd name="connsiteY3-112" fmla="*/ 2235200 h 2743360"/>
              <a:gd name="connsiteX0-113" fmla="*/ 2563 w 1281374"/>
              <a:gd name="connsiteY0-114" fmla="*/ 2235200 h 2758917"/>
              <a:gd name="connsiteX1-115" fmla="*/ 618513 w 1281374"/>
              <a:gd name="connsiteY1-116" fmla="*/ 0 h 2758917"/>
              <a:gd name="connsiteX2-117" fmla="*/ 1234463 w 1281374"/>
              <a:gd name="connsiteY2-118" fmla="*/ 2235200 h 2758917"/>
              <a:gd name="connsiteX3-119" fmla="*/ 2563 w 1281374"/>
              <a:gd name="connsiteY3-120" fmla="*/ 2235200 h 27589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等腰三角形 20"/>
          <p:cNvSpPr/>
          <p:nvPr/>
        </p:nvSpPr>
        <p:spPr>
          <a:xfrm rot="15360710">
            <a:off x="5244060" y="2422504"/>
            <a:ext cx="961031" cy="2069188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-1" fmla="*/ 0 w 1231900"/>
              <a:gd name="connsiteY0-2" fmla="*/ 2235200 h 2546055"/>
              <a:gd name="connsiteX1-3" fmla="*/ 615950 w 1231900"/>
              <a:gd name="connsiteY1-4" fmla="*/ 0 h 2546055"/>
              <a:gd name="connsiteX2-5" fmla="*/ 1231900 w 1231900"/>
              <a:gd name="connsiteY2-6" fmla="*/ 2235200 h 2546055"/>
              <a:gd name="connsiteX3-7" fmla="*/ 0 w 1231900"/>
              <a:gd name="connsiteY3-8" fmla="*/ 2235200 h 2546055"/>
              <a:gd name="connsiteX0-9" fmla="*/ 0 w 1231900"/>
              <a:gd name="connsiteY0-10" fmla="*/ 2235200 h 2720599"/>
              <a:gd name="connsiteX1-11" fmla="*/ 615950 w 1231900"/>
              <a:gd name="connsiteY1-12" fmla="*/ 0 h 2720599"/>
              <a:gd name="connsiteX2-13" fmla="*/ 1231900 w 1231900"/>
              <a:gd name="connsiteY2-14" fmla="*/ 2235200 h 2720599"/>
              <a:gd name="connsiteX3-15" fmla="*/ 0 w 1231900"/>
              <a:gd name="connsiteY3-16" fmla="*/ 2235200 h 2720599"/>
              <a:gd name="connsiteX0-17" fmla="*/ 0 w 1231900"/>
              <a:gd name="connsiteY0-18" fmla="*/ 2235200 h 2763104"/>
              <a:gd name="connsiteX1-19" fmla="*/ 615950 w 1231900"/>
              <a:gd name="connsiteY1-20" fmla="*/ 0 h 2763104"/>
              <a:gd name="connsiteX2-21" fmla="*/ 1231900 w 1231900"/>
              <a:gd name="connsiteY2-22" fmla="*/ 2235200 h 2763104"/>
              <a:gd name="connsiteX3-23" fmla="*/ 0 w 1231900"/>
              <a:gd name="connsiteY3-24" fmla="*/ 2235200 h 2763104"/>
              <a:gd name="connsiteX0-25" fmla="*/ 0 w 1236254"/>
              <a:gd name="connsiteY0-26" fmla="*/ 2235200 h 2763104"/>
              <a:gd name="connsiteX1-27" fmla="*/ 615950 w 1236254"/>
              <a:gd name="connsiteY1-28" fmla="*/ 0 h 2763104"/>
              <a:gd name="connsiteX2-29" fmla="*/ 1231900 w 1236254"/>
              <a:gd name="connsiteY2-30" fmla="*/ 2235200 h 2763104"/>
              <a:gd name="connsiteX3-31" fmla="*/ 0 w 1236254"/>
              <a:gd name="connsiteY3-32" fmla="*/ 2235200 h 2763104"/>
              <a:gd name="connsiteX0-33" fmla="*/ 9573 w 1245827"/>
              <a:gd name="connsiteY0-34" fmla="*/ 2235200 h 2763104"/>
              <a:gd name="connsiteX1-35" fmla="*/ 625523 w 1245827"/>
              <a:gd name="connsiteY1-36" fmla="*/ 0 h 2763104"/>
              <a:gd name="connsiteX2-37" fmla="*/ 1241473 w 1245827"/>
              <a:gd name="connsiteY2-38" fmla="*/ 2235200 h 2763104"/>
              <a:gd name="connsiteX3-39" fmla="*/ 9573 w 1245827"/>
              <a:gd name="connsiteY3-40" fmla="*/ 2235200 h 2763104"/>
              <a:gd name="connsiteX0-41" fmla="*/ 7409 w 1243663"/>
              <a:gd name="connsiteY0-42" fmla="*/ 2235200 h 2763104"/>
              <a:gd name="connsiteX1-43" fmla="*/ 623359 w 1243663"/>
              <a:gd name="connsiteY1-44" fmla="*/ 0 h 2763104"/>
              <a:gd name="connsiteX2-45" fmla="*/ 1239309 w 1243663"/>
              <a:gd name="connsiteY2-46" fmla="*/ 2235200 h 2763104"/>
              <a:gd name="connsiteX3-47" fmla="*/ 7409 w 1243663"/>
              <a:gd name="connsiteY3-48" fmla="*/ 2235200 h 2763104"/>
              <a:gd name="connsiteX0-49" fmla="*/ 7409 w 1248612"/>
              <a:gd name="connsiteY0-50" fmla="*/ 2235200 h 2763104"/>
              <a:gd name="connsiteX1-51" fmla="*/ 623359 w 1248612"/>
              <a:gd name="connsiteY1-52" fmla="*/ 0 h 2763104"/>
              <a:gd name="connsiteX2-53" fmla="*/ 1239309 w 1248612"/>
              <a:gd name="connsiteY2-54" fmla="*/ 2235200 h 2763104"/>
              <a:gd name="connsiteX3-55" fmla="*/ 7409 w 1248612"/>
              <a:gd name="connsiteY3-56" fmla="*/ 2235200 h 2763104"/>
              <a:gd name="connsiteX0-57" fmla="*/ 7409 w 1248612"/>
              <a:gd name="connsiteY0-58" fmla="*/ 2235200 h 2743003"/>
              <a:gd name="connsiteX1-59" fmla="*/ 623359 w 1248612"/>
              <a:gd name="connsiteY1-60" fmla="*/ 0 h 2743003"/>
              <a:gd name="connsiteX2-61" fmla="*/ 1239309 w 1248612"/>
              <a:gd name="connsiteY2-62" fmla="*/ 2235200 h 2743003"/>
              <a:gd name="connsiteX3-63" fmla="*/ 7409 w 1248612"/>
              <a:gd name="connsiteY3-64" fmla="*/ 2235200 h 2743003"/>
              <a:gd name="connsiteX0-65" fmla="*/ 7409 w 1270577"/>
              <a:gd name="connsiteY0-66" fmla="*/ 2235200 h 2743003"/>
              <a:gd name="connsiteX1-67" fmla="*/ 623359 w 1270577"/>
              <a:gd name="connsiteY1-68" fmla="*/ 0 h 2743003"/>
              <a:gd name="connsiteX2-69" fmla="*/ 1239309 w 1270577"/>
              <a:gd name="connsiteY2-70" fmla="*/ 2235200 h 2743003"/>
              <a:gd name="connsiteX3-71" fmla="*/ 7409 w 1270577"/>
              <a:gd name="connsiteY3-72" fmla="*/ 2235200 h 2743003"/>
              <a:gd name="connsiteX0-73" fmla="*/ 3307 w 1266475"/>
              <a:gd name="connsiteY0-74" fmla="*/ 2235200 h 2743003"/>
              <a:gd name="connsiteX1-75" fmla="*/ 619257 w 1266475"/>
              <a:gd name="connsiteY1-76" fmla="*/ 0 h 2743003"/>
              <a:gd name="connsiteX2-77" fmla="*/ 1235207 w 1266475"/>
              <a:gd name="connsiteY2-78" fmla="*/ 2235200 h 2743003"/>
              <a:gd name="connsiteX3-79" fmla="*/ 3307 w 1266475"/>
              <a:gd name="connsiteY3-80" fmla="*/ 2235200 h 2743003"/>
              <a:gd name="connsiteX0-81" fmla="*/ 2757 w 1265925"/>
              <a:gd name="connsiteY0-82" fmla="*/ 2235200 h 2743003"/>
              <a:gd name="connsiteX1-83" fmla="*/ 618707 w 1265925"/>
              <a:gd name="connsiteY1-84" fmla="*/ 0 h 2743003"/>
              <a:gd name="connsiteX2-85" fmla="*/ 1234657 w 1265925"/>
              <a:gd name="connsiteY2-86" fmla="*/ 2235200 h 2743003"/>
              <a:gd name="connsiteX3-87" fmla="*/ 2757 w 1265925"/>
              <a:gd name="connsiteY3-88" fmla="*/ 2235200 h 2743003"/>
              <a:gd name="connsiteX0-89" fmla="*/ 2757 w 1281568"/>
              <a:gd name="connsiteY0-90" fmla="*/ 2235200 h 2743003"/>
              <a:gd name="connsiteX1-91" fmla="*/ 618707 w 1281568"/>
              <a:gd name="connsiteY1-92" fmla="*/ 0 h 2743003"/>
              <a:gd name="connsiteX2-93" fmla="*/ 1234657 w 1281568"/>
              <a:gd name="connsiteY2-94" fmla="*/ 2235200 h 2743003"/>
              <a:gd name="connsiteX3-95" fmla="*/ 2757 w 1281568"/>
              <a:gd name="connsiteY3-96" fmla="*/ 2235200 h 2743003"/>
              <a:gd name="connsiteX0-97" fmla="*/ 2757 w 1281568"/>
              <a:gd name="connsiteY0-98" fmla="*/ 2235200 h 2743360"/>
              <a:gd name="connsiteX1-99" fmla="*/ 618707 w 1281568"/>
              <a:gd name="connsiteY1-100" fmla="*/ 0 h 2743360"/>
              <a:gd name="connsiteX2-101" fmla="*/ 1234657 w 1281568"/>
              <a:gd name="connsiteY2-102" fmla="*/ 2235200 h 2743360"/>
              <a:gd name="connsiteX3-103" fmla="*/ 2757 w 1281568"/>
              <a:gd name="connsiteY3-104" fmla="*/ 2235200 h 2743360"/>
              <a:gd name="connsiteX0-105" fmla="*/ 2563 w 1281374"/>
              <a:gd name="connsiteY0-106" fmla="*/ 2235200 h 2743360"/>
              <a:gd name="connsiteX1-107" fmla="*/ 618513 w 1281374"/>
              <a:gd name="connsiteY1-108" fmla="*/ 0 h 2743360"/>
              <a:gd name="connsiteX2-109" fmla="*/ 1234463 w 1281374"/>
              <a:gd name="connsiteY2-110" fmla="*/ 2235200 h 2743360"/>
              <a:gd name="connsiteX3-111" fmla="*/ 2563 w 1281374"/>
              <a:gd name="connsiteY3-112" fmla="*/ 2235200 h 2743360"/>
              <a:gd name="connsiteX0-113" fmla="*/ 2563 w 1281374"/>
              <a:gd name="connsiteY0-114" fmla="*/ 2235200 h 2758917"/>
              <a:gd name="connsiteX1-115" fmla="*/ 618513 w 1281374"/>
              <a:gd name="connsiteY1-116" fmla="*/ 0 h 2758917"/>
              <a:gd name="connsiteX2-117" fmla="*/ 1234463 w 1281374"/>
              <a:gd name="connsiteY2-118" fmla="*/ 2235200 h 2758917"/>
              <a:gd name="connsiteX3-119" fmla="*/ 2563 w 1281374"/>
              <a:gd name="connsiteY3-120" fmla="*/ 2235200 h 27589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0D7A43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等腰三角形 20"/>
          <p:cNvSpPr/>
          <p:nvPr/>
        </p:nvSpPr>
        <p:spPr>
          <a:xfrm rot="8761469" flipH="1">
            <a:off x="3381736" y="1817783"/>
            <a:ext cx="961031" cy="2069188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-1" fmla="*/ 0 w 1231900"/>
              <a:gd name="connsiteY0-2" fmla="*/ 2235200 h 2546055"/>
              <a:gd name="connsiteX1-3" fmla="*/ 615950 w 1231900"/>
              <a:gd name="connsiteY1-4" fmla="*/ 0 h 2546055"/>
              <a:gd name="connsiteX2-5" fmla="*/ 1231900 w 1231900"/>
              <a:gd name="connsiteY2-6" fmla="*/ 2235200 h 2546055"/>
              <a:gd name="connsiteX3-7" fmla="*/ 0 w 1231900"/>
              <a:gd name="connsiteY3-8" fmla="*/ 2235200 h 2546055"/>
              <a:gd name="connsiteX0-9" fmla="*/ 0 w 1231900"/>
              <a:gd name="connsiteY0-10" fmla="*/ 2235200 h 2720599"/>
              <a:gd name="connsiteX1-11" fmla="*/ 615950 w 1231900"/>
              <a:gd name="connsiteY1-12" fmla="*/ 0 h 2720599"/>
              <a:gd name="connsiteX2-13" fmla="*/ 1231900 w 1231900"/>
              <a:gd name="connsiteY2-14" fmla="*/ 2235200 h 2720599"/>
              <a:gd name="connsiteX3-15" fmla="*/ 0 w 1231900"/>
              <a:gd name="connsiteY3-16" fmla="*/ 2235200 h 2720599"/>
              <a:gd name="connsiteX0-17" fmla="*/ 0 w 1231900"/>
              <a:gd name="connsiteY0-18" fmla="*/ 2235200 h 2763104"/>
              <a:gd name="connsiteX1-19" fmla="*/ 615950 w 1231900"/>
              <a:gd name="connsiteY1-20" fmla="*/ 0 h 2763104"/>
              <a:gd name="connsiteX2-21" fmla="*/ 1231900 w 1231900"/>
              <a:gd name="connsiteY2-22" fmla="*/ 2235200 h 2763104"/>
              <a:gd name="connsiteX3-23" fmla="*/ 0 w 1231900"/>
              <a:gd name="connsiteY3-24" fmla="*/ 2235200 h 2763104"/>
              <a:gd name="connsiteX0-25" fmla="*/ 0 w 1236254"/>
              <a:gd name="connsiteY0-26" fmla="*/ 2235200 h 2763104"/>
              <a:gd name="connsiteX1-27" fmla="*/ 615950 w 1236254"/>
              <a:gd name="connsiteY1-28" fmla="*/ 0 h 2763104"/>
              <a:gd name="connsiteX2-29" fmla="*/ 1231900 w 1236254"/>
              <a:gd name="connsiteY2-30" fmla="*/ 2235200 h 2763104"/>
              <a:gd name="connsiteX3-31" fmla="*/ 0 w 1236254"/>
              <a:gd name="connsiteY3-32" fmla="*/ 2235200 h 2763104"/>
              <a:gd name="connsiteX0-33" fmla="*/ 9573 w 1245827"/>
              <a:gd name="connsiteY0-34" fmla="*/ 2235200 h 2763104"/>
              <a:gd name="connsiteX1-35" fmla="*/ 625523 w 1245827"/>
              <a:gd name="connsiteY1-36" fmla="*/ 0 h 2763104"/>
              <a:gd name="connsiteX2-37" fmla="*/ 1241473 w 1245827"/>
              <a:gd name="connsiteY2-38" fmla="*/ 2235200 h 2763104"/>
              <a:gd name="connsiteX3-39" fmla="*/ 9573 w 1245827"/>
              <a:gd name="connsiteY3-40" fmla="*/ 2235200 h 2763104"/>
              <a:gd name="connsiteX0-41" fmla="*/ 7409 w 1243663"/>
              <a:gd name="connsiteY0-42" fmla="*/ 2235200 h 2763104"/>
              <a:gd name="connsiteX1-43" fmla="*/ 623359 w 1243663"/>
              <a:gd name="connsiteY1-44" fmla="*/ 0 h 2763104"/>
              <a:gd name="connsiteX2-45" fmla="*/ 1239309 w 1243663"/>
              <a:gd name="connsiteY2-46" fmla="*/ 2235200 h 2763104"/>
              <a:gd name="connsiteX3-47" fmla="*/ 7409 w 1243663"/>
              <a:gd name="connsiteY3-48" fmla="*/ 2235200 h 2763104"/>
              <a:gd name="connsiteX0-49" fmla="*/ 7409 w 1248612"/>
              <a:gd name="connsiteY0-50" fmla="*/ 2235200 h 2763104"/>
              <a:gd name="connsiteX1-51" fmla="*/ 623359 w 1248612"/>
              <a:gd name="connsiteY1-52" fmla="*/ 0 h 2763104"/>
              <a:gd name="connsiteX2-53" fmla="*/ 1239309 w 1248612"/>
              <a:gd name="connsiteY2-54" fmla="*/ 2235200 h 2763104"/>
              <a:gd name="connsiteX3-55" fmla="*/ 7409 w 1248612"/>
              <a:gd name="connsiteY3-56" fmla="*/ 2235200 h 2763104"/>
              <a:gd name="connsiteX0-57" fmla="*/ 7409 w 1248612"/>
              <a:gd name="connsiteY0-58" fmla="*/ 2235200 h 2743003"/>
              <a:gd name="connsiteX1-59" fmla="*/ 623359 w 1248612"/>
              <a:gd name="connsiteY1-60" fmla="*/ 0 h 2743003"/>
              <a:gd name="connsiteX2-61" fmla="*/ 1239309 w 1248612"/>
              <a:gd name="connsiteY2-62" fmla="*/ 2235200 h 2743003"/>
              <a:gd name="connsiteX3-63" fmla="*/ 7409 w 1248612"/>
              <a:gd name="connsiteY3-64" fmla="*/ 2235200 h 2743003"/>
              <a:gd name="connsiteX0-65" fmla="*/ 7409 w 1270577"/>
              <a:gd name="connsiteY0-66" fmla="*/ 2235200 h 2743003"/>
              <a:gd name="connsiteX1-67" fmla="*/ 623359 w 1270577"/>
              <a:gd name="connsiteY1-68" fmla="*/ 0 h 2743003"/>
              <a:gd name="connsiteX2-69" fmla="*/ 1239309 w 1270577"/>
              <a:gd name="connsiteY2-70" fmla="*/ 2235200 h 2743003"/>
              <a:gd name="connsiteX3-71" fmla="*/ 7409 w 1270577"/>
              <a:gd name="connsiteY3-72" fmla="*/ 2235200 h 2743003"/>
              <a:gd name="connsiteX0-73" fmla="*/ 3307 w 1266475"/>
              <a:gd name="connsiteY0-74" fmla="*/ 2235200 h 2743003"/>
              <a:gd name="connsiteX1-75" fmla="*/ 619257 w 1266475"/>
              <a:gd name="connsiteY1-76" fmla="*/ 0 h 2743003"/>
              <a:gd name="connsiteX2-77" fmla="*/ 1235207 w 1266475"/>
              <a:gd name="connsiteY2-78" fmla="*/ 2235200 h 2743003"/>
              <a:gd name="connsiteX3-79" fmla="*/ 3307 w 1266475"/>
              <a:gd name="connsiteY3-80" fmla="*/ 2235200 h 2743003"/>
              <a:gd name="connsiteX0-81" fmla="*/ 2757 w 1265925"/>
              <a:gd name="connsiteY0-82" fmla="*/ 2235200 h 2743003"/>
              <a:gd name="connsiteX1-83" fmla="*/ 618707 w 1265925"/>
              <a:gd name="connsiteY1-84" fmla="*/ 0 h 2743003"/>
              <a:gd name="connsiteX2-85" fmla="*/ 1234657 w 1265925"/>
              <a:gd name="connsiteY2-86" fmla="*/ 2235200 h 2743003"/>
              <a:gd name="connsiteX3-87" fmla="*/ 2757 w 1265925"/>
              <a:gd name="connsiteY3-88" fmla="*/ 2235200 h 2743003"/>
              <a:gd name="connsiteX0-89" fmla="*/ 2757 w 1281568"/>
              <a:gd name="connsiteY0-90" fmla="*/ 2235200 h 2743003"/>
              <a:gd name="connsiteX1-91" fmla="*/ 618707 w 1281568"/>
              <a:gd name="connsiteY1-92" fmla="*/ 0 h 2743003"/>
              <a:gd name="connsiteX2-93" fmla="*/ 1234657 w 1281568"/>
              <a:gd name="connsiteY2-94" fmla="*/ 2235200 h 2743003"/>
              <a:gd name="connsiteX3-95" fmla="*/ 2757 w 1281568"/>
              <a:gd name="connsiteY3-96" fmla="*/ 2235200 h 2743003"/>
              <a:gd name="connsiteX0-97" fmla="*/ 2757 w 1281568"/>
              <a:gd name="connsiteY0-98" fmla="*/ 2235200 h 2743360"/>
              <a:gd name="connsiteX1-99" fmla="*/ 618707 w 1281568"/>
              <a:gd name="connsiteY1-100" fmla="*/ 0 h 2743360"/>
              <a:gd name="connsiteX2-101" fmla="*/ 1234657 w 1281568"/>
              <a:gd name="connsiteY2-102" fmla="*/ 2235200 h 2743360"/>
              <a:gd name="connsiteX3-103" fmla="*/ 2757 w 1281568"/>
              <a:gd name="connsiteY3-104" fmla="*/ 2235200 h 2743360"/>
              <a:gd name="connsiteX0-105" fmla="*/ 2563 w 1281374"/>
              <a:gd name="connsiteY0-106" fmla="*/ 2235200 h 2743360"/>
              <a:gd name="connsiteX1-107" fmla="*/ 618513 w 1281374"/>
              <a:gd name="connsiteY1-108" fmla="*/ 0 h 2743360"/>
              <a:gd name="connsiteX2-109" fmla="*/ 1234463 w 1281374"/>
              <a:gd name="connsiteY2-110" fmla="*/ 2235200 h 2743360"/>
              <a:gd name="connsiteX3-111" fmla="*/ 2563 w 1281374"/>
              <a:gd name="connsiteY3-112" fmla="*/ 2235200 h 2743360"/>
              <a:gd name="connsiteX0-113" fmla="*/ 2563 w 1281374"/>
              <a:gd name="connsiteY0-114" fmla="*/ 2235200 h 2758917"/>
              <a:gd name="connsiteX1-115" fmla="*/ 618513 w 1281374"/>
              <a:gd name="connsiteY1-116" fmla="*/ 0 h 2758917"/>
              <a:gd name="connsiteX2-117" fmla="*/ 1234463 w 1281374"/>
              <a:gd name="connsiteY2-118" fmla="*/ 2235200 h 2758917"/>
              <a:gd name="connsiteX3-119" fmla="*/ 2563 w 1281374"/>
              <a:gd name="connsiteY3-120" fmla="*/ 2235200 h 27589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等腰三角形 20"/>
          <p:cNvSpPr/>
          <p:nvPr/>
        </p:nvSpPr>
        <p:spPr>
          <a:xfrm rot="7563534" flipH="1">
            <a:off x="3111319" y="2065574"/>
            <a:ext cx="961031" cy="2069188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-1" fmla="*/ 0 w 1231900"/>
              <a:gd name="connsiteY0-2" fmla="*/ 2235200 h 2546055"/>
              <a:gd name="connsiteX1-3" fmla="*/ 615950 w 1231900"/>
              <a:gd name="connsiteY1-4" fmla="*/ 0 h 2546055"/>
              <a:gd name="connsiteX2-5" fmla="*/ 1231900 w 1231900"/>
              <a:gd name="connsiteY2-6" fmla="*/ 2235200 h 2546055"/>
              <a:gd name="connsiteX3-7" fmla="*/ 0 w 1231900"/>
              <a:gd name="connsiteY3-8" fmla="*/ 2235200 h 2546055"/>
              <a:gd name="connsiteX0-9" fmla="*/ 0 w 1231900"/>
              <a:gd name="connsiteY0-10" fmla="*/ 2235200 h 2720599"/>
              <a:gd name="connsiteX1-11" fmla="*/ 615950 w 1231900"/>
              <a:gd name="connsiteY1-12" fmla="*/ 0 h 2720599"/>
              <a:gd name="connsiteX2-13" fmla="*/ 1231900 w 1231900"/>
              <a:gd name="connsiteY2-14" fmla="*/ 2235200 h 2720599"/>
              <a:gd name="connsiteX3-15" fmla="*/ 0 w 1231900"/>
              <a:gd name="connsiteY3-16" fmla="*/ 2235200 h 2720599"/>
              <a:gd name="connsiteX0-17" fmla="*/ 0 w 1231900"/>
              <a:gd name="connsiteY0-18" fmla="*/ 2235200 h 2763104"/>
              <a:gd name="connsiteX1-19" fmla="*/ 615950 w 1231900"/>
              <a:gd name="connsiteY1-20" fmla="*/ 0 h 2763104"/>
              <a:gd name="connsiteX2-21" fmla="*/ 1231900 w 1231900"/>
              <a:gd name="connsiteY2-22" fmla="*/ 2235200 h 2763104"/>
              <a:gd name="connsiteX3-23" fmla="*/ 0 w 1231900"/>
              <a:gd name="connsiteY3-24" fmla="*/ 2235200 h 2763104"/>
              <a:gd name="connsiteX0-25" fmla="*/ 0 w 1236254"/>
              <a:gd name="connsiteY0-26" fmla="*/ 2235200 h 2763104"/>
              <a:gd name="connsiteX1-27" fmla="*/ 615950 w 1236254"/>
              <a:gd name="connsiteY1-28" fmla="*/ 0 h 2763104"/>
              <a:gd name="connsiteX2-29" fmla="*/ 1231900 w 1236254"/>
              <a:gd name="connsiteY2-30" fmla="*/ 2235200 h 2763104"/>
              <a:gd name="connsiteX3-31" fmla="*/ 0 w 1236254"/>
              <a:gd name="connsiteY3-32" fmla="*/ 2235200 h 2763104"/>
              <a:gd name="connsiteX0-33" fmla="*/ 9573 w 1245827"/>
              <a:gd name="connsiteY0-34" fmla="*/ 2235200 h 2763104"/>
              <a:gd name="connsiteX1-35" fmla="*/ 625523 w 1245827"/>
              <a:gd name="connsiteY1-36" fmla="*/ 0 h 2763104"/>
              <a:gd name="connsiteX2-37" fmla="*/ 1241473 w 1245827"/>
              <a:gd name="connsiteY2-38" fmla="*/ 2235200 h 2763104"/>
              <a:gd name="connsiteX3-39" fmla="*/ 9573 w 1245827"/>
              <a:gd name="connsiteY3-40" fmla="*/ 2235200 h 2763104"/>
              <a:gd name="connsiteX0-41" fmla="*/ 7409 w 1243663"/>
              <a:gd name="connsiteY0-42" fmla="*/ 2235200 h 2763104"/>
              <a:gd name="connsiteX1-43" fmla="*/ 623359 w 1243663"/>
              <a:gd name="connsiteY1-44" fmla="*/ 0 h 2763104"/>
              <a:gd name="connsiteX2-45" fmla="*/ 1239309 w 1243663"/>
              <a:gd name="connsiteY2-46" fmla="*/ 2235200 h 2763104"/>
              <a:gd name="connsiteX3-47" fmla="*/ 7409 w 1243663"/>
              <a:gd name="connsiteY3-48" fmla="*/ 2235200 h 2763104"/>
              <a:gd name="connsiteX0-49" fmla="*/ 7409 w 1248612"/>
              <a:gd name="connsiteY0-50" fmla="*/ 2235200 h 2763104"/>
              <a:gd name="connsiteX1-51" fmla="*/ 623359 w 1248612"/>
              <a:gd name="connsiteY1-52" fmla="*/ 0 h 2763104"/>
              <a:gd name="connsiteX2-53" fmla="*/ 1239309 w 1248612"/>
              <a:gd name="connsiteY2-54" fmla="*/ 2235200 h 2763104"/>
              <a:gd name="connsiteX3-55" fmla="*/ 7409 w 1248612"/>
              <a:gd name="connsiteY3-56" fmla="*/ 2235200 h 2763104"/>
              <a:gd name="connsiteX0-57" fmla="*/ 7409 w 1248612"/>
              <a:gd name="connsiteY0-58" fmla="*/ 2235200 h 2743003"/>
              <a:gd name="connsiteX1-59" fmla="*/ 623359 w 1248612"/>
              <a:gd name="connsiteY1-60" fmla="*/ 0 h 2743003"/>
              <a:gd name="connsiteX2-61" fmla="*/ 1239309 w 1248612"/>
              <a:gd name="connsiteY2-62" fmla="*/ 2235200 h 2743003"/>
              <a:gd name="connsiteX3-63" fmla="*/ 7409 w 1248612"/>
              <a:gd name="connsiteY3-64" fmla="*/ 2235200 h 2743003"/>
              <a:gd name="connsiteX0-65" fmla="*/ 7409 w 1270577"/>
              <a:gd name="connsiteY0-66" fmla="*/ 2235200 h 2743003"/>
              <a:gd name="connsiteX1-67" fmla="*/ 623359 w 1270577"/>
              <a:gd name="connsiteY1-68" fmla="*/ 0 h 2743003"/>
              <a:gd name="connsiteX2-69" fmla="*/ 1239309 w 1270577"/>
              <a:gd name="connsiteY2-70" fmla="*/ 2235200 h 2743003"/>
              <a:gd name="connsiteX3-71" fmla="*/ 7409 w 1270577"/>
              <a:gd name="connsiteY3-72" fmla="*/ 2235200 h 2743003"/>
              <a:gd name="connsiteX0-73" fmla="*/ 3307 w 1266475"/>
              <a:gd name="connsiteY0-74" fmla="*/ 2235200 h 2743003"/>
              <a:gd name="connsiteX1-75" fmla="*/ 619257 w 1266475"/>
              <a:gd name="connsiteY1-76" fmla="*/ 0 h 2743003"/>
              <a:gd name="connsiteX2-77" fmla="*/ 1235207 w 1266475"/>
              <a:gd name="connsiteY2-78" fmla="*/ 2235200 h 2743003"/>
              <a:gd name="connsiteX3-79" fmla="*/ 3307 w 1266475"/>
              <a:gd name="connsiteY3-80" fmla="*/ 2235200 h 2743003"/>
              <a:gd name="connsiteX0-81" fmla="*/ 2757 w 1265925"/>
              <a:gd name="connsiteY0-82" fmla="*/ 2235200 h 2743003"/>
              <a:gd name="connsiteX1-83" fmla="*/ 618707 w 1265925"/>
              <a:gd name="connsiteY1-84" fmla="*/ 0 h 2743003"/>
              <a:gd name="connsiteX2-85" fmla="*/ 1234657 w 1265925"/>
              <a:gd name="connsiteY2-86" fmla="*/ 2235200 h 2743003"/>
              <a:gd name="connsiteX3-87" fmla="*/ 2757 w 1265925"/>
              <a:gd name="connsiteY3-88" fmla="*/ 2235200 h 2743003"/>
              <a:gd name="connsiteX0-89" fmla="*/ 2757 w 1281568"/>
              <a:gd name="connsiteY0-90" fmla="*/ 2235200 h 2743003"/>
              <a:gd name="connsiteX1-91" fmla="*/ 618707 w 1281568"/>
              <a:gd name="connsiteY1-92" fmla="*/ 0 h 2743003"/>
              <a:gd name="connsiteX2-93" fmla="*/ 1234657 w 1281568"/>
              <a:gd name="connsiteY2-94" fmla="*/ 2235200 h 2743003"/>
              <a:gd name="connsiteX3-95" fmla="*/ 2757 w 1281568"/>
              <a:gd name="connsiteY3-96" fmla="*/ 2235200 h 2743003"/>
              <a:gd name="connsiteX0-97" fmla="*/ 2757 w 1281568"/>
              <a:gd name="connsiteY0-98" fmla="*/ 2235200 h 2743360"/>
              <a:gd name="connsiteX1-99" fmla="*/ 618707 w 1281568"/>
              <a:gd name="connsiteY1-100" fmla="*/ 0 h 2743360"/>
              <a:gd name="connsiteX2-101" fmla="*/ 1234657 w 1281568"/>
              <a:gd name="connsiteY2-102" fmla="*/ 2235200 h 2743360"/>
              <a:gd name="connsiteX3-103" fmla="*/ 2757 w 1281568"/>
              <a:gd name="connsiteY3-104" fmla="*/ 2235200 h 2743360"/>
              <a:gd name="connsiteX0-105" fmla="*/ 2563 w 1281374"/>
              <a:gd name="connsiteY0-106" fmla="*/ 2235200 h 2743360"/>
              <a:gd name="connsiteX1-107" fmla="*/ 618513 w 1281374"/>
              <a:gd name="connsiteY1-108" fmla="*/ 0 h 2743360"/>
              <a:gd name="connsiteX2-109" fmla="*/ 1234463 w 1281374"/>
              <a:gd name="connsiteY2-110" fmla="*/ 2235200 h 2743360"/>
              <a:gd name="connsiteX3-111" fmla="*/ 2563 w 1281374"/>
              <a:gd name="connsiteY3-112" fmla="*/ 2235200 h 2743360"/>
              <a:gd name="connsiteX0-113" fmla="*/ 2563 w 1281374"/>
              <a:gd name="connsiteY0-114" fmla="*/ 2235200 h 2758917"/>
              <a:gd name="connsiteX1-115" fmla="*/ 618513 w 1281374"/>
              <a:gd name="connsiteY1-116" fmla="*/ 0 h 2758917"/>
              <a:gd name="connsiteX2-117" fmla="*/ 1234463 w 1281374"/>
              <a:gd name="connsiteY2-118" fmla="*/ 2235200 h 2758917"/>
              <a:gd name="connsiteX3-119" fmla="*/ 2563 w 1281374"/>
              <a:gd name="connsiteY3-120" fmla="*/ 2235200 h 27589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等腰三角形 20"/>
          <p:cNvSpPr/>
          <p:nvPr/>
        </p:nvSpPr>
        <p:spPr>
          <a:xfrm rot="6239290" flipH="1">
            <a:off x="2949394" y="2422504"/>
            <a:ext cx="961031" cy="2069188"/>
          </a:xfrm>
          <a:custGeom>
            <a:avLst/>
            <a:gdLst>
              <a:gd name="connsiteX0" fmla="*/ 0 w 1231900"/>
              <a:gd name="connsiteY0" fmla="*/ 2235200 h 2235200"/>
              <a:gd name="connsiteX1" fmla="*/ 615950 w 1231900"/>
              <a:gd name="connsiteY1" fmla="*/ 0 h 2235200"/>
              <a:gd name="connsiteX2" fmla="*/ 1231900 w 1231900"/>
              <a:gd name="connsiteY2" fmla="*/ 2235200 h 2235200"/>
              <a:gd name="connsiteX3" fmla="*/ 0 w 1231900"/>
              <a:gd name="connsiteY3" fmla="*/ 2235200 h 2235200"/>
              <a:gd name="connsiteX0-1" fmla="*/ 0 w 1231900"/>
              <a:gd name="connsiteY0-2" fmla="*/ 2235200 h 2546055"/>
              <a:gd name="connsiteX1-3" fmla="*/ 615950 w 1231900"/>
              <a:gd name="connsiteY1-4" fmla="*/ 0 h 2546055"/>
              <a:gd name="connsiteX2-5" fmla="*/ 1231900 w 1231900"/>
              <a:gd name="connsiteY2-6" fmla="*/ 2235200 h 2546055"/>
              <a:gd name="connsiteX3-7" fmla="*/ 0 w 1231900"/>
              <a:gd name="connsiteY3-8" fmla="*/ 2235200 h 2546055"/>
              <a:gd name="connsiteX0-9" fmla="*/ 0 w 1231900"/>
              <a:gd name="connsiteY0-10" fmla="*/ 2235200 h 2720599"/>
              <a:gd name="connsiteX1-11" fmla="*/ 615950 w 1231900"/>
              <a:gd name="connsiteY1-12" fmla="*/ 0 h 2720599"/>
              <a:gd name="connsiteX2-13" fmla="*/ 1231900 w 1231900"/>
              <a:gd name="connsiteY2-14" fmla="*/ 2235200 h 2720599"/>
              <a:gd name="connsiteX3-15" fmla="*/ 0 w 1231900"/>
              <a:gd name="connsiteY3-16" fmla="*/ 2235200 h 2720599"/>
              <a:gd name="connsiteX0-17" fmla="*/ 0 w 1231900"/>
              <a:gd name="connsiteY0-18" fmla="*/ 2235200 h 2763104"/>
              <a:gd name="connsiteX1-19" fmla="*/ 615950 w 1231900"/>
              <a:gd name="connsiteY1-20" fmla="*/ 0 h 2763104"/>
              <a:gd name="connsiteX2-21" fmla="*/ 1231900 w 1231900"/>
              <a:gd name="connsiteY2-22" fmla="*/ 2235200 h 2763104"/>
              <a:gd name="connsiteX3-23" fmla="*/ 0 w 1231900"/>
              <a:gd name="connsiteY3-24" fmla="*/ 2235200 h 2763104"/>
              <a:gd name="connsiteX0-25" fmla="*/ 0 w 1236254"/>
              <a:gd name="connsiteY0-26" fmla="*/ 2235200 h 2763104"/>
              <a:gd name="connsiteX1-27" fmla="*/ 615950 w 1236254"/>
              <a:gd name="connsiteY1-28" fmla="*/ 0 h 2763104"/>
              <a:gd name="connsiteX2-29" fmla="*/ 1231900 w 1236254"/>
              <a:gd name="connsiteY2-30" fmla="*/ 2235200 h 2763104"/>
              <a:gd name="connsiteX3-31" fmla="*/ 0 w 1236254"/>
              <a:gd name="connsiteY3-32" fmla="*/ 2235200 h 2763104"/>
              <a:gd name="connsiteX0-33" fmla="*/ 9573 w 1245827"/>
              <a:gd name="connsiteY0-34" fmla="*/ 2235200 h 2763104"/>
              <a:gd name="connsiteX1-35" fmla="*/ 625523 w 1245827"/>
              <a:gd name="connsiteY1-36" fmla="*/ 0 h 2763104"/>
              <a:gd name="connsiteX2-37" fmla="*/ 1241473 w 1245827"/>
              <a:gd name="connsiteY2-38" fmla="*/ 2235200 h 2763104"/>
              <a:gd name="connsiteX3-39" fmla="*/ 9573 w 1245827"/>
              <a:gd name="connsiteY3-40" fmla="*/ 2235200 h 2763104"/>
              <a:gd name="connsiteX0-41" fmla="*/ 7409 w 1243663"/>
              <a:gd name="connsiteY0-42" fmla="*/ 2235200 h 2763104"/>
              <a:gd name="connsiteX1-43" fmla="*/ 623359 w 1243663"/>
              <a:gd name="connsiteY1-44" fmla="*/ 0 h 2763104"/>
              <a:gd name="connsiteX2-45" fmla="*/ 1239309 w 1243663"/>
              <a:gd name="connsiteY2-46" fmla="*/ 2235200 h 2763104"/>
              <a:gd name="connsiteX3-47" fmla="*/ 7409 w 1243663"/>
              <a:gd name="connsiteY3-48" fmla="*/ 2235200 h 2763104"/>
              <a:gd name="connsiteX0-49" fmla="*/ 7409 w 1248612"/>
              <a:gd name="connsiteY0-50" fmla="*/ 2235200 h 2763104"/>
              <a:gd name="connsiteX1-51" fmla="*/ 623359 w 1248612"/>
              <a:gd name="connsiteY1-52" fmla="*/ 0 h 2763104"/>
              <a:gd name="connsiteX2-53" fmla="*/ 1239309 w 1248612"/>
              <a:gd name="connsiteY2-54" fmla="*/ 2235200 h 2763104"/>
              <a:gd name="connsiteX3-55" fmla="*/ 7409 w 1248612"/>
              <a:gd name="connsiteY3-56" fmla="*/ 2235200 h 2763104"/>
              <a:gd name="connsiteX0-57" fmla="*/ 7409 w 1248612"/>
              <a:gd name="connsiteY0-58" fmla="*/ 2235200 h 2743003"/>
              <a:gd name="connsiteX1-59" fmla="*/ 623359 w 1248612"/>
              <a:gd name="connsiteY1-60" fmla="*/ 0 h 2743003"/>
              <a:gd name="connsiteX2-61" fmla="*/ 1239309 w 1248612"/>
              <a:gd name="connsiteY2-62" fmla="*/ 2235200 h 2743003"/>
              <a:gd name="connsiteX3-63" fmla="*/ 7409 w 1248612"/>
              <a:gd name="connsiteY3-64" fmla="*/ 2235200 h 2743003"/>
              <a:gd name="connsiteX0-65" fmla="*/ 7409 w 1270577"/>
              <a:gd name="connsiteY0-66" fmla="*/ 2235200 h 2743003"/>
              <a:gd name="connsiteX1-67" fmla="*/ 623359 w 1270577"/>
              <a:gd name="connsiteY1-68" fmla="*/ 0 h 2743003"/>
              <a:gd name="connsiteX2-69" fmla="*/ 1239309 w 1270577"/>
              <a:gd name="connsiteY2-70" fmla="*/ 2235200 h 2743003"/>
              <a:gd name="connsiteX3-71" fmla="*/ 7409 w 1270577"/>
              <a:gd name="connsiteY3-72" fmla="*/ 2235200 h 2743003"/>
              <a:gd name="connsiteX0-73" fmla="*/ 3307 w 1266475"/>
              <a:gd name="connsiteY0-74" fmla="*/ 2235200 h 2743003"/>
              <a:gd name="connsiteX1-75" fmla="*/ 619257 w 1266475"/>
              <a:gd name="connsiteY1-76" fmla="*/ 0 h 2743003"/>
              <a:gd name="connsiteX2-77" fmla="*/ 1235207 w 1266475"/>
              <a:gd name="connsiteY2-78" fmla="*/ 2235200 h 2743003"/>
              <a:gd name="connsiteX3-79" fmla="*/ 3307 w 1266475"/>
              <a:gd name="connsiteY3-80" fmla="*/ 2235200 h 2743003"/>
              <a:gd name="connsiteX0-81" fmla="*/ 2757 w 1265925"/>
              <a:gd name="connsiteY0-82" fmla="*/ 2235200 h 2743003"/>
              <a:gd name="connsiteX1-83" fmla="*/ 618707 w 1265925"/>
              <a:gd name="connsiteY1-84" fmla="*/ 0 h 2743003"/>
              <a:gd name="connsiteX2-85" fmla="*/ 1234657 w 1265925"/>
              <a:gd name="connsiteY2-86" fmla="*/ 2235200 h 2743003"/>
              <a:gd name="connsiteX3-87" fmla="*/ 2757 w 1265925"/>
              <a:gd name="connsiteY3-88" fmla="*/ 2235200 h 2743003"/>
              <a:gd name="connsiteX0-89" fmla="*/ 2757 w 1281568"/>
              <a:gd name="connsiteY0-90" fmla="*/ 2235200 h 2743003"/>
              <a:gd name="connsiteX1-91" fmla="*/ 618707 w 1281568"/>
              <a:gd name="connsiteY1-92" fmla="*/ 0 h 2743003"/>
              <a:gd name="connsiteX2-93" fmla="*/ 1234657 w 1281568"/>
              <a:gd name="connsiteY2-94" fmla="*/ 2235200 h 2743003"/>
              <a:gd name="connsiteX3-95" fmla="*/ 2757 w 1281568"/>
              <a:gd name="connsiteY3-96" fmla="*/ 2235200 h 2743003"/>
              <a:gd name="connsiteX0-97" fmla="*/ 2757 w 1281568"/>
              <a:gd name="connsiteY0-98" fmla="*/ 2235200 h 2743360"/>
              <a:gd name="connsiteX1-99" fmla="*/ 618707 w 1281568"/>
              <a:gd name="connsiteY1-100" fmla="*/ 0 h 2743360"/>
              <a:gd name="connsiteX2-101" fmla="*/ 1234657 w 1281568"/>
              <a:gd name="connsiteY2-102" fmla="*/ 2235200 h 2743360"/>
              <a:gd name="connsiteX3-103" fmla="*/ 2757 w 1281568"/>
              <a:gd name="connsiteY3-104" fmla="*/ 2235200 h 2743360"/>
              <a:gd name="connsiteX0-105" fmla="*/ 2563 w 1281374"/>
              <a:gd name="connsiteY0-106" fmla="*/ 2235200 h 2743360"/>
              <a:gd name="connsiteX1-107" fmla="*/ 618513 w 1281374"/>
              <a:gd name="connsiteY1-108" fmla="*/ 0 h 2743360"/>
              <a:gd name="connsiteX2-109" fmla="*/ 1234463 w 1281374"/>
              <a:gd name="connsiteY2-110" fmla="*/ 2235200 h 2743360"/>
              <a:gd name="connsiteX3-111" fmla="*/ 2563 w 1281374"/>
              <a:gd name="connsiteY3-112" fmla="*/ 2235200 h 2743360"/>
              <a:gd name="connsiteX0-113" fmla="*/ 2563 w 1281374"/>
              <a:gd name="connsiteY0-114" fmla="*/ 2235200 h 2758917"/>
              <a:gd name="connsiteX1-115" fmla="*/ 618513 w 1281374"/>
              <a:gd name="connsiteY1-116" fmla="*/ 0 h 2758917"/>
              <a:gd name="connsiteX2-117" fmla="*/ 1234463 w 1281374"/>
              <a:gd name="connsiteY2-118" fmla="*/ 2235200 h 2758917"/>
              <a:gd name="connsiteX3-119" fmla="*/ 2563 w 1281374"/>
              <a:gd name="connsiteY3-120" fmla="*/ 2235200 h 27589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81374" h="2758917">
                <a:moveTo>
                  <a:pt x="2563" y="2235200"/>
                </a:moveTo>
                <a:cubicBezTo>
                  <a:pt x="-51773" y="1630983"/>
                  <a:pt x="777832" y="1560407"/>
                  <a:pt x="618513" y="0"/>
                </a:cubicBezTo>
                <a:cubicBezTo>
                  <a:pt x="1266298" y="957265"/>
                  <a:pt x="1357685" y="1729347"/>
                  <a:pt x="1234463" y="2235200"/>
                </a:cubicBezTo>
                <a:cubicBezTo>
                  <a:pt x="979346" y="2992535"/>
                  <a:pt x="122457" y="2871841"/>
                  <a:pt x="2563" y="2235200"/>
                </a:cubicBezTo>
                <a:close/>
              </a:path>
            </a:pathLst>
          </a:custGeom>
          <a:solidFill>
            <a:srgbClr val="0D7A43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Freeform 1519"/>
          <p:cNvSpPr>
            <a:spLocks noChangeAspect="1"/>
          </p:cNvSpPr>
          <p:nvPr/>
        </p:nvSpPr>
        <p:spPr bwMode="auto">
          <a:xfrm>
            <a:off x="3990737" y="1903500"/>
            <a:ext cx="1042105" cy="3240000"/>
          </a:xfrm>
          <a:custGeom>
            <a:avLst/>
            <a:gdLst>
              <a:gd name="T0" fmla="*/ 432 w 440"/>
              <a:gd name="T1" fmla="*/ 528 h 1368"/>
              <a:gd name="T2" fmla="*/ 412 w 440"/>
              <a:gd name="T3" fmla="*/ 388 h 1368"/>
              <a:gd name="T4" fmla="*/ 406 w 440"/>
              <a:gd name="T5" fmla="*/ 304 h 1368"/>
              <a:gd name="T6" fmla="*/ 318 w 440"/>
              <a:gd name="T7" fmla="*/ 238 h 1368"/>
              <a:gd name="T8" fmla="*/ 290 w 440"/>
              <a:gd name="T9" fmla="*/ 204 h 1368"/>
              <a:gd name="T10" fmla="*/ 290 w 440"/>
              <a:gd name="T11" fmla="*/ 164 h 1368"/>
              <a:gd name="T12" fmla="*/ 308 w 440"/>
              <a:gd name="T13" fmla="*/ 106 h 1368"/>
              <a:gd name="T14" fmla="*/ 300 w 440"/>
              <a:gd name="T15" fmla="*/ 46 h 1368"/>
              <a:gd name="T16" fmla="*/ 264 w 440"/>
              <a:gd name="T17" fmla="*/ 10 h 1368"/>
              <a:gd name="T18" fmla="*/ 222 w 440"/>
              <a:gd name="T19" fmla="*/ 6 h 1368"/>
              <a:gd name="T20" fmla="*/ 206 w 440"/>
              <a:gd name="T21" fmla="*/ 16 h 1368"/>
              <a:gd name="T22" fmla="*/ 174 w 440"/>
              <a:gd name="T23" fmla="*/ 30 h 1368"/>
              <a:gd name="T24" fmla="*/ 174 w 440"/>
              <a:gd name="T25" fmla="*/ 80 h 1368"/>
              <a:gd name="T26" fmla="*/ 168 w 440"/>
              <a:gd name="T27" fmla="*/ 110 h 1368"/>
              <a:gd name="T28" fmla="*/ 186 w 440"/>
              <a:gd name="T29" fmla="*/ 142 h 1368"/>
              <a:gd name="T30" fmla="*/ 194 w 440"/>
              <a:gd name="T31" fmla="*/ 194 h 1368"/>
              <a:gd name="T32" fmla="*/ 148 w 440"/>
              <a:gd name="T33" fmla="*/ 222 h 1368"/>
              <a:gd name="T34" fmla="*/ 78 w 440"/>
              <a:gd name="T35" fmla="*/ 224 h 1368"/>
              <a:gd name="T36" fmla="*/ 90 w 440"/>
              <a:gd name="T37" fmla="*/ 190 h 1368"/>
              <a:gd name="T38" fmla="*/ 78 w 440"/>
              <a:gd name="T39" fmla="*/ 150 h 1368"/>
              <a:gd name="T40" fmla="*/ 66 w 440"/>
              <a:gd name="T41" fmla="*/ 70 h 1368"/>
              <a:gd name="T42" fmla="*/ 52 w 440"/>
              <a:gd name="T43" fmla="*/ 74 h 1368"/>
              <a:gd name="T44" fmla="*/ 46 w 440"/>
              <a:gd name="T45" fmla="*/ 118 h 1368"/>
              <a:gd name="T46" fmla="*/ 34 w 440"/>
              <a:gd name="T47" fmla="*/ 130 h 1368"/>
              <a:gd name="T48" fmla="*/ 22 w 440"/>
              <a:gd name="T49" fmla="*/ 146 h 1368"/>
              <a:gd name="T50" fmla="*/ 8 w 440"/>
              <a:gd name="T51" fmla="*/ 154 h 1368"/>
              <a:gd name="T52" fmla="*/ 20 w 440"/>
              <a:gd name="T53" fmla="*/ 220 h 1368"/>
              <a:gd name="T54" fmla="*/ 2 w 440"/>
              <a:gd name="T55" fmla="*/ 272 h 1368"/>
              <a:gd name="T56" fmla="*/ 16 w 440"/>
              <a:gd name="T57" fmla="*/ 306 h 1368"/>
              <a:gd name="T58" fmla="*/ 76 w 440"/>
              <a:gd name="T59" fmla="*/ 350 h 1368"/>
              <a:gd name="T60" fmla="*/ 122 w 440"/>
              <a:gd name="T61" fmla="*/ 390 h 1368"/>
              <a:gd name="T62" fmla="*/ 142 w 440"/>
              <a:gd name="T63" fmla="*/ 506 h 1368"/>
              <a:gd name="T64" fmla="*/ 128 w 440"/>
              <a:gd name="T65" fmla="*/ 710 h 1368"/>
              <a:gd name="T66" fmla="*/ 98 w 440"/>
              <a:gd name="T67" fmla="*/ 1008 h 1368"/>
              <a:gd name="T68" fmla="*/ 58 w 440"/>
              <a:gd name="T69" fmla="*/ 1232 h 1368"/>
              <a:gd name="T70" fmla="*/ 72 w 440"/>
              <a:gd name="T71" fmla="*/ 1254 h 1368"/>
              <a:gd name="T72" fmla="*/ 46 w 440"/>
              <a:gd name="T73" fmla="*/ 1320 h 1368"/>
              <a:gd name="T74" fmla="*/ 32 w 440"/>
              <a:gd name="T75" fmla="*/ 1358 h 1368"/>
              <a:gd name="T76" fmla="*/ 84 w 440"/>
              <a:gd name="T77" fmla="*/ 1366 h 1368"/>
              <a:gd name="T78" fmla="*/ 116 w 440"/>
              <a:gd name="T79" fmla="*/ 1334 h 1368"/>
              <a:gd name="T80" fmla="*/ 144 w 440"/>
              <a:gd name="T81" fmla="*/ 1316 h 1368"/>
              <a:gd name="T82" fmla="*/ 166 w 440"/>
              <a:gd name="T83" fmla="*/ 1274 h 1368"/>
              <a:gd name="T84" fmla="*/ 168 w 440"/>
              <a:gd name="T85" fmla="*/ 1202 h 1368"/>
              <a:gd name="T86" fmla="*/ 214 w 440"/>
              <a:gd name="T87" fmla="*/ 988 h 1368"/>
              <a:gd name="T88" fmla="*/ 258 w 440"/>
              <a:gd name="T89" fmla="*/ 812 h 1368"/>
              <a:gd name="T90" fmla="*/ 280 w 440"/>
              <a:gd name="T91" fmla="*/ 814 h 1368"/>
              <a:gd name="T92" fmla="*/ 284 w 440"/>
              <a:gd name="T93" fmla="*/ 946 h 1368"/>
              <a:gd name="T94" fmla="*/ 298 w 440"/>
              <a:gd name="T95" fmla="*/ 1130 h 1368"/>
              <a:gd name="T96" fmla="*/ 292 w 440"/>
              <a:gd name="T97" fmla="*/ 1184 h 1368"/>
              <a:gd name="T98" fmla="*/ 282 w 440"/>
              <a:gd name="T99" fmla="*/ 1218 h 1368"/>
              <a:gd name="T100" fmla="*/ 292 w 440"/>
              <a:gd name="T101" fmla="*/ 1290 h 1368"/>
              <a:gd name="T102" fmla="*/ 304 w 440"/>
              <a:gd name="T103" fmla="*/ 1322 h 1368"/>
              <a:gd name="T104" fmla="*/ 344 w 440"/>
              <a:gd name="T105" fmla="*/ 1338 h 1368"/>
              <a:gd name="T106" fmla="*/ 402 w 440"/>
              <a:gd name="T107" fmla="*/ 1354 h 1368"/>
              <a:gd name="T108" fmla="*/ 434 w 440"/>
              <a:gd name="T109" fmla="*/ 1340 h 1368"/>
              <a:gd name="T110" fmla="*/ 388 w 440"/>
              <a:gd name="T111" fmla="*/ 1286 h 1368"/>
              <a:gd name="T112" fmla="*/ 382 w 440"/>
              <a:gd name="T113" fmla="*/ 1258 h 1368"/>
              <a:gd name="T114" fmla="*/ 390 w 440"/>
              <a:gd name="T115" fmla="*/ 1134 h 1368"/>
              <a:gd name="T116" fmla="*/ 406 w 440"/>
              <a:gd name="T117" fmla="*/ 838 h 1368"/>
              <a:gd name="T118" fmla="*/ 422 w 440"/>
              <a:gd name="T119" fmla="*/ 694 h 1368"/>
              <a:gd name="T120" fmla="*/ 434 w 440"/>
              <a:gd name="T121" fmla="*/ 632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40" h="1368">
                <a:moveTo>
                  <a:pt x="438" y="582"/>
                </a:moveTo>
                <a:lnTo>
                  <a:pt x="438" y="582"/>
                </a:lnTo>
                <a:lnTo>
                  <a:pt x="434" y="560"/>
                </a:lnTo>
                <a:lnTo>
                  <a:pt x="428" y="544"/>
                </a:lnTo>
                <a:lnTo>
                  <a:pt x="428" y="544"/>
                </a:lnTo>
                <a:lnTo>
                  <a:pt x="430" y="534"/>
                </a:lnTo>
                <a:lnTo>
                  <a:pt x="432" y="528"/>
                </a:lnTo>
                <a:lnTo>
                  <a:pt x="432" y="522"/>
                </a:lnTo>
                <a:lnTo>
                  <a:pt x="432" y="522"/>
                </a:lnTo>
                <a:lnTo>
                  <a:pt x="424" y="490"/>
                </a:lnTo>
                <a:lnTo>
                  <a:pt x="420" y="470"/>
                </a:lnTo>
                <a:lnTo>
                  <a:pt x="418" y="452"/>
                </a:lnTo>
                <a:lnTo>
                  <a:pt x="418" y="452"/>
                </a:lnTo>
                <a:lnTo>
                  <a:pt x="412" y="388"/>
                </a:lnTo>
                <a:lnTo>
                  <a:pt x="412" y="388"/>
                </a:lnTo>
                <a:lnTo>
                  <a:pt x="410" y="354"/>
                </a:lnTo>
                <a:lnTo>
                  <a:pt x="408" y="330"/>
                </a:lnTo>
                <a:lnTo>
                  <a:pt x="408" y="330"/>
                </a:lnTo>
                <a:lnTo>
                  <a:pt x="406" y="306"/>
                </a:lnTo>
                <a:lnTo>
                  <a:pt x="406" y="306"/>
                </a:lnTo>
                <a:lnTo>
                  <a:pt x="406" y="304"/>
                </a:lnTo>
                <a:lnTo>
                  <a:pt x="402" y="298"/>
                </a:lnTo>
                <a:lnTo>
                  <a:pt x="402" y="298"/>
                </a:lnTo>
                <a:lnTo>
                  <a:pt x="374" y="278"/>
                </a:lnTo>
                <a:lnTo>
                  <a:pt x="340" y="256"/>
                </a:lnTo>
                <a:lnTo>
                  <a:pt x="340" y="256"/>
                </a:lnTo>
                <a:lnTo>
                  <a:pt x="326" y="246"/>
                </a:lnTo>
                <a:lnTo>
                  <a:pt x="318" y="238"/>
                </a:lnTo>
                <a:lnTo>
                  <a:pt x="318" y="238"/>
                </a:lnTo>
                <a:lnTo>
                  <a:pt x="312" y="232"/>
                </a:lnTo>
                <a:lnTo>
                  <a:pt x="306" y="226"/>
                </a:lnTo>
                <a:lnTo>
                  <a:pt x="306" y="226"/>
                </a:lnTo>
                <a:lnTo>
                  <a:pt x="294" y="212"/>
                </a:lnTo>
                <a:lnTo>
                  <a:pt x="294" y="212"/>
                </a:lnTo>
                <a:lnTo>
                  <a:pt x="290" y="204"/>
                </a:lnTo>
                <a:lnTo>
                  <a:pt x="290" y="204"/>
                </a:lnTo>
                <a:lnTo>
                  <a:pt x="288" y="200"/>
                </a:lnTo>
                <a:lnTo>
                  <a:pt x="286" y="198"/>
                </a:lnTo>
                <a:lnTo>
                  <a:pt x="282" y="182"/>
                </a:lnTo>
                <a:lnTo>
                  <a:pt x="282" y="182"/>
                </a:lnTo>
                <a:lnTo>
                  <a:pt x="290" y="164"/>
                </a:lnTo>
                <a:lnTo>
                  <a:pt x="290" y="164"/>
                </a:lnTo>
                <a:lnTo>
                  <a:pt x="296" y="144"/>
                </a:lnTo>
                <a:lnTo>
                  <a:pt x="296" y="144"/>
                </a:lnTo>
                <a:lnTo>
                  <a:pt x="300" y="136"/>
                </a:lnTo>
                <a:lnTo>
                  <a:pt x="300" y="136"/>
                </a:lnTo>
                <a:lnTo>
                  <a:pt x="306" y="120"/>
                </a:lnTo>
                <a:lnTo>
                  <a:pt x="308" y="106"/>
                </a:lnTo>
                <a:lnTo>
                  <a:pt x="308" y="106"/>
                </a:lnTo>
                <a:lnTo>
                  <a:pt x="306" y="102"/>
                </a:lnTo>
                <a:lnTo>
                  <a:pt x="304" y="100"/>
                </a:lnTo>
                <a:lnTo>
                  <a:pt x="304" y="100"/>
                </a:lnTo>
                <a:lnTo>
                  <a:pt x="306" y="80"/>
                </a:lnTo>
                <a:lnTo>
                  <a:pt x="306" y="80"/>
                </a:lnTo>
                <a:lnTo>
                  <a:pt x="302" y="60"/>
                </a:lnTo>
                <a:lnTo>
                  <a:pt x="300" y="46"/>
                </a:lnTo>
                <a:lnTo>
                  <a:pt x="294" y="36"/>
                </a:lnTo>
                <a:lnTo>
                  <a:pt x="294" y="36"/>
                </a:lnTo>
                <a:lnTo>
                  <a:pt x="282" y="20"/>
                </a:lnTo>
                <a:lnTo>
                  <a:pt x="276" y="14"/>
                </a:lnTo>
                <a:lnTo>
                  <a:pt x="276" y="14"/>
                </a:lnTo>
                <a:lnTo>
                  <a:pt x="264" y="10"/>
                </a:lnTo>
                <a:lnTo>
                  <a:pt x="264" y="10"/>
                </a:lnTo>
                <a:lnTo>
                  <a:pt x="258" y="6"/>
                </a:lnTo>
                <a:lnTo>
                  <a:pt x="250" y="2"/>
                </a:lnTo>
                <a:lnTo>
                  <a:pt x="250" y="2"/>
                </a:lnTo>
                <a:lnTo>
                  <a:pt x="246" y="0"/>
                </a:lnTo>
                <a:lnTo>
                  <a:pt x="238" y="0"/>
                </a:lnTo>
                <a:lnTo>
                  <a:pt x="230" y="2"/>
                </a:lnTo>
                <a:lnTo>
                  <a:pt x="222" y="6"/>
                </a:lnTo>
                <a:lnTo>
                  <a:pt x="222" y="6"/>
                </a:lnTo>
                <a:lnTo>
                  <a:pt x="222" y="6"/>
                </a:lnTo>
                <a:lnTo>
                  <a:pt x="220" y="6"/>
                </a:lnTo>
                <a:lnTo>
                  <a:pt x="220" y="6"/>
                </a:lnTo>
                <a:lnTo>
                  <a:pt x="212" y="12"/>
                </a:lnTo>
                <a:lnTo>
                  <a:pt x="206" y="16"/>
                </a:lnTo>
                <a:lnTo>
                  <a:pt x="206" y="16"/>
                </a:lnTo>
                <a:lnTo>
                  <a:pt x="198" y="18"/>
                </a:lnTo>
                <a:lnTo>
                  <a:pt x="188" y="20"/>
                </a:lnTo>
                <a:lnTo>
                  <a:pt x="178" y="20"/>
                </a:lnTo>
                <a:lnTo>
                  <a:pt x="166" y="18"/>
                </a:lnTo>
                <a:lnTo>
                  <a:pt x="166" y="18"/>
                </a:lnTo>
                <a:lnTo>
                  <a:pt x="168" y="24"/>
                </a:lnTo>
                <a:lnTo>
                  <a:pt x="174" y="30"/>
                </a:lnTo>
                <a:lnTo>
                  <a:pt x="182" y="36"/>
                </a:lnTo>
                <a:lnTo>
                  <a:pt x="182" y="36"/>
                </a:lnTo>
                <a:lnTo>
                  <a:pt x="176" y="46"/>
                </a:lnTo>
                <a:lnTo>
                  <a:pt x="174" y="54"/>
                </a:lnTo>
                <a:lnTo>
                  <a:pt x="174" y="54"/>
                </a:lnTo>
                <a:lnTo>
                  <a:pt x="172" y="64"/>
                </a:lnTo>
                <a:lnTo>
                  <a:pt x="174" y="80"/>
                </a:lnTo>
                <a:lnTo>
                  <a:pt x="178" y="100"/>
                </a:lnTo>
                <a:lnTo>
                  <a:pt x="178" y="100"/>
                </a:lnTo>
                <a:lnTo>
                  <a:pt x="176" y="100"/>
                </a:lnTo>
                <a:lnTo>
                  <a:pt x="170" y="104"/>
                </a:lnTo>
                <a:lnTo>
                  <a:pt x="170" y="104"/>
                </a:lnTo>
                <a:lnTo>
                  <a:pt x="168" y="106"/>
                </a:lnTo>
                <a:lnTo>
                  <a:pt x="168" y="110"/>
                </a:lnTo>
                <a:lnTo>
                  <a:pt x="170" y="118"/>
                </a:lnTo>
                <a:lnTo>
                  <a:pt x="170" y="118"/>
                </a:lnTo>
                <a:lnTo>
                  <a:pt x="176" y="136"/>
                </a:lnTo>
                <a:lnTo>
                  <a:pt x="176" y="136"/>
                </a:lnTo>
                <a:lnTo>
                  <a:pt x="180" y="138"/>
                </a:lnTo>
                <a:lnTo>
                  <a:pt x="186" y="142"/>
                </a:lnTo>
                <a:lnTo>
                  <a:pt x="186" y="142"/>
                </a:lnTo>
                <a:lnTo>
                  <a:pt x="196" y="162"/>
                </a:lnTo>
                <a:lnTo>
                  <a:pt x="196" y="162"/>
                </a:lnTo>
                <a:lnTo>
                  <a:pt x="204" y="182"/>
                </a:lnTo>
                <a:lnTo>
                  <a:pt x="202" y="192"/>
                </a:lnTo>
                <a:lnTo>
                  <a:pt x="202" y="192"/>
                </a:lnTo>
                <a:lnTo>
                  <a:pt x="198" y="192"/>
                </a:lnTo>
                <a:lnTo>
                  <a:pt x="194" y="194"/>
                </a:lnTo>
                <a:lnTo>
                  <a:pt x="194" y="194"/>
                </a:lnTo>
                <a:lnTo>
                  <a:pt x="184" y="208"/>
                </a:lnTo>
                <a:lnTo>
                  <a:pt x="184" y="208"/>
                </a:lnTo>
                <a:lnTo>
                  <a:pt x="174" y="216"/>
                </a:lnTo>
                <a:lnTo>
                  <a:pt x="164" y="220"/>
                </a:lnTo>
                <a:lnTo>
                  <a:pt x="164" y="220"/>
                </a:lnTo>
                <a:lnTo>
                  <a:pt x="148" y="222"/>
                </a:lnTo>
                <a:lnTo>
                  <a:pt x="148" y="222"/>
                </a:lnTo>
                <a:lnTo>
                  <a:pt x="124" y="222"/>
                </a:lnTo>
                <a:lnTo>
                  <a:pt x="124" y="222"/>
                </a:lnTo>
                <a:lnTo>
                  <a:pt x="102" y="222"/>
                </a:lnTo>
                <a:lnTo>
                  <a:pt x="90" y="222"/>
                </a:lnTo>
                <a:lnTo>
                  <a:pt x="78" y="224"/>
                </a:lnTo>
                <a:lnTo>
                  <a:pt x="78" y="224"/>
                </a:lnTo>
                <a:lnTo>
                  <a:pt x="82" y="218"/>
                </a:lnTo>
                <a:lnTo>
                  <a:pt x="84" y="212"/>
                </a:lnTo>
                <a:lnTo>
                  <a:pt x="84" y="206"/>
                </a:lnTo>
                <a:lnTo>
                  <a:pt x="84" y="206"/>
                </a:lnTo>
                <a:lnTo>
                  <a:pt x="86" y="198"/>
                </a:lnTo>
                <a:lnTo>
                  <a:pt x="90" y="190"/>
                </a:lnTo>
                <a:lnTo>
                  <a:pt x="90" y="190"/>
                </a:lnTo>
                <a:lnTo>
                  <a:pt x="90" y="182"/>
                </a:lnTo>
                <a:lnTo>
                  <a:pt x="88" y="178"/>
                </a:lnTo>
                <a:lnTo>
                  <a:pt x="88" y="174"/>
                </a:lnTo>
                <a:lnTo>
                  <a:pt x="88" y="174"/>
                </a:lnTo>
                <a:lnTo>
                  <a:pt x="82" y="162"/>
                </a:lnTo>
                <a:lnTo>
                  <a:pt x="78" y="150"/>
                </a:lnTo>
                <a:lnTo>
                  <a:pt x="78" y="150"/>
                </a:lnTo>
                <a:lnTo>
                  <a:pt x="76" y="138"/>
                </a:lnTo>
                <a:lnTo>
                  <a:pt x="74" y="122"/>
                </a:lnTo>
                <a:lnTo>
                  <a:pt x="74" y="122"/>
                </a:lnTo>
                <a:lnTo>
                  <a:pt x="72" y="104"/>
                </a:lnTo>
                <a:lnTo>
                  <a:pt x="70" y="88"/>
                </a:lnTo>
                <a:lnTo>
                  <a:pt x="70" y="88"/>
                </a:lnTo>
                <a:lnTo>
                  <a:pt x="66" y="70"/>
                </a:lnTo>
                <a:lnTo>
                  <a:pt x="64" y="64"/>
                </a:lnTo>
                <a:lnTo>
                  <a:pt x="58" y="62"/>
                </a:lnTo>
                <a:lnTo>
                  <a:pt x="58" y="62"/>
                </a:lnTo>
                <a:lnTo>
                  <a:pt x="54" y="64"/>
                </a:lnTo>
                <a:lnTo>
                  <a:pt x="52" y="68"/>
                </a:lnTo>
                <a:lnTo>
                  <a:pt x="52" y="74"/>
                </a:lnTo>
                <a:lnTo>
                  <a:pt x="52" y="74"/>
                </a:lnTo>
                <a:lnTo>
                  <a:pt x="54" y="94"/>
                </a:lnTo>
                <a:lnTo>
                  <a:pt x="56" y="122"/>
                </a:lnTo>
                <a:lnTo>
                  <a:pt x="56" y="122"/>
                </a:lnTo>
                <a:lnTo>
                  <a:pt x="54" y="120"/>
                </a:lnTo>
                <a:lnTo>
                  <a:pt x="50" y="118"/>
                </a:lnTo>
                <a:lnTo>
                  <a:pt x="46" y="118"/>
                </a:lnTo>
                <a:lnTo>
                  <a:pt x="46" y="118"/>
                </a:lnTo>
                <a:lnTo>
                  <a:pt x="40" y="122"/>
                </a:lnTo>
                <a:lnTo>
                  <a:pt x="38" y="124"/>
                </a:lnTo>
                <a:lnTo>
                  <a:pt x="38" y="130"/>
                </a:lnTo>
                <a:lnTo>
                  <a:pt x="40" y="134"/>
                </a:lnTo>
                <a:lnTo>
                  <a:pt x="40" y="134"/>
                </a:lnTo>
                <a:lnTo>
                  <a:pt x="36" y="132"/>
                </a:lnTo>
                <a:lnTo>
                  <a:pt x="34" y="130"/>
                </a:lnTo>
                <a:lnTo>
                  <a:pt x="30" y="132"/>
                </a:lnTo>
                <a:lnTo>
                  <a:pt x="30" y="132"/>
                </a:lnTo>
                <a:lnTo>
                  <a:pt x="24" y="134"/>
                </a:lnTo>
                <a:lnTo>
                  <a:pt x="22" y="140"/>
                </a:lnTo>
                <a:lnTo>
                  <a:pt x="22" y="140"/>
                </a:lnTo>
                <a:lnTo>
                  <a:pt x="22" y="146"/>
                </a:lnTo>
                <a:lnTo>
                  <a:pt x="22" y="146"/>
                </a:lnTo>
                <a:lnTo>
                  <a:pt x="18" y="144"/>
                </a:lnTo>
                <a:lnTo>
                  <a:pt x="16" y="144"/>
                </a:lnTo>
                <a:lnTo>
                  <a:pt x="12" y="146"/>
                </a:lnTo>
                <a:lnTo>
                  <a:pt x="12" y="146"/>
                </a:lnTo>
                <a:lnTo>
                  <a:pt x="8" y="150"/>
                </a:lnTo>
                <a:lnTo>
                  <a:pt x="8" y="154"/>
                </a:lnTo>
                <a:lnTo>
                  <a:pt x="8" y="154"/>
                </a:lnTo>
                <a:lnTo>
                  <a:pt x="8" y="174"/>
                </a:lnTo>
                <a:lnTo>
                  <a:pt x="8" y="174"/>
                </a:lnTo>
                <a:lnTo>
                  <a:pt x="10" y="186"/>
                </a:lnTo>
                <a:lnTo>
                  <a:pt x="16" y="202"/>
                </a:lnTo>
                <a:lnTo>
                  <a:pt x="16" y="202"/>
                </a:lnTo>
                <a:lnTo>
                  <a:pt x="20" y="214"/>
                </a:lnTo>
                <a:lnTo>
                  <a:pt x="20" y="220"/>
                </a:lnTo>
                <a:lnTo>
                  <a:pt x="16" y="226"/>
                </a:lnTo>
                <a:lnTo>
                  <a:pt x="16" y="226"/>
                </a:lnTo>
                <a:lnTo>
                  <a:pt x="10" y="240"/>
                </a:lnTo>
                <a:lnTo>
                  <a:pt x="10" y="240"/>
                </a:lnTo>
                <a:lnTo>
                  <a:pt x="6" y="258"/>
                </a:lnTo>
                <a:lnTo>
                  <a:pt x="2" y="272"/>
                </a:lnTo>
                <a:lnTo>
                  <a:pt x="2" y="272"/>
                </a:lnTo>
                <a:lnTo>
                  <a:pt x="0" y="280"/>
                </a:lnTo>
                <a:lnTo>
                  <a:pt x="2" y="286"/>
                </a:lnTo>
                <a:lnTo>
                  <a:pt x="4" y="290"/>
                </a:lnTo>
                <a:lnTo>
                  <a:pt x="4" y="290"/>
                </a:lnTo>
                <a:lnTo>
                  <a:pt x="12" y="300"/>
                </a:lnTo>
                <a:lnTo>
                  <a:pt x="16" y="306"/>
                </a:lnTo>
                <a:lnTo>
                  <a:pt x="16" y="306"/>
                </a:lnTo>
                <a:lnTo>
                  <a:pt x="22" y="318"/>
                </a:lnTo>
                <a:lnTo>
                  <a:pt x="28" y="326"/>
                </a:lnTo>
                <a:lnTo>
                  <a:pt x="36" y="334"/>
                </a:lnTo>
                <a:lnTo>
                  <a:pt x="36" y="334"/>
                </a:lnTo>
                <a:lnTo>
                  <a:pt x="50" y="342"/>
                </a:lnTo>
                <a:lnTo>
                  <a:pt x="64" y="346"/>
                </a:lnTo>
                <a:lnTo>
                  <a:pt x="76" y="350"/>
                </a:lnTo>
                <a:lnTo>
                  <a:pt x="84" y="352"/>
                </a:lnTo>
                <a:lnTo>
                  <a:pt x="84" y="352"/>
                </a:lnTo>
                <a:lnTo>
                  <a:pt x="100" y="362"/>
                </a:lnTo>
                <a:lnTo>
                  <a:pt x="110" y="368"/>
                </a:lnTo>
                <a:lnTo>
                  <a:pt x="116" y="374"/>
                </a:lnTo>
                <a:lnTo>
                  <a:pt x="116" y="374"/>
                </a:lnTo>
                <a:lnTo>
                  <a:pt x="122" y="390"/>
                </a:lnTo>
                <a:lnTo>
                  <a:pt x="128" y="412"/>
                </a:lnTo>
                <a:lnTo>
                  <a:pt x="138" y="448"/>
                </a:lnTo>
                <a:lnTo>
                  <a:pt x="138" y="448"/>
                </a:lnTo>
                <a:lnTo>
                  <a:pt x="140" y="460"/>
                </a:lnTo>
                <a:lnTo>
                  <a:pt x="142" y="476"/>
                </a:lnTo>
                <a:lnTo>
                  <a:pt x="142" y="506"/>
                </a:lnTo>
                <a:lnTo>
                  <a:pt x="142" y="506"/>
                </a:lnTo>
                <a:lnTo>
                  <a:pt x="142" y="534"/>
                </a:lnTo>
                <a:lnTo>
                  <a:pt x="140" y="556"/>
                </a:lnTo>
                <a:lnTo>
                  <a:pt x="138" y="578"/>
                </a:lnTo>
                <a:lnTo>
                  <a:pt x="138" y="578"/>
                </a:lnTo>
                <a:lnTo>
                  <a:pt x="118" y="700"/>
                </a:lnTo>
                <a:lnTo>
                  <a:pt x="128" y="710"/>
                </a:lnTo>
                <a:lnTo>
                  <a:pt x="128" y="710"/>
                </a:lnTo>
                <a:lnTo>
                  <a:pt x="118" y="844"/>
                </a:lnTo>
                <a:lnTo>
                  <a:pt x="118" y="844"/>
                </a:lnTo>
                <a:lnTo>
                  <a:pt x="112" y="902"/>
                </a:lnTo>
                <a:lnTo>
                  <a:pt x="106" y="938"/>
                </a:lnTo>
                <a:lnTo>
                  <a:pt x="104" y="964"/>
                </a:lnTo>
                <a:lnTo>
                  <a:pt x="104" y="964"/>
                </a:lnTo>
                <a:lnTo>
                  <a:pt x="98" y="1008"/>
                </a:lnTo>
                <a:lnTo>
                  <a:pt x="82" y="1086"/>
                </a:lnTo>
                <a:lnTo>
                  <a:pt x="58" y="1200"/>
                </a:lnTo>
                <a:lnTo>
                  <a:pt x="58" y="1200"/>
                </a:lnTo>
                <a:lnTo>
                  <a:pt x="56" y="1208"/>
                </a:lnTo>
                <a:lnTo>
                  <a:pt x="56" y="1220"/>
                </a:lnTo>
                <a:lnTo>
                  <a:pt x="56" y="1228"/>
                </a:lnTo>
                <a:lnTo>
                  <a:pt x="58" y="1232"/>
                </a:lnTo>
                <a:lnTo>
                  <a:pt x="60" y="1236"/>
                </a:lnTo>
                <a:lnTo>
                  <a:pt x="60" y="1236"/>
                </a:lnTo>
                <a:lnTo>
                  <a:pt x="66" y="1240"/>
                </a:lnTo>
                <a:lnTo>
                  <a:pt x="70" y="1244"/>
                </a:lnTo>
                <a:lnTo>
                  <a:pt x="72" y="1248"/>
                </a:lnTo>
                <a:lnTo>
                  <a:pt x="72" y="1254"/>
                </a:lnTo>
                <a:lnTo>
                  <a:pt x="72" y="1254"/>
                </a:lnTo>
                <a:lnTo>
                  <a:pt x="68" y="1266"/>
                </a:lnTo>
                <a:lnTo>
                  <a:pt x="66" y="1276"/>
                </a:lnTo>
                <a:lnTo>
                  <a:pt x="66" y="1276"/>
                </a:lnTo>
                <a:lnTo>
                  <a:pt x="62" y="1292"/>
                </a:lnTo>
                <a:lnTo>
                  <a:pt x="56" y="1306"/>
                </a:lnTo>
                <a:lnTo>
                  <a:pt x="56" y="1306"/>
                </a:lnTo>
                <a:lnTo>
                  <a:pt x="46" y="1320"/>
                </a:lnTo>
                <a:lnTo>
                  <a:pt x="34" y="1334"/>
                </a:lnTo>
                <a:lnTo>
                  <a:pt x="34" y="1334"/>
                </a:lnTo>
                <a:lnTo>
                  <a:pt x="32" y="1336"/>
                </a:lnTo>
                <a:lnTo>
                  <a:pt x="32" y="1340"/>
                </a:lnTo>
                <a:lnTo>
                  <a:pt x="32" y="1340"/>
                </a:lnTo>
                <a:lnTo>
                  <a:pt x="32" y="1358"/>
                </a:lnTo>
                <a:lnTo>
                  <a:pt x="32" y="1358"/>
                </a:lnTo>
                <a:lnTo>
                  <a:pt x="34" y="1360"/>
                </a:lnTo>
                <a:lnTo>
                  <a:pt x="38" y="1364"/>
                </a:lnTo>
                <a:lnTo>
                  <a:pt x="38" y="1364"/>
                </a:lnTo>
                <a:lnTo>
                  <a:pt x="44" y="1366"/>
                </a:lnTo>
                <a:lnTo>
                  <a:pt x="58" y="1368"/>
                </a:lnTo>
                <a:lnTo>
                  <a:pt x="84" y="1366"/>
                </a:lnTo>
                <a:lnTo>
                  <a:pt x="84" y="1366"/>
                </a:lnTo>
                <a:lnTo>
                  <a:pt x="100" y="1360"/>
                </a:lnTo>
                <a:lnTo>
                  <a:pt x="108" y="1354"/>
                </a:lnTo>
                <a:lnTo>
                  <a:pt x="112" y="1352"/>
                </a:lnTo>
                <a:lnTo>
                  <a:pt x="112" y="1352"/>
                </a:lnTo>
                <a:lnTo>
                  <a:pt x="114" y="1342"/>
                </a:lnTo>
                <a:lnTo>
                  <a:pt x="114" y="1338"/>
                </a:lnTo>
                <a:lnTo>
                  <a:pt x="116" y="1334"/>
                </a:lnTo>
                <a:lnTo>
                  <a:pt x="116" y="1334"/>
                </a:lnTo>
                <a:lnTo>
                  <a:pt x="128" y="1330"/>
                </a:lnTo>
                <a:lnTo>
                  <a:pt x="140" y="1324"/>
                </a:lnTo>
                <a:lnTo>
                  <a:pt x="140" y="1324"/>
                </a:lnTo>
                <a:lnTo>
                  <a:pt x="142" y="1322"/>
                </a:lnTo>
                <a:lnTo>
                  <a:pt x="144" y="1316"/>
                </a:lnTo>
                <a:lnTo>
                  <a:pt x="144" y="1316"/>
                </a:lnTo>
                <a:lnTo>
                  <a:pt x="144" y="1308"/>
                </a:lnTo>
                <a:lnTo>
                  <a:pt x="148" y="1304"/>
                </a:lnTo>
                <a:lnTo>
                  <a:pt x="152" y="1296"/>
                </a:lnTo>
                <a:lnTo>
                  <a:pt x="152" y="1296"/>
                </a:lnTo>
                <a:lnTo>
                  <a:pt x="162" y="1282"/>
                </a:lnTo>
                <a:lnTo>
                  <a:pt x="166" y="1274"/>
                </a:lnTo>
                <a:lnTo>
                  <a:pt x="166" y="1274"/>
                </a:lnTo>
                <a:lnTo>
                  <a:pt x="166" y="1260"/>
                </a:lnTo>
                <a:lnTo>
                  <a:pt x="166" y="1238"/>
                </a:lnTo>
                <a:lnTo>
                  <a:pt x="166" y="1238"/>
                </a:lnTo>
                <a:lnTo>
                  <a:pt x="166" y="1222"/>
                </a:lnTo>
                <a:lnTo>
                  <a:pt x="166" y="1212"/>
                </a:lnTo>
                <a:lnTo>
                  <a:pt x="168" y="1202"/>
                </a:lnTo>
                <a:lnTo>
                  <a:pt x="168" y="1202"/>
                </a:lnTo>
                <a:lnTo>
                  <a:pt x="172" y="1188"/>
                </a:lnTo>
                <a:lnTo>
                  <a:pt x="172" y="1176"/>
                </a:lnTo>
                <a:lnTo>
                  <a:pt x="174" y="1164"/>
                </a:lnTo>
                <a:lnTo>
                  <a:pt x="178" y="1148"/>
                </a:lnTo>
                <a:lnTo>
                  <a:pt x="178" y="1148"/>
                </a:lnTo>
                <a:lnTo>
                  <a:pt x="214" y="988"/>
                </a:lnTo>
                <a:lnTo>
                  <a:pt x="214" y="988"/>
                </a:lnTo>
                <a:lnTo>
                  <a:pt x="218" y="968"/>
                </a:lnTo>
                <a:lnTo>
                  <a:pt x="226" y="946"/>
                </a:lnTo>
                <a:lnTo>
                  <a:pt x="232" y="922"/>
                </a:lnTo>
                <a:lnTo>
                  <a:pt x="238" y="896"/>
                </a:lnTo>
                <a:lnTo>
                  <a:pt x="238" y="896"/>
                </a:lnTo>
                <a:lnTo>
                  <a:pt x="246" y="858"/>
                </a:lnTo>
                <a:lnTo>
                  <a:pt x="258" y="812"/>
                </a:lnTo>
                <a:lnTo>
                  <a:pt x="272" y="760"/>
                </a:lnTo>
                <a:lnTo>
                  <a:pt x="274" y="766"/>
                </a:lnTo>
                <a:lnTo>
                  <a:pt x="274" y="766"/>
                </a:lnTo>
                <a:lnTo>
                  <a:pt x="278" y="784"/>
                </a:lnTo>
                <a:lnTo>
                  <a:pt x="280" y="800"/>
                </a:lnTo>
                <a:lnTo>
                  <a:pt x="280" y="814"/>
                </a:lnTo>
                <a:lnTo>
                  <a:pt x="280" y="814"/>
                </a:lnTo>
                <a:lnTo>
                  <a:pt x="280" y="842"/>
                </a:lnTo>
                <a:lnTo>
                  <a:pt x="280" y="866"/>
                </a:lnTo>
                <a:lnTo>
                  <a:pt x="280" y="866"/>
                </a:lnTo>
                <a:lnTo>
                  <a:pt x="282" y="902"/>
                </a:lnTo>
                <a:lnTo>
                  <a:pt x="282" y="928"/>
                </a:lnTo>
                <a:lnTo>
                  <a:pt x="284" y="946"/>
                </a:lnTo>
                <a:lnTo>
                  <a:pt x="284" y="946"/>
                </a:lnTo>
                <a:lnTo>
                  <a:pt x="288" y="996"/>
                </a:lnTo>
                <a:lnTo>
                  <a:pt x="292" y="1042"/>
                </a:lnTo>
                <a:lnTo>
                  <a:pt x="292" y="1042"/>
                </a:lnTo>
                <a:lnTo>
                  <a:pt x="292" y="1084"/>
                </a:lnTo>
                <a:lnTo>
                  <a:pt x="294" y="1112"/>
                </a:lnTo>
                <a:lnTo>
                  <a:pt x="298" y="1130"/>
                </a:lnTo>
                <a:lnTo>
                  <a:pt x="298" y="1130"/>
                </a:lnTo>
                <a:lnTo>
                  <a:pt x="300" y="1142"/>
                </a:lnTo>
                <a:lnTo>
                  <a:pt x="300" y="1154"/>
                </a:lnTo>
                <a:lnTo>
                  <a:pt x="300" y="1164"/>
                </a:lnTo>
                <a:lnTo>
                  <a:pt x="298" y="1170"/>
                </a:lnTo>
                <a:lnTo>
                  <a:pt x="298" y="1170"/>
                </a:lnTo>
                <a:lnTo>
                  <a:pt x="294" y="1178"/>
                </a:lnTo>
                <a:lnTo>
                  <a:pt x="292" y="1184"/>
                </a:lnTo>
                <a:lnTo>
                  <a:pt x="290" y="1190"/>
                </a:lnTo>
                <a:lnTo>
                  <a:pt x="290" y="1190"/>
                </a:lnTo>
                <a:lnTo>
                  <a:pt x="290" y="1202"/>
                </a:lnTo>
                <a:lnTo>
                  <a:pt x="290" y="1206"/>
                </a:lnTo>
                <a:lnTo>
                  <a:pt x="286" y="1212"/>
                </a:lnTo>
                <a:lnTo>
                  <a:pt x="286" y="1212"/>
                </a:lnTo>
                <a:lnTo>
                  <a:pt x="282" y="1218"/>
                </a:lnTo>
                <a:lnTo>
                  <a:pt x="278" y="1232"/>
                </a:lnTo>
                <a:lnTo>
                  <a:pt x="276" y="1240"/>
                </a:lnTo>
                <a:lnTo>
                  <a:pt x="276" y="1248"/>
                </a:lnTo>
                <a:lnTo>
                  <a:pt x="276" y="1256"/>
                </a:lnTo>
                <a:lnTo>
                  <a:pt x="280" y="1266"/>
                </a:lnTo>
                <a:lnTo>
                  <a:pt x="280" y="1266"/>
                </a:lnTo>
                <a:lnTo>
                  <a:pt x="292" y="1290"/>
                </a:lnTo>
                <a:lnTo>
                  <a:pt x="294" y="1300"/>
                </a:lnTo>
                <a:lnTo>
                  <a:pt x="294" y="1300"/>
                </a:lnTo>
                <a:lnTo>
                  <a:pt x="296" y="1312"/>
                </a:lnTo>
                <a:lnTo>
                  <a:pt x="296" y="1312"/>
                </a:lnTo>
                <a:lnTo>
                  <a:pt x="298" y="1316"/>
                </a:lnTo>
                <a:lnTo>
                  <a:pt x="300" y="1320"/>
                </a:lnTo>
                <a:lnTo>
                  <a:pt x="304" y="1322"/>
                </a:lnTo>
                <a:lnTo>
                  <a:pt x="304" y="1322"/>
                </a:lnTo>
                <a:lnTo>
                  <a:pt x="314" y="1326"/>
                </a:lnTo>
                <a:lnTo>
                  <a:pt x="324" y="1328"/>
                </a:lnTo>
                <a:lnTo>
                  <a:pt x="324" y="1328"/>
                </a:lnTo>
                <a:lnTo>
                  <a:pt x="334" y="1330"/>
                </a:lnTo>
                <a:lnTo>
                  <a:pt x="340" y="1334"/>
                </a:lnTo>
                <a:lnTo>
                  <a:pt x="344" y="1338"/>
                </a:lnTo>
                <a:lnTo>
                  <a:pt x="344" y="1338"/>
                </a:lnTo>
                <a:lnTo>
                  <a:pt x="350" y="1344"/>
                </a:lnTo>
                <a:lnTo>
                  <a:pt x="358" y="1348"/>
                </a:lnTo>
                <a:lnTo>
                  <a:pt x="374" y="1354"/>
                </a:lnTo>
                <a:lnTo>
                  <a:pt x="374" y="1354"/>
                </a:lnTo>
                <a:lnTo>
                  <a:pt x="384" y="1354"/>
                </a:lnTo>
                <a:lnTo>
                  <a:pt x="402" y="1354"/>
                </a:lnTo>
                <a:lnTo>
                  <a:pt x="420" y="1352"/>
                </a:lnTo>
                <a:lnTo>
                  <a:pt x="426" y="1348"/>
                </a:lnTo>
                <a:lnTo>
                  <a:pt x="432" y="1346"/>
                </a:lnTo>
                <a:lnTo>
                  <a:pt x="432" y="1346"/>
                </a:lnTo>
                <a:lnTo>
                  <a:pt x="434" y="1344"/>
                </a:lnTo>
                <a:lnTo>
                  <a:pt x="434" y="1340"/>
                </a:lnTo>
                <a:lnTo>
                  <a:pt x="434" y="1340"/>
                </a:lnTo>
                <a:lnTo>
                  <a:pt x="432" y="1336"/>
                </a:lnTo>
                <a:lnTo>
                  <a:pt x="430" y="1330"/>
                </a:lnTo>
                <a:lnTo>
                  <a:pt x="430" y="1330"/>
                </a:lnTo>
                <a:lnTo>
                  <a:pt x="406" y="1308"/>
                </a:lnTo>
                <a:lnTo>
                  <a:pt x="406" y="1308"/>
                </a:lnTo>
                <a:lnTo>
                  <a:pt x="396" y="1296"/>
                </a:lnTo>
                <a:lnTo>
                  <a:pt x="388" y="1286"/>
                </a:lnTo>
                <a:lnTo>
                  <a:pt x="388" y="1286"/>
                </a:lnTo>
                <a:lnTo>
                  <a:pt x="388" y="1278"/>
                </a:lnTo>
                <a:lnTo>
                  <a:pt x="388" y="1278"/>
                </a:lnTo>
                <a:lnTo>
                  <a:pt x="384" y="1274"/>
                </a:lnTo>
                <a:lnTo>
                  <a:pt x="382" y="1270"/>
                </a:lnTo>
                <a:lnTo>
                  <a:pt x="380" y="1266"/>
                </a:lnTo>
                <a:lnTo>
                  <a:pt x="382" y="1258"/>
                </a:lnTo>
                <a:lnTo>
                  <a:pt x="382" y="1258"/>
                </a:lnTo>
                <a:lnTo>
                  <a:pt x="386" y="1246"/>
                </a:lnTo>
                <a:lnTo>
                  <a:pt x="386" y="1232"/>
                </a:lnTo>
                <a:lnTo>
                  <a:pt x="386" y="1232"/>
                </a:lnTo>
                <a:lnTo>
                  <a:pt x="390" y="1168"/>
                </a:lnTo>
                <a:lnTo>
                  <a:pt x="390" y="1168"/>
                </a:lnTo>
                <a:lnTo>
                  <a:pt x="390" y="1134"/>
                </a:lnTo>
                <a:lnTo>
                  <a:pt x="390" y="1104"/>
                </a:lnTo>
                <a:lnTo>
                  <a:pt x="390" y="1104"/>
                </a:lnTo>
                <a:lnTo>
                  <a:pt x="392" y="1072"/>
                </a:lnTo>
                <a:lnTo>
                  <a:pt x="394" y="1034"/>
                </a:lnTo>
                <a:lnTo>
                  <a:pt x="394" y="1034"/>
                </a:lnTo>
                <a:lnTo>
                  <a:pt x="406" y="838"/>
                </a:lnTo>
                <a:lnTo>
                  <a:pt x="406" y="838"/>
                </a:lnTo>
                <a:lnTo>
                  <a:pt x="414" y="756"/>
                </a:lnTo>
                <a:lnTo>
                  <a:pt x="414" y="756"/>
                </a:lnTo>
                <a:lnTo>
                  <a:pt x="412" y="730"/>
                </a:lnTo>
                <a:lnTo>
                  <a:pt x="412" y="718"/>
                </a:lnTo>
                <a:lnTo>
                  <a:pt x="414" y="710"/>
                </a:lnTo>
                <a:lnTo>
                  <a:pt x="414" y="710"/>
                </a:lnTo>
                <a:lnTo>
                  <a:pt x="422" y="694"/>
                </a:lnTo>
                <a:lnTo>
                  <a:pt x="428" y="682"/>
                </a:lnTo>
                <a:lnTo>
                  <a:pt x="432" y="670"/>
                </a:lnTo>
                <a:lnTo>
                  <a:pt x="432" y="670"/>
                </a:lnTo>
                <a:lnTo>
                  <a:pt x="434" y="658"/>
                </a:lnTo>
                <a:lnTo>
                  <a:pt x="434" y="646"/>
                </a:lnTo>
                <a:lnTo>
                  <a:pt x="434" y="632"/>
                </a:lnTo>
                <a:lnTo>
                  <a:pt x="434" y="632"/>
                </a:lnTo>
                <a:lnTo>
                  <a:pt x="436" y="620"/>
                </a:lnTo>
                <a:lnTo>
                  <a:pt x="440" y="610"/>
                </a:lnTo>
                <a:lnTo>
                  <a:pt x="440" y="610"/>
                </a:lnTo>
                <a:lnTo>
                  <a:pt x="440" y="600"/>
                </a:lnTo>
                <a:lnTo>
                  <a:pt x="438" y="5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15" name="Freeform 139"/>
          <p:cNvSpPr>
            <a:spLocks noEditPoints="1"/>
          </p:cNvSpPr>
          <p:nvPr/>
        </p:nvSpPr>
        <p:spPr bwMode="auto">
          <a:xfrm>
            <a:off x="2815761" y="3251673"/>
            <a:ext cx="238125" cy="188119"/>
          </a:xfrm>
          <a:custGeom>
            <a:avLst/>
            <a:gdLst>
              <a:gd name="T0" fmla="*/ 398 w 400"/>
              <a:gd name="T1" fmla="*/ 248 h 315"/>
              <a:gd name="T2" fmla="*/ 375 w 400"/>
              <a:gd name="T3" fmla="*/ 260 h 315"/>
              <a:gd name="T4" fmla="*/ 169 w 400"/>
              <a:gd name="T5" fmla="*/ 286 h 315"/>
              <a:gd name="T6" fmla="*/ 87 w 400"/>
              <a:gd name="T7" fmla="*/ 304 h 315"/>
              <a:gd name="T8" fmla="*/ 115 w 400"/>
              <a:gd name="T9" fmla="*/ 252 h 315"/>
              <a:gd name="T10" fmla="*/ 133 w 400"/>
              <a:gd name="T11" fmla="*/ 278 h 315"/>
              <a:gd name="T12" fmla="*/ 341 w 400"/>
              <a:gd name="T13" fmla="*/ 242 h 315"/>
              <a:gd name="T14" fmla="*/ 351 w 400"/>
              <a:gd name="T15" fmla="*/ 232 h 315"/>
              <a:gd name="T16" fmla="*/ 371 w 400"/>
              <a:gd name="T17" fmla="*/ 91 h 315"/>
              <a:gd name="T18" fmla="*/ 347 w 400"/>
              <a:gd name="T19" fmla="*/ 52 h 315"/>
              <a:gd name="T20" fmla="*/ 363 w 400"/>
              <a:gd name="T21" fmla="*/ 218 h 315"/>
              <a:gd name="T22" fmla="*/ 268 w 400"/>
              <a:gd name="T23" fmla="*/ 216 h 315"/>
              <a:gd name="T24" fmla="*/ 60 w 400"/>
              <a:gd name="T25" fmla="*/ 246 h 315"/>
              <a:gd name="T26" fmla="*/ 42 w 400"/>
              <a:gd name="T27" fmla="*/ 192 h 315"/>
              <a:gd name="T28" fmla="*/ 89 w 400"/>
              <a:gd name="T29" fmla="*/ 198 h 315"/>
              <a:gd name="T30" fmla="*/ 95 w 400"/>
              <a:gd name="T31" fmla="*/ 214 h 315"/>
              <a:gd name="T32" fmla="*/ 293 w 400"/>
              <a:gd name="T33" fmla="*/ 198 h 315"/>
              <a:gd name="T34" fmla="*/ 329 w 400"/>
              <a:gd name="T35" fmla="*/ 161 h 315"/>
              <a:gd name="T36" fmla="*/ 333 w 400"/>
              <a:gd name="T37" fmla="*/ 103 h 315"/>
              <a:gd name="T38" fmla="*/ 153 w 400"/>
              <a:gd name="T39" fmla="*/ 42 h 315"/>
              <a:gd name="T40" fmla="*/ 143 w 400"/>
              <a:gd name="T41" fmla="*/ 52 h 315"/>
              <a:gd name="T42" fmla="*/ 135 w 400"/>
              <a:gd name="T43" fmla="*/ 62 h 315"/>
              <a:gd name="T44" fmla="*/ 137 w 400"/>
              <a:gd name="T45" fmla="*/ 77 h 315"/>
              <a:gd name="T46" fmla="*/ 145 w 400"/>
              <a:gd name="T47" fmla="*/ 87 h 315"/>
              <a:gd name="T48" fmla="*/ 157 w 400"/>
              <a:gd name="T49" fmla="*/ 95 h 315"/>
              <a:gd name="T50" fmla="*/ 161 w 400"/>
              <a:gd name="T51" fmla="*/ 107 h 315"/>
              <a:gd name="T52" fmla="*/ 159 w 400"/>
              <a:gd name="T53" fmla="*/ 113 h 315"/>
              <a:gd name="T54" fmla="*/ 153 w 400"/>
              <a:gd name="T55" fmla="*/ 111 h 315"/>
              <a:gd name="T56" fmla="*/ 153 w 400"/>
              <a:gd name="T57" fmla="*/ 97 h 315"/>
              <a:gd name="T58" fmla="*/ 135 w 400"/>
              <a:gd name="T59" fmla="*/ 109 h 315"/>
              <a:gd name="T60" fmla="*/ 147 w 400"/>
              <a:gd name="T61" fmla="*/ 123 h 315"/>
              <a:gd name="T62" fmla="*/ 163 w 400"/>
              <a:gd name="T63" fmla="*/ 131 h 315"/>
              <a:gd name="T64" fmla="*/ 173 w 400"/>
              <a:gd name="T65" fmla="*/ 121 h 315"/>
              <a:gd name="T66" fmla="*/ 180 w 400"/>
              <a:gd name="T67" fmla="*/ 107 h 315"/>
              <a:gd name="T68" fmla="*/ 178 w 400"/>
              <a:gd name="T69" fmla="*/ 91 h 315"/>
              <a:gd name="T70" fmla="*/ 171 w 400"/>
              <a:gd name="T71" fmla="*/ 81 h 315"/>
              <a:gd name="T72" fmla="*/ 157 w 400"/>
              <a:gd name="T73" fmla="*/ 73 h 315"/>
              <a:gd name="T74" fmla="*/ 153 w 400"/>
              <a:gd name="T75" fmla="*/ 65 h 315"/>
              <a:gd name="T76" fmla="*/ 155 w 400"/>
              <a:gd name="T77" fmla="*/ 60 h 315"/>
              <a:gd name="T78" fmla="*/ 159 w 400"/>
              <a:gd name="T79" fmla="*/ 62 h 315"/>
              <a:gd name="T80" fmla="*/ 161 w 400"/>
              <a:gd name="T81" fmla="*/ 71 h 315"/>
              <a:gd name="T82" fmla="*/ 178 w 400"/>
              <a:gd name="T83" fmla="*/ 62 h 315"/>
              <a:gd name="T84" fmla="*/ 171 w 400"/>
              <a:gd name="T85" fmla="*/ 52 h 315"/>
              <a:gd name="T86" fmla="*/ 163 w 400"/>
              <a:gd name="T87" fmla="*/ 42 h 315"/>
              <a:gd name="T88" fmla="*/ 202 w 400"/>
              <a:gd name="T89" fmla="*/ 40 h 315"/>
              <a:gd name="T90" fmla="*/ 212 w 400"/>
              <a:gd name="T91" fmla="*/ 115 h 315"/>
              <a:gd name="T92" fmla="*/ 260 w 400"/>
              <a:gd name="T93" fmla="*/ 161 h 315"/>
              <a:gd name="T94" fmla="*/ 278 w 400"/>
              <a:gd name="T95" fmla="*/ 131 h 315"/>
              <a:gd name="T96" fmla="*/ 297 w 400"/>
              <a:gd name="T97" fmla="*/ 69 h 315"/>
              <a:gd name="T98" fmla="*/ 264 w 400"/>
              <a:gd name="T99" fmla="*/ 36 h 315"/>
              <a:gd name="T100" fmla="*/ 129 w 400"/>
              <a:gd name="T101" fmla="*/ 20 h 315"/>
              <a:gd name="T102" fmla="*/ 48 w 400"/>
              <a:gd name="T103" fmla="*/ 32 h 315"/>
              <a:gd name="T104" fmla="*/ 20 w 400"/>
              <a:gd name="T105" fmla="*/ 65 h 315"/>
              <a:gd name="T106" fmla="*/ 46 w 400"/>
              <a:gd name="T107" fmla="*/ 141 h 315"/>
              <a:gd name="T108" fmla="*/ 125 w 400"/>
              <a:gd name="T109" fmla="*/ 151 h 315"/>
              <a:gd name="T110" fmla="*/ 99 w 400"/>
              <a:gd name="T111" fmla="*/ 87 h 315"/>
              <a:gd name="T112" fmla="*/ 129 w 400"/>
              <a:gd name="T113" fmla="*/ 20 h 315"/>
              <a:gd name="T114" fmla="*/ 270 w 400"/>
              <a:gd name="T115" fmla="*/ 12 h 315"/>
              <a:gd name="T116" fmla="*/ 317 w 400"/>
              <a:gd name="T117" fmla="*/ 18 h 315"/>
              <a:gd name="T118" fmla="*/ 289 w 400"/>
              <a:gd name="T119" fmla="*/ 184 h 315"/>
              <a:gd name="T120" fmla="*/ 81 w 400"/>
              <a:gd name="T121" fmla="*/ 175 h 315"/>
              <a:gd name="T122" fmla="*/ 0 w 400"/>
              <a:gd name="T123" fmla="*/ 20 h 315"/>
              <a:gd name="T124" fmla="*/ 137 w 400"/>
              <a:gd name="T125" fmla="*/ 0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00" h="315">
                <a:moveTo>
                  <a:pt x="371" y="91"/>
                </a:moveTo>
                <a:lnTo>
                  <a:pt x="373" y="99"/>
                </a:lnTo>
                <a:lnTo>
                  <a:pt x="398" y="248"/>
                </a:lnTo>
                <a:lnTo>
                  <a:pt x="400" y="258"/>
                </a:lnTo>
                <a:lnTo>
                  <a:pt x="391" y="258"/>
                </a:lnTo>
                <a:lnTo>
                  <a:pt x="375" y="260"/>
                </a:lnTo>
                <a:lnTo>
                  <a:pt x="305" y="264"/>
                </a:lnTo>
                <a:lnTo>
                  <a:pt x="236" y="272"/>
                </a:lnTo>
                <a:lnTo>
                  <a:pt x="169" y="286"/>
                </a:lnTo>
                <a:lnTo>
                  <a:pt x="101" y="311"/>
                </a:lnTo>
                <a:lnTo>
                  <a:pt x="89" y="315"/>
                </a:lnTo>
                <a:lnTo>
                  <a:pt x="87" y="304"/>
                </a:lnTo>
                <a:lnTo>
                  <a:pt x="79" y="254"/>
                </a:lnTo>
                <a:lnTo>
                  <a:pt x="99" y="248"/>
                </a:lnTo>
                <a:lnTo>
                  <a:pt x="115" y="252"/>
                </a:lnTo>
                <a:lnTo>
                  <a:pt x="127" y="260"/>
                </a:lnTo>
                <a:lnTo>
                  <a:pt x="133" y="276"/>
                </a:lnTo>
                <a:lnTo>
                  <a:pt x="133" y="278"/>
                </a:lnTo>
                <a:lnTo>
                  <a:pt x="202" y="258"/>
                </a:lnTo>
                <a:lnTo>
                  <a:pt x="272" y="248"/>
                </a:lnTo>
                <a:lnTo>
                  <a:pt x="341" y="242"/>
                </a:lnTo>
                <a:lnTo>
                  <a:pt x="341" y="240"/>
                </a:lnTo>
                <a:lnTo>
                  <a:pt x="341" y="232"/>
                </a:lnTo>
                <a:lnTo>
                  <a:pt x="351" y="232"/>
                </a:lnTo>
                <a:lnTo>
                  <a:pt x="377" y="232"/>
                </a:lnTo>
                <a:lnTo>
                  <a:pt x="365" y="91"/>
                </a:lnTo>
                <a:lnTo>
                  <a:pt x="371" y="91"/>
                </a:lnTo>
                <a:close/>
                <a:moveTo>
                  <a:pt x="329" y="50"/>
                </a:moveTo>
                <a:lnTo>
                  <a:pt x="339" y="50"/>
                </a:lnTo>
                <a:lnTo>
                  <a:pt x="347" y="52"/>
                </a:lnTo>
                <a:lnTo>
                  <a:pt x="347" y="60"/>
                </a:lnTo>
                <a:lnTo>
                  <a:pt x="363" y="208"/>
                </a:lnTo>
                <a:lnTo>
                  <a:pt x="363" y="218"/>
                </a:lnTo>
                <a:lnTo>
                  <a:pt x="353" y="218"/>
                </a:lnTo>
                <a:lnTo>
                  <a:pt x="337" y="218"/>
                </a:lnTo>
                <a:lnTo>
                  <a:pt x="268" y="216"/>
                </a:lnTo>
                <a:lnTo>
                  <a:pt x="198" y="218"/>
                </a:lnTo>
                <a:lnTo>
                  <a:pt x="129" y="228"/>
                </a:lnTo>
                <a:lnTo>
                  <a:pt x="60" y="246"/>
                </a:lnTo>
                <a:lnTo>
                  <a:pt x="48" y="250"/>
                </a:lnTo>
                <a:lnTo>
                  <a:pt x="48" y="238"/>
                </a:lnTo>
                <a:lnTo>
                  <a:pt x="42" y="192"/>
                </a:lnTo>
                <a:lnTo>
                  <a:pt x="77" y="186"/>
                </a:lnTo>
                <a:lnTo>
                  <a:pt x="83" y="192"/>
                </a:lnTo>
                <a:lnTo>
                  <a:pt x="89" y="198"/>
                </a:lnTo>
                <a:lnTo>
                  <a:pt x="93" y="206"/>
                </a:lnTo>
                <a:lnTo>
                  <a:pt x="95" y="214"/>
                </a:lnTo>
                <a:lnTo>
                  <a:pt x="95" y="214"/>
                </a:lnTo>
                <a:lnTo>
                  <a:pt x="161" y="202"/>
                </a:lnTo>
                <a:lnTo>
                  <a:pt x="228" y="198"/>
                </a:lnTo>
                <a:lnTo>
                  <a:pt x="293" y="198"/>
                </a:lnTo>
                <a:lnTo>
                  <a:pt x="303" y="198"/>
                </a:lnTo>
                <a:lnTo>
                  <a:pt x="329" y="202"/>
                </a:lnTo>
                <a:lnTo>
                  <a:pt x="329" y="161"/>
                </a:lnTo>
                <a:lnTo>
                  <a:pt x="335" y="161"/>
                </a:lnTo>
                <a:lnTo>
                  <a:pt x="337" y="161"/>
                </a:lnTo>
                <a:lnTo>
                  <a:pt x="333" y="103"/>
                </a:lnTo>
                <a:lnTo>
                  <a:pt x="329" y="103"/>
                </a:lnTo>
                <a:lnTo>
                  <a:pt x="329" y="50"/>
                </a:lnTo>
                <a:close/>
                <a:moveTo>
                  <a:pt x="153" y="42"/>
                </a:moveTo>
                <a:lnTo>
                  <a:pt x="153" y="48"/>
                </a:lnTo>
                <a:lnTo>
                  <a:pt x="147" y="50"/>
                </a:lnTo>
                <a:lnTo>
                  <a:pt x="143" y="52"/>
                </a:lnTo>
                <a:lnTo>
                  <a:pt x="139" y="54"/>
                </a:lnTo>
                <a:lnTo>
                  <a:pt x="137" y="58"/>
                </a:lnTo>
                <a:lnTo>
                  <a:pt x="135" y="62"/>
                </a:lnTo>
                <a:lnTo>
                  <a:pt x="135" y="67"/>
                </a:lnTo>
                <a:lnTo>
                  <a:pt x="135" y="73"/>
                </a:lnTo>
                <a:lnTo>
                  <a:pt x="137" y="77"/>
                </a:lnTo>
                <a:lnTo>
                  <a:pt x="139" y="81"/>
                </a:lnTo>
                <a:lnTo>
                  <a:pt x="141" y="85"/>
                </a:lnTo>
                <a:lnTo>
                  <a:pt x="145" y="87"/>
                </a:lnTo>
                <a:lnTo>
                  <a:pt x="149" y="89"/>
                </a:lnTo>
                <a:lnTo>
                  <a:pt x="153" y="93"/>
                </a:lnTo>
                <a:lnTo>
                  <a:pt x="157" y="95"/>
                </a:lnTo>
                <a:lnTo>
                  <a:pt x="159" y="99"/>
                </a:lnTo>
                <a:lnTo>
                  <a:pt x="161" y="103"/>
                </a:lnTo>
                <a:lnTo>
                  <a:pt x="161" y="107"/>
                </a:lnTo>
                <a:lnTo>
                  <a:pt x="161" y="109"/>
                </a:lnTo>
                <a:lnTo>
                  <a:pt x="159" y="111"/>
                </a:lnTo>
                <a:lnTo>
                  <a:pt x="159" y="113"/>
                </a:lnTo>
                <a:lnTo>
                  <a:pt x="157" y="113"/>
                </a:lnTo>
                <a:lnTo>
                  <a:pt x="155" y="113"/>
                </a:lnTo>
                <a:lnTo>
                  <a:pt x="153" y="111"/>
                </a:lnTo>
                <a:lnTo>
                  <a:pt x="153" y="107"/>
                </a:lnTo>
                <a:lnTo>
                  <a:pt x="153" y="101"/>
                </a:lnTo>
                <a:lnTo>
                  <a:pt x="153" y="97"/>
                </a:lnTo>
                <a:lnTo>
                  <a:pt x="135" y="97"/>
                </a:lnTo>
                <a:lnTo>
                  <a:pt x="135" y="101"/>
                </a:lnTo>
                <a:lnTo>
                  <a:pt x="135" y="109"/>
                </a:lnTo>
                <a:lnTo>
                  <a:pt x="137" y="115"/>
                </a:lnTo>
                <a:lnTo>
                  <a:pt x="141" y="119"/>
                </a:lnTo>
                <a:lnTo>
                  <a:pt x="147" y="123"/>
                </a:lnTo>
                <a:lnTo>
                  <a:pt x="153" y="125"/>
                </a:lnTo>
                <a:lnTo>
                  <a:pt x="153" y="131"/>
                </a:lnTo>
                <a:lnTo>
                  <a:pt x="163" y="131"/>
                </a:lnTo>
                <a:lnTo>
                  <a:pt x="163" y="125"/>
                </a:lnTo>
                <a:lnTo>
                  <a:pt x="169" y="123"/>
                </a:lnTo>
                <a:lnTo>
                  <a:pt x="173" y="121"/>
                </a:lnTo>
                <a:lnTo>
                  <a:pt x="176" y="117"/>
                </a:lnTo>
                <a:lnTo>
                  <a:pt x="178" y="113"/>
                </a:lnTo>
                <a:lnTo>
                  <a:pt x="180" y="107"/>
                </a:lnTo>
                <a:lnTo>
                  <a:pt x="180" y="101"/>
                </a:lnTo>
                <a:lnTo>
                  <a:pt x="180" y="95"/>
                </a:lnTo>
                <a:lnTo>
                  <a:pt x="178" y="91"/>
                </a:lnTo>
                <a:lnTo>
                  <a:pt x="176" y="87"/>
                </a:lnTo>
                <a:lnTo>
                  <a:pt x="174" y="85"/>
                </a:lnTo>
                <a:lnTo>
                  <a:pt x="171" y="81"/>
                </a:lnTo>
                <a:lnTo>
                  <a:pt x="165" y="77"/>
                </a:lnTo>
                <a:lnTo>
                  <a:pt x="161" y="75"/>
                </a:lnTo>
                <a:lnTo>
                  <a:pt x="157" y="73"/>
                </a:lnTo>
                <a:lnTo>
                  <a:pt x="155" y="71"/>
                </a:lnTo>
                <a:lnTo>
                  <a:pt x="155" y="69"/>
                </a:lnTo>
                <a:lnTo>
                  <a:pt x="153" y="65"/>
                </a:lnTo>
                <a:lnTo>
                  <a:pt x="153" y="62"/>
                </a:lnTo>
                <a:lnTo>
                  <a:pt x="155" y="62"/>
                </a:lnTo>
                <a:lnTo>
                  <a:pt x="155" y="60"/>
                </a:lnTo>
                <a:lnTo>
                  <a:pt x="157" y="60"/>
                </a:lnTo>
                <a:lnTo>
                  <a:pt x="159" y="60"/>
                </a:lnTo>
                <a:lnTo>
                  <a:pt x="159" y="62"/>
                </a:lnTo>
                <a:lnTo>
                  <a:pt x="161" y="64"/>
                </a:lnTo>
                <a:lnTo>
                  <a:pt x="161" y="67"/>
                </a:lnTo>
                <a:lnTo>
                  <a:pt x="161" y="71"/>
                </a:lnTo>
                <a:lnTo>
                  <a:pt x="178" y="71"/>
                </a:lnTo>
                <a:lnTo>
                  <a:pt x="178" y="67"/>
                </a:lnTo>
                <a:lnTo>
                  <a:pt x="178" y="62"/>
                </a:lnTo>
                <a:lnTo>
                  <a:pt x="176" y="58"/>
                </a:lnTo>
                <a:lnTo>
                  <a:pt x="174" y="54"/>
                </a:lnTo>
                <a:lnTo>
                  <a:pt x="171" y="52"/>
                </a:lnTo>
                <a:lnTo>
                  <a:pt x="167" y="50"/>
                </a:lnTo>
                <a:lnTo>
                  <a:pt x="163" y="48"/>
                </a:lnTo>
                <a:lnTo>
                  <a:pt x="163" y="42"/>
                </a:lnTo>
                <a:lnTo>
                  <a:pt x="153" y="42"/>
                </a:lnTo>
                <a:close/>
                <a:moveTo>
                  <a:pt x="188" y="22"/>
                </a:moveTo>
                <a:lnTo>
                  <a:pt x="202" y="40"/>
                </a:lnTo>
                <a:lnTo>
                  <a:pt x="212" y="62"/>
                </a:lnTo>
                <a:lnTo>
                  <a:pt x="216" y="87"/>
                </a:lnTo>
                <a:lnTo>
                  <a:pt x="212" y="115"/>
                </a:lnTo>
                <a:lnTo>
                  <a:pt x="202" y="137"/>
                </a:lnTo>
                <a:lnTo>
                  <a:pt x="186" y="153"/>
                </a:lnTo>
                <a:lnTo>
                  <a:pt x="260" y="161"/>
                </a:lnTo>
                <a:lnTo>
                  <a:pt x="260" y="161"/>
                </a:lnTo>
                <a:lnTo>
                  <a:pt x="266" y="143"/>
                </a:lnTo>
                <a:lnTo>
                  <a:pt x="278" y="131"/>
                </a:lnTo>
                <a:lnTo>
                  <a:pt x="293" y="127"/>
                </a:lnTo>
                <a:lnTo>
                  <a:pt x="297" y="127"/>
                </a:lnTo>
                <a:lnTo>
                  <a:pt x="297" y="69"/>
                </a:lnTo>
                <a:lnTo>
                  <a:pt x="280" y="64"/>
                </a:lnTo>
                <a:lnTo>
                  <a:pt x="268" y="52"/>
                </a:lnTo>
                <a:lnTo>
                  <a:pt x="264" y="36"/>
                </a:lnTo>
                <a:lnTo>
                  <a:pt x="264" y="32"/>
                </a:lnTo>
                <a:lnTo>
                  <a:pt x="188" y="22"/>
                </a:lnTo>
                <a:close/>
                <a:moveTo>
                  <a:pt x="129" y="20"/>
                </a:moveTo>
                <a:lnTo>
                  <a:pt x="87" y="22"/>
                </a:lnTo>
                <a:lnTo>
                  <a:pt x="48" y="28"/>
                </a:lnTo>
                <a:lnTo>
                  <a:pt x="48" y="32"/>
                </a:lnTo>
                <a:lnTo>
                  <a:pt x="44" y="48"/>
                </a:lnTo>
                <a:lnTo>
                  <a:pt x="34" y="58"/>
                </a:lnTo>
                <a:lnTo>
                  <a:pt x="20" y="65"/>
                </a:lnTo>
                <a:lnTo>
                  <a:pt x="20" y="123"/>
                </a:lnTo>
                <a:lnTo>
                  <a:pt x="36" y="129"/>
                </a:lnTo>
                <a:lnTo>
                  <a:pt x="46" y="141"/>
                </a:lnTo>
                <a:lnTo>
                  <a:pt x="50" y="157"/>
                </a:lnTo>
                <a:lnTo>
                  <a:pt x="50" y="159"/>
                </a:lnTo>
                <a:lnTo>
                  <a:pt x="125" y="151"/>
                </a:lnTo>
                <a:lnTo>
                  <a:pt x="111" y="135"/>
                </a:lnTo>
                <a:lnTo>
                  <a:pt x="101" y="113"/>
                </a:lnTo>
                <a:lnTo>
                  <a:pt x="99" y="87"/>
                </a:lnTo>
                <a:lnTo>
                  <a:pt x="101" y="60"/>
                </a:lnTo>
                <a:lnTo>
                  <a:pt x="113" y="36"/>
                </a:lnTo>
                <a:lnTo>
                  <a:pt x="129" y="20"/>
                </a:lnTo>
                <a:close/>
                <a:moveTo>
                  <a:pt x="137" y="0"/>
                </a:moveTo>
                <a:lnTo>
                  <a:pt x="204" y="4"/>
                </a:lnTo>
                <a:lnTo>
                  <a:pt x="270" y="12"/>
                </a:lnTo>
                <a:lnTo>
                  <a:pt x="287" y="14"/>
                </a:lnTo>
                <a:lnTo>
                  <a:pt x="307" y="18"/>
                </a:lnTo>
                <a:lnTo>
                  <a:pt x="317" y="18"/>
                </a:lnTo>
                <a:lnTo>
                  <a:pt x="317" y="186"/>
                </a:lnTo>
                <a:lnTo>
                  <a:pt x="305" y="186"/>
                </a:lnTo>
                <a:lnTo>
                  <a:pt x="289" y="184"/>
                </a:lnTo>
                <a:lnTo>
                  <a:pt x="220" y="177"/>
                </a:lnTo>
                <a:lnTo>
                  <a:pt x="153" y="173"/>
                </a:lnTo>
                <a:lnTo>
                  <a:pt x="81" y="175"/>
                </a:lnTo>
                <a:lnTo>
                  <a:pt x="12" y="186"/>
                </a:lnTo>
                <a:lnTo>
                  <a:pt x="0" y="188"/>
                </a:lnTo>
                <a:lnTo>
                  <a:pt x="0" y="20"/>
                </a:lnTo>
                <a:lnTo>
                  <a:pt x="6" y="18"/>
                </a:lnTo>
                <a:lnTo>
                  <a:pt x="71" y="4"/>
                </a:lnTo>
                <a:lnTo>
                  <a:pt x="13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16" name="Freeform 121"/>
          <p:cNvSpPr>
            <a:spLocks noEditPoints="1"/>
          </p:cNvSpPr>
          <p:nvPr/>
        </p:nvSpPr>
        <p:spPr bwMode="auto">
          <a:xfrm>
            <a:off x="3060824" y="2528817"/>
            <a:ext cx="227410" cy="211931"/>
          </a:xfrm>
          <a:custGeom>
            <a:avLst/>
            <a:gdLst>
              <a:gd name="T0" fmla="*/ 281 w 380"/>
              <a:gd name="T1" fmla="*/ 323 h 355"/>
              <a:gd name="T2" fmla="*/ 283 w 380"/>
              <a:gd name="T3" fmla="*/ 335 h 355"/>
              <a:gd name="T4" fmla="*/ 289 w 380"/>
              <a:gd name="T5" fmla="*/ 333 h 355"/>
              <a:gd name="T6" fmla="*/ 251 w 380"/>
              <a:gd name="T7" fmla="*/ 333 h 355"/>
              <a:gd name="T8" fmla="*/ 257 w 380"/>
              <a:gd name="T9" fmla="*/ 323 h 355"/>
              <a:gd name="T10" fmla="*/ 249 w 380"/>
              <a:gd name="T11" fmla="*/ 321 h 355"/>
              <a:gd name="T12" fmla="*/ 311 w 380"/>
              <a:gd name="T13" fmla="*/ 313 h 355"/>
              <a:gd name="T14" fmla="*/ 311 w 380"/>
              <a:gd name="T15" fmla="*/ 325 h 355"/>
              <a:gd name="T16" fmla="*/ 317 w 380"/>
              <a:gd name="T17" fmla="*/ 321 h 355"/>
              <a:gd name="T18" fmla="*/ 218 w 380"/>
              <a:gd name="T19" fmla="*/ 319 h 355"/>
              <a:gd name="T20" fmla="*/ 226 w 380"/>
              <a:gd name="T21" fmla="*/ 323 h 355"/>
              <a:gd name="T22" fmla="*/ 226 w 380"/>
              <a:gd name="T23" fmla="*/ 311 h 355"/>
              <a:gd name="T24" fmla="*/ 335 w 380"/>
              <a:gd name="T25" fmla="*/ 293 h 355"/>
              <a:gd name="T26" fmla="*/ 329 w 380"/>
              <a:gd name="T27" fmla="*/ 297 h 355"/>
              <a:gd name="T28" fmla="*/ 341 w 380"/>
              <a:gd name="T29" fmla="*/ 301 h 355"/>
              <a:gd name="T30" fmla="*/ 194 w 380"/>
              <a:gd name="T31" fmla="*/ 293 h 355"/>
              <a:gd name="T32" fmla="*/ 198 w 380"/>
              <a:gd name="T33" fmla="*/ 299 h 355"/>
              <a:gd name="T34" fmla="*/ 206 w 380"/>
              <a:gd name="T35" fmla="*/ 293 h 355"/>
              <a:gd name="T36" fmla="*/ 202 w 380"/>
              <a:gd name="T37" fmla="*/ 287 h 355"/>
              <a:gd name="T38" fmla="*/ 347 w 380"/>
              <a:gd name="T39" fmla="*/ 269 h 355"/>
              <a:gd name="T40" fmla="*/ 354 w 380"/>
              <a:gd name="T41" fmla="*/ 275 h 355"/>
              <a:gd name="T42" fmla="*/ 356 w 380"/>
              <a:gd name="T43" fmla="*/ 269 h 355"/>
              <a:gd name="T44" fmla="*/ 182 w 380"/>
              <a:gd name="T45" fmla="*/ 267 h 355"/>
              <a:gd name="T46" fmla="*/ 194 w 380"/>
              <a:gd name="T47" fmla="*/ 269 h 355"/>
              <a:gd name="T48" fmla="*/ 192 w 380"/>
              <a:gd name="T49" fmla="*/ 263 h 355"/>
              <a:gd name="T50" fmla="*/ 350 w 380"/>
              <a:gd name="T51" fmla="*/ 238 h 355"/>
              <a:gd name="T52" fmla="*/ 360 w 380"/>
              <a:gd name="T53" fmla="*/ 244 h 355"/>
              <a:gd name="T54" fmla="*/ 360 w 380"/>
              <a:gd name="T55" fmla="*/ 236 h 355"/>
              <a:gd name="T56" fmla="*/ 180 w 380"/>
              <a:gd name="T57" fmla="*/ 238 h 355"/>
              <a:gd name="T58" fmla="*/ 190 w 380"/>
              <a:gd name="T59" fmla="*/ 238 h 355"/>
              <a:gd name="T60" fmla="*/ 180 w 380"/>
              <a:gd name="T61" fmla="*/ 230 h 355"/>
              <a:gd name="T62" fmla="*/ 345 w 380"/>
              <a:gd name="T63" fmla="*/ 214 h 355"/>
              <a:gd name="T64" fmla="*/ 354 w 380"/>
              <a:gd name="T65" fmla="*/ 210 h 355"/>
              <a:gd name="T66" fmla="*/ 350 w 380"/>
              <a:gd name="T67" fmla="*/ 204 h 355"/>
              <a:gd name="T68" fmla="*/ 190 w 380"/>
              <a:gd name="T69" fmla="*/ 204 h 355"/>
              <a:gd name="T70" fmla="*/ 198 w 380"/>
              <a:gd name="T71" fmla="*/ 212 h 355"/>
              <a:gd name="T72" fmla="*/ 200 w 380"/>
              <a:gd name="T73" fmla="*/ 204 h 355"/>
              <a:gd name="T74" fmla="*/ 247 w 380"/>
              <a:gd name="T75" fmla="*/ 240 h 355"/>
              <a:gd name="T76" fmla="*/ 267 w 380"/>
              <a:gd name="T77" fmla="*/ 279 h 355"/>
              <a:gd name="T78" fmla="*/ 265 w 380"/>
              <a:gd name="T79" fmla="*/ 307 h 355"/>
              <a:gd name="T80" fmla="*/ 289 w 380"/>
              <a:gd name="T81" fmla="*/ 238 h 355"/>
              <a:gd name="T82" fmla="*/ 275 w 380"/>
              <a:gd name="T83" fmla="*/ 220 h 355"/>
              <a:gd name="T84" fmla="*/ 323 w 380"/>
              <a:gd name="T85" fmla="*/ 184 h 355"/>
              <a:gd name="T86" fmla="*/ 329 w 380"/>
              <a:gd name="T87" fmla="*/ 190 h 355"/>
              <a:gd name="T88" fmla="*/ 335 w 380"/>
              <a:gd name="T89" fmla="*/ 182 h 355"/>
              <a:gd name="T90" fmla="*/ 158 w 380"/>
              <a:gd name="T91" fmla="*/ 174 h 355"/>
              <a:gd name="T92" fmla="*/ 14 w 380"/>
              <a:gd name="T93" fmla="*/ 279 h 355"/>
              <a:gd name="T94" fmla="*/ 35 w 380"/>
              <a:gd name="T95" fmla="*/ 190 h 355"/>
              <a:gd name="T96" fmla="*/ 210 w 380"/>
              <a:gd name="T97" fmla="*/ 176 h 355"/>
              <a:gd name="T98" fmla="*/ 214 w 380"/>
              <a:gd name="T99" fmla="*/ 188 h 355"/>
              <a:gd name="T100" fmla="*/ 218 w 380"/>
              <a:gd name="T101" fmla="*/ 184 h 355"/>
              <a:gd name="T102" fmla="*/ 301 w 380"/>
              <a:gd name="T103" fmla="*/ 170 h 355"/>
              <a:gd name="T104" fmla="*/ 307 w 380"/>
              <a:gd name="T105" fmla="*/ 174 h 355"/>
              <a:gd name="T106" fmla="*/ 307 w 380"/>
              <a:gd name="T107" fmla="*/ 162 h 355"/>
              <a:gd name="T108" fmla="*/ 239 w 380"/>
              <a:gd name="T109" fmla="*/ 158 h 355"/>
              <a:gd name="T110" fmla="*/ 232 w 380"/>
              <a:gd name="T111" fmla="*/ 162 h 355"/>
              <a:gd name="T112" fmla="*/ 241 w 380"/>
              <a:gd name="T113" fmla="*/ 170 h 355"/>
              <a:gd name="T114" fmla="*/ 271 w 380"/>
              <a:gd name="T115" fmla="*/ 166 h 355"/>
              <a:gd name="T116" fmla="*/ 269 w 380"/>
              <a:gd name="T117" fmla="*/ 355 h 355"/>
              <a:gd name="T118" fmla="*/ 222 w 380"/>
              <a:gd name="T119" fmla="*/ 8 h 355"/>
              <a:gd name="T120" fmla="*/ 206 w 380"/>
              <a:gd name="T121" fmla="*/ 97 h 355"/>
              <a:gd name="T122" fmla="*/ 0 w 380"/>
              <a:gd name="T123" fmla="*/ 148 h 355"/>
              <a:gd name="T124" fmla="*/ 21 w 380"/>
              <a:gd name="T125" fmla="*/ 22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0" h="355">
                <a:moveTo>
                  <a:pt x="287" y="323"/>
                </a:moveTo>
                <a:lnTo>
                  <a:pt x="287" y="323"/>
                </a:lnTo>
                <a:lnTo>
                  <a:pt x="287" y="323"/>
                </a:lnTo>
                <a:lnTo>
                  <a:pt x="285" y="323"/>
                </a:lnTo>
                <a:lnTo>
                  <a:pt x="285" y="323"/>
                </a:lnTo>
                <a:lnTo>
                  <a:pt x="285" y="323"/>
                </a:lnTo>
                <a:lnTo>
                  <a:pt x="283" y="323"/>
                </a:lnTo>
                <a:lnTo>
                  <a:pt x="283" y="323"/>
                </a:lnTo>
                <a:lnTo>
                  <a:pt x="283" y="323"/>
                </a:lnTo>
                <a:lnTo>
                  <a:pt x="283" y="323"/>
                </a:lnTo>
                <a:lnTo>
                  <a:pt x="281" y="323"/>
                </a:lnTo>
                <a:lnTo>
                  <a:pt x="281" y="323"/>
                </a:lnTo>
                <a:lnTo>
                  <a:pt x="281" y="323"/>
                </a:lnTo>
                <a:lnTo>
                  <a:pt x="281" y="323"/>
                </a:lnTo>
                <a:lnTo>
                  <a:pt x="279" y="323"/>
                </a:lnTo>
                <a:lnTo>
                  <a:pt x="279" y="323"/>
                </a:lnTo>
                <a:lnTo>
                  <a:pt x="279" y="323"/>
                </a:lnTo>
                <a:lnTo>
                  <a:pt x="279" y="325"/>
                </a:lnTo>
                <a:lnTo>
                  <a:pt x="277" y="325"/>
                </a:lnTo>
                <a:lnTo>
                  <a:pt x="277" y="325"/>
                </a:lnTo>
                <a:lnTo>
                  <a:pt x="279" y="335"/>
                </a:lnTo>
                <a:lnTo>
                  <a:pt x="279" y="335"/>
                </a:lnTo>
                <a:lnTo>
                  <a:pt x="279" y="335"/>
                </a:lnTo>
                <a:lnTo>
                  <a:pt x="279" y="335"/>
                </a:lnTo>
                <a:lnTo>
                  <a:pt x="281" y="335"/>
                </a:lnTo>
                <a:lnTo>
                  <a:pt x="281" y="335"/>
                </a:lnTo>
                <a:lnTo>
                  <a:pt x="281" y="335"/>
                </a:lnTo>
                <a:lnTo>
                  <a:pt x="283" y="335"/>
                </a:lnTo>
                <a:lnTo>
                  <a:pt x="283" y="335"/>
                </a:lnTo>
                <a:lnTo>
                  <a:pt x="283" y="333"/>
                </a:lnTo>
                <a:lnTo>
                  <a:pt x="283" y="333"/>
                </a:lnTo>
                <a:lnTo>
                  <a:pt x="285" y="333"/>
                </a:lnTo>
                <a:lnTo>
                  <a:pt x="285" y="333"/>
                </a:lnTo>
                <a:lnTo>
                  <a:pt x="285" y="333"/>
                </a:lnTo>
                <a:lnTo>
                  <a:pt x="285" y="333"/>
                </a:lnTo>
                <a:lnTo>
                  <a:pt x="287" y="333"/>
                </a:lnTo>
                <a:lnTo>
                  <a:pt x="287" y="333"/>
                </a:lnTo>
                <a:lnTo>
                  <a:pt x="287" y="333"/>
                </a:lnTo>
                <a:lnTo>
                  <a:pt x="289" y="333"/>
                </a:lnTo>
                <a:lnTo>
                  <a:pt x="289" y="333"/>
                </a:lnTo>
                <a:lnTo>
                  <a:pt x="289" y="333"/>
                </a:lnTo>
                <a:lnTo>
                  <a:pt x="289" y="333"/>
                </a:lnTo>
                <a:lnTo>
                  <a:pt x="287" y="323"/>
                </a:lnTo>
                <a:lnTo>
                  <a:pt x="287" y="323"/>
                </a:lnTo>
                <a:close/>
                <a:moveTo>
                  <a:pt x="249" y="321"/>
                </a:moveTo>
                <a:lnTo>
                  <a:pt x="245" y="331"/>
                </a:lnTo>
                <a:lnTo>
                  <a:pt x="245" y="331"/>
                </a:lnTo>
                <a:lnTo>
                  <a:pt x="245" y="331"/>
                </a:lnTo>
                <a:lnTo>
                  <a:pt x="247" y="331"/>
                </a:lnTo>
                <a:lnTo>
                  <a:pt x="247" y="333"/>
                </a:lnTo>
                <a:lnTo>
                  <a:pt x="247" y="333"/>
                </a:lnTo>
                <a:lnTo>
                  <a:pt x="249" y="333"/>
                </a:lnTo>
                <a:lnTo>
                  <a:pt x="249" y="333"/>
                </a:lnTo>
                <a:lnTo>
                  <a:pt x="249" y="333"/>
                </a:lnTo>
                <a:lnTo>
                  <a:pt x="249" y="333"/>
                </a:lnTo>
                <a:lnTo>
                  <a:pt x="251" y="333"/>
                </a:lnTo>
                <a:lnTo>
                  <a:pt x="251" y="333"/>
                </a:lnTo>
                <a:lnTo>
                  <a:pt x="251" y="333"/>
                </a:lnTo>
                <a:lnTo>
                  <a:pt x="253" y="333"/>
                </a:lnTo>
                <a:lnTo>
                  <a:pt x="253" y="333"/>
                </a:lnTo>
                <a:lnTo>
                  <a:pt x="253" y="333"/>
                </a:lnTo>
                <a:lnTo>
                  <a:pt x="253" y="333"/>
                </a:lnTo>
                <a:lnTo>
                  <a:pt x="255" y="333"/>
                </a:lnTo>
                <a:lnTo>
                  <a:pt x="255" y="333"/>
                </a:lnTo>
                <a:lnTo>
                  <a:pt x="255" y="333"/>
                </a:lnTo>
                <a:lnTo>
                  <a:pt x="257" y="333"/>
                </a:lnTo>
                <a:lnTo>
                  <a:pt x="257" y="323"/>
                </a:lnTo>
                <a:lnTo>
                  <a:pt x="257" y="323"/>
                </a:lnTo>
                <a:lnTo>
                  <a:pt x="257" y="323"/>
                </a:lnTo>
                <a:lnTo>
                  <a:pt x="257" y="323"/>
                </a:lnTo>
                <a:lnTo>
                  <a:pt x="257" y="323"/>
                </a:lnTo>
                <a:lnTo>
                  <a:pt x="255" y="323"/>
                </a:lnTo>
                <a:lnTo>
                  <a:pt x="255" y="323"/>
                </a:lnTo>
                <a:lnTo>
                  <a:pt x="255" y="323"/>
                </a:lnTo>
                <a:lnTo>
                  <a:pt x="255" y="323"/>
                </a:lnTo>
                <a:lnTo>
                  <a:pt x="253" y="323"/>
                </a:lnTo>
                <a:lnTo>
                  <a:pt x="253" y="323"/>
                </a:lnTo>
                <a:lnTo>
                  <a:pt x="253" y="323"/>
                </a:lnTo>
                <a:lnTo>
                  <a:pt x="253" y="323"/>
                </a:lnTo>
                <a:lnTo>
                  <a:pt x="251" y="323"/>
                </a:lnTo>
                <a:lnTo>
                  <a:pt x="251" y="323"/>
                </a:lnTo>
                <a:lnTo>
                  <a:pt x="251" y="323"/>
                </a:lnTo>
                <a:lnTo>
                  <a:pt x="251" y="321"/>
                </a:lnTo>
                <a:lnTo>
                  <a:pt x="249" y="321"/>
                </a:lnTo>
                <a:lnTo>
                  <a:pt x="249" y="321"/>
                </a:lnTo>
                <a:lnTo>
                  <a:pt x="249" y="321"/>
                </a:lnTo>
                <a:lnTo>
                  <a:pt x="249" y="321"/>
                </a:lnTo>
                <a:lnTo>
                  <a:pt x="249" y="321"/>
                </a:lnTo>
                <a:close/>
                <a:moveTo>
                  <a:pt x="315" y="311"/>
                </a:moveTo>
                <a:lnTo>
                  <a:pt x="313" y="311"/>
                </a:lnTo>
                <a:lnTo>
                  <a:pt x="313" y="311"/>
                </a:lnTo>
                <a:lnTo>
                  <a:pt x="313" y="311"/>
                </a:lnTo>
                <a:lnTo>
                  <a:pt x="313" y="313"/>
                </a:lnTo>
                <a:lnTo>
                  <a:pt x="313" y="313"/>
                </a:lnTo>
                <a:lnTo>
                  <a:pt x="311" y="313"/>
                </a:lnTo>
                <a:lnTo>
                  <a:pt x="311" y="313"/>
                </a:lnTo>
                <a:lnTo>
                  <a:pt x="311" y="313"/>
                </a:lnTo>
                <a:lnTo>
                  <a:pt x="311" y="313"/>
                </a:lnTo>
                <a:lnTo>
                  <a:pt x="311" y="313"/>
                </a:lnTo>
                <a:lnTo>
                  <a:pt x="309" y="313"/>
                </a:lnTo>
                <a:lnTo>
                  <a:pt x="309" y="315"/>
                </a:lnTo>
                <a:lnTo>
                  <a:pt x="309" y="315"/>
                </a:lnTo>
                <a:lnTo>
                  <a:pt x="309" y="315"/>
                </a:lnTo>
                <a:lnTo>
                  <a:pt x="307" y="315"/>
                </a:lnTo>
                <a:lnTo>
                  <a:pt x="307" y="315"/>
                </a:lnTo>
                <a:lnTo>
                  <a:pt x="307" y="315"/>
                </a:lnTo>
                <a:lnTo>
                  <a:pt x="307" y="315"/>
                </a:lnTo>
                <a:lnTo>
                  <a:pt x="307" y="315"/>
                </a:lnTo>
                <a:lnTo>
                  <a:pt x="305" y="317"/>
                </a:lnTo>
                <a:lnTo>
                  <a:pt x="305" y="317"/>
                </a:lnTo>
                <a:lnTo>
                  <a:pt x="311" y="325"/>
                </a:lnTo>
                <a:lnTo>
                  <a:pt x="311" y="325"/>
                </a:lnTo>
                <a:lnTo>
                  <a:pt x="311" y="325"/>
                </a:lnTo>
                <a:lnTo>
                  <a:pt x="311" y="325"/>
                </a:lnTo>
                <a:lnTo>
                  <a:pt x="311" y="325"/>
                </a:lnTo>
                <a:lnTo>
                  <a:pt x="313" y="325"/>
                </a:lnTo>
                <a:lnTo>
                  <a:pt x="313" y="325"/>
                </a:lnTo>
                <a:lnTo>
                  <a:pt x="313" y="323"/>
                </a:lnTo>
                <a:lnTo>
                  <a:pt x="313" y="323"/>
                </a:lnTo>
                <a:lnTo>
                  <a:pt x="315" y="323"/>
                </a:lnTo>
                <a:lnTo>
                  <a:pt x="315" y="323"/>
                </a:lnTo>
                <a:lnTo>
                  <a:pt x="315" y="323"/>
                </a:lnTo>
                <a:lnTo>
                  <a:pt x="315" y="323"/>
                </a:lnTo>
                <a:lnTo>
                  <a:pt x="317" y="323"/>
                </a:lnTo>
                <a:lnTo>
                  <a:pt x="317" y="321"/>
                </a:lnTo>
                <a:lnTo>
                  <a:pt x="317" y="321"/>
                </a:lnTo>
                <a:lnTo>
                  <a:pt x="317" y="321"/>
                </a:lnTo>
                <a:lnTo>
                  <a:pt x="319" y="321"/>
                </a:lnTo>
                <a:lnTo>
                  <a:pt x="319" y="321"/>
                </a:lnTo>
                <a:lnTo>
                  <a:pt x="319" y="321"/>
                </a:lnTo>
                <a:lnTo>
                  <a:pt x="319" y="321"/>
                </a:lnTo>
                <a:lnTo>
                  <a:pt x="319" y="319"/>
                </a:lnTo>
                <a:lnTo>
                  <a:pt x="315" y="311"/>
                </a:lnTo>
                <a:close/>
                <a:moveTo>
                  <a:pt x="222" y="309"/>
                </a:moveTo>
                <a:lnTo>
                  <a:pt x="216" y="317"/>
                </a:lnTo>
                <a:lnTo>
                  <a:pt x="216" y="317"/>
                </a:lnTo>
                <a:lnTo>
                  <a:pt x="218" y="317"/>
                </a:lnTo>
                <a:lnTo>
                  <a:pt x="218" y="317"/>
                </a:lnTo>
                <a:lnTo>
                  <a:pt x="218" y="319"/>
                </a:lnTo>
                <a:lnTo>
                  <a:pt x="218" y="319"/>
                </a:lnTo>
                <a:lnTo>
                  <a:pt x="218" y="319"/>
                </a:lnTo>
                <a:lnTo>
                  <a:pt x="220" y="319"/>
                </a:lnTo>
                <a:lnTo>
                  <a:pt x="220" y="319"/>
                </a:lnTo>
                <a:lnTo>
                  <a:pt x="220" y="319"/>
                </a:lnTo>
                <a:lnTo>
                  <a:pt x="220" y="319"/>
                </a:lnTo>
                <a:lnTo>
                  <a:pt x="222" y="321"/>
                </a:lnTo>
                <a:lnTo>
                  <a:pt x="222" y="321"/>
                </a:lnTo>
                <a:lnTo>
                  <a:pt x="222" y="321"/>
                </a:lnTo>
                <a:lnTo>
                  <a:pt x="222" y="321"/>
                </a:lnTo>
                <a:lnTo>
                  <a:pt x="224" y="321"/>
                </a:lnTo>
                <a:lnTo>
                  <a:pt x="224" y="321"/>
                </a:lnTo>
                <a:lnTo>
                  <a:pt x="224" y="323"/>
                </a:lnTo>
                <a:lnTo>
                  <a:pt x="224" y="323"/>
                </a:lnTo>
                <a:lnTo>
                  <a:pt x="226" y="323"/>
                </a:lnTo>
                <a:lnTo>
                  <a:pt x="226" y="323"/>
                </a:lnTo>
                <a:lnTo>
                  <a:pt x="230" y="313"/>
                </a:lnTo>
                <a:lnTo>
                  <a:pt x="230" y="313"/>
                </a:lnTo>
                <a:lnTo>
                  <a:pt x="230" y="313"/>
                </a:lnTo>
                <a:lnTo>
                  <a:pt x="230" y="313"/>
                </a:lnTo>
                <a:lnTo>
                  <a:pt x="230" y="313"/>
                </a:lnTo>
                <a:lnTo>
                  <a:pt x="230" y="313"/>
                </a:lnTo>
                <a:lnTo>
                  <a:pt x="228" y="313"/>
                </a:lnTo>
                <a:lnTo>
                  <a:pt x="228" y="313"/>
                </a:lnTo>
                <a:lnTo>
                  <a:pt x="228" y="311"/>
                </a:lnTo>
                <a:lnTo>
                  <a:pt x="228" y="311"/>
                </a:lnTo>
                <a:lnTo>
                  <a:pt x="226" y="311"/>
                </a:lnTo>
                <a:lnTo>
                  <a:pt x="226" y="311"/>
                </a:lnTo>
                <a:lnTo>
                  <a:pt x="226" y="311"/>
                </a:lnTo>
                <a:lnTo>
                  <a:pt x="226" y="311"/>
                </a:lnTo>
                <a:lnTo>
                  <a:pt x="226" y="311"/>
                </a:lnTo>
                <a:lnTo>
                  <a:pt x="224" y="311"/>
                </a:lnTo>
                <a:lnTo>
                  <a:pt x="224" y="309"/>
                </a:lnTo>
                <a:lnTo>
                  <a:pt x="224" y="309"/>
                </a:lnTo>
                <a:lnTo>
                  <a:pt x="224" y="309"/>
                </a:lnTo>
                <a:lnTo>
                  <a:pt x="224" y="309"/>
                </a:lnTo>
                <a:lnTo>
                  <a:pt x="222" y="309"/>
                </a:lnTo>
                <a:lnTo>
                  <a:pt x="222" y="309"/>
                </a:lnTo>
                <a:close/>
                <a:moveTo>
                  <a:pt x="335" y="291"/>
                </a:moveTo>
                <a:lnTo>
                  <a:pt x="335" y="291"/>
                </a:lnTo>
                <a:lnTo>
                  <a:pt x="335" y="291"/>
                </a:lnTo>
                <a:lnTo>
                  <a:pt x="335" y="291"/>
                </a:lnTo>
                <a:lnTo>
                  <a:pt x="335" y="293"/>
                </a:lnTo>
                <a:lnTo>
                  <a:pt x="333" y="293"/>
                </a:lnTo>
                <a:lnTo>
                  <a:pt x="333" y="293"/>
                </a:lnTo>
                <a:lnTo>
                  <a:pt x="333" y="293"/>
                </a:lnTo>
                <a:lnTo>
                  <a:pt x="333" y="293"/>
                </a:lnTo>
                <a:lnTo>
                  <a:pt x="333" y="295"/>
                </a:lnTo>
                <a:lnTo>
                  <a:pt x="333" y="295"/>
                </a:lnTo>
                <a:lnTo>
                  <a:pt x="333" y="295"/>
                </a:lnTo>
                <a:lnTo>
                  <a:pt x="331" y="295"/>
                </a:lnTo>
                <a:lnTo>
                  <a:pt x="331" y="295"/>
                </a:lnTo>
                <a:lnTo>
                  <a:pt x="331" y="297"/>
                </a:lnTo>
                <a:lnTo>
                  <a:pt x="331" y="297"/>
                </a:lnTo>
                <a:lnTo>
                  <a:pt x="331" y="297"/>
                </a:lnTo>
                <a:lnTo>
                  <a:pt x="331" y="297"/>
                </a:lnTo>
                <a:lnTo>
                  <a:pt x="329" y="297"/>
                </a:lnTo>
                <a:lnTo>
                  <a:pt x="329" y="297"/>
                </a:lnTo>
                <a:lnTo>
                  <a:pt x="329" y="299"/>
                </a:lnTo>
                <a:lnTo>
                  <a:pt x="329" y="299"/>
                </a:lnTo>
                <a:lnTo>
                  <a:pt x="337" y="305"/>
                </a:lnTo>
                <a:lnTo>
                  <a:pt x="337" y="305"/>
                </a:lnTo>
                <a:lnTo>
                  <a:pt x="337" y="305"/>
                </a:lnTo>
                <a:lnTo>
                  <a:pt x="337" y="305"/>
                </a:lnTo>
                <a:lnTo>
                  <a:pt x="339" y="305"/>
                </a:lnTo>
                <a:lnTo>
                  <a:pt x="339" y="303"/>
                </a:lnTo>
                <a:lnTo>
                  <a:pt x="339" y="303"/>
                </a:lnTo>
                <a:lnTo>
                  <a:pt x="339" y="303"/>
                </a:lnTo>
                <a:lnTo>
                  <a:pt x="339" y="303"/>
                </a:lnTo>
                <a:lnTo>
                  <a:pt x="339" y="303"/>
                </a:lnTo>
                <a:lnTo>
                  <a:pt x="341" y="301"/>
                </a:lnTo>
                <a:lnTo>
                  <a:pt x="341" y="301"/>
                </a:lnTo>
                <a:lnTo>
                  <a:pt x="341" y="301"/>
                </a:lnTo>
                <a:lnTo>
                  <a:pt x="341" y="301"/>
                </a:lnTo>
                <a:lnTo>
                  <a:pt x="341" y="301"/>
                </a:lnTo>
                <a:lnTo>
                  <a:pt x="341" y="299"/>
                </a:lnTo>
                <a:lnTo>
                  <a:pt x="343" y="299"/>
                </a:lnTo>
                <a:lnTo>
                  <a:pt x="343" y="299"/>
                </a:lnTo>
                <a:lnTo>
                  <a:pt x="343" y="299"/>
                </a:lnTo>
                <a:lnTo>
                  <a:pt x="343" y="297"/>
                </a:lnTo>
                <a:lnTo>
                  <a:pt x="343" y="297"/>
                </a:lnTo>
                <a:lnTo>
                  <a:pt x="343" y="297"/>
                </a:lnTo>
                <a:lnTo>
                  <a:pt x="335" y="291"/>
                </a:lnTo>
                <a:close/>
                <a:moveTo>
                  <a:pt x="202" y="287"/>
                </a:moveTo>
                <a:lnTo>
                  <a:pt x="194" y="293"/>
                </a:lnTo>
                <a:lnTo>
                  <a:pt x="194" y="293"/>
                </a:lnTo>
                <a:lnTo>
                  <a:pt x="194" y="293"/>
                </a:lnTo>
                <a:lnTo>
                  <a:pt x="194" y="293"/>
                </a:lnTo>
                <a:lnTo>
                  <a:pt x="194" y="295"/>
                </a:lnTo>
                <a:lnTo>
                  <a:pt x="196" y="295"/>
                </a:lnTo>
                <a:lnTo>
                  <a:pt x="196" y="295"/>
                </a:lnTo>
                <a:lnTo>
                  <a:pt x="196" y="295"/>
                </a:lnTo>
                <a:lnTo>
                  <a:pt x="196" y="297"/>
                </a:lnTo>
                <a:lnTo>
                  <a:pt x="196" y="297"/>
                </a:lnTo>
                <a:lnTo>
                  <a:pt x="196" y="297"/>
                </a:lnTo>
                <a:lnTo>
                  <a:pt x="198" y="297"/>
                </a:lnTo>
                <a:lnTo>
                  <a:pt x="198" y="297"/>
                </a:lnTo>
                <a:lnTo>
                  <a:pt x="198" y="299"/>
                </a:lnTo>
                <a:lnTo>
                  <a:pt x="198" y="299"/>
                </a:lnTo>
                <a:lnTo>
                  <a:pt x="198" y="299"/>
                </a:lnTo>
                <a:lnTo>
                  <a:pt x="198" y="299"/>
                </a:lnTo>
                <a:lnTo>
                  <a:pt x="200" y="301"/>
                </a:lnTo>
                <a:lnTo>
                  <a:pt x="200" y="301"/>
                </a:lnTo>
                <a:lnTo>
                  <a:pt x="200" y="301"/>
                </a:lnTo>
                <a:lnTo>
                  <a:pt x="200" y="301"/>
                </a:lnTo>
                <a:lnTo>
                  <a:pt x="200" y="301"/>
                </a:lnTo>
                <a:lnTo>
                  <a:pt x="208" y="295"/>
                </a:lnTo>
                <a:lnTo>
                  <a:pt x="208" y="295"/>
                </a:lnTo>
                <a:lnTo>
                  <a:pt x="208" y="295"/>
                </a:lnTo>
                <a:lnTo>
                  <a:pt x="208" y="293"/>
                </a:lnTo>
                <a:lnTo>
                  <a:pt x="208" y="293"/>
                </a:lnTo>
                <a:lnTo>
                  <a:pt x="208" y="293"/>
                </a:lnTo>
                <a:lnTo>
                  <a:pt x="206" y="293"/>
                </a:lnTo>
                <a:lnTo>
                  <a:pt x="206" y="293"/>
                </a:lnTo>
                <a:lnTo>
                  <a:pt x="206" y="291"/>
                </a:lnTo>
                <a:lnTo>
                  <a:pt x="206" y="291"/>
                </a:lnTo>
                <a:lnTo>
                  <a:pt x="206" y="291"/>
                </a:lnTo>
                <a:lnTo>
                  <a:pt x="206" y="291"/>
                </a:lnTo>
                <a:lnTo>
                  <a:pt x="206" y="291"/>
                </a:lnTo>
                <a:lnTo>
                  <a:pt x="204" y="291"/>
                </a:lnTo>
                <a:lnTo>
                  <a:pt x="204" y="289"/>
                </a:lnTo>
                <a:lnTo>
                  <a:pt x="204" y="289"/>
                </a:lnTo>
                <a:lnTo>
                  <a:pt x="204" y="289"/>
                </a:lnTo>
                <a:lnTo>
                  <a:pt x="204" y="289"/>
                </a:lnTo>
                <a:lnTo>
                  <a:pt x="204" y="289"/>
                </a:lnTo>
                <a:lnTo>
                  <a:pt x="204" y="287"/>
                </a:lnTo>
                <a:lnTo>
                  <a:pt x="202" y="287"/>
                </a:lnTo>
                <a:lnTo>
                  <a:pt x="202" y="287"/>
                </a:lnTo>
                <a:close/>
                <a:moveTo>
                  <a:pt x="347" y="265"/>
                </a:moveTo>
                <a:lnTo>
                  <a:pt x="347" y="265"/>
                </a:lnTo>
                <a:lnTo>
                  <a:pt x="347" y="265"/>
                </a:lnTo>
                <a:lnTo>
                  <a:pt x="347" y="265"/>
                </a:lnTo>
                <a:lnTo>
                  <a:pt x="347" y="265"/>
                </a:lnTo>
                <a:lnTo>
                  <a:pt x="347" y="267"/>
                </a:lnTo>
                <a:lnTo>
                  <a:pt x="347" y="267"/>
                </a:lnTo>
                <a:lnTo>
                  <a:pt x="347" y="267"/>
                </a:lnTo>
                <a:lnTo>
                  <a:pt x="347" y="267"/>
                </a:lnTo>
                <a:lnTo>
                  <a:pt x="347" y="269"/>
                </a:lnTo>
                <a:lnTo>
                  <a:pt x="347" y="269"/>
                </a:lnTo>
                <a:lnTo>
                  <a:pt x="347" y="269"/>
                </a:lnTo>
                <a:lnTo>
                  <a:pt x="347" y="269"/>
                </a:lnTo>
                <a:lnTo>
                  <a:pt x="347" y="271"/>
                </a:lnTo>
                <a:lnTo>
                  <a:pt x="347" y="271"/>
                </a:lnTo>
                <a:lnTo>
                  <a:pt x="345" y="271"/>
                </a:lnTo>
                <a:lnTo>
                  <a:pt x="345" y="271"/>
                </a:lnTo>
                <a:lnTo>
                  <a:pt x="345" y="271"/>
                </a:lnTo>
                <a:lnTo>
                  <a:pt x="345" y="273"/>
                </a:lnTo>
                <a:lnTo>
                  <a:pt x="345" y="273"/>
                </a:lnTo>
                <a:lnTo>
                  <a:pt x="345" y="273"/>
                </a:lnTo>
                <a:lnTo>
                  <a:pt x="345" y="273"/>
                </a:lnTo>
                <a:lnTo>
                  <a:pt x="354" y="277"/>
                </a:lnTo>
                <a:lnTo>
                  <a:pt x="354" y="277"/>
                </a:lnTo>
                <a:lnTo>
                  <a:pt x="354" y="277"/>
                </a:lnTo>
                <a:lnTo>
                  <a:pt x="354" y="277"/>
                </a:lnTo>
                <a:lnTo>
                  <a:pt x="354" y="275"/>
                </a:lnTo>
                <a:lnTo>
                  <a:pt x="354" y="275"/>
                </a:lnTo>
                <a:lnTo>
                  <a:pt x="354" y="275"/>
                </a:lnTo>
                <a:lnTo>
                  <a:pt x="354" y="275"/>
                </a:lnTo>
                <a:lnTo>
                  <a:pt x="356" y="273"/>
                </a:lnTo>
                <a:lnTo>
                  <a:pt x="356" y="273"/>
                </a:lnTo>
                <a:lnTo>
                  <a:pt x="356" y="273"/>
                </a:lnTo>
                <a:lnTo>
                  <a:pt x="356" y="271"/>
                </a:lnTo>
                <a:lnTo>
                  <a:pt x="356" y="271"/>
                </a:lnTo>
                <a:lnTo>
                  <a:pt x="356" y="271"/>
                </a:lnTo>
                <a:lnTo>
                  <a:pt x="356" y="271"/>
                </a:lnTo>
                <a:lnTo>
                  <a:pt x="356" y="269"/>
                </a:lnTo>
                <a:lnTo>
                  <a:pt x="356" y="269"/>
                </a:lnTo>
                <a:lnTo>
                  <a:pt x="356" y="269"/>
                </a:lnTo>
                <a:lnTo>
                  <a:pt x="356" y="269"/>
                </a:lnTo>
                <a:lnTo>
                  <a:pt x="356" y="267"/>
                </a:lnTo>
                <a:lnTo>
                  <a:pt x="358" y="267"/>
                </a:lnTo>
                <a:lnTo>
                  <a:pt x="358" y="267"/>
                </a:lnTo>
                <a:lnTo>
                  <a:pt x="347" y="265"/>
                </a:lnTo>
                <a:close/>
                <a:moveTo>
                  <a:pt x="192" y="260"/>
                </a:moveTo>
                <a:lnTo>
                  <a:pt x="182" y="262"/>
                </a:lnTo>
                <a:lnTo>
                  <a:pt x="182" y="263"/>
                </a:lnTo>
                <a:lnTo>
                  <a:pt x="182" y="263"/>
                </a:lnTo>
                <a:lnTo>
                  <a:pt x="182" y="263"/>
                </a:lnTo>
                <a:lnTo>
                  <a:pt x="182" y="265"/>
                </a:lnTo>
                <a:lnTo>
                  <a:pt x="182" y="265"/>
                </a:lnTo>
                <a:lnTo>
                  <a:pt x="182" y="265"/>
                </a:lnTo>
                <a:lnTo>
                  <a:pt x="182" y="265"/>
                </a:lnTo>
                <a:lnTo>
                  <a:pt x="182" y="267"/>
                </a:lnTo>
                <a:lnTo>
                  <a:pt x="182" y="267"/>
                </a:lnTo>
                <a:lnTo>
                  <a:pt x="182" y="267"/>
                </a:lnTo>
                <a:lnTo>
                  <a:pt x="182" y="269"/>
                </a:lnTo>
                <a:lnTo>
                  <a:pt x="184" y="269"/>
                </a:lnTo>
                <a:lnTo>
                  <a:pt x="184" y="269"/>
                </a:lnTo>
                <a:lnTo>
                  <a:pt x="184" y="269"/>
                </a:lnTo>
                <a:lnTo>
                  <a:pt x="184" y="271"/>
                </a:lnTo>
                <a:lnTo>
                  <a:pt x="184" y="271"/>
                </a:lnTo>
                <a:lnTo>
                  <a:pt x="184" y="271"/>
                </a:lnTo>
                <a:lnTo>
                  <a:pt x="184" y="271"/>
                </a:lnTo>
                <a:lnTo>
                  <a:pt x="184" y="273"/>
                </a:lnTo>
                <a:lnTo>
                  <a:pt x="184" y="273"/>
                </a:lnTo>
                <a:lnTo>
                  <a:pt x="194" y="269"/>
                </a:lnTo>
                <a:lnTo>
                  <a:pt x="194" y="269"/>
                </a:lnTo>
                <a:lnTo>
                  <a:pt x="194" y="269"/>
                </a:lnTo>
                <a:lnTo>
                  <a:pt x="194" y="269"/>
                </a:lnTo>
                <a:lnTo>
                  <a:pt x="194" y="267"/>
                </a:lnTo>
                <a:lnTo>
                  <a:pt x="194" y="267"/>
                </a:lnTo>
                <a:lnTo>
                  <a:pt x="194" y="267"/>
                </a:lnTo>
                <a:lnTo>
                  <a:pt x="194" y="267"/>
                </a:lnTo>
                <a:lnTo>
                  <a:pt x="194" y="265"/>
                </a:lnTo>
                <a:lnTo>
                  <a:pt x="194" y="265"/>
                </a:lnTo>
                <a:lnTo>
                  <a:pt x="192" y="265"/>
                </a:lnTo>
                <a:lnTo>
                  <a:pt x="192" y="265"/>
                </a:lnTo>
                <a:lnTo>
                  <a:pt x="192" y="263"/>
                </a:lnTo>
                <a:lnTo>
                  <a:pt x="192" y="263"/>
                </a:lnTo>
                <a:lnTo>
                  <a:pt x="192" y="263"/>
                </a:lnTo>
                <a:lnTo>
                  <a:pt x="192" y="263"/>
                </a:lnTo>
                <a:lnTo>
                  <a:pt x="192" y="262"/>
                </a:lnTo>
                <a:lnTo>
                  <a:pt x="192" y="262"/>
                </a:lnTo>
                <a:lnTo>
                  <a:pt x="192" y="262"/>
                </a:lnTo>
                <a:lnTo>
                  <a:pt x="192" y="262"/>
                </a:lnTo>
                <a:lnTo>
                  <a:pt x="192" y="260"/>
                </a:lnTo>
                <a:lnTo>
                  <a:pt x="192" y="260"/>
                </a:lnTo>
                <a:close/>
                <a:moveTo>
                  <a:pt x="360" y="234"/>
                </a:moveTo>
                <a:lnTo>
                  <a:pt x="350" y="236"/>
                </a:lnTo>
                <a:lnTo>
                  <a:pt x="350" y="236"/>
                </a:lnTo>
                <a:lnTo>
                  <a:pt x="350" y="236"/>
                </a:lnTo>
                <a:lnTo>
                  <a:pt x="350" y="238"/>
                </a:lnTo>
                <a:lnTo>
                  <a:pt x="350" y="238"/>
                </a:lnTo>
                <a:lnTo>
                  <a:pt x="350" y="238"/>
                </a:lnTo>
                <a:lnTo>
                  <a:pt x="350" y="238"/>
                </a:lnTo>
                <a:lnTo>
                  <a:pt x="350" y="240"/>
                </a:lnTo>
                <a:lnTo>
                  <a:pt x="350" y="240"/>
                </a:lnTo>
                <a:lnTo>
                  <a:pt x="350" y="240"/>
                </a:lnTo>
                <a:lnTo>
                  <a:pt x="350" y="242"/>
                </a:lnTo>
                <a:lnTo>
                  <a:pt x="350" y="242"/>
                </a:lnTo>
                <a:lnTo>
                  <a:pt x="350" y="242"/>
                </a:lnTo>
                <a:lnTo>
                  <a:pt x="350" y="242"/>
                </a:lnTo>
                <a:lnTo>
                  <a:pt x="350" y="244"/>
                </a:lnTo>
                <a:lnTo>
                  <a:pt x="350" y="246"/>
                </a:lnTo>
                <a:lnTo>
                  <a:pt x="360" y="246"/>
                </a:lnTo>
                <a:lnTo>
                  <a:pt x="360" y="246"/>
                </a:lnTo>
                <a:lnTo>
                  <a:pt x="360" y="246"/>
                </a:lnTo>
                <a:lnTo>
                  <a:pt x="360" y="244"/>
                </a:lnTo>
                <a:lnTo>
                  <a:pt x="360" y="244"/>
                </a:lnTo>
                <a:lnTo>
                  <a:pt x="360" y="242"/>
                </a:lnTo>
                <a:lnTo>
                  <a:pt x="360" y="242"/>
                </a:lnTo>
                <a:lnTo>
                  <a:pt x="360" y="242"/>
                </a:lnTo>
                <a:lnTo>
                  <a:pt x="360" y="242"/>
                </a:lnTo>
                <a:lnTo>
                  <a:pt x="360" y="240"/>
                </a:lnTo>
                <a:lnTo>
                  <a:pt x="360" y="240"/>
                </a:lnTo>
                <a:lnTo>
                  <a:pt x="360" y="240"/>
                </a:lnTo>
                <a:lnTo>
                  <a:pt x="360" y="238"/>
                </a:lnTo>
                <a:lnTo>
                  <a:pt x="360" y="238"/>
                </a:lnTo>
                <a:lnTo>
                  <a:pt x="360" y="238"/>
                </a:lnTo>
                <a:lnTo>
                  <a:pt x="360" y="238"/>
                </a:lnTo>
                <a:lnTo>
                  <a:pt x="360" y="236"/>
                </a:lnTo>
                <a:lnTo>
                  <a:pt x="360" y="236"/>
                </a:lnTo>
                <a:lnTo>
                  <a:pt x="360" y="236"/>
                </a:lnTo>
                <a:lnTo>
                  <a:pt x="360" y="234"/>
                </a:lnTo>
                <a:close/>
                <a:moveTo>
                  <a:pt x="180" y="230"/>
                </a:moveTo>
                <a:lnTo>
                  <a:pt x="180" y="230"/>
                </a:lnTo>
                <a:lnTo>
                  <a:pt x="180" y="230"/>
                </a:lnTo>
                <a:lnTo>
                  <a:pt x="180" y="232"/>
                </a:lnTo>
                <a:lnTo>
                  <a:pt x="180" y="232"/>
                </a:lnTo>
                <a:lnTo>
                  <a:pt x="180" y="232"/>
                </a:lnTo>
                <a:lnTo>
                  <a:pt x="180" y="234"/>
                </a:lnTo>
                <a:lnTo>
                  <a:pt x="180" y="234"/>
                </a:lnTo>
                <a:lnTo>
                  <a:pt x="180" y="234"/>
                </a:lnTo>
                <a:lnTo>
                  <a:pt x="180" y="236"/>
                </a:lnTo>
                <a:lnTo>
                  <a:pt x="180" y="236"/>
                </a:lnTo>
                <a:lnTo>
                  <a:pt x="180" y="236"/>
                </a:lnTo>
                <a:lnTo>
                  <a:pt x="180" y="238"/>
                </a:lnTo>
                <a:lnTo>
                  <a:pt x="180" y="238"/>
                </a:lnTo>
                <a:lnTo>
                  <a:pt x="180" y="238"/>
                </a:lnTo>
                <a:lnTo>
                  <a:pt x="180" y="238"/>
                </a:lnTo>
                <a:lnTo>
                  <a:pt x="180" y="240"/>
                </a:lnTo>
                <a:lnTo>
                  <a:pt x="180" y="240"/>
                </a:lnTo>
                <a:lnTo>
                  <a:pt x="180" y="240"/>
                </a:lnTo>
                <a:lnTo>
                  <a:pt x="180" y="240"/>
                </a:lnTo>
                <a:lnTo>
                  <a:pt x="190" y="242"/>
                </a:lnTo>
                <a:lnTo>
                  <a:pt x="190" y="242"/>
                </a:lnTo>
                <a:lnTo>
                  <a:pt x="190" y="240"/>
                </a:lnTo>
                <a:lnTo>
                  <a:pt x="190" y="240"/>
                </a:lnTo>
                <a:lnTo>
                  <a:pt x="190" y="240"/>
                </a:lnTo>
                <a:lnTo>
                  <a:pt x="190" y="238"/>
                </a:lnTo>
                <a:lnTo>
                  <a:pt x="190" y="238"/>
                </a:lnTo>
                <a:lnTo>
                  <a:pt x="190" y="238"/>
                </a:lnTo>
                <a:lnTo>
                  <a:pt x="190" y="238"/>
                </a:lnTo>
                <a:lnTo>
                  <a:pt x="190" y="236"/>
                </a:lnTo>
                <a:lnTo>
                  <a:pt x="190" y="236"/>
                </a:lnTo>
                <a:lnTo>
                  <a:pt x="190" y="236"/>
                </a:lnTo>
                <a:lnTo>
                  <a:pt x="190" y="236"/>
                </a:lnTo>
                <a:lnTo>
                  <a:pt x="190" y="234"/>
                </a:lnTo>
                <a:lnTo>
                  <a:pt x="190" y="234"/>
                </a:lnTo>
                <a:lnTo>
                  <a:pt x="190" y="234"/>
                </a:lnTo>
                <a:lnTo>
                  <a:pt x="190" y="232"/>
                </a:lnTo>
                <a:lnTo>
                  <a:pt x="192" y="232"/>
                </a:lnTo>
                <a:lnTo>
                  <a:pt x="192" y="232"/>
                </a:lnTo>
                <a:lnTo>
                  <a:pt x="192" y="232"/>
                </a:lnTo>
                <a:lnTo>
                  <a:pt x="180" y="230"/>
                </a:lnTo>
                <a:close/>
                <a:moveTo>
                  <a:pt x="350" y="204"/>
                </a:moveTo>
                <a:lnTo>
                  <a:pt x="341" y="208"/>
                </a:lnTo>
                <a:lnTo>
                  <a:pt x="341" y="208"/>
                </a:lnTo>
                <a:lnTo>
                  <a:pt x="341" y="208"/>
                </a:lnTo>
                <a:lnTo>
                  <a:pt x="343" y="208"/>
                </a:lnTo>
                <a:lnTo>
                  <a:pt x="343" y="210"/>
                </a:lnTo>
                <a:lnTo>
                  <a:pt x="343" y="210"/>
                </a:lnTo>
                <a:lnTo>
                  <a:pt x="343" y="210"/>
                </a:lnTo>
                <a:lnTo>
                  <a:pt x="343" y="210"/>
                </a:lnTo>
                <a:lnTo>
                  <a:pt x="343" y="212"/>
                </a:lnTo>
                <a:lnTo>
                  <a:pt x="343" y="212"/>
                </a:lnTo>
                <a:lnTo>
                  <a:pt x="343" y="212"/>
                </a:lnTo>
                <a:lnTo>
                  <a:pt x="345" y="212"/>
                </a:lnTo>
                <a:lnTo>
                  <a:pt x="345" y="214"/>
                </a:lnTo>
                <a:lnTo>
                  <a:pt x="345" y="214"/>
                </a:lnTo>
                <a:lnTo>
                  <a:pt x="345" y="214"/>
                </a:lnTo>
                <a:lnTo>
                  <a:pt x="345" y="214"/>
                </a:lnTo>
                <a:lnTo>
                  <a:pt x="345" y="216"/>
                </a:lnTo>
                <a:lnTo>
                  <a:pt x="345" y="216"/>
                </a:lnTo>
                <a:lnTo>
                  <a:pt x="345" y="216"/>
                </a:lnTo>
                <a:lnTo>
                  <a:pt x="345" y="216"/>
                </a:lnTo>
                <a:lnTo>
                  <a:pt x="345" y="216"/>
                </a:lnTo>
                <a:lnTo>
                  <a:pt x="354" y="214"/>
                </a:lnTo>
                <a:lnTo>
                  <a:pt x="354" y="212"/>
                </a:lnTo>
                <a:lnTo>
                  <a:pt x="354" y="212"/>
                </a:lnTo>
                <a:lnTo>
                  <a:pt x="354" y="212"/>
                </a:lnTo>
                <a:lnTo>
                  <a:pt x="354" y="212"/>
                </a:lnTo>
                <a:lnTo>
                  <a:pt x="354" y="210"/>
                </a:lnTo>
                <a:lnTo>
                  <a:pt x="354" y="210"/>
                </a:lnTo>
                <a:lnTo>
                  <a:pt x="354" y="210"/>
                </a:lnTo>
                <a:lnTo>
                  <a:pt x="352" y="210"/>
                </a:lnTo>
                <a:lnTo>
                  <a:pt x="352" y="208"/>
                </a:lnTo>
                <a:lnTo>
                  <a:pt x="352" y="208"/>
                </a:lnTo>
                <a:lnTo>
                  <a:pt x="352" y="208"/>
                </a:lnTo>
                <a:lnTo>
                  <a:pt x="352" y="208"/>
                </a:lnTo>
                <a:lnTo>
                  <a:pt x="352" y="206"/>
                </a:lnTo>
                <a:lnTo>
                  <a:pt x="352" y="206"/>
                </a:lnTo>
                <a:lnTo>
                  <a:pt x="352" y="206"/>
                </a:lnTo>
                <a:lnTo>
                  <a:pt x="352" y="206"/>
                </a:lnTo>
                <a:lnTo>
                  <a:pt x="350" y="204"/>
                </a:lnTo>
                <a:lnTo>
                  <a:pt x="350" y="204"/>
                </a:lnTo>
                <a:lnTo>
                  <a:pt x="350" y="204"/>
                </a:lnTo>
                <a:lnTo>
                  <a:pt x="350" y="204"/>
                </a:lnTo>
                <a:close/>
                <a:moveTo>
                  <a:pt x="192" y="198"/>
                </a:moveTo>
                <a:lnTo>
                  <a:pt x="192" y="198"/>
                </a:lnTo>
                <a:lnTo>
                  <a:pt x="192" y="200"/>
                </a:lnTo>
                <a:lnTo>
                  <a:pt x="192" y="200"/>
                </a:lnTo>
                <a:lnTo>
                  <a:pt x="192" y="200"/>
                </a:lnTo>
                <a:lnTo>
                  <a:pt x="190" y="200"/>
                </a:lnTo>
                <a:lnTo>
                  <a:pt x="190" y="202"/>
                </a:lnTo>
                <a:lnTo>
                  <a:pt x="190" y="202"/>
                </a:lnTo>
                <a:lnTo>
                  <a:pt x="190" y="202"/>
                </a:lnTo>
                <a:lnTo>
                  <a:pt x="190" y="202"/>
                </a:lnTo>
                <a:lnTo>
                  <a:pt x="190" y="204"/>
                </a:lnTo>
                <a:lnTo>
                  <a:pt x="190" y="204"/>
                </a:lnTo>
                <a:lnTo>
                  <a:pt x="190" y="204"/>
                </a:lnTo>
                <a:lnTo>
                  <a:pt x="188" y="204"/>
                </a:lnTo>
                <a:lnTo>
                  <a:pt x="188" y="206"/>
                </a:lnTo>
                <a:lnTo>
                  <a:pt x="188" y="206"/>
                </a:lnTo>
                <a:lnTo>
                  <a:pt x="188" y="206"/>
                </a:lnTo>
                <a:lnTo>
                  <a:pt x="188" y="206"/>
                </a:lnTo>
                <a:lnTo>
                  <a:pt x="188" y="208"/>
                </a:lnTo>
                <a:lnTo>
                  <a:pt x="188" y="208"/>
                </a:lnTo>
                <a:lnTo>
                  <a:pt x="188" y="208"/>
                </a:lnTo>
                <a:lnTo>
                  <a:pt x="188" y="208"/>
                </a:lnTo>
                <a:lnTo>
                  <a:pt x="196" y="212"/>
                </a:lnTo>
                <a:lnTo>
                  <a:pt x="196" y="212"/>
                </a:lnTo>
                <a:lnTo>
                  <a:pt x="198" y="212"/>
                </a:lnTo>
                <a:lnTo>
                  <a:pt x="198" y="212"/>
                </a:lnTo>
                <a:lnTo>
                  <a:pt x="198" y="212"/>
                </a:lnTo>
                <a:lnTo>
                  <a:pt x="198" y="210"/>
                </a:lnTo>
                <a:lnTo>
                  <a:pt x="198" y="210"/>
                </a:lnTo>
                <a:lnTo>
                  <a:pt x="198" y="210"/>
                </a:lnTo>
                <a:lnTo>
                  <a:pt x="198" y="210"/>
                </a:lnTo>
                <a:lnTo>
                  <a:pt x="198" y="208"/>
                </a:lnTo>
                <a:lnTo>
                  <a:pt x="198" y="208"/>
                </a:lnTo>
                <a:lnTo>
                  <a:pt x="200" y="208"/>
                </a:lnTo>
                <a:lnTo>
                  <a:pt x="200" y="208"/>
                </a:lnTo>
                <a:lnTo>
                  <a:pt x="200" y="206"/>
                </a:lnTo>
                <a:lnTo>
                  <a:pt x="200" y="206"/>
                </a:lnTo>
                <a:lnTo>
                  <a:pt x="200" y="206"/>
                </a:lnTo>
                <a:lnTo>
                  <a:pt x="200" y="206"/>
                </a:lnTo>
                <a:lnTo>
                  <a:pt x="200" y="204"/>
                </a:lnTo>
                <a:lnTo>
                  <a:pt x="200" y="204"/>
                </a:lnTo>
                <a:lnTo>
                  <a:pt x="202" y="204"/>
                </a:lnTo>
                <a:lnTo>
                  <a:pt x="202" y="204"/>
                </a:lnTo>
                <a:lnTo>
                  <a:pt x="192" y="198"/>
                </a:lnTo>
                <a:close/>
                <a:moveTo>
                  <a:pt x="265" y="186"/>
                </a:moveTo>
                <a:lnTo>
                  <a:pt x="265" y="194"/>
                </a:lnTo>
                <a:lnTo>
                  <a:pt x="257" y="196"/>
                </a:lnTo>
                <a:lnTo>
                  <a:pt x="251" y="198"/>
                </a:lnTo>
                <a:lnTo>
                  <a:pt x="247" y="202"/>
                </a:lnTo>
                <a:lnTo>
                  <a:pt x="243" y="208"/>
                </a:lnTo>
                <a:lnTo>
                  <a:pt x="241" y="214"/>
                </a:lnTo>
                <a:lnTo>
                  <a:pt x="239" y="220"/>
                </a:lnTo>
                <a:lnTo>
                  <a:pt x="241" y="228"/>
                </a:lnTo>
                <a:lnTo>
                  <a:pt x="243" y="236"/>
                </a:lnTo>
                <a:lnTo>
                  <a:pt x="247" y="240"/>
                </a:lnTo>
                <a:lnTo>
                  <a:pt x="251" y="244"/>
                </a:lnTo>
                <a:lnTo>
                  <a:pt x="253" y="248"/>
                </a:lnTo>
                <a:lnTo>
                  <a:pt x="259" y="252"/>
                </a:lnTo>
                <a:lnTo>
                  <a:pt x="267" y="256"/>
                </a:lnTo>
                <a:lnTo>
                  <a:pt x="271" y="260"/>
                </a:lnTo>
                <a:lnTo>
                  <a:pt x="275" y="263"/>
                </a:lnTo>
                <a:lnTo>
                  <a:pt x="275" y="267"/>
                </a:lnTo>
                <a:lnTo>
                  <a:pt x="275" y="275"/>
                </a:lnTo>
                <a:lnTo>
                  <a:pt x="275" y="279"/>
                </a:lnTo>
                <a:lnTo>
                  <a:pt x="275" y="281"/>
                </a:lnTo>
                <a:lnTo>
                  <a:pt x="273" y="281"/>
                </a:lnTo>
                <a:lnTo>
                  <a:pt x="271" y="283"/>
                </a:lnTo>
                <a:lnTo>
                  <a:pt x="269" y="281"/>
                </a:lnTo>
                <a:lnTo>
                  <a:pt x="267" y="279"/>
                </a:lnTo>
                <a:lnTo>
                  <a:pt x="267" y="277"/>
                </a:lnTo>
                <a:lnTo>
                  <a:pt x="267" y="273"/>
                </a:lnTo>
                <a:lnTo>
                  <a:pt x="265" y="267"/>
                </a:lnTo>
                <a:lnTo>
                  <a:pt x="265" y="262"/>
                </a:lnTo>
                <a:lnTo>
                  <a:pt x="241" y="262"/>
                </a:lnTo>
                <a:lnTo>
                  <a:pt x="241" y="265"/>
                </a:lnTo>
                <a:lnTo>
                  <a:pt x="241" y="273"/>
                </a:lnTo>
                <a:lnTo>
                  <a:pt x="243" y="281"/>
                </a:lnTo>
                <a:lnTo>
                  <a:pt x="245" y="285"/>
                </a:lnTo>
                <a:lnTo>
                  <a:pt x="247" y="289"/>
                </a:lnTo>
                <a:lnTo>
                  <a:pt x="253" y="293"/>
                </a:lnTo>
                <a:lnTo>
                  <a:pt x="259" y="297"/>
                </a:lnTo>
                <a:lnTo>
                  <a:pt x="265" y="297"/>
                </a:lnTo>
                <a:lnTo>
                  <a:pt x="265" y="307"/>
                </a:lnTo>
                <a:lnTo>
                  <a:pt x="277" y="307"/>
                </a:lnTo>
                <a:lnTo>
                  <a:pt x="277" y="297"/>
                </a:lnTo>
                <a:lnTo>
                  <a:pt x="285" y="295"/>
                </a:lnTo>
                <a:lnTo>
                  <a:pt x="293" y="293"/>
                </a:lnTo>
                <a:lnTo>
                  <a:pt x="297" y="289"/>
                </a:lnTo>
                <a:lnTo>
                  <a:pt x="301" y="283"/>
                </a:lnTo>
                <a:lnTo>
                  <a:pt x="303" y="275"/>
                </a:lnTo>
                <a:lnTo>
                  <a:pt x="305" y="267"/>
                </a:lnTo>
                <a:lnTo>
                  <a:pt x="303" y="260"/>
                </a:lnTo>
                <a:lnTo>
                  <a:pt x="301" y="254"/>
                </a:lnTo>
                <a:lnTo>
                  <a:pt x="299" y="248"/>
                </a:lnTo>
                <a:lnTo>
                  <a:pt x="295" y="244"/>
                </a:lnTo>
                <a:lnTo>
                  <a:pt x="293" y="242"/>
                </a:lnTo>
                <a:lnTo>
                  <a:pt x="289" y="238"/>
                </a:lnTo>
                <a:lnTo>
                  <a:pt x="283" y="236"/>
                </a:lnTo>
                <a:lnTo>
                  <a:pt x="275" y="230"/>
                </a:lnTo>
                <a:lnTo>
                  <a:pt x="271" y="228"/>
                </a:lnTo>
                <a:lnTo>
                  <a:pt x="269" y="226"/>
                </a:lnTo>
                <a:lnTo>
                  <a:pt x="267" y="222"/>
                </a:lnTo>
                <a:lnTo>
                  <a:pt x="267" y="218"/>
                </a:lnTo>
                <a:lnTo>
                  <a:pt x="267" y="214"/>
                </a:lnTo>
                <a:lnTo>
                  <a:pt x="267" y="212"/>
                </a:lnTo>
                <a:lnTo>
                  <a:pt x="269" y="210"/>
                </a:lnTo>
                <a:lnTo>
                  <a:pt x="271" y="210"/>
                </a:lnTo>
                <a:lnTo>
                  <a:pt x="273" y="210"/>
                </a:lnTo>
                <a:lnTo>
                  <a:pt x="275" y="212"/>
                </a:lnTo>
                <a:lnTo>
                  <a:pt x="275" y="216"/>
                </a:lnTo>
                <a:lnTo>
                  <a:pt x="275" y="220"/>
                </a:lnTo>
                <a:lnTo>
                  <a:pt x="275" y="226"/>
                </a:lnTo>
                <a:lnTo>
                  <a:pt x="301" y="226"/>
                </a:lnTo>
                <a:lnTo>
                  <a:pt x="301" y="222"/>
                </a:lnTo>
                <a:lnTo>
                  <a:pt x="301" y="220"/>
                </a:lnTo>
                <a:lnTo>
                  <a:pt x="301" y="214"/>
                </a:lnTo>
                <a:lnTo>
                  <a:pt x="299" y="208"/>
                </a:lnTo>
                <a:lnTo>
                  <a:pt x="295" y="202"/>
                </a:lnTo>
                <a:lnTo>
                  <a:pt x="291" y="198"/>
                </a:lnTo>
                <a:lnTo>
                  <a:pt x="285" y="196"/>
                </a:lnTo>
                <a:lnTo>
                  <a:pt x="277" y="194"/>
                </a:lnTo>
                <a:lnTo>
                  <a:pt x="277" y="186"/>
                </a:lnTo>
                <a:lnTo>
                  <a:pt x="265" y="186"/>
                </a:lnTo>
                <a:close/>
                <a:moveTo>
                  <a:pt x="331" y="176"/>
                </a:moveTo>
                <a:lnTo>
                  <a:pt x="323" y="184"/>
                </a:lnTo>
                <a:lnTo>
                  <a:pt x="325" y="184"/>
                </a:lnTo>
                <a:lnTo>
                  <a:pt x="325" y="186"/>
                </a:lnTo>
                <a:lnTo>
                  <a:pt x="325" y="186"/>
                </a:lnTo>
                <a:lnTo>
                  <a:pt x="325" y="186"/>
                </a:lnTo>
                <a:lnTo>
                  <a:pt x="325" y="186"/>
                </a:lnTo>
                <a:lnTo>
                  <a:pt x="325" y="186"/>
                </a:lnTo>
                <a:lnTo>
                  <a:pt x="327" y="186"/>
                </a:lnTo>
                <a:lnTo>
                  <a:pt x="327" y="188"/>
                </a:lnTo>
                <a:lnTo>
                  <a:pt x="327" y="188"/>
                </a:lnTo>
                <a:lnTo>
                  <a:pt x="327" y="188"/>
                </a:lnTo>
                <a:lnTo>
                  <a:pt x="327" y="188"/>
                </a:lnTo>
                <a:lnTo>
                  <a:pt x="329" y="190"/>
                </a:lnTo>
                <a:lnTo>
                  <a:pt x="329" y="190"/>
                </a:lnTo>
                <a:lnTo>
                  <a:pt x="329" y="190"/>
                </a:lnTo>
                <a:lnTo>
                  <a:pt x="329" y="190"/>
                </a:lnTo>
                <a:lnTo>
                  <a:pt x="329" y="190"/>
                </a:lnTo>
                <a:lnTo>
                  <a:pt x="329" y="190"/>
                </a:lnTo>
                <a:lnTo>
                  <a:pt x="331" y="192"/>
                </a:lnTo>
                <a:lnTo>
                  <a:pt x="331" y="192"/>
                </a:lnTo>
                <a:lnTo>
                  <a:pt x="331" y="192"/>
                </a:lnTo>
                <a:lnTo>
                  <a:pt x="339" y="184"/>
                </a:lnTo>
                <a:lnTo>
                  <a:pt x="339" y="184"/>
                </a:lnTo>
                <a:lnTo>
                  <a:pt x="339" y="184"/>
                </a:lnTo>
                <a:lnTo>
                  <a:pt x="337" y="184"/>
                </a:lnTo>
                <a:lnTo>
                  <a:pt x="337" y="184"/>
                </a:lnTo>
                <a:lnTo>
                  <a:pt x="337" y="182"/>
                </a:lnTo>
                <a:lnTo>
                  <a:pt x="337" y="182"/>
                </a:lnTo>
                <a:lnTo>
                  <a:pt x="335" y="182"/>
                </a:lnTo>
                <a:lnTo>
                  <a:pt x="335" y="182"/>
                </a:lnTo>
                <a:lnTo>
                  <a:pt x="335" y="180"/>
                </a:lnTo>
                <a:lnTo>
                  <a:pt x="335" y="180"/>
                </a:lnTo>
                <a:lnTo>
                  <a:pt x="335" y="180"/>
                </a:lnTo>
                <a:lnTo>
                  <a:pt x="333" y="180"/>
                </a:lnTo>
                <a:lnTo>
                  <a:pt x="333" y="180"/>
                </a:lnTo>
                <a:lnTo>
                  <a:pt x="333" y="180"/>
                </a:lnTo>
                <a:lnTo>
                  <a:pt x="333" y="178"/>
                </a:lnTo>
                <a:lnTo>
                  <a:pt x="333" y="178"/>
                </a:lnTo>
                <a:lnTo>
                  <a:pt x="331" y="178"/>
                </a:lnTo>
                <a:lnTo>
                  <a:pt x="331" y="178"/>
                </a:lnTo>
                <a:lnTo>
                  <a:pt x="331" y="178"/>
                </a:lnTo>
                <a:lnTo>
                  <a:pt x="331" y="176"/>
                </a:lnTo>
                <a:close/>
                <a:moveTo>
                  <a:pt x="158" y="174"/>
                </a:moveTo>
                <a:lnTo>
                  <a:pt x="142" y="208"/>
                </a:lnTo>
                <a:lnTo>
                  <a:pt x="138" y="244"/>
                </a:lnTo>
                <a:lnTo>
                  <a:pt x="142" y="279"/>
                </a:lnTo>
                <a:lnTo>
                  <a:pt x="156" y="311"/>
                </a:lnTo>
                <a:lnTo>
                  <a:pt x="176" y="339"/>
                </a:lnTo>
                <a:lnTo>
                  <a:pt x="182" y="343"/>
                </a:lnTo>
                <a:lnTo>
                  <a:pt x="107" y="345"/>
                </a:lnTo>
                <a:lnTo>
                  <a:pt x="31" y="341"/>
                </a:lnTo>
                <a:lnTo>
                  <a:pt x="25" y="339"/>
                </a:lnTo>
                <a:lnTo>
                  <a:pt x="20" y="337"/>
                </a:lnTo>
                <a:lnTo>
                  <a:pt x="16" y="333"/>
                </a:lnTo>
                <a:lnTo>
                  <a:pt x="14" y="329"/>
                </a:lnTo>
                <a:lnTo>
                  <a:pt x="14" y="323"/>
                </a:lnTo>
                <a:lnTo>
                  <a:pt x="14" y="279"/>
                </a:lnTo>
                <a:lnTo>
                  <a:pt x="14" y="275"/>
                </a:lnTo>
                <a:lnTo>
                  <a:pt x="16" y="269"/>
                </a:lnTo>
                <a:lnTo>
                  <a:pt x="20" y="265"/>
                </a:lnTo>
                <a:lnTo>
                  <a:pt x="25" y="263"/>
                </a:lnTo>
                <a:lnTo>
                  <a:pt x="31" y="263"/>
                </a:lnTo>
                <a:lnTo>
                  <a:pt x="87" y="260"/>
                </a:lnTo>
                <a:lnTo>
                  <a:pt x="53" y="256"/>
                </a:lnTo>
                <a:lnTo>
                  <a:pt x="47" y="256"/>
                </a:lnTo>
                <a:lnTo>
                  <a:pt x="41" y="252"/>
                </a:lnTo>
                <a:lnTo>
                  <a:pt x="37" y="248"/>
                </a:lnTo>
                <a:lnTo>
                  <a:pt x="35" y="244"/>
                </a:lnTo>
                <a:lnTo>
                  <a:pt x="35" y="238"/>
                </a:lnTo>
                <a:lnTo>
                  <a:pt x="35" y="196"/>
                </a:lnTo>
                <a:lnTo>
                  <a:pt x="35" y="190"/>
                </a:lnTo>
                <a:lnTo>
                  <a:pt x="37" y="186"/>
                </a:lnTo>
                <a:lnTo>
                  <a:pt x="41" y="182"/>
                </a:lnTo>
                <a:lnTo>
                  <a:pt x="47" y="180"/>
                </a:lnTo>
                <a:lnTo>
                  <a:pt x="53" y="178"/>
                </a:lnTo>
                <a:lnTo>
                  <a:pt x="158" y="174"/>
                </a:lnTo>
                <a:close/>
                <a:moveTo>
                  <a:pt x="214" y="174"/>
                </a:moveTo>
                <a:lnTo>
                  <a:pt x="214" y="174"/>
                </a:lnTo>
                <a:lnTo>
                  <a:pt x="214" y="174"/>
                </a:lnTo>
                <a:lnTo>
                  <a:pt x="212" y="174"/>
                </a:lnTo>
                <a:lnTo>
                  <a:pt x="212" y="174"/>
                </a:lnTo>
                <a:lnTo>
                  <a:pt x="212" y="176"/>
                </a:lnTo>
                <a:lnTo>
                  <a:pt x="212" y="176"/>
                </a:lnTo>
                <a:lnTo>
                  <a:pt x="212" y="176"/>
                </a:lnTo>
                <a:lnTo>
                  <a:pt x="210" y="176"/>
                </a:lnTo>
                <a:lnTo>
                  <a:pt x="210" y="176"/>
                </a:lnTo>
                <a:lnTo>
                  <a:pt x="210" y="176"/>
                </a:lnTo>
                <a:lnTo>
                  <a:pt x="210" y="178"/>
                </a:lnTo>
                <a:lnTo>
                  <a:pt x="210" y="178"/>
                </a:lnTo>
                <a:lnTo>
                  <a:pt x="208" y="178"/>
                </a:lnTo>
                <a:lnTo>
                  <a:pt x="208" y="178"/>
                </a:lnTo>
                <a:lnTo>
                  <a:pt x="208" y="178"/>
                </a:lnTo>
                <a:lnTo>
                  <a:pt x="208" y="180"/>
                </a:lnTo>
                <a:lnTo>
                  <a:pt x="208" y="180"/>
                </a:lnTo>
                <a:lnTo>
                  <a:pt x="206" y="180"/>
                </a:lnTo>
                <a:lnTo>
                  <a:pt x="206" y="180"/>
                </a:lnTo>
                <a:lnTo>
                  <a:pt x="214" y="188"/>
                </a:lnTo>
                <a:lnTo>
                  <a:pt x="214" y="188"/>
                </a:lnTo>
                <a:lnTo>
                  <a:pt x="214" y="188"/>
                </a:lnTo>
                <a:lnTo>
                  <a:pt x="214" y="188"/>
                </a:lnTo>
                <a:lnTo>
                  <a:pt x="214" y="186"/>
                </a:lnTo>
                <a:lnTo>
                  <a:pt x="214" y="186"/>
                </a:lnTo>
                <a:lnTo>
                  <a:pt x="216" y="186"/>
                </a:lnTo>
                <a:lnTo>
                  <a:pt x="216" y="186"/>
                </a:lnTo>
                <a:lnTo>
                  <a:pt x="216" y="186"/>
                </a:lnTo>
                <a:lnTo>
                  <a:pt x="216" y="186"/>
                </a:lnTo>
                <a:lnTo>
                  <a:pt x="216" y="184"/>
                </a:lnTo>
                <a:lnTo>
                  <a:pt x="216" y="184"/>
                </a:lnTo>
                <a:lnTo>
                  <a:pt x="218" y="184"/>
                </a:lnTo>
                <a:lnTo>
                  <a:pt x="218" y="184"/>
                </a:lnTo>
                <a:lnTo>
                  <a:pt x="218" y="184"/>
                </a:lnTo>
                <a:lnTo>
                  <a:pt x="218" y="184"/>
                </a:lnTo>
                <a:lnTo>
                  <a:pt x="218" y="184"/>
                </a:lnTo>
                <a:lnTo>
                  <a:pt x="220" y="182"/>
                </a:lnTo>
                <a:lnTo>
                  <a:pt x="220" y="182"/>
                </a:lnTo>
                <a:lnTo>
                  <a:pt x="220" y="182"/>
                </a:lnTo>
                <a:lnTo>
                  <a:pt x="220" y="182"/>
                </a:lnTo>
                <a:lnTo>
                  <a:pt x="220" y="182"/>
                </a:lnTo>
                <a:lnTo>
                  <a:pt x="214" y="174"/>
                </a:lnTo>
                <a:close/>
                <a:moveTo>
                  <a:pt x="303" y="160"/>
                </a:moveTo>
                <a:lnTo>
                  <a:pt x="299" y="170"/>
                </a:lnTo>
                <a:lnTo>
                  <a:pt x="299" y="170"/>
                </a:lnTo>
                <a:lnTo>
                  <a:pt x="299" y="170"/>
                </a:lnTo>
                <a:lnTo>
                  <a:pt x="299" y="170"/>
                </a:lnTo>
                <a:lnTo>
                  <a:pt x="301" y="170"/>
                </a:lnTo>
                <a:lnTo>
                  <a:pt x="301" y="170"/>
                </a:lnTo>
                <a:lnTo>
                  <a:pt x="301" y="170"/>
                </a:lnTo>
                <a:lnTo>
                  <a:pt x="301" y="170"/>
                </a:lnTo>
                <a:lnTo>
                  <a:pt x="303" y="170"/>
                </a:lnTo>
                <a:lnTo>
                  <a:pt x="303" y="170"/>
                </a:lnTo>
                <a:lnTo>
                  <a:pt x="303" y="172"/>
                </a:lnTo>
                <a:lnTo>
                  <a:pt x="303" y="172"/>
                </a:lnTo>
                <a:lnTo>
                  <a:pt x="303" y="172"/>
                </a:lnTo>
                <a:lnTo>
                  <a:pt x="305" y="172"/>
                </a:lnTo>
                <a:lnTo>
                  <a:pt x="305" y="172"/>
                </a:lnTo>
                <a:lnTo>
                  <a:pt x="305" y="172"/>
                </a:lnTo>
                <a:lnTo>
                  <a:pt x="305" y="172"/>
                </a:lnTo>
                <a:lnTo>
                  <a:pt x="307" y="172"/>
                </a:lnTo>
                <a:lnTo>
                  <a:pt x="307" y="172"/>
                </a:lnTo>
                <a:lnTo>
                  <a:pt x="307" y="174"/>
                </a:lnTo>
                <a:lnTo>
                  <a:pt x="307" y="174"/>
                </a:lnTo>
                <a:lnTo>
                  <a:pt x="307" y="174"/>
                </a:lnTo>
                <a:lnTo>
                  <a:pt x="313" y="164"/>
                </a:lnTo>
                <a:lnTo>
                  <a:pt x="313" y="164"/>
                </a:lnTo>
                <a:lnTo>
                  <a:pt x="311" y="164"/>
                </a:lnTo>
                <a:lnTo>
                  <a:pt x="311" y="164"/>
                </a:lnTo>
                <a:lnTo>
                  <a:pt x="311" y="164"/>
                </a:lnTo>
                <a:lnTo>
                  <a:pt x="311" y="162"/>
                </a:lnTo>
                <a:lnTo>
                  <a:pt x="309" y="162"/>
                </a:lnTo>
                <a:lnTo>
                  <a:pt x="309" y="162"/>
                </a:lnTo>
                <a:lnTo>
                  <a:pt x="309" y="162"/>
                </a:lnTo>
                <a:lnTo>
                  <a:pt x="309" y="162"/>
                </a:lnTo>
                <a:lnTo>
                  <a:pt x="307" y="162"/>
                </a:lnTo>
                <a:lnTo>
                  <a:pt x="307" y="162"/>
                </a:lnTo>
                <a:lnTo>
                  <a:pt x="307" y="162"/>
                </a:lnTo>
                <a:lnTo>
                  <a:pt x="307" y="162"/>
                </a:lnTo>
                <a:lnTo>
                  <a:pt x="305" y="160"/>
                </a:lnTo>
                <a:lnTo>
                  <a:pt x="305" y="160"/>
                </a:lnTo>
                <a:lnTo>
                  <a:pt x="305" y="160"/>
                </a:lnTo>
                <a:lnTo>
                  <a:pt x="303" y="160"/>
                </a:lnTo>
                <a:lnTo>
                  <a:pt x="303" y="160"/>
                </a:lnTo>
                <a:lnTo>
                  <a:pt x="303" y="160"/>
                </a:lnTo>
                <a:lnTo>
                  <a:pt x="303" y="160"/>
                </a:lnTo>
                <a:close/>
                <a:moveTo>
                  <a:pt x="243" y="158"/>
                </a:moveTo>
                <a:lnTo>
                  <a:pt x="241" y="158"/>
                </a:lnTo>
                <a:lnTo>
                  <a:pt x="241" y="158"/>
                </a:lnTo>
                <a:lnTo>
                  <a:pt x="241" y="158"/>
                </a:lnTo>
                <a:lnTo>
                  <a:pt x="241" y="158"/>
                </a:lnTo>
                <a:lnTo>
                  <a:pt x="239" y="158"/>
                </a:lnTo>
                <a:lnTo>
                  <a:pt x="239" y="158"/>
                </a:lnTo>
                <a:lnTo>
                  <a:pt x="239" y="160"/>
                </a:lnTo>
                <a:lnTo>
                  <a:pt x="238" y="160"/>
                </a:lnTo>
                <a:lnTo>
                  <a:pt x="238" y="160"/>
                </a:lnTo>
                <a:lnTo>
                  <a:pt x="238" y="160"/>
                </a:lnTo>
                <a:lnTo>
                  <a:pt x="238" y="160"/>
                </a:lnTo>
                <a:lnTo>
                  <a:pt x="236" y="160"/>
                </a:lnTo>
                <a:lnTo>
                  <a:pt x="236" y="160"/>
                </a:lnTo>
                <a:lnTo>
                  <a:pt x="236" y="160"/>
                </a:lnTo>
                <a:lnTo>
                  <a:pt x="234" y="160"/>
                </a:lnTo>
                <a:lnTo>
                  <a:pt x="234" y="162"/>
                </a:lnTo>
                <a:lnTo>
                  <a:pt x="234" y="162"/>
                </a:lnTo>
                <a:lnTo>
                  <a:pt x="234" y="162"/>
                </a:lnTo>
                <a:lnTo>
                  <a:pt x="232" y="162"/>
                </a:lnTo>
                <a:lnTo>
                  <a:pt x="232" y="162"/>
                </a:lnTo>
                <a:lnTo>
                  <a:pt x="238" y="172"/>
                </a:lnTo>
                <a:lnTo>
                  <a:pt x="238" y="172"/>
                </a:lnTo>
                <a:lnTo>
                  <a:pt x="238" y="172"/>
                </a:lnTo>
                <a:lnTo>
                  <a:pt x="238" y="170"/>
                </a:lnTo>
                <a:lnTo>
                  <a:pt x="238" y="170"/>
                </a:lnTo>
                <a:lnTo>
                  <a:pt x="238" y="170"/>
                </a:lnTo>
                <a:lnTo>
                  <a:pt x="239" y="170"/>
                </a:lnTo>
                <a:lnTo>
                  <a:pt x="239" y="170"/>
                </a:lnTo>
                <a:lnTo>
                  <a:pt x="239" y="170"/>
                </a:lnTo>
                <a:lnTo>
                  <a:pt x="239" y="170"/>
                </a:lnTo>
                <a:lnTo>
                  <a:pt x="241" y="170"/>
                </a:lnTo>
                <a:lnTo>
                  <a:pt x="241" y="170"/>
                </a:lnTo>
                <a:lnTo>
                  <a:pt x="241" y="170"/>
                </a:lnTo>
                <a:lnTo>
                  <a:pt x="241" y="170"/>
                </a:lnTo>
                <a:lnTo>
                  <a:pt x="243" y="168"/>
                </a:lnTo>
                <a:lnTo>
                  <a:pt x="243" y="168"/>
                </a:lnTo>
                <a:lnTo>
                  <a:pt x="243" y="168"/>
                </a:lnTo>
                <a:lnTo>
                  <a:pt x="243" y="168"/>
                </a:lnTo>
                <a:lnTo>
                  <a:pt x="243" y="168"/>
                </a:lnTo>
                <a:lnTo>
                  <a:pt x="245" y="168"/>
                </a:lnTo>
                <a:lnTo>
                  <a:pt x="245" y="168"/>
                </a:lnTo>
                <a:lnTo>
                  <a:pt x="245" y="168"/>
                </a:lnTo>
                <a:lnTo>
                  <a:pt x="243" y="158"/>
                </a:lnTo>
                <a:close/>
                <a:moveTo>
                  <a:pt x="271" y="154"/>
                </a:moveTo>
                <a:lnTo>
                  <a:pt x="261" y="154"/>
                </a:lnTo>
                <a:lnTo>
                  <a:pt x="263" y="166"/>
                </a:lnTo>
                <a:lnTo>
                  <a:pt x="271" y="166"/>
                </a:lnTo>
                <a:lnTo>
                  <a:pt x="281" y="166"/>
                </a:lnTo>
                <a:lnTo>
                  <a:pt x="283" y="154"/>
                </a:lnTo>
                <a:lnTo>
                  <a:pt x="271" y="154"/>
                </a:lnTo>
                <a:close/>
                <a:moveTo>
                  <a:pt x="269" y="135"/>
                </a:moveTo>
                <a:lnTo>
                  <a:pt x="305" y="141"/>
                </a:lnTo>
                <a:lnTo>
                  <a:pt x="335" y="156"/>
                </a:lnTo>
                <a:lnTo>
                  <a:pt x="358" y="180"/>
                </a:lnTo>
                <a:lnTo>
                  <a:pt x="374" y="210"/>
                </a:lnTo>
                <a:lnTo>
                  <a:pt x="380" y="244"/>
                </a:lnTo>
                <a:lnTo>
                  <a:pt x="374" y="279"/>
                </a:lnTo>
                <a:lnTo>
                  <a:pt x="358" y="309"/>
                </a:lnTo>
                <a:lnTo>
                  <a:pt x="335" y="333"/>
                </a:lnTo>
                <a:lnTo>
                  <a:pt x="305" y="349"/>
                </a:lnTo>
                <a:lnTo>
                  <a:pt x="269" y="355"/>
                </a:lnTo>
                <a:lnTo>
                  <a:pt x="236" y="349"/>
                </a:lnTo>
                <a:lnTo>
                  <a:pt x="206" y="333"/>
                </a:lnTo>
                <a:lnTo>
                  <a:pt x="182" y="309"/>
                </a:lnTo>
                <a:lnTo>
                  <a:pt x="166" y="279"/>
                </a:lnTo>
                <a:lnTo>
                  <a:pt x="160" y="244"/>
                </a:lnTo>
                <a:lnTo>
                  <a:pt x="166" y="210"/>
                </a:lnTo>
                <a:lnTo>
                  <a:pt x="182" y="180"/>
                </a:lnTo>
                <a:lnTo>
                  <a:pt x="206" y="156"/>
                </a:lnTo>
                <a:lnTo>
                  <a:pt x="236" y="141"/>
                </a:lnTo>
                <a:lnTo>
                  <a:pt x="269" y="135"/>
                </a:lnTo>
                <a:close/>
                <a:moveTo>
                  <a:pt x="125" y="0"/>
                </a:moveTo>
                <a:lnTo>
                  <a:pt x="212" y="4"/>
                </a:lnTo>
                <a:lnTo>
                  <a:pt x="218" y="6"/>
                </a:lnTo>
                <a:lnTo>
                  <a:pt x="222" y="8"/>
                </a:lnTo>
                <a:lnTo>
                  <a:pt x="226" y="12"/>
                </a:lnTo>
                <a:lnTo>
                  <a:pt x="228" y="16"/>
                </a:lnTo>
                <a:lnTo>
                  <a:pt x="230" y="22"/>
                </a:lnTo>
                <a:lnTo>
                  <a:pt x="230" y="63"/>
                </a:lnTo>
                <a:lnTo>
                  <a:pt x="228" y="69"/>
                </a:lnTo>
                <a:lnTo>
                  <a:pt x="226" y="73"/>
                </a:lnTo>
                <a:lnTo>
                  <a:pt x="222" y="77"/>
                </a:lnTo>
                <a:lnTo>
                  <a:pt x="218" y="81"/>
                </a:lnTo>
                <a:lnTo>
                  <a:pt x="212" y="81"/>
                </a:lnTo>
                <a:lnTo>
                  <a:pt x="148" y="85"/>
                </a:lnTo>
                <a:lnTo>
                  <a:pt x="190" y="89"/>
                </a:lnTo>
                <a:lnTo>
                  <a:pt x="196" y="91"/>
                </a:lnTo>
                <a:lnTo>
                  <a:pt x="202" y="93"/>
                </a:lnTo>
                <a:lnTo>
                  <a:pt x="206" y="97"/>
                </a:lnTo>
                <a:lnTo>
                  <a:pt x="208" y="101"/>
                </a:lnTo>
                <a:lnTo>
                  <a:pt x="208" y="107"/>
                </a:lnTo>
                <a:lnTo>
                  <a:pt x="208" y="127"/>
                </a:lnTo>
                <a:lnTo>
                  <a:pt x="192" y="139"/>
                </a:lnTo>
                <a:lnTo>
                  <a:pt x="176" y="150"/>
                </a:lnTo>
                <a:lnTo>
                  <a:pt x="168" y="160"/>
                </a:lnTo>
                <a:lnTo>
                  <a:pt x="160" y="168"/>
                </a:lnTo>
                <a:lnTo>
                  <a:pt x="89" y="170"/>
                </a:lnTo>
                <a:lnTo>
                  <a:pt x="18" y="166"/>
                </a:lnTo>
                <a:lnTo>
                  <a:pt x="12" y="164"/>
                </a:lnTo>
                <a:lnTo>
                  <a:pt x="8" y="162"/>
                </a:lnTo>
                <a:lnTo>
                  <a:pt x="4" y="158"/>
                </a:lnTo>
                <a:lnTo>
                  <a:pt x="2" y="154"/>
                </a:lnTo>
                <a:lnTo>
                  <a:pt x="0" y="148"/>
                </a:lnTo>
                <a:lnTo>
                  <a:pt x="0" y="107"/>
                </a:lnTo>
                <a:lnTo>
                  <a:pt x="2" y="101"/>
                </a:lnTo>
                <a:lnTo>
                  <a:pt x="4" y="97"/>
                </a:lnTo>
                <a:lnTo>
                  <a:pt x="8" y="93"/>
                </a:lnTo>
                <a:lnTo>
                  <a:pt x="12" y="91"/>
                </a:lnTo>
                <a:lnTo>
                  <a:pt x="18" y="89"/>
                </a:lnTo>
                <a:lnTo>
                  <a:pt x="81" y="85"/>
                </a:lnTo>
                <a:lnTo>
                  <a:pt x="39" y="81"/>
                </a:lnTo>
                <a:lnTo>
                  <a:pt x="33" y="81"/>
                </a:lnTo>
                <a:lnTo>
                  <a:pt x="27" y="77"/>
                </a:lnTo>
                <a:lnTo>
                  <a:pt x="23" y="73"/>
                </a:lnTo>
                <a:lnTo>
                  <a:pt x="21" y="69"/>
                </a:lnTo>
                <a:lnTo>
                  <a:pt x="21" y="63"/>
                </a:lnTo>
                <a:lnTo>
                  <a:pt x="21" y="22"/>
                </a:lnTo>
                <a:lnTo>
                  <a:pt x="21" y="16"/>
                </a:lnTo>
                <a:lnTo>
                  <a:pt x="23" y="12"/>
                </a:lnTo>
                <a:lnTo>
                  <a:pt x="27" y="8"/>
                </a:lnTo>
                <a:lnTo>
                  <a:pt x="33" y="6"/>
                </a:lnTo>
                <a:lnTo>
                  <a:pt x="39" y="4"/>
                </a:lnTo>
                <a:lnTo>
                  <a:pt x="12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17" name="Freeform 208"/>
          <p:cNvSpPr>
            <a:spLocks noEditPoints="1"/>
          </p:cNvSpPr>
          <p:nvPr/>
        </p:nvSpPr>
        <p:spPr bwMode="auto">
          <a:xfrm>
            <a:off x="3373268" y="2028744"/>
            <a:ext cx="260747" cy="192881"/>
          </a:xfrm>
          <a:custGeom>
            <a:avLst/>
            <a:gdLst>
              <a:gd name="T0" fmla="*/ 260 w 438"/>
              <a:gd name="T1" fmla="*/ 222 h 323"/>
              <a:gd name="T2" fmla="*/ 410 w 438"/>
              <a:gd name="T3" fmla="*/ 222 h 323"/>
              <a:gd name="T4" fmla="*/ 438 w 438"/>
              <a:gd name="T5" fmla="*/ 323 h 323"/>
              <a:gd name="T6" fmla="*/ 234 w 438"/>
              <a:gd name="T7" fmla="*/ 323 h 323"/>
              <a:gd name="T8" fmla="*/ 260 w 438"/>
              <a:gd name="T9" fmla="*/ 222 h 323"/>
              <a:gd name="T10" fmla="*/ 28 w 438"/>
              <a:gd name="T11" fmla="*/ 222 h 323"/>
              <a:gd name="T12" fmla="*/ 178 w 438"/>
              <a:gd name="T13" fmla="*/ 222 h 323"/>
              <a:gd name="T14" fmla="*/ 204 w 438"/>
              <a:gd name="T15" fmla="*/ 323 h 323"/>
              <a:gd name="T16" fmla="*/ 0 w 438"/>
              <a:gd name="T17" fmla="*/ 323 h 323"/>
              <a:gd name="T18" fmla="*/ 28 w 438"/>
              <a:gd name="T19" fmla="*/ 222 h 323"/>
              <a:gd name="T20" fmla="*/ 363 w 438"/>
              <a:gd name="T21" fmla="*/ 135 h 323"/>
              <a:gd name="T22" fmla="*/ 371 w 438"/>
              <a:gd name="T23" fmla="*/ 170 h 323"/>
              <a:gd name="T24" fmla="*/ 406 w 438"/>
              <a:gd name="T25" fmla="*/ 176 h 323"/>
              <a:gd name="T26" fmla="*/ 371 w 438"/>
              <a:gd name="T27" fmla="*/ 182 h 323"/>
              <a:gd name="T28" fmla="*/ 363 w 438"/>
              <a:gd name="T29" fmla="*/ 218 h 323"/>
              <a:gd name="T30" fmla="*/ 357 w 438"/>
              <a:gd name="T31" fmla="*/ 182 h 323"/>
              <a:gd name="T32" fmla="*/ 321 w 438"/>
              <a:gd name="T33" fmla="*/ 176 h 323"/>
              <a:gd name="T34" fmla="*/ 357 w 438"/>
              <a:gd name="T35" fmla="*/ 170 h 323"/>
              <a:gd name="T36" fmla="*/ 363 w 438"/>
              <a:gd name="T37" fmla="*/ 135 h 323"/>
              <a:gd name="T38" fmla="*/ 133 w 438"/>
              <a:gd name="T39" fmla="*/ 99 h 323"/>
              <a:gd name="T40" fmla="*/ 283 w 438"/>
              <a:gd name="T41" fmla="*/ 99 h 323"/>
              <a:gd name="T42" fmla="*/ 311 w 438"/>
              <a:gd name="T43" fmla="*/ 200 h 323"/>
              <a:gd name="T44" fmla="*/ 107 w 438"/>
              <a:gd name="T45" fmla="*/ 200 h 323"/>
              <a:gd name="T46" fmla="*/ 133 w 438"/>
              <a:gd name="T47" fmla="*/ 99 h 323"/>
              <a:gd name="T48" fmla="*/ 119 w 438"/>
              <a:gd name="T49" fmla="*/ 29 h 323"/>
              <a:gd name="T50" fmla="*/ 125 w 438"/>
              <a:gd name="T51" fmla="*/ 65 h 323"/>
              <a:gd name="T52" fmla="*/ 161 w 438"/>
              <a:gd name="T53" fmla="*/ 71 h 323"/>
              <a:gd name="T54" fmla="*/ 125 w 438"/>
              <a:gd name="T55" fmla="*/ 79 h 323"/>
              <a:gd name="T56" fmla="*/ 119 w 438"/>
              <a:gd name="T57" fmla="*/ 115 h 323"/>
              <a:gd name="T58" fmla="*/ 113 w 438"/>
              <a:gd name="T59" fmla="*/ 79 h 323"/>
              <a:gd name="T60" fmla="*/ 77 w 438"/>
              <a:gd name="T61" fmla="*/ 71 h 323"/>
              <a:gd name="T62" fmla="*/ 111 w 438"/>
              <a:gd name="T63" fmla="*/ 65 h 323"/>
              <a:gd name="T64" fmla="*/ 119 w 438"/>
              <a:gd name="T65" fmla="*/ 29 h 323"/>
              <a:gd name="T66" fmla="*/ 313 w 438"/>
              <a:gd name="T67" fmla="*/ 0 h 323"/>
              <a:gd name="T68" fmla="*/ 319 w 438"/>
              <a:gd name="T69" fmla="*/ 35 h 323"/>
              <a:gd name="T70" fmla="*/ 355 w 438"/>
              <a:gd name="T71" fmla="*/ 41 h 323"/>
              <a:gd name="T72" fmla="*/ 321 w 438"/>
              <a:gd name="T73" fmla="*/ 47 h 323"/>
              <a:gd name="T74" fmla="*/ 313 w 438"/>
              <a:gd name="T75" fmla="*/ 83 h 323"/>
              <a:gd name="T76" fmla="*/ 307 w 438"/>
              <a:gd name="T77" fmla="*/ 47 h 323"/>
              <a:gd name="T78" fmla="*/ 271 w 438"/>
              <a:gd name="T79" fmla="*/ 41 h 323"/>
              <a:gd name="T80" fmla="*/ 307 w 438"/>
              <a:gd name="T81" fmla="*/ 35 h 323"/>
              <a:gd name="T82" fmla="*/ 313 w 438"/>
              <a:gd name="T83" fmla="*/ 0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38" h="323">
                <a:moveTo>
                  <a:pt x="260" y="222"/>
                </a:moveTo>
                <a:lnTo>
                  <a:pt x="410" y="222"/>
                </a:lnTo>
                <a:lnTo>
                  <a:pt x="438" y="323"/>
                </a:lnTo>
                <a:lnTo>
                  <a:pt x="234" y="323"/>
                </a:lnTo>
                <a:lnTo>
                  <a:pt x="260" y="222"/>
                </a:lnTo>
                <a:close/>
                <a:moveTo>
                  <a:pt x="28" y="222"/>
                </a:moveTo>
                <a:lnTo>
                  <a:pt x="178" y="222"/>
                </a:lnTo>
                <a:lnTo>
                  <a:pt x="204" y="323"/>
                </a:lnTo>
                <a:lnTo>
                  <a:pt x="0" y="323"/>
                </a:lnTo>
                <a:lnTo>
                  <a:pt x="28" y="222"/>
                </a:lnTo>
                <a:close/>
                <a:moveTo>
                  <a:pt x="363" y="135"/>
                </a:moveTo>
                <a:lnTo>
                  <a:pt x="371" y="170"/>
                </a:lnTo>
                <a:lnTo>
                  <a:pt x="406" y="176"/>
                </a:lnTo>
                <a:lnTo>
                  <a:pt x="371" y="182"/>
                </a:lnTo>
                <a:lnTo>
                  <a:pt x="363" y="218"/>
                </a:lnTo>
                <a:lnTo>
                  <a:pt x="357" y="182"/>
                </a:lnTo>
                <a:lnTo>
                  <a:pt x="321" y="176"/>
                </a:lnTo>
                <a:lnTo>
                  <a:pt x="357" y="170"/>
                </a:lnTo>
                <a:lnTo>
                  <a:pt x="363" y="135"/>
                </a:lnTo>
                <a:close/>
                <a:moveTo>
                  <a:pt x="133" y="99"/>
                </a:moveTo>
                <a:lnTo>
                  <a:pt x="283" y="99"/>
                </a:lnTo>
                <a:lnTo>
                  <a:pt x="311" y="200"/>
                </a:lnTo>
                <a:lnTo>
                  <a:pt x="107" y="200"/>
                </a:lnTo>
                <a:lnTo>
                  <a:pt x="133" y="99"/>
                </a:lnTo>
                <a:close/>
                <a:moveTo>
                  <a:pt x="119" y="29"/>
                </a:moveTo>
                <a:lnTo>
                  <a:pt x="125" y="65"/>
                </a:lnTo>
                <a:lnTo>
                  <a:pt x="161" y="71"/>
                </a:lnTo>
                <a:lnTo>
                  <a:pt x="125" y="79"/>
                </a:lnTo>
                <a:lnTo>
                  <a:pt x="119" y="115"/>
                </a:lnTo>
                <a:lnTo>
                  <a:pt x="113" y="79"/>
                </a:lnTo>
                <a:lnTo>
                  <a:pt x="77" y="71"/>
                </a:lnTo>
                <a:lnTo>
                  <a:pt x="111" y="65"/>
                </a:lnTo>
                <a:lnTo>
                  <a:pt x="119" y="29"/>
                </a:lnTo>
                <a:close/>
                <a:moveTo>
                  <a:pt x="313" y="0"/>
                </a:moveTo>
                <a:lnTo>
                  <a:pt x="319" y="35"/>
                </a:lnTo>
                <a:lnTo>
                  <a:pt x="355" y="41"/>
                </a:lnTo>
                <a:lnTo>
                  <a:pt x="321" y="47"/>
                </a:lnTo>
                <a:lnTo>
                  <a:pt x="313" y="83"/>
                </a:lnTo>
                <a:lnTo>
                  <a:pt x="307" y="47"/>
                </a:lnTo>
                <a:lnTo>
                  <a:pt x="271" y="41"/>
                </a:lnTo>
                <a:lnTo>
                  <a:pt x="307" y="35"/>
                </a:lnTo>
                <a:lnTo>
                  <a:pt x="31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18" name="Freeform 184"/>
          <p:cNvSpPr>
            <a:spLocks noEditPoints="1"/>
          </p:cNvSpPr>
          <p:nvPr/>
        </p:nvSpPr>
        <p:spPr bwMode="auto">
          <a:xfrm>
            <a:off x="6185535" y="3237385"/>
            <a:ext cx="152400" cy="202406"/>
          </a:xfrm>
          <a:custGeom>
            <a:avLst/>
            <a:gdLst>
              <a:gd name="T0" fmla="*/ 12 w 256"/>
              <a:gd name="T1" fmla="*/ 22 h 341"/>
              <a:gd name="T2" fmla="*/ 28 w 256"/>
              <a:gd name="T3" fmla="*/ 85 h 341"/>
              <a:gd name="T4" fmla="*/ 69 w 256"/>
              <a:gd name="T5" fmla="*/ 131 h 341"/>
              <a:gd name="T6" fmla="*/ 127 w 256"/>
              <a:gd name="T7" fmla="*/ 149 h 341"/>
              <a:gd name="T8" fmla="*/ 186 w 256"/>
              <a:gd name="T9" fmla="*/ 131 h 341"/>
              <a:gd name="T10" fmla="*/ 228 w 256"/>
              <a:gd name="T11" fmla="*/ 85 h 341"/>
              <a:gd name="T12" fmla="*/ 244 w 256"/>
              <a:gd name="T13" fmla="*/ 22 h 341"/>
              <a:gd name="T14" fmla="*/ 256 w 256"/>
              <a:gd name="T15" fmla="*/ 14 h 341"/>
              <a:gd name="T16" fmla="*/ 252 w 256"/>
              <a:gd name="T17" fmla="*/ 246 h 341"/>
              <a:gd name="T18" fmla="*/ 218 w 256"/>
              <a:gd name="T19" fmla="*/ 304 h 341"/>
              <a:gd name="T20" fmla="*/ 162 w 256"/>
              <a:gd name="T21" fmla="*/ 337 h 341"/>
              <a:gd name="T22" fmla="*/ 93 w 256"/>
              <a:gd name="T23" fmla="*/ 337 h 341"/>
              <a:gd name="T24" fmla="*/ 38 w 256"/>
              <a:gd name="T25" fmla="*/ 304 h 341"/>
              <a:gd name="T26" fmla="*/ 4 w 256"/>
              <a:gd name="T27" fmla="*/ 246 h 341"/>
              <a:gd name="T28" fmla="*/ 0 w 256"/>
              <a:gd name="T29" fmla="*/ 14 h 341"/>
              <a:gd name="T30" fmla="*/ 135 w 256"/>
              <a:gd name="T31" fmla="*/ 0 h 341"/>
              <a:gd name="T32" fmla="*/ 224 w 256"/>
              <a:gd name="T33" fmla="*/ 10 h 341"/>
              <a:gd name="T34" fmla="*/ 222 w 256"/>
              <a:gd name="T35" fmla="*/ 50 h 341"/>
              <a:gd name="T36" fmla="*/ 198 w 256"/>
              <a:gd name="T37" fmla="*/ 95 h 341"/>
              <a:gd name="T38" fmla="*/ 158 w 256"/>
              <a:gd name="T39" fmla="*/ 121 h 341"/>
              <a:gd name="T40" fmla="*/ 135 w 256"/>
              <a:gd name="T41" fmla="*/ 95 h 341"/>
              <a:gd name="T42" fmla="*/ 149 w 256"/>
              <a:gd name="T43" fmla="*/ 76 h 341"/>
              <a:gd name="T44" fmla="*/ 149 w 256"/>
              <a:gd name="T45" fmla="*/ 42 h 341"/>
              <a:gd name="T46" fmla="*/ 135 w 256"/>
              <a:gd name="T47" fmla="*/ 22 h 341"/>
              <a:gd name="T48" fmla="*/ 119 w 256"/>
              <a:gd name="T49" fmla="*/ 0 h 341"/>
              <a:gd name="T50" fmla="*/ 111 w 256"/>
              <a:gd name="T51" fmla="*/ 30 h 341"/>
              <a:gd name="T52" fmla="*/ 103 w 256"/>
              <a:gd name="T53" fmla="*/ 60 h 341"/>
              <a:gd name="T54" fmla="*/ 111 w 256"/>
              <a:gd name="T55" fmla="*/ 89 h 341"/>
              <a:gd name="T56" fmla="*/ 119 w 256"/>
              <a:gd name="T57" fmla="*/ 125 h 341"/>
              <a:gd name="T58" fmla="*/ 77 w 256"/>
              <a:gd name="T59" fmla="*/ 109 h 341"/>
              <a:gd name="T60" fmla="*/ 45 w 256"/>
              <a:gd name="T61" fmla="*/ 74 h 341"/>
              <a:gd name="T62" fmla="*/ 32 w 256"/>
              <a:gd name="T63" fmla="*/ 22 h 341"/>
              <a:gd name="T64" fmla="*/ 75 w 256"/>
              <a:gd name="T65" fmla="*/ 2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6" h="341">
                <a:moveTo>
                  <a:pt x="12" y="12"/>
                </a:moveTo>
                <a:lnTo>
                  <a:pt x="12" y="22"/>
                </a:lnTo>
                <a:lnTo>
                  <a:pt x="16" y="56"/>
                </a:lnTo>
                <a:lnTo>
                  <a:pt x="28" y="85"/>
                </a:lnTo>
                <a:lnTo>
                  <a:pt x="45" y="111"/>
                </a:lnTo>
                <a:lnTo>
                  <a:pt x="69" y="131"/>
                </a:lnTo>
                <a:lnTo>
                  <a:pt x="97" y="145"/>
                </a:lnTo>
                <a:lnTo>
                  <a:pt x="127" y="149"/>
                </a:lnTo>
                <a:lnTo>
                  <a:pt x="158" y="145"/>
                </a:lnTo>
                <a:lnTo>
                  <a:pt x="186" y="131"/>
                </a:lnTo>
                <a:lnTo>
                  <a:pt x="210" y="111"/>
                </a:lnTo>
                <a:lnTo>
                  <a:pt x="228" y="85"/>
                </a:lnTo>
                <a:lnTo>
                  <a:pt x="240" y="56"/>
                </a:lnTo>
                <a:lnTo>
                  <a:pt x="244" y="22"/>
                </a:lnTo>
                <a:lnTo>
                  <a:pt x="244" y="12"/>
                </a:lnTo>
                <a:lnTo>
                  <a:pt x="256" y="14"/>
                </a:lnTo>
                <a:lnTo>
                  <a:pt x="256" y="212"/>
                </a:lnTo>
                <a:lnTo>
                  <a:pt x="252" y="246"/>
                </a:lnTo>
                <a:lnTo>
                  <a:pt x="238" y="278"/>
                </a:lnTo>
                <a:lnTo>
                  <a:pt x="218" y="304"/>
                </a:lnTo>
                <a:lnTo>
                  <a:pt x="192" y="323"/>
                </a:lnTo>
                <a:lnTo>
                  <a:pt x="162" y="337"/>
                </a:lnTo>
                <a:lnTo>
                  <a:pt x="127" y="341"/>
                </a:lnTo>
                <a:lnTo>
                  <a:pt x="93" y="337"/>
                </a:lnTo>
                <a:lnTo>
                  <a:pt x="63" y="323"/>
                </a:lnTo>
                <a:lnTo>
                  <a:pt x="38" y="304"/>
                </a:lnTo>
                <a:lnTo>
                  <a:pt x="18" y="278"/>
                </a:lnTo>
                <a:lnTo>
                  <a:pt x="4" y="246"/>
                </a:lnTo>
                <a:lnTo>
                  <a:pt x="0" y="212"/>
                </a:lnTo>
                <a:lnTo>
                  <a:pt x="0" y="14"/>
                </a:lnTo>
                <a:lnTo>
                  <a:pt x="12" y="12"/>
                </a:lnTo>
                <a:close/>
                <a:moveTo>
                  <a:pt x="135" y="0"/>
                </a:moveTo>
                <a:lnTo>
                  <a:pt x="180" y="2"/>
                </a:lnTo>
                <a:lnTo>
                  <a:pt x="224" y="10"/>
                </a:lnTo>
                <a:lnTo>
                  <a:pt x="226" y="22"/>
                </a:lnTo>
                <a:lnTo>
                  <a:pt x="222" y="50"/>
                </a:lnTo>
                <a:lnTo>
                  <a:pt x="212" y="74"/>
                </a:lnTo>
                <a:lnTo>
                  <a:pt x="198" y="95"/>
                </a:lnTo>
                <a:lnTo>
                  <a:pt x="178" y="111"/>
                </a:lnTo>
                <a:lnTo>
                  <a:pt x="158" y="121"/>
                </a:lnTo>
                <a:lnTo>
                  <a:pt x="135" y="125"/>
                </a:lnTo>
                <a:lnTo>
                  <a:pt x="135" y="95"/>
                </a:lnTo>
                <a:lnTo>
                  <a:pt x="143" y="87"/>
                </a:lnTo>
                <a:lnTo>
                  <a:pt x="149" y="76"/>
                </a:lnTo>
                <a:lnTo>
                  <a:pt x="151" y="60"/>
                </a:lnTo>
                <a:lnTo>
                  <a:pt x="149" y="42"/>
                </a:lnTo>
                <a:lnTo>
                  <a:pt x="143" y="30"/>
                </a:lnTo>
                <a:lnTo>
                  <a:pt x="135" y="22"/>
                </a:lnTo>
                <a:lnTo>
                  <a:pt x="135" y="0"/>
                </a:lnTo>
                <a:close/>
                <a:moveTo>
                  <a:pt x="119" y="0"/>
                </a:moveTo>
                <a:lnTo>
                  <a:pt x="119" y="22"/>
                </a:lnTo>
                <a:lnTo>
                  <a:pt x="111" y="30"/>
                </a:lnTo>
                <a:lnTo>
                  <a:pt x="105" y="42"/>
                </a:lnTo>
                <a:lnTo>
                  <a:pt x="103" y="60"/>
                </a:lnTo>
                <a:lnTo>
                  <a:pt x="105" y="76"/>
                </a:lnTo>
                <a:lnTo>
                  <a:pt x="111" y="89"/>
                </a:lnTo>
                <a:lnTo>
                  <a:pt x="119" y="95"/>
                </a:lnTo>
                <a:lnTo>
                  <a:pt x="119" y="125"/>
                </a:lnTo>
                <a:lnTo>
                  <a:pt x="97" y="119"/>
                </a:lnTo>
                <a:lnTo>
                  <a:pt x="77" y="109"/>
                </a:lnTo>
                <a:lnTo>
                  <a:pt x="59" y="95"/>
                </a:lnTo>
                <a:lnTo>
                  <a:pt x="45" y="74"/>
                </a:lnTo>
                <a:lnTo>
                  <a:pt x="36" y="50"/>
                </a:lnTo>
                <a:lnTo>
                  <a:pt x="32" y="22"/>
                </a:lnTo>
                <a:lnTo>
                  <a:pt x="32" y="8"/>
                </a:lnTo>
                <a:lnTo>
                  <a:pt x="75" y="2"/>
                </a:lnTo>
                <a:lnTo>
                  <a:pt x="11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19" name="Freeform 204"/>
          <p:cNvSpPr>
            <a:spLocks noEditPoints="1"/>
          </p:cNvSpPr>
          <p:nvPr/>
        </p:nvSpPr>
        <p:spPr bwMode="auto">
          <a:xfrm>
            <a:off x="5961765" y="2513671"/>
            <a:ext cx="176213" cy="216694"/>
          </a:xfrm>
          <a:custGeom>
            <a:avLst/>
            <a:gdLst>
              <a:gd name="T0" fmla="*/ 297 w 297"/>
              <a:gd name="T1" fmla="*/ 339 h 363"/>
              <a:gd name="T2" fmla="*/ 85 w 297"/>
              <a:gd name="T3" fmla="*/ 363 h 363"/>
              <a:gd name="T4" fmla="*/ 4 w 297"/>
              <a:gd name="T5" fmla="*/ 264 h 363"/>
              <a:gd name="T6" fmla="*/ 40 w 297"/>
              <a:gd name="T7" fmla="*/ 357 h 363"/>
              <a:gd name="T8" fmla="*/ 4 w 297"/>
              <a:gd name="T9" fmla="*/ 264 h 363"/>
              <a:gd name="T10" fmla="*/ 133 w 297"/>
              <a:gd name="T11" fmla="*/ 26 h 363"/>
              <a:gd name="T12" fmla="*/ 121 w 297"/>
              <a:gd name="T13" fmla="*/ 32 h 363"/>
              <a:gd name="T14" fmla="*/ 117 w 297"/>
              <a:gd name="T15" fmla="*/ 38 h 363"/>
              <a:gd name="T16" fmla="*/ 113 w 297"/>
              <a:gd name="T17" fmla="*/ 54 h 363"/>
              <a:gd name="T18" fmla="*/ 194 w 297"/>
              <a:gd name="T19" fmla="*/ 101 h 363"/>
              <a:gd name="T20" fmla="*/ 226 w 297"/>
              <a:gd name="T21" fmla="*/ 119 h 363"/>
              <a:gd name="T22" fmla="*/ 234 w 297"/>
              <a:gd name="T23" fmla="*/ 105 h 363"/>
              <a:gd name="T24" fmla="*/ 238 w 297"/>
              <a:gd name="T25" fmla="*/ 93 h 363"/>
              <a:gd name="T26" fmla="*/ 234 w 297"/>
              <a:gd name="T27" fmla="*/ 81 h 363"/>
              <a:gd name="T28" fmla="*/ 226 w 297"/>
              <a:gd name="T29" fmla="*/ 72 h 363"/>
              <a:gd name="T30" fmla="*/ 147 w 297"/>
              <a:gd name="T31" fmla="*/ 26 h 363"/>
              <a:gd name="T32" fmla="*/ 135 w 297"/>
              <a:gd name="T33" fmla="*/ 0 h 363"/>
              <a:gd name="T34" fmla="*/ 157 w 297"/>
              <a:gd name="T35" fmla="*/ 6 h 363"/>
              <a:gd name="T36" fmla="*/ 250 w 297"/>
              <a:gd name="T37" fmla="*/ 62 h 363"/>
              <a:gd name="T38" fmla="*/ 260 w 297"/>
              <a:gd name="T39" fmla="*/ 74 h 363"/>
              <a:gd name="T40" fmla="*/ 264 w 297"/>
              <a:gd name="T41" fmla="*/ 91 h 363"/>
              <a:gd name="T42" fmla="*/ 258 w 297"/>
              <a:gd name="T43" fmla="*/ 113 h 363"/>
              <a:gd name="T44" fmla="*/ 246 w 297"/>
              <a:gd name="T45" fmla="*/ 135 h 363"/>
              <a:gd name="T46" fmla="*/ 238 w 297"/>
              <a:gd name="T47" fmla="*/ 147 h 363"/>
              <a:gd name="T48" fmla="*/ 161 w 297"/>
              <a:gd name="T49" fmla="*/ 282 h 363"/>
              <a:gd name="T50" fmla="*/ 155 w 297"/>
              <a:gd name="T51" fmla="*/ 288 h 363"/>
              <a:gd name="T52" fmla="*/ 125 w 297"/>
              <a:gd name="T53" fmla="*/ 294 h 363"/>
              <a:gd name="T54" fmla="*/ 109 w 297"/>
              <a:gd name="T55" fmla="*/ 286 h 363"/>
              <a:gd name="T56" fmla="*/ 101 w 297"/>
              <a:gd name="T57" fmla="*/ 270 h 363"/>
              <a:gd name="T58" fmla="*/ 70 w 297"/>
              <a:gd name="T59" fmla="*/ 264 h 363"/>
              <a:gd name="T60" fmla="*/ 50 w 297"/>
              <a:gd name="T61" fmla="*/ 246 h 363"/>
              <a:gd name="T62" fmla="*/ 34 w 297"/>
              <a:gd name="T63" fmla="*/ 238 h 363"/>
              <a:gd name="T64" fmla="*/ 20 w 297"/>
              <a:gd name="T65" fmla="*/ 234 h 363"/>
              <a:gd name="T66" fmla="*/ 4 w 297"/>
              <a:gd name="T67" fmla="*/ 216 h 363"/>
              <a:gd name="T68" fmla="*/ 0 w 297"/>
              <a:gd name="T69" fmla="*/ 195 h 363"/>
              <a:gd name="T70" fmla="*/ 79 w 297"/>
              <a:gd name="T71" fmla="*/ 58 h 363"/>
              <a:gd name="T72" fmla="*/ 87 w 297"/>
              <a:gd name="T73" fmla="*/ 42 h 363"/>
              <a:gd name="T74" fmla="*/ 101 w 297"/>
              <a:gd name="T75" fmla="*/ 22 h 363"/>
              <a:gd name="T76" fmla="*/ 105 w 297"/>
              <a:gd name="T77" fmla="*/ 14 h 363"/>
              <a:gd name="T78" fmla="*/ 117 w 297"/>
              <a:gd name="T79" fmla="*/ 4 h 363"/>
              <a:gd name="T80" fmla="*/ 125 w 297"/>
              <a:gd name="T81" fmla="*/ 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97" h="363">
                <a:moveTo>
                  <a:pt x="137" y="339"/>
                </a:moveTo>
                <a:lnTo>
                  <a:pt x="297" y="339"/>
                </a:lnTo>
                <a:lnTo>
                  <a:pt x="297" y="363"/>
                </a:lnTo>
                <a:lnTo>
                  <a:pt x="85" y="363"/>
                </a:lnTo>
                <a:lnTo>
                  <a:pt x="137" y="339"/>
                </a:lnTo>
                <a:close/>
                <a:moveTo>
                  <a:pt x="4" y="264"/>
                </a:moveTo>
                <a:lnTo>
                  <a:pt x="105" y="321"/>
                </a:lnTo>
                <a:lnTo>
                  <a:pt x="40" y="357"/>
                </a:lnTo>
                <a:lnTo>
                  <a:pt x="6" y="337"/>
                </a:lnTo>
                <a:lnTo>
                  <a:pt x="4" y="264"/>
                </a:lnTo>
                <a:close/>
                <a:moveTo>
                  <a:pt x="139" y="26"/>
                </a:moveTo>
                <a:lnTo>
                  <a:pt x="133" y="26"/>
                </a:lnTo>
                <a:lnTo>
                  <a:pt x="127" y="28"/>
                </a:lnTo>
                <a:lnTo>
                  <a:pt x="121" y="32"/>
                </a:lnTo>
                <a:lnTo>
                  <a:pt x="117" y="38"/>
                </a:lnTo>
                <a:lnTo>
                  <a:pt x="117" y="38"/>
                </a:lnTo>
                <a:lnTo>
                  <a:pt x="109" y="52"/>
                </a:lnTo>
                <a:lnTo>
                  <a:pt x="113" y="54"/>
                </a:lnTo>
                <a:lnTo>
                  <a:pt x="141" y="70"/>
                </a:lnTo>
                <a:lnTo>
                  <a:pt x="194" y="101"/>
                </a:lnTo>
                <a:lnTo>
                  <a:pt x="224" y="117"/>
                </a:lnTo>
                <a:lnTo>
                  <a:pt x="226" y="119"/>
                </a:lnTo>
                <a:lnTo>
                  <a:pt x="234" y="105"/>
                </a:lnTo>
                <a:lnTo>
                  <a:pt x="234" y="105"/>
                </a:lnTo>
                <a:lnTo>
                  <a:pt x="238" y="99"/>
                </a:lnTo>
                <a:lnTo>
                  <a:pt x="238" y="93"/>
                </a:lnTo>
                <a:lnTo>
                  <a:pt x="238" y="87"/>
                </a:lnTo>
                <a:lnTo>
                  <a:pt x="234" y="81"/>
                </a:lnTo>
                <a:lnTo>
                  <a:pt x="230" y="76"/>
                </a:lnTo>
                <a:lnTo>
                  <a:pt x="226" y="72"/>
                </a:lnTo>
                <a:lnTo>
                  <a:pt x="153" y="28"/>
                </a:lnTo>
                <a:lnTo>
                  <a:pt x="147" y="26"/>
                </a:lnTo>
                <a:lnTo>
                  <a:pt x="139" y="26"/>
                </a:lnTo>
                <a:close/>
                <a:moveTo>
                  <a:pt x="135" y="0"/>
                </a:moveTo>
                <a:lnTo>
                  <a:pt x="147" y="2"/>
                </a:lnTo>
                <a:lnTo>
                  <a:pt x="157" y="6"/>
                </a:lnTo>
                <a:lnTo>
                  <a:pt x="244" y="56"/>
                </a:lnTo>
                <a:lnTo>
                  <a:pt x="250" y="62"/>
                </a:lnTo>
                <a:lnTo>
                  <a:pt x="256" y="68"/>
                </a:lnTo>
                <a:lnTo>
                  <a:pt x="260" y="74"/>
                </a:lnTo>
                <a:lnTo>
                  <a:pt x="264" y="81"/>
                </a:lnTo>
                <a:lnTo>
                  <a:pt x="264" y="91"/>
                </a:lnTo>
                <a:lnTo>
                  <a:pt x="264" y="103"/>
                </a:lnTo>
                <a:lnTo>
                  <a:pt x="258" y="113"/>
                </a:lnTo>
                <a:lnTo>
                  <a:pt x="258" y="113"/>
                </a:lnTo>
                <a:lnTo>
                  <a:pt x="246" y="135"/>
                </a:lnTo>
                <a:lnTo>
                  <a:pt x="240" y="143"/>
                </a:lnTo>
                <a:lnTo>
                  <a:pt x="238" y="147"/>
                </a:lnTo>
                <a:lnTo>
                  <a:pt x="238" y="149"/>
                </a:lnTo>
                <a:lnTo>
                  <a:pt x="161" y="282"/>
                </a:lnTo>
                <a:lnTo>
                  <a:pt x="159" y="286"/>
                </a:lnTo>
                <a:lnTo>
                  <a:pt x="155" y="288"/>
                </a:lnTo>
                <a:lnTo>
                  <a:pt x="139" y="294"/>
                </a:lnTo>
                <a:lnTo>
                  <a:pt x="125" y="294"/>
                </a:lnTo>
                <a:lnTo>
                  <a:pt x="115" y="290"/>
                </a:lnTo>
                <a:lnTo>
                  <a:pt x="109" y="286"/>
                </a:lnTo>
                <a:lnTo>
                  <a:pt x="105" y="278"/>
                </a:lnTo>
                <a:lnTo>
                  <a:pt x="101" y="270"/>
                </a:lnTo>
                <a:lnTo>
                  <a:pt x="83" y="270"/>
                </a:lnTo>
                <a:lnTo>
                  <a:pt x="70" y="264"/>
                </a:lnTo>
                <a:lnTo>
                  <a:pt x="60" y="256"/>
                </a:lnTo>
                <a:lnTo>
                  <a:pt x="50" y="246"/>
                </a:lnTo>
                <a:lnTo>
                  <a:pt x="42" y="236"/>
                </a:lnTo>
                <a:lnTo>
                  <a:pt x="34" y="238"/>
                </a:lnTo>
                <a:lnTo>
                  <a:pt x="26" y="236"/>
                </a:lnTo>
                <a:lnTo>
                  <a:pt x="20" y="234"/>
                </a:lnTo>
                <a:lnTo>
                  <a:pt x="10" y="228"/>
                </a:lnTo>
                <a:lnTo>
                  <a:pt x="4" y="216"/>
                </a:lnTo>
                <a:lnTo>
                  <a:pt x="0" y="199"/>
                </a:lnTo>
                <a:lnTo>
                  <a:pt x="0" y="195"/>
                </a:lnTo>
                <a:lnTo>
                  <a:pt x="2" y="191"/>
                </a:lnTo>
                <a:lnTo>
                  <a:pt x="79" y="58"/>
                </a:lnTo>
                <a:lnTo>
                  <a:pt x="83" y="52"/>
                </a:lnTo>
                <a:lnTo>
                  <a:pt x="87" y="42"/>
                </a:lnTo>
                <a:lnTo>
                  <a:pt x="87" y="42"/>
                </a:lnTo>
                <a:lnTo>
                  <a:pt x="101" y="22"/>
                </a:lnTo>
                <a:lnTo>
                  <a:pt x="101" y="22"/>
                </a:lnTo>
                <a:lnTo>
                  <a:pt x="105" y="14"/>
                </a:lnTo>
                <a:lnTo>
                  <a:pt x="111" y="8"/>
                </a:lnTo>
                <a:lnTo>
                  <a:pt x="117" y="4"/>
                </a:lnTo>
                <a:lnTo>
                  <a:pt x="125" y="2"/>
                </a:lnTo>
                <a:lnTo>
                  <a:pt x="125" y="2"/>
                </a:lnTo>
                <a:lnTo>
                  <a:pt x="13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20" name="Freeform 179"/>
          <p:cNvSpPr>
            <a:spLocks noEditPoints="1"/>
          </p:cNvSpPr>
          <p:nvPr/>
        </p:nvSpPr>
        <p:spPr bwMode="auto">
          <a:xfrm>
            <a:off x="5601966" y="2039635"/>
            <a:ext cx="170260" cy="225029"/>
          </a:xfrm>
          <a:custGeom>
            <a:avLst/>
            <a:gdLst>
              <a:gd name="T0" fmla="*/ 176 w 285"/>
              <a:gd name="T1" fmla="*/ 127 h 379"/>
              <a:gd name="T2" fmla="*/ 151 w 285"/>
              <a:gd name="T3" fmla="*/ 178 h 379"/>
              <a:gd name="T4" fmla="*/ 133 w 285"/>
              <a:gd name="T5" fmla="*/ 184 h 379"/>
              <a:gd name="T6" fmla="*/ 65 w 285"/>
              <a:gd name="T7" fmla="*/ 250 h 379"/>
              <a:gd name="T8" fmla="*/ 55 w 285"/>
              <a:gd name="T9" fmla="*/ 266 h 379"/>
              <a:gd name="T10" fmla="*/ 53 w 285"/>
              <a:gd name="T11" fmla="*/ 282 h 379"/>
              <a:gd name="T12" fmla="*/ 55 w 285"/>
              <a:gd name="T13" fmla="*/ 299 h 379"/>
              <a:gd name="T14" fmla="*/ 65 w 285"/>
              <a:gd name="T15" fmla="*/ 313 h 379"/>
              <a:gd name="T16" fmla="*/ 81 w 285"/>
              <a:gd name="T17" fmla="*/ 323 h 379"/>
              <a:gd name="T18" fmla="*/ 97 w 285"/>
              <a:gd name="T19" fmla="*/ 327 h 379"/>
              <a:gd name="T20" fmla="*/ 115 w 285"/>
              <a:gd name="T21" fmla="*/ 323 h 379"/>
              <a:gd name="T22" fmla="*/ 129 w 285"/>
              <a:gd name="T23" fmla="*/ 313 h 379"/>
              <a:gd name="T24" fmla="*/ 190 w 285"/>
              <a:gd name="T25" fmla="*/ 254 h 379"/>
              <a:gd name="T26" fmla="*/ 254 w 285"/>
              <a:gd name="T27" fmla="*/ 206 h 379"/>
              <a:gd name="T28" fmla="*/ 252 w 285"/>
              <a:gd name="T29" fmla="*/ 246 h 379"/>
              <a:gd name="T30" fmla="*/ 226 w 285"/>
              <a:gd name="T31" fmla="*/ 292 h 379"/>
              <a:gd name="T32" fmla="*/ 147 w 285"/>
              <a:gd name="T33" fmla="*/ 367 h 379"/>
              <a:gd name="T34" fmla="*/ 97 w 285"/>
              <a:gd name="T35" fmla="*/ 379 h 379"/>
              <a:gd name="T36" fmla="*/ 49 w 285"/>
              <a:gd name="T37" fmla="*/ 367 h 379"/>
              <a:gd name="T38" fmla="*/ 14 w 285"/>
              <a:gd name="T39" fmla="*/ 329 h 379"/>
              <a:gd name="T40" fmla="*/ 0 w 285"/>
              <a:gd name="T41" fmla="*/ 282 h 379"/>
              <a:gd name="T42" fmla="*/ 14 w 285"/>
              <a:gd name="T43" fmla="*/ 234 h 379"/>
              <a:gd name="T44" fmla="*/ 89 w 285"/>
              <a:gd name="T45" fmla="*/ 153 h 379"/>
              <a:gd name="T46" fmla="*/ 133 w 285"/>
              <a:gd name="T47" fmla="*/ 129 h 379"/>
              <a:gd name="T48" fmla="*/ 188 w 285"/>
              <a:gd name="T49" fmla="*/ 0 h 379"/>
              <a:gd name="T50" fmla="*/ 236 w 285"/>
              <a:gd name="T51" fmla="*/ 14 h 379"/>
              <a:gd name="T52" fmla="*/ 271 w 285"/>
              <a:gd name="T53" fmla="*/ 50 h 379"/>
              <a:gd name="T54" fmla="*/ 285 w 285"/>
              <a:gd name="T55" fmla="*/ 97 h 379"/>
              <a:gd name="T56" fmla="*/ 271 w 285"/>
              <a:gd name="T57" fmla="*/ 147 h 379"/>
              <a:gd name="T58" fmla="*/ 196 w 285"/>
              <a:gd name="T59" fmla="*/ 226 h 379"/>
              <a:gd name="T60" fmla="*/ 153 w 285"/>
              <a:gd name="T61" fmla="*/ 252 h 379"/>
              <a:gd name="T62" fmla="*/ 107 w 285"/>
              <a:gd name="T63" fmla="*/ 254 h 379"/>
              <a:gd name="T64" fmla="*/ 133 w 285"/>
              <a:gd name="T65" fmla="*/ 202 h 379"/>
              <a:gd name="T66" fmla="*/ 151 w 285"/>
              <a:gd name="T67" fmla="*/ 196 h 379"/>
              <a:gd name="T68" fmla="*/ 220 w 285"/>
              <a:gd name="T69" fmla="*/ 129 h 379"/>
              <a:gd name="T70" fmla="*/ 230 w 285"/>
              <a:gd name="T71" fmla="*/ 115 h 379"/>
              <a:gd name="T72" fmla="*/ 232 w 285"/>
              <a:gd name="T73" fmla="*/ 97 h 379"/>
              <a:gd name="T74" fmla="*/ 230 w 285"/>
              <a:gd name="T75" fmla="*/ 81 h 379"/>
              <a:gd name="T76" fmla="*/ 220 w 285"/>
              <a:gd name="T77" fmla="*/ 65 h 379"/>
              <a:gd name="T78" fmla="*/ 204 w 285"/>
              <a:gd name="T79" fmla="*/ 55 h 379"/>
              <a:gd name="T80" fmla="*/ 188 w 285"/>
              <a:gd name="T81" fmla="*/ 53 h 379"/>
              <a:gd name="T82" fmla="*/ 170 w 285"/>
              <a:gd name="T83" fmla="*/ 55 h 379"/>
              <a:gd name="T84" fmla="*/ 156 w 285"/>
              <a:gd name="T85" fmla="*/ 65 h 379"/>
              <a:gd name="T86" fmla="*/ 91 w 285"/>
              <a:gd name="T87" fmla="*/ 133 h 379"/>
              <a:gd name="T88" fmla="*/ 32 w 285"/>
              <a:gd name="T89" fmla="*/ 172 h 379"/>
              <a:gd name="T90" fmla="*/ 34 w 285"/>
              <a:gd name="T91" fmla="*/ 133 h 379"/>
              <a:gd name="T92" fmla="*/ 59 w 285"/>
              <a:gd name="T93" fmla="*/ 89 h 379"/>
              <a:gd name="T94" fmla="*/ 139 w 285"/>
              <a:gd name="T95" fmla="*/ 14 h 379"/>
              <a:gd name="T96" fmla="*/ 188 w 285"/>
              <a:gd name="T97" fmla="*/ 0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85" h="379">
                <a:moveTo>
                  <a:pt x="158" y="125"/>
                </a:moveTo>
                <a:lnTo>
                  <a:pt x="176" y="127"/>
                </a:lnTo>
                <a:lnTo>
                  <a:pt x="196" y="133"/>
                </a:lnTo>
                <a:lnTo>
                  <a:pt x="151" y="178"/>
                </a:lnTo>
                <a:lnTo>
                  <a:pt x="143" y="180"/>
                </a:lnTo>
                <a:lnTo>
                  <a:pt x="133" y="184"/>
                </a:lnTo>
                <a:lnTo>
                  <a:pt x="127" y="190"/>
                </a:lnTo>
                <a:lnTo>
                  <a:pt x="65" y="250"/>
                </a:lnTo>
                <a:lnTo>
                  <a:pt x="59" y="258"/>
                </a:lnTo>
                <a:lnTo>
                  <a:pt x="55" y="266"/>
                </a:lnTo>
                <a:lnTo>
                  <a:pt x="53" y="274"/>
                </a:lnTo>
                <a:lnTo>
                  <a:pt x="53" y="282"/>
                </a:lnTo>
                <a:lnTo>
                  <a:pt x="53" y="292"/>
                </a:lnTo>
                <a:lnTo>
                  <a:pt x="55" y="299"/>
                </a:lnTo>
                <a:lnTo>
                  <a:pt x="59" y="307"/>
                </a:lnTo>
                <a:lnTo>
                  <a:pt x="65" y="313"/>
                </a:lnTo>
                <a:lnTo>
                  <a:pt x="73" y="319"/>
                </a:lnTo>
                <a:lnTo>
                  <a:pt x="81" y="323"/>
                </a:lnTo>
                <a:lnTo>
                  <a:pt x="89" y="325"/>
                </a:lnTo>
                <a:lnTo>
                  <a:pt x="97" y="327"/>
                </a:lnTo>
                <a:lnTo>
                  <a:pt x="107" y="325"/>
                </a:lnTo>
                <a:lnTo>
                  <a:pt x="115" y="323"/>
                </a:lnTo>
                <a:lnTo>
                  <a:pt x="123" y="319"/>
                </a:lnTo>
                <a:lnTo>
                  <a:pt x="129" y="313"/>
                </a:lnTo>
                <a:lnTo>
                  <a:pt x="143" y="301"/>
                </a:lnTo>
                <a:lnTo>
                  <a:pt x="190" y="254"/>
                </a:lnTo>
                <a:lnTo>
                  <a:pt x="250" y="192"/>
                </a:lnTo>
                <a:lnTo>
                  <a:pt x="254" y="206"/>
                </a:lnTo>
                <a:lnTo>
                  <a:pt x="256" y="222"/>
                </a:lnTo>
                <a:lnTo>
                  <a:pt x="252" y="246"/>
                </a:lnTo>
                <a:lnTo>
                  <a:pt x="242" y="270"/>
                </a:lnTo>
                <a:lnTo>
                  <a:pt x="226" y="292"/>
                </a:lnTo>
                <a:lnTo>
                  <a:pt x="166" y="351"/>
                </a:lnTo>
                <a:lnTo>
                  <a:pt x="147" y="367"/>
                </a:lnTo>
                <a:lnTo>
                  <a:pt x="123" y="377"/>
                </a:lnTo>
                <a:lnTo>
                  <a:pt x="97" y="379"/>
                </a:lnTo>
                <a:lnTo>
                  <a:pt x="73" y="377"/>
                </a:lnTo>
                <a:lnTo>
                  <a:pt x="49" y="367"/>
                </a:lnTo>
                <a:lnTo>
                  <a:pt x="30" y="351"/>
                </a:lnTo>
                <a:lnTo>
                  <a:pt x="14" y="329"/>
                </a:lnTo>
                <a:lnTo>
                  <a:pt x="4" y="307"/>
                </a:lnTo>
                <a:lnTo>
                  <a:pt x="0" y="282"/>
                </a:lnTo>
                <a:lnTo>
                  <a:pt x="4" y="258"/>
                </a:lnTo>
                <a:lnTo>
                  <a:pt x="14" y="234"/>
                </a:lnTo>
                <a:lnTo>
                  <a:pt x="30" y="214"/>
                </a:lnTo>
                <a:lnTo>
                  <a:pt x="89" y="153"/>
                </a:lnTo>
                <a:lnTo>
                  <a:pt x="109" y="137"/>
                </a:lnTo>
                <a:lnTo>
                  <a:pt x="133" y="129"/>
                </a:lnTo>
                <a:lnTo>
                  <a:pt x="158" y="125"/>
                </a:lnTo>
                <a:close/>
                <a:moveTo>
                  <a:pt x="188" y="0"/>
                </a:moveTo>
                <a:lnTo>
                  <a:pt x="212" y="4"/>
                </a:lnTo>
                <a:lnTo>
                  <a:pt x="236" y="14"/>
                </a:lnTo>
                <a:lnTo>
                  <a:pt x="256" y="30"/>
                </a:lnTo>
                <a:lnTo>
                  <a:pt x="271" y="50"/>
                </a:lnTo>
                <a:lnTo>
                  <a:pt x="281" y="73"/>
                </a:lnTo>
                <a:lnTo>
                  <a:pt x="285" y="97"/>
                </a:lnTo>
                <a:lnTo>
                  <a:pt x="281" y="123"/>
                </a:lnTo>
                <a:lnTo>
                  <a:pt x="271" y="147"/>
                </a:lnTo>
                <a:lnTo>
                  <a:pt x="256" y="167"/>
                </a:lnTo>
                <a:lnTo>
                  <a:pt x="196" y="226"/>
                </a:lnTo>
                <a:lnTo>
                  <a:pt x="176" y="242"/>
                </a:lnTo>
                <a:lnTo>
                  <a:pt x="153" y="252"/>
                </a:lnTo>
                <a:lnTo>
                  <a:pt x="127" y="256"/>
                </a:lnTo>
                <a:lnTo>
                  <a:pt x="107" y="254"/>
                </a:lnTo>
                <a:lnTo>
                  <a:pt x="87" y="246"/>
                </a:lnTo>
                <a:lnTo>
                  <a:pt x="133" y="202"/>
                </a:lnTo>
                <a:lnTo>
                  <a:pt x="143" y="200"/>
                </a:lnTo>
                <a:lnTo>
                  <a:pt x="151" y="196"/>
                </a:lnTo>
                <a:lnTo>
                  <a:pt x="158" y="190"/>
                </a:lnTo>
                <a:lnTo>
                  <a:pt x="220" y="129"/>
                </a:lnTo>
                <a:lnTo>
                  <a:pt x="224" y="123"/>
                </a:lnTo>
                <a:lnTo>
                  <a:pt x="230" y="115"/>
                </a:lnTo>
                <a:lnTo>
                  <a:pt x="232" y="107"/>
                </a:lnTo>
                <a:lnTo>
                  <a:pt x="232" y="97"/>
                </a:lnTo>
                <a:lnTo>
                  <a:pt x="232" y="89"/>
                </a:lnTo>
                <a:lnTo>
                  <a:pt x="230" y="81"/>
                </a:lnTo>
                <a:lnTo>
                  <a:pt x="224" y="73"/>
                </a:lnTo>
                <a:lnTo>
                  <a:pt x="220" y="65"/>
                </a:lnTo>
                <a:lnTo>
                  <a:pt x="212" y="61"/>
                </a:lnTo>
                <a:lnTo>
                  <a:pt x="204" y="55"/>
                </a:lnTo>
                <a:lnTo>
                  <a:pt x="196" y="53"/>
                </a:lnTo>
                <a:lnTo>
                  <a:pt x="188" y="53"/>
                </a:lnTo>
                <a:lnTo>
                  <a:pt x="178" y="53"/>
                </a:lnTo>
                <a:lnTo>
                  <a:pt x="170" y="55"/>
                </a:lnTo>
                <a:lnTo>
                  <a:pt x="162" y="61"/>
                </a:lnTo>
                <a:lnTo>
                  <a:pt x="156" y="65"/>
                </a:lnTo>
                <a:lnTo>
                  <a:pt x="95" y="127"/>
                </a:lnTo>
                <a:lnTo>
                  <a:pt x="91" y="133"/>
                </a:lnTo>
                <a:lnTo>
                  <a:pt x="36" y="188"/>
                </a:lnTo>
                <a:lnTo>
                  <a:pt x="32" y="172"/>
                </a:lnTo>
                <a:lnTo>
                  <a:pt x="30" y="159"/>
                </a:lnTo>
                <a:lnTo>
                  <a:pt x="34" y="133"/>
                </a:lnTo>
                <a:lnTo>
                  <a:pt x="44" y="109"/>
                </a:lnTo>
                <a:lnTo>
                  <a:pt x="59" y="89"/>
                </a:lnTo>
                <a:lnTo>
                  <a:pt x="119" y="30"/>
                </a:lnTo>
                <a:lnTo>
                  <a:pt x="139" y="14"/>
                </a:lnTo>
                <a:lnTo>
                  <a:pt x="162" y="4"/>
                </a:lnTo>
                <a:lnTo>
                  <a:pt x="18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23" name="矩形 22"/>
          <p:cNvSpPr/>
          <p:nvPr/>
        </p:nvSpPr>
        <p:spPr>
          <a:xfrm>
            <a:off x="6261735" y="1760744"/>
            <a:ext cx="1901190" cy="48474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</a:t>
            </a:r>
            <a:endParaRPr lang="en-US" altLang="zh-CN" sz="8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593730" y="2398758"/>
            <a:ext cx="1901190" cy="48474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</a:t>
            </a:r>
            <a:endParaRPr lang="en-US" altLang="zh-CN" sz="8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811625" y="3163461"/>
            <a:ext cx="1901190" cy="48474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</a:t>
            </a:r>
            <a:endParaRPr lang="en-US" altLang="zh-CN" sz="8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47366" y="1760744"/>
            <a:ext cx="1901190" cy="48474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</a:t>
            </a:r>
            <a:endParaRPr lang="en-US" altLang="zh-CN" sz="8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36411" y="2398758"/>
            <a:ext cx="1901190" cy="48474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</a:t>
            </a:r>
            <a:endParaRPr lang="en-US" altLang="zh-CN" sz="8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0456" y="3163461"/>
            <a:ext cx="1901190" cy="48474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US" altLang="zh-CN" sz="8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</a:t>
            </a:r>
            <a:endParaRPr lang="en-US" altLang="zh-CN" sz="82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38"/>
          <p:cNvGrpSpPr/>
          <p:nvPr/>
        </p:nvGrpSpPr>
        <p:grpSpPr bwMode="auto">
          <a:xfrm>
            <a:off x="5344017" y="1769782"/>
            <a:ext cx="753573" cy="225000"/>
            <a:chOff x="7244862" y="2564012"/>
            <a:chExt cx="1005315" cy="299674"/>
          </a:xfrm>
        </p:grpSpPr>
        <p:cxnSp>
          <p:nvCxnSpPr>
            <p:cNvPr id="103" name="Straight Connector 39"/>
            <p:cNvCxnSpPr/>
            <p:nvPr/>
          </p:nvCxnSpPr>
          <p:spPr>
            <a:xfrm flipV="1">
              <a:off x="7244862" y="2564012"/>
              <a:ext cx="393867" cy="299674"/>
            </a:xfrm>
            <a:prstGeom prst="line">
              <a:avLst/>
            </a:prstGeom>
            <a:ln w="6350">
              <a:solidFill>
                <a:srgbClr val="108036"/>
              </a:solidFill>
              <a:prstDash val="sysDash"/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40"/>
            <p:cNvCxnSpPr/>
            <p:nvPr/>
          </p:nvCxnSpPr>
          <p:spPr>
            <a:xfrm>
              <a:off x="7643494" y="2564012"/>
              <a:ext cx="606683" cy="0"/>
            </a:xfrm>
            <a:prstGeom prst="line">
              <a:avLst/>
            </a:prstGeom>
            <a:ln w="6350">
              <a:solidFill>
                <a:srgbClr val="108036"/>
              </a:solidFill>
              <a:prstDash val="sysDash"/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41"/>
          <p:cNvGrpSpPr/>
          <p:nvPr/>
        </p:nvGrpSpPr>
        <p:grpSpPr bwMode="auto">
          <a:xfrm flipH="1">
            <a:off x="2860680" y="1769782"/>
            <a:ext cx="753573" cy="225000"/>
            <a:chOff x="7244862" y="2564012"/>
            <a:chExt cx="1005315" cy="299674"/>
          </a:xfrm>
        </p:grpSpPr>
        <p:cxnSp>
          <p:nvCxnSpPr>
            <p:cNvPr id="106" name="Straight Connector 42"/>
            <p:cNvCxnSpPr/>
            <p:nvPr/>
          </p:nvCxnSpPr>
          <p:spPr>
            <a:xfrm flipV="1">
              <a:off x="7244862" y="2564012"/>
              <a:ext cx="393867" cy="299674"/>
            </a:xfrm>
            <a:prstGeom prst="line">
              <a:avLst/>
            </a:prstGeom>
            <a:ln w="6350">
              <a:solidFill>
                <a:srgbClr val="108036"/>
              </a:solidFill>
              <a:prstDash val="sysDash"/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43"/>
            <p:cNvCxnSpPr/>
            <p:nvPr/>
          </p:nvCxnSpPr>
          <p:spPr>
            <a:xfrm>
              <a:off x="7643494" y="2564012"/>
              <a:ext cx="606683" cy="0"/>
            </a:xfrm>
            <a:prstGeom prst="line">
              <a:avLst/>
            </a:prstGeom>
            <a:ln w="6350">
              <a:solidFill>
                <a:srgbClr val="108036"/>
              </a:solidFill>
              <a:prstDash val="sysDash"/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44"/>
          <p:cNvGrpSpPr/>
          <p:nvPr/>
        </p:nvGrpSpPr>
        <p:grpSpPr bwMode="auto">
          <a:xfrm rot="1354404" flipV="1">
            <a:off x="4748778" y="3220974"/>
            <a:ext cx="753573" cy="225001"/>
            <a:chOff x="7244862" y="2564012"/>
            <a:chExt cx="1005315" cy="299674"/>
          </a:xfrm>
        </p:grpSpPr>
        <p:cxnSp>
          <p:nvCxnSpPr>
            <p:cNvPr id="109" name="Straight Connector 45"/>
            <p:cNvCxnSpPr/>
            <p:nvPr/>
          </p:nvCxnSpPr>
          <p:spPr>
            <a:xfrm flipV="1">
              <a:off x="7242482" y="2566640"/>
              <a:ext cx="393867" cy="299674"/>
            </a:xfrm>
            <a:prstGeom prst="line">
              <a:avLst/>
            </a:prstGeom>
            <a:ln w="6350">
              <a:solidFill>
                <a:srgbClr val="108036"/>
              </a:solidFill>
              <a:prstDash val="sysDash"/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46"/>
            <p:cNvCxnSpPr/>
            <p:nvPr/>
          </p:nvCxnSpPr>
          <p:spPr>
            <a:xfrm>
              <a:off x="7642153" y="2566779"/>
              <a:ext cx="606683" cy="0"/>
            </a:xfrm>
            <a:prstGeom prst="line">
              <a:avLst/>
            </a:prstGeom>
            <a:ln w="6350">
              <a:solidFill>
                <a:srgbClr val="108036"/>
              </a:solidFill>
              <a:prstDash val="sysDash"/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47"/>
          <p:cNvGrpSpPr/>
          <p:nvPr/>
        </p:nvGrpSpPr>
        <p:grpSpPr bwMode="auto">
          <a:xfrm rot="-1354404" flipH="1" flipV="1">
            <a:off x="3470204" y="3220974"/>
            <a:ext cx="753573" cy="225001"/>
            <a:chOff x="7244862" y="2564012"/>
            <a:chExt cx="1005315" cy="299674"/>
          </a:xfrm>
        </p:grpSpPr>
        <p:cxnSp>
          <p:nvCxnSpPr>
            <p:cNvPr id="112" name="Straight Connector 48"/>
            <p:cNvCxnSpPr/>
            <p:nvPr/>
          </p:nvCxnSpPr>
          <p:spPr>
            <a:xfrm flipV="1">
              <a:off x="7245168" y="2564320"/>
              <a:ext cx="393867" cy="299674"/>
            </a:xfrm>
            <a:prstGeom prst="line">
              <a:avLst/>
            </a:prstGeom>
            <a:ln w="6350">
              <a:solidFill>
                <a:srgbClr val="108036"/>
              </a:solidFill>
              <a:prstDash val="sysDash"/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49"/>
            <p:cNvCxnSpPr/>
            <p:nvPr/>
          </p:nvCxnSpPr>
          <p:spPr>
            <a:xfrm>
              <a:off x="7646305" y="2565069"/>
              <a:ext cx="606683" cy="0"/>
            </a:xfrm>
            <a:prstGeom prst="line">
              <a:avLst/>
            </a:prstGeom>
            <a:ln w="6350">
              <a:solidFill>
                <a:srgbClr val="108036"/>
              </a:solidFill>
              <a:prstDash val="sysDash"/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"/>
          <p:cNvGrpSpPr/>
          <p:nvPr/>
        </p:nvGrpSpPr>
        <p:grpSpPr bwMode="auto">
          <a:xfrm>
            <a:off x="3001157" y="1540020"/>
            <a:ext cx="2954766" cy="2878576"/>
            <a:chOff x="4121518" y="1915221"/>
            <a:chExt cx="3939219" cy="3837413"/>
          </a:xfrm>
        </p:grpSpPr>
        <p:grpSp>
          <p:nvGrpSpPr>
            <p:cNvPr id="115" name="Group 52"/>
            <p:cNvGrpSpPr/>
            <p:nvPr/>
          </p:nvGrpSpPr>
          <p:grpSpPr bwMode="auto">
            <a:xfrm>
              <a:off x="4121518" y="1915221"/>
              <a:ext cx="3939219" cy="3837413"/>
              <a:chOff x="3160707" y="1634350"/>
              <a:chExt cx="2825746" cy="2752719"/>
            </a:xfrm>
          </p:grpSpPr>
          <p:sp>
            <p:nvSpPr>
              <p:cNvPr id="120" name="Freeform 5"/>
              <p:cNvSpPr>
                <a:spLocks noEditPoints="1"/>
              </p:cNvSpPr>
              <p:nvPr/>
            </p:nvSpPr>
            <p:spPr bwMode="auto">
              <a:xfrm>
                <a:off x="3160707" y="1912126"/>
                <a:ext cx="1180620" cy="1243163"/>
              </a:xfrm>
              <a:custGeom>
                <a:avLst/>
                <a:gdLst/>
                <a:ahLst/>
                <a:cxnLst>
                  <a:cxn ang="0">
                    <a:pos x="85" y="294"/>
                  </a:cxn>
                  <a:cxn ang="0">
                    <a:pos x="0" y="330"/>
                  </a:cxn>
                  <a:cxn ang="0">
                    <a:pos x="314" y="0"/>
                  </a:cxn>
                  <a:cxn ang="0">
                    <a:pos x="167" y="327"/>
                  </a:cxn>
                  <a:cxn ang="0">
                    <a:pos x="85" y="294"/>
                  </a:cxn>
                  <a:cxn ang="0">
                    <a:pos x="85" y="294"/>
                  </a:cxn>
                  <a:cxn ang="0">
                    <a:pos x="85" y="294"/>
                  </a:cxn>
                </a:cxnLst>
                <a:rect l="0" t="0" r="r" b="b"/>
                <a:pathLst>
                  <a:path w="314" h="330">
                    <a:moveTo>
                      <a:pt x="85" y="294"/>
                    </a:moveTo>
                    <a:cubicBezTo>
                      <a:pt x="52" y="294"/>
                      <a:pt x="21" y="307"/>
                      <a:pt x="0" y="330"/>
                    </a:cubicBezTo>
                    <a:cubicBezTo>
                      <a:pt x="19" y="162"/>
                      <a:pt x="149" y="27"/>
                      <a:pt x="314" y="0"/>
                    </a:cubicBezTo>
                    <a:cubicBezTo>
                      <a:pt x="176" y="99"/>
                      <a:pt x="167" y="274"/>
                      <a:pt x="167" y="327"/>
                    </a:cubicBezTo>
                    <a:cubicBezTo>
                      <a:pt x="146" y="306"/>
                      <a:pt x="116" y="294"/>
                      <a:pt x="85" y="294"/>
                    </a:cubicBezTo>
                    <a:close/>
                    <a:moveTo>
                      <a:pt x="85" y="294"/>
                    </a:moveTo>
                    <a:cubicBezTo>
                      <a:pt x="85" y="294"/>
                      <a:pt x="85" y="294"/>
                      <a:pt x="85" y="294"/>
                    </a:cubicBezTo>
                  </a:path>
                </a:pathLst>
              </a:custGeom>
              <a:solidFill>
                <a:srgbClr val="108136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defTabSz="685800">
                  <a:defRPr/>
                </a:pPr>
                <a:endParaRPr lang="en-US" sz="128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" name="Freeform 6"/>
              <p:cNvSpPr>
                <a:spLocks noEditPoints="1"/>
              </p:cNvSpPr>
              <p:nvPr/>
            </p:nvSpPr>
            <p:spPr bwMode="auto">
              <a:xfrm>
                <a:off x="3885929" y="1916680"/>
                <a:ext cx="636419" cy="1238610"/>
              </a:xfrm>
              <a:custGeom>
                <a:avLst/>
                <a:gdLst/>
                <a:ahLst/>
                <a:cxnLst>
                  <a:cxn ang="0">
                    <a:pos x="84" y="293"/>
                  </a:cxn>
                  <a:cxn ang="0">
                    <a:pos x="1" y="327"/>
                  </a:cxn>
                  <a:cxn ang="0">
                    <a:pos x="169" y="0"/>
                  </a:cxn>
                  <a:cxn ang="0">
                    <a:pos x="169" y="329"/>
                  </a:cxn>
                  <a:cxn ang="0">
                    <a:pos x="84" y="293"/>
                  </a:cxn>
                  <a:cxn ang="0">
                    <a:pos x="84" y="293"/>
                  </a:cxn>
                  <a:cxn ang="0">
                    <a:pos x="84" y="293"/>
                  </a:cxn>
                </a:cxnLst>
                <a:rect l="0" t="0" r="r" b="b"/>
                <a:pathLst>
                  <a:path w="169" h="329">
                    <a:moveTo>
                      <a:pt x="84" y="293"/>
                    </a:moveTo>
                    <a:cubicBezTo>
                      <a:pt x="52" y="293"/>
                      <a:pt x="22" y="306"/>
                      <a:pt x="1" y="327"/>
                    </a:cubicBezTo>
                    <a:cubicBezTo>
                      <a:pt x="0" y="276"/>
                      <a:pt x="8" y="87"/>
                      <a:pt x="169" y="0"/>
                    </a:cubicBezTo>
                    <a:cubicBezTo>
                      <a:pt x="169" y="329"/>
                      <a:pt x="169" y="329"/>
                      <a:pt x="169" y="329"/>
                    </a:cubicBezTo>
                    <a:cubicBezTo>
                      <a:pt x="147" y="306"/>
                      <a:pt x="117" y="293"/>
                      <a:pt x="84" y="293"/>
                    </a:cubicBezTo>
                    <a:close/>
                    <a:moveTo>
                      <a:pt x="84" y="293"/>
                    </a:moveTo>
                    <a:cubicBezTo>
                      <a:pt x="84" y="293"/>
                      <a:pt x="84" y="293"/>
                      <a:pt x="84" y="293"/>
                    </a:cubicBezTo>
                  </a:path>
                </a:pathLst>
              </a:custGeom>
              <a:solidFill>
                <a:srgbClr val="8CC94C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defTabSz="685800">
                  <a:defRPr/>
                </a:pPr>
                <a:endParaRPr lang="en-US" sz="128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" name="Freeform 7"/>
              <p:cNvSpPr>
                <a:spLocks noEditPoints="1"/>
              </p:cNvSpPr>
              <p:nvPr/>
            </p:nvSpPr>
            <p:spPr bwMode="auto">
              <a:xfrm>
                <a:off x="4621397" y="1916680"/>
                <a:ext cx="635281" cy="1238610"/>
              </a:xfrm>
              <a:custGeom>
                <a:avLst/>
                <a:gdLst/>
                <a:ahLst/>
                <a:cxnLst>
                  <a:cxn ang="0">
                    <a:pos x="85" y="293"/>
                  </a:cxn>
                  <a:cxn ang="0">
                    <a:pos x="0" y="329"/>
                  </a:cxn>
                  <a:cxn ang="0">
                    <a:pos x="0" y="0"/>
                  </a:cxn>
                  <a:cxn ang="0">
                    <a:pos x="168" y="327"/>
                  </a:cxn>
                  <a:cxn ang="0">
                    <a:pos x="85" y="293"/>
                  </a:cxn>
                  <a:cxn ang="0">
                    <a:pos x="85" y="293"/>
                  </a:cxn>
                  <a:cxn ang="0">
                    <a:pos x="85" y="293"/>
                  </a:cxn>
                </a:cxnLst>
                <a:rect l="0" t="0" r="r" b="b"/>
                <a:pathLst>
                  <a:path w="169" h="329">
                    <a:moveTo>
                      <a:pt x="85" y="293"/>
                    </a:moveTo>
                    <a:cubicBezTo>
                      <a:pt x="52" y="293"/>
                      <a:pt x="22" y="306"/>
                      <a:pt x="0" y="32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1" y="87"/>
                      <a:pt x="169" y="276"/>
                      <a:pt x="168" y="327"/>
                    </a:cubicBezTo>
                    <a:cubicBezTo>
                      <a:pt x="146" y="306"/>
                      <a:pt x="116" y="293"/>
                      <a:pt x="85" y="293"/>
                    </a:cubicBezTo>
                    <a:close/>
                    <a:moveTo>
                      <a:pt x="85" y="293"/>
                    </a:moveTo>
                    <a:cubicBezTo>
                      <a:pt x="85" y="293"/>
                      <a:pt x="85" y="293"/>
                      <a:pt x="85" y="293"/>
                    </a:cubicBezTo>
                  </a:path>
                </a:pathLst>
              </a:custGeom>
              <a:solidFill>
                <a:srgbClr val="8CC94C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defTabSz="685800">
                  <a:defRPr/>
                </a:pPr>
                <a:endParaRPr lang="en-US" sz="128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" name="Freeform 8"/>
              <p:cNvSpPr>
                <a:spLocks noEditPoints="1"/>
              </p:cNvSpPr>
              <p:nvPr/>
            </p:nvSpPr>
            <p:spPr bwMode="auto">
              <a:xfrm>
                <a:off x="4797864" y="1912126"/>
                <a:ext cx="1188589" cy="1251133"/>
              </a:xfrm>
              <a:custGeom>
                <a:avLst/>
                <a:gdLst/>
                <a:ahLst/>
                <a:cxnLst>
                  <a:cxn ang="0">
                    <a:pos x="229" y="294"/>
                  </a:cxn>
                  <a:cxn ang="0">
                    <a:pos x="147" y="327"/>
                  </a:cxn>
                  <a:cxn ang="0">
                    <a:pos x="0" y="0"/>
                  </a:cxn>
                  <a:cxn ang="0">
                    <a:pos x="316" y="332"/>
                  </a:cxn>
                  <a:cxn ang="0">
                    <a:pos x="229" y="294"/>
                  </a:cxn>
                  <a:cxn ang="0">
                    <a:pos x="229" y="294"/>
                  </a:cxn>
                  <a:cxn ang="0">
                    <a:pos x="229" y="294"/>
                  </a:cxn>
                </a:cxnLst>
                <a:rect l="0" t="0" r="r" b="b"/>
                <a:pathLst>
                  <a:path w="316" h="332">
                    <a:moveTo>
                      <a:pt x="229" y="294"/>
                    </a:moveTo>
                    <a:cubicBezTo>
                      <a:pt x="198" y="294"/>
                      <a:pt x="169" y="306"/>
                      <a:pt x="147" y="327"/>
                    </a:cubicBezTo>
                    <a:cubicBezTo>
                      <a:pt x="148" y="274"/>
                      <a:pt x="138" y="99"/>
                      <a:pt x="0" y="0"/>
                    </a:cubicBezTo>
                    <a:cubicBezTo>
                      <a:pt x="167" y="26"/>
                      <a:pt x="298" y="162"/>
                      <a:pt x="316" y="332"/>
                    </a:cubicBezTo>
                    <a:cubicBezTo>
                      <a:pt x="295" y="308"/>
                      <a:pt x="263" y="294"/>
                      <a:pt x="229" y="294"/>
                    </a:cubicBezTo>
                    <a:close/>
                    <a:moveTo>
                      <a:pt x="229" y="294"/>
                    </a:moveTo>
                    <a:cubicBezTo>
                      <a:pt x="229" y="294"/>
                      <a:pt x="229" y="294"/>
                      <a:pt x="229" y="294"/>
                    </a:cubicBezTo>
                  </a:path>
                </a:pathLst>
              </a:custGeom>
              <a:solidFill>
                <a:srgbClr val="108136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defTabSz="685800">
                  <a:defRPr/>
                </a:pPr>
                <a:endParaRPr lang="en-US" sz="128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" name="Freeform 9"/>
              <p:cNvSpPr>
                <a:spLocks noEditPoints="1"/>
              </p:cNvSpPr>
              <p:nvPr/>
            </p:nvSpPr>
            <p:spPr bwMode="auto">
              <a:xfrm>
                <a:off x="4522348" y="3336300"/>
                <a:ext cx="494107" cy="1050769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0" y="0"/>
                  </a:cxn>
                  <a:cxn ang="0">
                    <a:pos x="0" y="214"/>
                  </a:cxn>
                  <a:cxn ang="0">
                    <a:pos x="2" y="219"/>
                  </a:cxn>
                  <a:cxn ang="0">
                    <a:pos x="66" y="279"/>
                  </a:cxn>
                  <a:cxn ang="0">
                    <a:pos x="131" y="214"/>
                  </a:cxn>
                  <a:cxn ang="0">
                    <a:pos x="118" y="201"/>
                  </a:cxn>
                  <a:cxn ang="0">
                    <a:pos x="105" y="214"/>
                  </a:cxn>
                  <a:cxn ang="0">
                    <a:pos x="66" y="253"/>
                  </a:cxn>
                  <a:cxn ang="0">
                    <a:pos x="27" y="214"/>
                  </a:cxn>
                  <a:cxn ang="0">
                    <a:pos x="26" y="211"/>
                  </a:cxn>
                  <a:cxn ang="0">
                    <a:pos x="26" y="0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13" y="7"/>
                  </a:cxn>
                </a:cxnLst>
                <a:rect l="0" t="0" r="r" b="b"/>
                <a:pathLst>
                  <a:path w="131" h="279">
                    <a:moveTo>
                      <a:pt x="13" y="7"/>
                    </a:moveTo>
                    <a:cubicBezTo>
                      <a:pt x="8" y="7"/>
                      <a:pt x="3" y="4"/>
                      <a:pt x="0" y="0"/>
                    </a:cubicBezTo>
                    <a:cubicBezTo>
                      <a:pt x="0" y="214"/>
                      <a:pt x="0" y="214"/>
                      <a:pt x="0" y="214"/>
                    </a:cubicBezTo>
                    <a:cubicBezTo>
                      <a:pt x="0" y="216"/>
                      <a:pt x="1" y="218"/>
                      <a:pt x="2" y="219"/>
                    </a:cubicBezTo>
                    <a:cubicBezTo>
                      <a:pt x="4" y="253"/>
                      <a:pt x="32" y="279"/>
                      <a:pt x="66" y="279"/>
                    </a:cubicBezTo>
                    <a:cubicBezTo>
                      <a:pt x="102" y="279"/>
                      <a:pt x="131" y="250"/>
                      <a:pt x="131" y="214"/>
                    </a:cubicBezTo>
                    <a:cubicBezTo>
                      <a:pt x="131" y="207"/>
                      <a:pt x="126" y="201"/>
                      <a:pt x="118" y="201"/>
                    </a:cubicBezTo>
                    <a:cubicBezTo>
                      <a:pt x="111" y="201"/>
                      <a:pt x="105" y="207"/>
                      <a:pt x="105" y="214"/>
                    </a:cubicBezTo>
                    <a:cubicBezTo>
                      <a:pt x="105" y="236"/>
                      <a:pt x="88" y="253"/>
                      <a:pt x="66" y="253"/>
                    </a:cubicBezTo>
                    <a:cubicBezTo>
                      <a:pt x="45" y="253"/>
                      <a:pt x="27" y="236"/>
                      <a:pt x="27" y="214"/>
                    </a:cubicBezTo>
                    <a:cubicBezTo>
                      <a:pt x="27" y="213"/>
                      <a:pt x="27" y="212"/>
                      <a:pt x="26" y="21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4" y="4"/>
                      <a:pt x="19" y="7"/>
                      <a:pt x="13" y="7"/>
                    </a:cubicBezTo>
                    <a:close/>
                    <a:moveTo>
                      <a:pt x="13" y="7"/>
                    </a:moveTo>
                    <a:cubicBezTo>
                      <a:pt x="13" y="7"/>
                      <a:pt x="13" y="7"/>
                      <a:pt x="13" y="7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defTabSz="685800">
                  <a:defRPr/>
                </a:pPr>
                <a:endParaRPr lang="en-US" sz="128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" name="Freeform 10"/>
              <p:cNvSpPr>
                <a:spLocks noEditPoints="1"/>
              </p:cNvSpPr>
              <p:nvPr/>
            </p:nvSpPr>
            <p:spPr bwMode="auto">
              <a:xfrm>
                <a:off x="4522348" y="1634350"/>
                <a:ext cx="99049" cy="198086"/>
              </a:xfrm>
              <a:custGeom>
                <a:avLst/>
                <a:gdLst/>
                <a:ahLst/>
                <a:cxnLst>
                  <a:cxn ang="0">
                    <a:pos x="26" y="52"/>
                  </a:cxn>
                  <a:cxn ang="0">
                    <a:pos x="26" y="13"/>
                  </a:cxn>
                  <a:cxn ang="0">
                    <a:pos x="13" y="0"/>
                  </a:cxn>
                  <a:cxn ang="0">
                    <a:pos x="0" y="13"/>
                  </a:cxn>
                  <a:cxn ang="0">
                    <a:pos x="0" y="52"/>
                  </a:cxn>
                  <a:cxn ang="0">
                    <a:pos x="0" y="53"/>
                  </a:cxn>
                  <a:cxn ang="0">
                    <a:pos x="26" y="53"/>
                  </a:cxn>
                  <a:cxn ang="0">
                    <a:pos x="26" y="52"/>
                  </a:cxn>
                  <a:cxn ang="0">
                    <a:pos x="26" y="52"/>
                  </a:cxn>
                  <a:cxn ang="0">
                    <a:pos x="26" y="52"/>
                  </a:cxn>
                </a:cxnLst>
                <a:rect l="0" t="0" r="r" b="b"/>
                <a:pathLst>
                  <a:path w="26" h="53">
                    <a:moveTo>
                      <a:pt x="26" y="52"/>
                    </a:move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2"/>
                      <a:pt x="0" y="52"/>
                      <a:pt x="0" y="53"/>
                    </a:cubicBezTo>
                    <a:cubicBezTo>
                      <a:pt x="26" y="53"/>
                      <a:pt x="26" y="53"/>
                      <a:pt x="26" y="53"/>
                    </a:cubicBezTo>
                    <a:cubicBezTo>
                      <a:pt x="26" y="52"/>
                      <a:pt x="26" y="52"/>
                      <a:pt x="26" y="52"/>
                    </a:cubicBezTo>
                    <a:close/>
                    <a:moveTo>
                      <a:pt x="26" y="52"/>
                    </a:moveTo>
                    <a:cubicBezTo>
                      <a:pt x="26" y="52"/>
                      <a:pt x="26" y="52"/>
                      <a:pt x="26" y="52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defTabSz="685800">
                  <a:defRPr/>
                </a:pPr>
                <a:endParaRPr lang="en-US" sz="128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6" name="Shape 1094"/>
            <p:cNvSpPr/>
            <p:nvPr/>
          </p:nvSpPr>
          <p:spPr bwMode="auto">
            <a:xfrm>
              <a:off x="4568684" y="3131690"/>
              <a:ext cx="376996" cy="269235"/>
            </a:xfrm>
            <a:custGeom>
              <a:avLst/>
              <a:gdLst>
                <a:gd name="T0" fmla="*/ 3289953 w 21600"/>
                <a:gd name="T1" fmla="*/ 1677957 h 21600"/>
                <a:gd name="T2" fmla="*/ 3289953 w 21600"/>
                <a:gd name="T3" fmla="*/ 1677957 h 21600"/>
                <a:gd name="T4" fmla="*/ 3289953 w 21600"/>
                <a:gd name="T5" fmla="*/ 1677957 h 21600"/>
                <a:gd name="T6" fmla="*/ 3289953 w 21600"/>
                <a:gd name="T7" fmla="*/ 167795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0056" y="17282"/>
                  </a:moveTo>
                  <a:lnTo>
                    <a:pt x="1544" y="17282"/>
                  </a:lnTo>
                  <a:cubicBezTo>
                    <a:pt x="691" y="17282"/>
                    <a:pt x="0" y="18250"/>
                    <a:pt x="0" y="19441"/>
                  </a:cubicBezTo>
                  <a:cubicBezTo>
                    <a:pt x="0" y="20638"/>
                    <a:pt x="691" y="21600"/>
                    <a:pt x="1544" y="21600"/>
                  </a:cubicBezTo>
                  <a:lnTo>
                    <a:pt x="20056" y="21600"/>
                  </a:lnTo>
                  <a:cubicBezTo>
                    <a:pt x="20909" y="21600"/>
                    <a:pt x="21600" y="20638"/>
                    <a:pt x="21600" y="19441"/>
                  </a:cubicBezTo>
                  <a:cubicBezTo>
                    <a:pt x="21600" y="18250"/>
                    <a:pt x="20909" y="17282"/>
                    <a:pt x="20056" y="17282"/>
                  </a:cubicBezTo>
                  <a:close/>
                  <a:moveTo>
                    <a:pt x="1544" y="4321"/>
                  </a:moveTo>
                  <a:lnTo>
                    <a:pt x="20056" y="4321"/>
                  </a:lnTo>
                  <a:cubicBezTo>
                    <a:pt x="20909" y="4321"/>
                    <a:pt x="21600" y="3353"/>
                    <a:pt x="21600" y="2159"/>
                  </a:cubicBezTo>
                  <a:cubicBezTo>
                    <a:pt x="21600" y="965"/>
                    <a:pt x="20909" y="0"/>
                    <a:pt x="20056" y="0"/>
                  </a:cubicBezTo>
                  <a:lnTo>
                    <a:pt x="1544" y="0"/>
                  </a:lnTo>
                  <a:cubicBezTo>
                    <a:pt x="691" y="0"/>
                    <a:pt x="0" y="965"/>
                    <a:pt x="0" y="2159"/>
                  </a:cubicBezTo>
                  <a:cubicBezTo>
                    <a:pt x="0" y="3353"/>
                    <a:pt x="691" y="4321"/>
                    <a:pt x="1544" y="4321"/>
                  </a:cubicBezTo>
                  <a:close/>
                  <a:moveTo>
                    <a:pt x="20056" y="8640"/>
                  </a:moveTo>
                  <a:lnTo>
                    <a:pt x="1544" y="8640"/>
                  </a:lnTo>
                  <a:cubicBezTo>
                    <a:pt x="691" y="8640"/>
                    <a:pt x="0" y="9608"/>
                    <a:pt x="0" y="10799"/>
                  </a:cubicBezTo>
                  <a:cubicBezTo>
                    <a:pt x="0" y="11996"/>
                    <a:pt x="691" y="12958"/>
                    <a:pt x="1544" y="12958"/>
                  </a:cubicBezTo>
                  <a:lnTo>
                    <a:pt x="20056" y="12958"/>
                  </a:lnTo>
                  <a:cubicBezTo>
                    <a:pt x="20909" y="12958"/>
                    <a:pt x="21600" y="11996"/>
                    <a:pt x="21600" y="10799"/>
                  </a:cubicBezTo>
                  <a:cubicBezTo>
                    <a:pt x="21600" y="9608"/>
                    <a:pt x="20909" y="8640"/>
                    <a:pt x="20056" y="86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28572" tIns="28572" rIns="28572" bIns="28572" anchor="ctr"/>
            <a:lstStyle/>
            <a:p>
              <a:endParaRPr lang="zh-CN" altLang="en-US" sz="1280"/>
            </a:p>
          </p:txBody>
        </p:sp>
        <p:sp>
          <p:nvSpPr>
            <p:cNvPr id="117" name="Freeform 62"/>
            <p:cNvSpPr>
              <a:spLocks noEditPoints="1"/>
            </p:cNvSpPr>
            <p:nvPr/>
          </p:nvSpPr>
          <p:spPr bwMode="auto">
            <a:xfrm>
              <a:off x="5477986" y="3065772"/>
              <a:ext cx="320256" cy="360553"/>
            </a:xfrm>
            <a:custGeom>
              <a:avLst/>
              <a:gdLst>
                <a:gd name="T0" fmla="*/ 300480192 w 320"/>
                <a:gd name="T1" fmla="*/ 0 h 360"/>
                <a:gd name="T2" fmla="*/ 256409964 w 320"/>
                <a:gd name="T3" fmla="*/ 0 h 360"/>
                <a:gd name="T4" fmla="*/ 240384154 w 320"/>
                <a:gd name="T5" fmla="*/ 20061770 h 360"/>
                <a:gd name="T6" fmla="*/ 240384154 w 320"/>
                <a:gd name="T7" fmla="*/ 361106849 h 360"/>
                <a:gd name="T8" fmla="*/ 320512205 w 320"/>
                <a:gd name="T9" fmla="*/ 361106849 h 360"/>
                <a:gd name="T10" fmla="*/ 320512205 w 320"/>
                <a:gd name="T11" fmla="*/ 20061770 h 360"/>
                <a:gd name="T12" fmla="*/ 300480192 w 320"/>
                <a:gd name="T13" fmla="*/ 0 h 360"/>
                <a:gd name="T14" fmla="*/ 180288115 w 320"/>
                <a:gd name="T15" fmla="*/ 120368616 h 360"/>
                <a:gd name="T16" fmla="*/ 136217887 w 320"/>
                <a:gd name="T17" fmla="*/ 120368616 h 360"/>
                <a:gd name="T18" fmla="*/ 120192077 w 320"/>
                <a:gd name="T19" fmla="*/ 140430386 h 360"/>
                <a:gd name="T20" fmla="*/ 120192077 w 320"/>
                <a:gd name="T21" fmla="*/ 361106849 h 360"/>
                <a:gd name="T22" fmla="*/ 200320128 w 320"/>
                <a:gd name="T23" fmla="*/ 361106849 h 360"/>
                <a:gd name="T24" fmla="*/ 200320128 w 320"/>
                <a:gd name="T25" fmla="*/ 140430386 h 360"/>
                <a:gd name="T26" fmla="*/ 180288115 w 320"/>
                <a:gd name="T27" fmla="*/ 120368616 h 360"/>
                <a:gd name="T28" fmla="*/ 60096038 w 320"/>
                <a:gd name="T29" fmla="*/ 240738233 h 360"/>
                <a:gd name="T30" fmla="*/ 16025810 w 320"/>
                <a:gd name="T31" fmla="*/ 240738233 h 360"/>
                <a:gd name="T32" fmla="*/ 0 w 320"/>
                <a:gd name="T33" fmla="*/ 260799002 h 360"/>
                <a:gd name="T34" fmla="*/ 0 w 320"/>
                <a:gd name="T35" fmla="*/ 361106849 h 360"/>
                <a:gd name="T36" fmla="*/ 80128051 w 320"/>
                <a:gd name="T37" fmla="*/ 361106849 h 360"/>
                <a:gd name="T38" fmla="*/ 80128051 w 320"/>
                <a:gd name="T39" fmla="*/ 260799002 h 360"/>
                <a:gd name="T40" fmla="*/ 60096038 w 320"/>
                <a:gd name="T41" fmla="*/ 240738233 h 3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360">
                  <a:moveTo>
                    <a:pt x="300" y="0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245" y="0"/>
                    <a:pt x="240" y="9"/>
                    <a:pt x="240" y="20"/>
                  </a:cubicBezTo>
                  <a:cubicBezTo>
                    <a:pt x="240" y="360"/>
                    <a:pt x="240" y="360"/>
                    <a:pt x="240" y="360"/>
                  </a:cubicBezTo>
                  <a:cubicBezTo>
                    <a:pt x="320" y="360"/>
                    <a:pt x="320" y="360"/>
                    <a:pt x="320" y="36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20" y="9"/>
                    <a:pt x="311" y="0"/>
                    <a:pt x="300" y="0"/>
                  </a:cubicBezTo>
                  <a:close/>
                  <a:moveTo>
                    <a:pt x="180" y="120"/>
                  </a:moveTo>
                  <a:cubicBezTo>
                    <a:pt x="136" y="120"/>
                    <a:pt x="136" y="120"/>
                    <a:pt x="136" y="120"/>
                  </a:cubicBezTo>
                  <a:cubicBezTo>
                    <a:pt x="125" y="120"/>
                    <a:pt x="120" y="129"/>
                    <a:pt x="120" y="140"/>
                  </a:cubicBezTo>
                  <a:cubicBezTo>
                    <a:pt x="120" y="360"/>
                    <a:pt x="120" y="360"/>
                    <a:pt x="120" y="360"/>
                  </a:cubicBezTo>
                  <a:cubicBezTo>
                    <a:pt x="200" y="360"/>
                    <a:pt x="200" y="360"/>
                    <a:pt x="200" y="360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0" y="129"/>
                    <a:pt x="191" y="120"/>
                    <a:pt x="180" y="120"/>
                  </a:cubicBezTo>
                  <a:close/>
                  <a:moveTo>
                    <a:pt x="60" y="240"/>
                  </a:moveTo>
                  <a:cubicBezTo>
                    <a:pt x="16" y="240"/>
                    <a:pt x="16" y="240"/>
                    <a:pt x="16" y="240"/>
                  </a:cubicBezTo>
                  <a:cubicBezTo>
                    <a:pt x="5" y="240"/>
                    <a:pt x="0" y="249"/>
                    <a:pt x="0" y="260"/>
                  </a:cubicBezTo>
                  <a:cubicBezTo>
                    <a:pt x="0" y="360"/>
                    <a:pt x="0" y="360"/>
                    <a:pt x="0" y="360"/>
                  </a:cubicBezTo>
                  <a:cubicBezTo>
                    <a:pt x="80" y="360"/>
                    <a:pt x="80" y="360"/>
                    <a:pt x="80" y="360"/>
                  </a:cubicBezTo>
                  <a:cubicBezTo>
                    <a:pt x="80" y="260"/>
                    <a:pt x="80" y="260"/>
                    <a:pt x="80" y="260"/>
                  </a:cubicBezTo>
                  <a:cubicBezTo>
                    <a:pt x="80" y="249"/>
                    <a:pt x="71" y="240"/>
                    <a:pt x="60" y="2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280"/>
            </a:p>
          </p:txBody>
        </p:sp>
        <p:sp>
          <p:nvSpPr>
            <p:cNvPr id="118" name="Shape 1090"/>
            <p:cNvSpPr/>
            <p:nvPr/>
          </p:nvSpPr>
          <p:spPr bwMode="auto">
            <a:xfrm>
              <a:off x="6331218" y="3128517"/>
              <a:ext cx="396184" cy="336517"/>
            </a:xfrm>
            <a:custGeom>
              <a:avLst/>
              <a:gdLst>
                <a:gd name="T0" fmla="*/ 3633374 w 21600"/>
                <a:gd name="T1" fmla="*/ 2621390 h 21600"/>
                <a:gd name="T2" fmla="*/ 3633374 w 21600"/>
                <a:gd name="T3" fmla="*/ 2621390 h 21600"/>
                <a:gd name="T4" fmla="*/ 3633374 w 21600"/>
                <a:gd name="T5" fmla="*/ 2621390 h 21600"/>
                <a:gd name="T6" fmla="*/ 3633374 w 21600"/>
                <a:gd name="T7" fmla="*/ 262139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7064" y="14989"/>
                  </a:moveTo>
                  <a:lnTo>
                    <a:pt x="16300" y="14989"/>
                  </a:lnTo>
                  <a:cubicBezTo>
                    <a:pt x="14781" y="14989"/>
                    <a:pt x="13615" y="14098"/>
                    <a:pt x="12532" y="12778"/>
                  </a:cubicBezTo>
                  <a:cubicBezTo>
                    <a:pt x="12422" y="12943"/>
                    <a:pt x="12313" y="13112"/>
                    <a:pt x="12204" y="13283"/>
                  </a:cubicBezTo>
                  <a:cubicBezTo>
                    <a:pt x="11728" y="14021"/>
                    <a:pt x="11216" y="14811"/>
                    <a:pt x="10650" y="15592"/>
                  </a:cubicBezTo>
                  <a:cubicBezTo>
                    <a:pt x="12115" y="17276"/>
                    <a:pt x="13891" y="18547"/>
                    <a:pt x="16300" y="18547"/>
                  </a:cubicBezTo>
                  <a:lnTo>
                    <a:pt x="17064" y="18547"/>
                  </a:lnTo>
                  <a:lnTo>
                    <a:pt x="17064" y="21600"/>
                  </a:lnTo>
                  <a:lnTo>
                    <a:pt x="21600" y="17022"/>
                  </a:lnTo>
                  <a:lnTo>
                    <a:pt x="17064" y="12444"/>
                  </a:lnTo>
                  <a:cubicBezTo>
                    <a:pt x="17064" y="12444"/>
                    <a:pt x="17064" y="14989"/>
                    <a:pt x="17064" y="14989"/>
                  </a:cubicBezTo>
                  <a:close/>
                  <a:moveTo>
                    <a:pt x="5844" y="8840"/>
                  </a:moveTo>
                  <a:cubicBezTo>
                    <a:pt x="6014" y="8580"/>
                    <a:pt x="6185" y="8316"/>
                    <a:pt x="6358" y="8047"/>
                  </a:cubicBezTo>
                  <a:cubicBezTo>
                    <a:pt x="6781" y="7394"/>
                    <a:pt x="7227" y="6705"/>
                    <a:pt x="7709" y="6019"/>
                  </a:cubicBezTo>
                  <a:cubicBezTo>
                    <a:pt x="6284" y="4449"/>
                    <a:pt x="4562" y="3290"/>
                    <a:pt x="2260" y="3290"/>
                  </a:cubicBezTo>
                  <a:lnTo>
                    <a:pt x="0" y="3290"/>
                  </a:lnTo>
                  <a:lnTo>
                    <a:pt x="0" y="6850"/>
                  </a:lnTo>
                  <a:lnTo>
                    <a:pt x="2260" y="6850"/>
                  </a:lnTo>
                  <a:cubicBezTo>
                    <a:pt x="3693" y="6850"/>
                    <a:pt x="4812" y="7643"/>
                    <a:pt x="5844" y="8840"/>
                  </a:cubicBezTo>
                  <a:close/>
                  <a:moveTo>
                    <a:pt x="16300" y="6596"/>
                  </a:moveTo>
                  <a:lnTo>
                    <a:pt x="17064" y="6596"/>
                  </a:lnTo>
                  <a:lnTo>
                    <a:pt x="17064" y="9155"/>
                  </a:lnTo>
                  <a:lnTo>
                    <a:pt x="21600" y="4578"/>
                  </a:lnTo>
                  <a:lnTo>
                    <a:pt x="17064" y="0"/>
                  </a:lnTo>
                  <a:lnTo>
                    <a:pt x="17064" y="3036"/>
                  </a:lnTo>
                  <a:lnTo>
                    <a:pt x="16300" y="3036"/>
                  </a:lnTo>
                  <a:cubicBezTo>
                    <a:pt x="12312" y="3036"/>
                    <a:pt x="10062" y="6516"/>
                    <a:pt x="8077" y="9587"/>
                  </a:cubicBezTo>
                  <a:cubicBezTo>
                    <a:pt x="6293" y="12349"/>
                    <a:pt x="4752" y="14735"/>
                    <a:pt x="2260" y="14735"/>
                  </a:cubicBezTo>
                  <a:lnTo>
                    <a:pt x="0" y="14735"/>
                  </a:lnTo>
                  <a:lnTo>
                    <a:pt x="0" y="18293"/>
                  </a:lnTo>
                  <a:lnTo>
                    <a:pt x="2260" y="18293"/>
                  </a:lnTo>
                  <a:cubicBezTo>
                    <a:pt x="6250" y="18293"/>
                    <a:pt x="8500" y="14814"/>
                    <a:pt x="10485" y="11743"/>
                  </a:cubicBezTo>
                  <a:cubicBezTo>
                    <a:pt x="12269" y="8981"/>
                    <a:pt x="13810" y="6596"/>
                    <a:pt x="16300" y="65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28572" tIns="28572" rIns="28572" bIns="28572" anchor="ctr"/>
            <a:lstStyle/>
            <a:p>
              <a:endParaRPr lang="zh-CN" altLang="en-US" sz="1280"/>
            </a:p>
          </p:txBody>
        </p:sp>
        <p:sp>
          <p:nvSpPr>
            <p:cNvPr id="119" name="Shape 1687"/>
            <p:cNvSpPr/>
            <p:nvPr/>
          </p:nvSpPr>
          <p:spPr bwMode="auto">
            <a:xfrm>
              <a:off x="7266129" y="3116104"/>
              <a:ext cx="361315" cy="361342"/>
            </a:xfrm>
            <a:custGeom>
              <a:avLst/>
              <a:gdLst>
                <a:gd name="T0" fmla="*/ 3021965 w 21600"/>
                <a:gd name="T1" fmla="*/ 3022408 h 21600"/>
                <a:gd name="T2" fmla="*/ 3021965 w 21600"/>
                <a:gd name="T3" fmla="*/ 3022408 h 21600"/>
                <a:gd name="T4" fmla="*/ 3021965 w 21600"/>
                <a:gd name="T5" fmla="*/ 3022408 h 21600"/>
                <a:gd name="T6" fmla="*/ 3021965 w 21600"/>
                <a:gd name="T7" fmla="*/ 302240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1679" y="19547"/>
                  </a:moveTo>
                  <a:lnTo>
                    <a:pt x="11679" y="14693"/>
                  </a:lnTo>
                  <a:lnTo>
                    <a:pt x="9921" y="14693"/>
                  </a:lnTo>
                  <a:lnTo>
                    <a:pt x="9921" y="19547"/>
                  </a:lnTo>
                  <a:cubicBezTo>
                    <a:pt x="5768" y="19134"/>
                    <a:pt x="2465" y="15832"/>
                    <a:pt x="2052" y="11679"/>
                  </a:cubicBezTo>
                  <a:lnTo>
                    <a:pt x="6907" y="11679"/>
                  </a:lnTo>
                  <a:lnTo>
                    <a:pt x="6907" y="9921"/>
                  </a:lnTo>
                  <a:lnTo>
                    <a:pt x="2052" y="9921"/>
                  </a:lnTo>
                  <a:cubicBezTo>
                    <a:pt x="2465" y="5768"/>
                    <a:pt x="5768" y="2466"/>
                    <a:pt x="9921" y="2054"/>
                  </a:cubicBezTo>
                  <a:lnTo>
                    <a:pt x="9921" y="6907"/>
                  </a:lnTo>
                  <a:lnTo>
                    <a:pt x="11679" y="6907"/>
                  </a:lnTo>
                  <a:lnTo>
                    <a:pt x="11679" y="2054"/>
                  </a:lnTo>
                  <a:cubicBezTo>
                    <a:pt x="15832" y="2466"/>
                    <a:pt x="19135" y="5768"/>
                    <a:pt x="19548" y="9921"/>
                  </a:cubicBezTo>
                  <a:lnTo>
                    <a:pt x="14693" y="9921"/>
                  </a:lnTo>
                  <a:lnTo>
                    <a:pt x="14693" y="11679"/>
                  </a:lnTo>
                  <a:lnTo>
                    <a:pt x="19548" y="11679"/>
                  </a:lnTo>
                  <a:cubicBezTo>
                    <a:pt x="19135" y="15832"/>
                    <a:pt x="15832" y="19134"/>
                    <a:pt x="11679" y="19547"/>
                  </a:cubicBezTo>
                  <a:close/>
                  <a:moveTo>
                    <a:pt x="10799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799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6"/>
                    <a:pt x="16765" y="0"/>
                    <a:pt x="107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28572" tIns="28572" rIns="28572" bIns="28572" anchor="ctr"/>
            <a:lstStyle/>
            <a:p>
              <a:endParaRPr lang="zh-CN" altLang="en-US" sz="1280"/>
            </a:p>
          </p:txBody>
        </p:sp>
      </p:grpSp>
      <p:sp>
        <p:nvSpPr>
          <p:cNvPr id="126" name="矩形 125"/>
          <p:cNvSpPr>
            <a:spLocks noChangeArrowheads="1"/>
          </p:cNvSpPr>
          <p:nvPr/>
        </p:nvSpPr>
        <p:spPr bwMode="auto">
          <a:xfrm>
            <a:off x="1380121" y="1595621"/>
            <a:ext cx="1196770" cy="3317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64" tIns="34283" rIns="68564" bIns="34283">
            <a:spAutoFit/>
          </a:bodyPr>
          <a:lstStyle/>
          <a:p>
            <a:pPr algn="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7" name="矩形 47"/>
          <p:cNvSpPr>
            <a:spLocks noChangeArrowheads="1"/>
          </p:cNvSpPr>
          <p:nvPr/>
        </p:nvSpPr>
        <p:spPr bwMode="auto">
          <a:xfrm>
            <a:off x="987602" y="1898001"/>
            <a:ext cx="1589288" cy="517628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lIns="68564" tIns="34283" rIns="68564" bIns="34283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8" name="矩形 127"/>
          <p:cNvSpPr>
            <a:spLocks noChangeArrowheads="1"/>
          </p:cNvSpPr>
          <p:nvPr/>
        </p:nvSpPr>
        <p:spPr bwMode="auto">
          <a:xfrm>
            <a:off x="6515906" y="1581041"/>
            <a:ext cx="1196770" cy="3317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64" tIns="34283" rIns="68564" bIns="34283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9" name="矩形 47"/>
          <p:cNvSpPr>
            <a:spLocks noChangeArrowheads="1"/>
          </p:cNvSpPr>
          <p:nvPr/>
        </p:nvSpPr>
        <p:spPr bwMode="auto">
          <a:xfrm>
            <a:off x="6515905" y="1883421"/>
            <a:ext cx="1589288" cy="517628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lIns="68564" tIns="34283" rIns="68564" bIns="34283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0" name="矩形 129"/>
          <p:cNvSpPr>
            <a:spLocks noChangeArrowheads="1"/>
          </p:cNvSpPr>
          <p:nvPr/>
        </p:nvSpPr>
        <p:spPr bwMode="auto">
          <a:xfrm>
            <a:off x="5865195" y="3395895"/>
            <a:ext cx="1196770" cy="3317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64" tIns="34283" rIns="68564" bIns="34283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31" name="矩形 47"/>
          <p:cNvSpPr>
            <a:spLocks noChangeArrowheads="1"/>
          </p:cNvSpPr>
          <p:nvPr/>
        </p:nvSpPr>
        <p:spPr bwMode="auto">
          <a:xfrm>
            <a:off x="5865193" y="3698275"/>
            <a:ext cx="1589288" cy="517628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lIns="68564" tIns="34283" rIns="68564" bIns="34283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2" name="矩形 131"/>
          <p:cNvSpPr>
            <a:spLocks noChangeArrowheads="1"/>
          </p:cNvSpPr>
          <p:nvPr/>
        </p:nvSpPr>
        <p:spPr bwMode="auto">
          <a:xfrm>
            <a:off x="1997594" y="3441282"/>
            <a:ext cx="1196770" cy="3317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64" tIns="34283" rIns="68564" bIns="34283">
            <a:spAutoFit/>
          </a:bodyPr>
          <a:lstStyle/>
          <a:p>
            <a:pPr algn="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33" name="矩形 47"/>
          <p:cNvSpPr>
            <a:spLocks noChangeArrowheads="1"/>
          </p:cNvSpPr>
          <p:nvPr/>
        </p:nvSpPr>
        <p:spPr bwMode="auto">
          <a:xfrm>
            <a:off x="1605075" y="3743663"/>
            <a:ext cx="1589288" cy="517628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lIns="68564" tIns="34283" rIns="68564" bIns="34283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任意多边形 36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39" name="文本框 38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238871" y="2325273"/>
            <a:ext cx="4352474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50" b="1" dirty="0"/>
              <a:t>添加标题内容文本</a:t>
            </a:r>
            <a:endParaRPr lang="zh-CN" altLang="en-US" sz="4050" b="1" dirty="0"/>
          </a:p>
        </p:txBody>
      </p:sp>
      <p:sp>
        <p:nvSpPr>
          <p:cNvPr id="10" name="矩形 9"/>
          <p:cNvSpPr/>
          <p:nvPr/>
        </p:nvSpPr>
        <p:spPr>
          <a:xfrm>
            <a:off x="956712" y="1812478"/>
            <a:ext cx="2029128" cy="171808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350" b="1" dirty="0">
                <a:solidFill>
                  <a:schemeClr val="bg1"/>
                </a:solidFill>
              </a:rPr>
              <a:t>01</a:t>
            </a:r>
            <a:endParaRPr lang="zh-CN" altLang="en-US" sz="103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reeform 5"/>
          <p:cNvSpPr/>
          <p:nvPr/>
        </p:nvSpPr>
        <p:spPr bwMode="auto">
          <a:xfrm>
            <a:off x="114935" y="1863428"/>
            <a:ext cx="587375" cy="347662"/>
          </a:xfrm>
          <a:custGeom>
            <a:avLst/>
            <a:gdLst>
              <a:gd name="T0" fmla="*/ 395 w 462"/>
              <a:gd name="T1" fmla="*/ 135 h 275"/>
              <a:gd name="T2" fmla="*/ 399 w 462"/>
              <a:gd name="T3" fmla="*/ 107 h 275"/>
              <a:gd name="T4" fmla="*/ 292 w 462"/>
              <a:gd name="T5" fmla="*/ 0 h 275"/>
              <a:gd name="T6" fmla="*/ 187 w 462"/>
              <a:gd name="T7" fmla="*/ 90 h 275"/>
              <a:gd name="T8" fmla="*/ 129 w 462"/>
              <a:gd name="T9" fmla="*/ 58 h 275"/>
              <a:gd name="T10" fmla="*/ 59 w 462"/>
              <a:gd name="T11" fmla="*/ 128 h 275"/>
              <a:gd name="T12" fmla="*/ 60 w 462"/>
              <a:gd name="T13" fmla="*/ 135 h 275"/>
              <a:gd name="T14" fmla="*/ 0 w 462"/>
              <a:gd name="T15" fmla="*/ 205 h 275"/>
              <a:gd name="T16" fmla="*/ 67 w 462"/>
              <a:gd name="T17" fmla="*/ 275 h 275"/>
              <a:gd name="T18" fmla="*/ 395 w 462"/>
              <a:gd name="T19" fmla="*/ 275 h 275"/>
              <a:gd name="T20" fmla="*/ 462 w 462"/>
              <a:gd name="T21" fmla="*/ 205 h 275"/>
              <a:gd name="T22" fmla="*/ 395 w 462"/>
              <a:gd name="T23" fmla="*/ 135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275">
                <a:moveTo>
                  <a:pt x="395" y="135"/>
                </a:moveTo>
                <a:cubicBezTo>
                  <a:pt x="398" y="126"/>
                  <a:pt x="399" y="116"/>
                  <a:pt x="399" y="107"/>
                </a:cubicBezTo>
                <a:cubicBezTo>
                  <a:pt x="399" y="47"/>
                  <a:pt x="351" y="0"/>
                  <a:pt x="292" y="0"/>
                </a:cubicBezTo>
                <a:cubicBezTo>
                  <a:pt x="239" y="0"/>
                  <a:pt x="195" y="39"/>
                  <a:pt x="187" y="90"/>
                </a:cubicBezTo>
                <a:cubicBezTo>
                  <a:pt x="174" y="71"/>
                  <a:pt x="153" y="58"/>
                  <a:pt x="129" y="58"/>
                </a:cubicBezTo>
                <a:cubicBezTo>
                  <a:pt x="90" y="58"/>
                  <a:pt x="59" y="90"/>
                  <a:pt x="59" y="128"/>
                </a:cubicBezTo>
                <a:cubicBezTo>
                  <a:pt x="59" y="130"/>
                  <a:pt x="59" y="133"/>
                  <a:pt x="60" y="135"/>
                </a:cubicBezTo>
                <a:cubicBezTo>
                  <a:pt x="26" y="139"/>
                  <a:pt x="0" y="170"/>
                  <a:pt x="0" y="205"/>
                </a:cubicBezTo>
                <a:cubicBezTo>
                  <a:pt x="0" y="242"/>
                  <a:pt x="30" y="275"/>
                  <a:pt x="67" y="275"/>
                </a:cubicBezTo>
                <a:cubicBezTo>
                  <a:pt x="395" y="275"/>
                  <a:pt x="395" y="275"/>
                  <a:pt x="395" y="275"/>
                </a:cubicBezTo>
                <a:cubicBezTo>
                  <a:pt x="432" y="275"/>
                  <a:pt x="462" y="242"/>
                  <a:pt x="462" y="205"/>
                </a:cubicBezTo>
                <a:cubicBezTo>
                  <a:pt x="462" y="168"/>
                  <a:pt x="432" y="135"/>
                  <a:pt x="395" y="135"/>
                </a:cubicBezTo>
                <a:close/>
              </a:path>
            </a:pathLst>
          </a:custGeom>
          <a:solidFill>
            <a:srgbClr val="202F3E">
              <a:alpha val="22000"/>
            </a:srgbClr>
          </a:solidFill>
          <a:ln>
            <a:noFill/>
          </a:ln>
        </p:spPr>
        <p:txBody>
          <a:bodyPr lIns="68580" tIns="34290" rIns="68580" bIns="34290"/>
          <a:lstStyle/>
          <a:p>
            <a:pPr marL="0" marR="0" lvl="0" indent="0" defTabSz="7131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AU" sz="105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"/>
              <a:ea typeface="+mn-ea"/>
            </a:endParaRPr>
          </a:p>
        </p:txBody>
      </p:sp>
      <p:sp>
        <p:nvSpPr>
          <p:cNvPr id="227" name="Freeform 5"/>
          <p:cNvSpPr/>
          <p:nvPr/>
        </p:nvSpPr>
        <p:spPr bwMode="auto">
          <a:xfrm>
            <a:off x="3721483" y="716468"/>
            <a:ext cx="587375" cy="347662"/>
          </a:xfrm>
          <a:custGeom>
            <a:avLst/>
            <a:gdLst>
              <a:gd name="T0" fmla="*/ 395 w 462"/>
              <a:gd name="T1" fmla="*/ 135 h 275"/>
              <a:gd name="T2" fmla="*/ 399 w 462"/>
              <a:gd name="T3" fmla="*/ 107 h 275"/>
              <a:gd name="T4" fmla="*/ 292 w 462"/>
              <a:gd name="T5" fmla="*/ 0 h 275"/>
              <a:gd name="T6" fmla="*/ 187 w 462"/>
              <a:gd name="T7" fmla="*/ 90 h 275"/>
              <a:gd name="T8" fmla="*/ 129 w 462"/>
              <a:gd name="T9" fmla="*/ 58 h 275"/>
              <a:gd name="T10" fmla="*/ 59 w 462"/>
              <a:gd name="T11" fmla="*/ 128 h 275"/>
              <a:gd name="T12" fmla="*/ 60 w 462"/>
              <a:gd name="T13" fmla="*/ 135 h 275"/>
              <a:gd name="T14" fmla="*/ 0 w 462"/>
              <a:gd name="T15" fmla="*/ 205 h 275"/>
              <a:gd name="T16" fmla="*/ 67 w 462"/>
              <a:gd name="T17" fmla="*/ 275 h 275"/>
              <a:gd name="T18" fmla="*/ 395 w 462"/>
              <a:gd name="T19" fmla="*/ 275 h 275"/>
              <a:gd name="T20" fmla="*/ 462 w 462"/>
              <a:gd name="T21" fmla="*/ 205 h 275"/>
              <a:gd name="T22" fmla="*/ 395 w 462"/>
              <a:gd name="T23" fmla="*/ 135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275">
                <a:moveTo>
                  <a:pt x="395" y="135"/>
                </a:moveTo>
                <a:cubicBezTo>
                  <a:pt x="398" y="126"/>
                  <a:pt x="399" y="116"/>
                  <a:pt x="399" y="107"/>
                </a:cubicBezTo>
                <a:cubicBezTo>
                  <a:pt x="399" y="47"/>
                  <a:pt x="351" y="0"/>
                  <a:pt x="292" y="0"/>
                </a:cubicBezTo>
                <a:cubicBezTo>
                  <a:pt x="239" y="0"/>
                  <a:pt x="195" y="39"/>
                  <a:pt x="187" y="90"/>
                </a:cubicBezTo>
                <a:cubicBezTo>
                  <a:pt x="174" y="71"/>
                  <a:pt x="153" y="58"/>
                  <a:pt x="129" y="58"/>
                </a:cubicBezTo>
                <a:cubicBezTo>
                  <a:pt x="90" y="58"/>
                  <a:pt x="59" y="90"/>
                  <a:pt x="59" y="128"/>
                </a:cubicBezTo>
                <a:cubicBezTo>
                  <a:pt x="59" y="130"/>
                  <a:pt x="59" y="133"/>
                  <a:pt x="60" y="135"/>
                </a:cubicBezTo>
                <a:cubicBezTo>
                  <a:pt x="26" y="139"/>
                  <a:pt x="0" y="170"/>
                  <a:pt x="0" y="205"/>
                </a:cubicBezTo>
                <a:cubicBezTo>
                  <a:pt x="0" y="242"/>
                  <a:pt x="30" y="275"/>
                  <a:pt x="67" y="275"/>
                </a:cubicBezTo>
                <a:cubicBezTo>
                  <a:pt x="395" y="275"/>
                  <a:pt x="395" y="275"/>
                  <a:pt x="395" y="275"/>
                </a:cubicBezTo>
                <a:cubicBezTo>
                  <a:pt x="432" y="275"/>
                  <a:pt x="462" y="242"/>
                  <a:pt x="462" y="205"/>
                </a:cubicBezTo>
                <a:cubicBezTo>
                  <a:pt x="462" y="168"/>
                  <a:pt x="432" y="135"/>
                  <a:pt x="395" y="135"/>
                </a:cubicBezTo>
                <a:close/>
              </a:path>
            </a:pathLst>
          </a:custGeom>
          <a:solidFill>
            <a:srgbClr val="202F3E">
              <a:alpha val="22000"/>
            </a:srgbClr>
          </a:solidFill>
          <a:ln>
            <a:noFill/>
          </a:ln>
        </p:spPr>
        <p:txBody>
          <a:bodyPr lIns="68580" tIns="34290" rIns="68580" bIns="34290"/>
          <a:lstStyle/>
          <a:p>
            <a:pPr marL="0" marR="0" lvl="0" indent="0" defTabSz="7131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AU" sz="105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"/>
              <a:ea typeface="+mn-ea"/>
            </a:endParaRPr>
          </a:p>
        </p:txBody>
      </p:sp>
      <p:sp>
        <p:nvSpPr>
          <p:cNvPr id="228" name="矩形 259"/>
          <p:cNvSpPr>
            <a:spLocks noChangeArrowheads="1"/>
          </p:cNvSpPr>
          <p:nvPr/>
        </p:nvSpPr>
        <p:spPr bwMode="auto">
          <a:xfrm>
            <a:off x="1479382" y="2482954"/>
            <a:ext cx="62420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商务</a:t>
            </a:r>
            <a:r>
              <a:rPr lang="zh-CN" altLang="en-US" sz="36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计划总结通用动态</a:t>
            </a:r>
            <a:r>
              <a:rPr lang="en-US" altLang="zh-CN" sz="36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endParaRPr lang="zh-CN" altLang="en-US" sz="3600" b="1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矩形 259"/>
          <p:cNvSpPr>
            <a:spLocks noChangeArrowheads="1"/>
          </p:cNvSpPr>
          <p:nvPr/>
        </p:nvSpPr>
        <p:spPr bwMode="auto">
          <a:xfrm>
            <a:off x="1522926" y="3080303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201X 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New Year plan summary of a business plan 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PPT</a:t>
            </a:r>
            <a:endParaRPr lang="en-US" altLang="zh-CN" sz="1550" cap="all" dirty="0" smtClean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0" name="矩形 259"/>
          <p:cNvSpPr>
            <a:spLocks noChangeArrowheads="1"/>
          </p:cNvSpPr>
          <p:nvPr/>
        </p:nvSpPr>
        <p:spPr bwMode="auto">
          <a:xfrm>
            <a:off x="1708928" y="3701091"/>
            <a:ext cx="53530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100" b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汇报人：</a:t>
            </a:r>
            <a:r>
              <a:rPr lang="en-US" altLang="zh-CN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zh-CN" altLang="en-US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11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1100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矩形 259"/>
          <p:cNvSpPr>
            <a:spLocks noChangeArrowheads="1"/>
          </p:cNvSpPr>
          <p:nvPr/>
        </p:nvSpPr>
        <p:spPr bwMode="auto">
          <a:xfrm>
            <a:off x="2758832" y="1227128"/>
            <a:ext cx="345530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8800" cap="all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201X</a:t>
            </a:r>
            <a:endParaRPr lang="zh-CN" altLang="en-US" sz="8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grpSp>
        <p:nvGrpSpPr>
          <p:cNvPr id="232" name="Group 29"/>
          <p:cNvGrpSpPr/>
          <p:nvPr/>
        </p:nvGrpSpPr>
        <p:grpSpPr>
          <a:xfrm>
            <a:off x="5787931" y="4164366"/>
            <a:ext cx="387212" cy="536241"/>
            <a:chOff x="1371598" y="1962150"/>
            <a:chExt cx="915449" cy="2351874"/>
          </a:xfrm>
          <a:solidFill>
            <a:schemeClr val="accent2">
              <a:lumMod val="50000"/>
            </a:schemeClr>
          </a:solidFill>
        </p:grpSpPr>
        <p:sp>
          <p:nvSpPr>
            <p:cNvPr id="233" name="Isosceles Triangle 30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4" name="Can 31"/>
            <p:cNvSpPr/>
            <p:nvPr/>
          </p:nvSpPr>
          <p:spPr>
            <a:xfrm>
              <a:off x="1371598" y="1962150"/>
              <a:ext cx="108083" cy="2351874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5" name="Group 33"/>
          <p:cNvGrpSpPr/>
          <p:nvPr/>
        </p:nvGrpSpPr>
        <p:grpSpPr>
          <a:xfrm>
            <a:off x="740719" y="4479191"/>
            <a:ext cx="387212" cy="575032"/>
            <a:chOff x="1371598" y="1962150"/>
            <a:chExt cx="915449" cy="2522008"/>
          </a:xfrm>
          <a:solidFill>
            <a:schemeClr val="accent2">
              <a:lumMod val="50000"/>
            </a:schemeClr>
          </a:solidFill>
        </p:grpSpPr>
        <p:sp>
          <p:nvSpPr>
            <p:cNvPr id="236" name="Isosceles Triangle 34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7" name="Can 35"/>
            <p:cNvSpPr/>
            <p:nvPr/>
          </p:nvSpPr>
          <p:spPr>
            <a:xfrm>
              <a:off x="1371598" y="1962150"/>
              <a:ext cx="108083" cy="2522008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8" name="Group 25"/>
          <p:cNvGrpSpPr/>
          <p:nvPr/>
        </p:nvGrpSpPr>
        <p:grpSpPr>
          <a:xfrm>
            <a:off x="3698695" y="3928603"/>
            <a:ext cx="387212" cy="507697"/>
            <a:chOff x="1371598" y="1962150"/>
            <a:chExt cx="915449" cy="2226686"/>
          </a:xfrm>
          <a:solidFill>
            <a:schemeClr val="accent2"/>
          </a:solidFill>
        </p:grpSpPr>
        <p:sp>
          <p:nvSpPr>
            <p:cNvPr id="239" name="Isosceles Triangle 26"/>
            <p:cNvSpPr/>
            <p:nvPr/>
          </p:nvSpPr>
          <p:spPr>
            <a:xfrm rot="5400000">
              <a:off x="1449332" y="2090117"/>
              <a:ext cx="837231" cy="83819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0" name="Can 27"/>
            <p:cNvSpPr/>
            <p:nvPr/>
          </p:nvSpPr>
          <p:spPr>
            <a:xfrm>
              <a:off x="1371598" y="1962150"/>
              <a:ext cx="108083" cy="2226686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1" name="Group 24"/>
          <p:cNvGrpSpPr/>
          <p:nvPr/>
        </p:nvGrpSpPr>
        <p:grpSpPr>
          <a:xfrm>
            <a:off x="-109840" y="4348572"/>
            <a:ext cx="9333164" cy="1025532"/>
            <a:chOff x="0" y="1885950"/>
            <a:chExt cx="9144000" cy="2849307"/>
          </a:xfrm>
        </p:grpSpPr>
        <p:sp>
          <p:nvSpPr>
            <p:cNvPr id="242" name="Freeform 6"/>
            <p:cNvSpPr/>
            <p:nvPr/>
          </p:nvSpPr>
          <p:spPr bwMode="auto">
            <a:xfrm>
              <a:off x="23100" y="1885950"/>
              <a:ext cx="9120900" cy="2849307"/>
            </a:xfrm>
            <a:custGeom>
              <a:avLst/>
              <a:gdLst/>
              <a:ahLst/>
              <a:cxnLst>
                <a:cxn ang="0">
                  <a:pos x="2288" y="198"/>
                </a:cxn>
                <a:cxn ang="0">
                  <a:pos x="1798" y="1186"/>
                </a:cxn>
                <a:cxn ang="0">
                  <a:pos x="1757" y="518"/>
                </a:cxn>
                <a:cxn ang="0">
                  <a:pos x="1220" y="1249"/>
                </a:cxn>
                <a:cxn ang="0">
                  <a:pos x="1124" y="0"/>
                </a:cxn>
                <a:cxn ang="0">
                  <a:pos x="643" y="966"/>
                </a:cxn>
                <a:cxn ang="0">
                  <a:pos x="533" y="672"/>
                </a:cxn>
                <a:cxn ang="0">
                  <a:pos x="87" y="1058"/>
                </a:cxn>
                <a:cxn ang="0">
                  <a:pos x="0" y="2087"/>
                </a:cxn>
                <a:cxn ang="0">
                  <a:pos x="2764" y="2087"/>
                </a:cxn>
                <a:cxn ang="0">
                  <a:pos x="2764" y="950"/>
                </a:cxn>
                <a:cxn ang="0">
                  <a:pos x="2288" y="198"/>
                </a:cxn>
              </a:cxnLst>
              <a:rect l="0" t="0" r="r" b="b"/>
              <a:pathLst>
                <a:path w="2764" h="2087">
                  <a:moveTo>
                    <a:pt x="2288" y="198"/>
                  </a:moveTo>
                  <a:lnTo>
                    <a:pt x="1798" y="1186"/>
                  </a:lnTo>
                  <a:lnTo>
                    <a:pt x="1757" y="518"/>
                  </a:lnTo>
                  <a:lnTo>
                    <a:pt x="1220" y="1249"/>
                  </a:lnTo>
                  <a:lnTo>
                    <a:pt x="1124" y="0"/>
                  </a:lnTo>
                  <a:lnTo>
                    <a:pt x="643" y="966"/>
                  </a:lnTo>
                  <a:lnTo>
                    <a:pt x="533" y="672"/>
                  </a:lnTo>
                  <a:lnTo>
                    <a:pt x="87" y="1058"/>
                  </a:lnTo>
                  <a:lnTo>
                    <a:pt x="0" y="2087"/>
                  </a:lnTo>
                  <a:lnTo>
                    <a:pt x="2764" y="2087"/>
                  </a:lnTo>
                  <a:lnTo>
                    <a:pt x="2764" y="950"/>
                  </a:lnTo>
                  <a:lnTo>
                    <a:pt x="2288" y="198"/>
                  </a:lnTo>
                  <a:close/>
                </a:path>
              </a:pathLst>
            </a:custGeom>
            <a:solidFill>
              <a:srgbClr val="9BBB5C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3" name="Freeform 7"/>
            <p:cNvSpPr/>
            <p:nvPr/>
          </p:nvSpPr>
          <p:spPr bwMode="auto">
            <a:xfrm>
              <a:off x="0" y="1885950"/>
              <a:ext cx="9144000" cy="2849307"/>
            </a:xfrm>
            <a:custGeom>
              <a:avLst/>
              <a:gdLst/>
              <a:ahLst/>
              <a:cxnLst>
                <a:cxn ang="0">
                  <a:pos x="2771" y="950"/>
                </a:cxn>
                <a:cxn ang="0">
                  <a:pos x="2771" y="2087"/>
                </a:cxn>
                <a:cxn ang="0">
                  <a:pos x="0" y="2087"/>
                </a:cxn>
                <a:cxn ang="0">
                  <a:pos x="0" y="700"/>
                </a:cxn>
                <a:cxn ang="0">
                  <a:pos x="410" y="1144"/>
                </a:cxn>
                <a:cxn ang="0">
                  <a:pos x="540" y="672"/>
                </a:cxn>
                <a:cxn ang="0">
                  <a:pos x="852" y="1030"/>
                </a:cxn>
                <a:cxn ang="0">
                  <a:pos x="1131" y="0"/>
                </a:cxn>
                <a:cxn ang="0">
                  <a:pos x="1665" y="850"/>
                </a:cxn>
                <a:cxn ang="0">
                  <a:pos x="1764" y="518"/>
                </a:cxn>
                <a:cxn ang="0">
                  <a:pos x="2166" y="865"/>
                </a:cxn>
                <a:cxn ang="0">
                  <a:pos x="2295" y="198"/>
                </a:cxn>
                <a:cxn ang="0">
                  <a:pos x="2771" y="950"/>
                </a:cxn>
              </a:cxnLst>
              <a:rect l="0" t="0" r="r" b="b"/>
              <a:pathLst>
                <a:path w="2771" h="2087">
                  <a:moveTo>
                    <a:pt x="2771" y="950"/>
                  </a:moveTo>
                  <a:lnTo>
                    <a:pt x="2771" y="2087"/>
                  </a:lnTo>
                  <a:lnTo>
                    <a:pt x="0" y="2087"/>
                  </a:lnTo>
                  <a:lnTo>
                    <a:pt x="0" y="700"/>
                  </a:lnTo>
                  <a:lnTo>
                    <a:pt x="410" y="1144"/>
                  </a:lnTo>
                  <a:lnTo>
                    <a:pt x="540" y="672"/>
                  </a:lnTo>
                  <a:lnTo>
                    <a:pt x="852" y="1030"/>
                  </a:lnTo>
                  <a:lnTo>
                    <a:pt x="1131" y="0"/>
                  </a:lnTo>
                  <a:lnTo>
                    <a:pt x="1665" y="850"/>
                  </a:lnTo>
                  <a:lnTo>
                    <a:pt x="1764" y="518"/>
                  </a:lnTo>
                  <a:lnTo>
                    <a:pt x="2166" y="865"/>
                  </a:lnTo>
                  <a:lnTo>
                    <a:pt x="2295" y="198"/>
                  </a:lnTo>
                  <a:lnTo>
                    <a:pt x="2771" y="95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4" name="Freeform 10"/>
            <p:cNvSpPr/>
            <p:nvPr/>
          </p:nvSpPr>
          <p:spPr bwMode="auto">
            <a:xfrm>
              <a:off x="7061768" y="2195004"/>
              <a:ext cx="940470" cy="586890"/>
            </a:xfrm>
            <a:custGeom>
              <a:avLst/>
              <a:gdLst/>
              <a:ahLst/>
              <a:cxnLst>
                <a:cxn ang="0">
                  <a:pos x="285" y="205"/>
                </a:cxn>
                <a:cxn ang="0">
                  <a:pos x="232" y="295"/>
                </a:cxn>
                <a:cxn ang="0">
                  <a:pos x="176" y="240"/>
                </a:cxn>
                <a:cxn ang="0">
                  <a:pos x="82" y="376"/>
                </a:cxn>
                <a:cxn ang="0">
                  <a:pos x="69" y="266"/>
                </a:cxn>
                <a:cxn ang="0">
                  <a:pos x="0" y="311"/>
                </a:cxn>
                <a:cxn ang="0">
                  <a:pos x="155" y="0"/>
                </a:cxn>
                <a:cxn ang="0">
                  <a:pos x="285" y="205"/>
                </a:cxn>
              </a:cxnLst>
              <a:rect l="0" t="0" r="r" b="b"/>
              <a:pathLst>
                <a:path w="285" h="376">
                  <a:moveTo>
                    <a:pt x="285" y="205"/>
                  </a:moveTo>
                  <a:lnTo>
                    <a:pt x="232" y="295"/>
                  </a:lnTo>
                  <a:lnTo>
                    <a:pt x="176" y="240"/>
                  </a:lnTo>
                  <a:lnTo>
                    <a:pt x="82" y="376"/>
                  </a:lnTo>
                  <a:lnTo>
                    <a:pt x="69" y="266"/>
                  </a:lnTo>
                  <a:lnTo>
                    <a:pt x="0" y="311"/>
                  </a:lnTo>
                  <a:lnTo>
                    <a:pt x="155" y="0"/>
                  </a:lnTo>
                  <a:lnTo>
                    <a:pt x="285" y="205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5" name="Freeform 11"/>
            <p:cNvSpPr/>
            <p:nvPr/>
          </p:nvSpPr>
          <p:spPr bwMode="auto">
            <a:xfrm>
              <a:off x="3204196" y="1885950"/>
              <a:ext cx="963568" cy="602498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292" y="208"/>
                </a:cxn>
                <a:cxn ang="0">
                  <a:pos x="274" y="386"/>
                </a:cxn>
                <a:cxn ang="0">
                  <a:pos x="181" y="264"/>
                </a:cxn>
                <a:cxn ang="0">
                  <a:pos x="145" y="347"/>
                </a:cxn>
                <a:cxn ang="0">
                  <a:pos x="98" y="269"/>
                </a:cxn>
                <a:cxn ang="0">
                  <a:pos x="0" y="322"/>
                </a:cxn>
                <a:cxn ang="0">
                  <a:pos x="160" y="0"/>
                </a:cxn>
              </a:cxnLst>
              <a:rect l="0" t="0" r="r" b="b"/>
              <a:pathLst>
                <a:path w="292" h="386">
                  <a:moveTo>
                    <a:pt x="160" y="0"/>
                  </a:moveTo>
                  <a:lnTo>
                    <a:pt x="292" y="208"/>
                  </a:lnTo>
                  <a:lnTo>
                    <a:pt x="274" y="386"/>
                  </a:lnTo>
                  <a:lnTo>
                    <a:pt x="181" y="264"/>
                  </a:lnTo>
                  <a:lnTo>
                    <a:pt x="145" y="347"/>
                  </a:lnTo>
                  <a:lnTo>
                    <a:pt x="98" y="269"/>
                  </a:lnTo>
                  <a:lnTo>
                    <a:pt x="0" y="32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6" name="Freeform 12"/>
            <p:cNvSpPr/>
            <p:nvPr/>
          </p:nvSpPr>
          <p:spPr bwMode="auto">
            <a:xfrm>
              <a:off x="3527585" y="1885950"/>
              <a:ext cx="640179" cy="602498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62" y="0"/>
                </a:cxn>
                <a:cxn ang="0">
                  <a:pos x="194" y="208"/>
                </a:cxn>
                <a:cxn ang="0">
                  <a:pos x="176" y="386"/>
                </a:cxn>
                <a:cxn ang="0">
                  <a:pos x="83" y="264"/>
                </a:cxn>
                <a:cxn ang="0">
                  <a:pos x="47" y="347"/>
                </a:cxn>
                <a:cxn ang="0">
                  <a:pos x="0" y="269"/>
                </a:cxn>
              </a:cxnLst>
              <a:rect l="0" t="0" r="r" b="b"/>
              <a:pathLst>
                <a:path w="194" h="386">
                  <a:moveTo>
                    <a:pt x="0" y="269"/>
                  </a:moveTo>
                  <a:lnTo>
                    <a:pt x="62" y="0"/>
                  </a:lnTo>
                  <a:lnTo>
                    <a:pt x="194" y="208"/>
                  </a:lnTo>
                  <a:lnTo>
                    <a:pt x="176" y="386"/>
                  </a:lnTo>
                  <a:lnTo>
                    <a:pt x="83" y="264"/>
                  </a:lnTo>
                  <a:lnTo>
                    <a:pt x="47" y="347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7" name="Freeform 13"/>
            <p:cNvSpPr/>
            <p:nvPr/>
          </p:nvSpPr>
          <p:spPr bwMode="auto">
            <a:xfrm>
              <a:off x="7299360" y="2195004"/>
              <a:ext cx="702878" cy="60874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434"/>
                </a:cxn>
                <a:cxn ang="0">
                  <a:pos x="121" y="277"/>
                </a:cxn>
                <a:cxn ang="0">
                  <a:pos x="185" y="341"/>
                </a:cxn>
                <a:cxn ang="0">
                  <a:pos x="246" y="237"/>
                </a:cxn>
                <a:cxn ang="0">
                  <a:pos x="96" y="0"/>
                </a:cxn>
              </a:cxnLst>
              <a:rect l="0" t="0" r="r" b="b"/>
              <a:pathLst>
                <a:path w="246" h="451">
                  <a:moveTo>
                    <a:pt x="96" y="0"/>
                  </a:moveTo>
                  <a:cubicBezTo>
                    <a:pt x="96" y="0"/>
                    <a:pt x="0" y="451"/>
                    <a:pt x="12" y="434"/>
                  </a:cubicBezTo>
                  <a:cubicBezTo>
                    <a:pt x="24" y="416"/>
                    <a:pt x="121" y="277"/>
                    <a:pt x="121" y="277"/>
                  </a:cubicBezTo>
                  <a:cubicBezTo>
                    <a:pt x="185" y="341"/>
                    <a:pt x="185" y="341"/>
                    <a:pt x="185" y="341"/>
                  </a:cubicBezTo>
                  <a:cubicBezTo>
                    <a:pt x="246" y="237"/>
                    <a:pt x="246" y="237"/>
                    <a:pt x="246" y="237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8" name="Group 21"/>
          <p:cNvGrpSpPr/>
          <p:nvPr/>
        </p:nvGrpSpPr>
        <p:grpSpPr>
          <a:xfrm>
            <a:off x="-86272" y="4701843"/>
            <a:ext cx="9451528" cy="697067"/>
            <a:chOff x="0" y="3378148"/>
            <a:chExt cx="9144000" cy="1765352"/>
          </a:xfrm>
        </p:grpSpPr>
        <p:sp>
          <p:nvSpPr>
            <p:cNvPr id="249" name="Freeform 8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319" y="230"/>
                </a:cxn>
                <a:cxn ang="0">
                  <a:pos x="1686" y="584"/>
                </a:cxn>
                <a:cxn ang="0">
                  <a:pos x="1538" y="0"/>
                </a:cxn>
                <a:cxn ang="0">
                  <a:pos x="1066" y="739"/>
                </a:cxn>
                <a:cxn ang="0">
                  <a:pos x="949" y="386"/>
                </a:cxn>
                <a:cxn ang="0">
                  <a:pos x="453" y="680"/>
                </a:cxn>
                <a:cxn ang="0">
                  <a:pos x="404" y="433"/>
                </a:cxn>
                <a:cxn ang="0">
                  <a:pos x="0" y="581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767"/>
                </a:cxn>
                <a:cxn ang="0">
                  <a:pos x="2319" y="230"/>
                </a:cxn>
              </a:cxnLst>
              <a:rect l="0" t="0" r="r" b="b"/>
              <a:pathLst>
                <a:path w="2771" h="1131">
                  <a:moveTo>
                    <a:pt x="2319" y="230"/>
                  </a:moveTo>
                  <a:lnTo>
                    <a:pt x="1686" y="584"/>
                  </a:lnTo>
                  <a:lnTo>
                    <a:pt x="1538" y="0"/>
                  </a:lnTo>
                  <a:lnTo>
                    <a:pt x="1066" y="739"/>
                  </a:lnTo>
                  <a:lnTo>
                    <a:pt x="949" y="386"/>
                  </a:lnTo>
                  <a:lnTo>
                    <a:pt x="453" y="680"/>
                  </a:lnTo>
                  <a:lnTo>
                    <a:pt x="404" y="433"/>
                  </a:lnTo>
                  <a:lnTo>
                    <a:pt x="0" y="581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767"/>
                  </a:lnTo>
                  <a:lnTo>
                    <a:pt x="2319" y="23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0" name="Freeform 9"/>
            <p:cNvSpPr/>
            <p:nvPr/>
          </p:nvSpPr>
          <p:spPr bwMode="auto">
            <a:xfrm>
              <a:off x="0" y="3378148"/>
              <a:ext cx="9144000" cy="1765352"/>
            </a:xfrm>
            <a:custGeom>
              <a:avLst/>
              <a:gdLst/>
              <a:ahLst/>
              <a:cxnLst>
                <a:cxn ang="0">
                  <a:pos x="2771" y="605"/>
                </a:cxn>
                <a:cxn ang="0">
                  <a:pos x="2319" y="230"/>
                </a:cxn>
                <a:cxn ang="0">
                  <a:pos x="2171" y="617"/>
                </a:cxn>
                <a:cxn ang="0">
                  <a:pos x="1538" y="0"/>
                </a:cxn>
                <a:cxn ang="0">
                  <a:pos x="1390" y="690"/>
                </a:cxn>
                <a:cxn ang="0">
                  <a:pos x="949" y="386"/>
                </a:cxn>
                <a:cxn ang="0">
                  <a:pos x="761" y="770"/>
                </a:cxn>
                <a:cxn ang="0">
                  <a:pos x="404" y="433"/>
                </a:cxn>
                <a:cxn ang="0">
                  <a:pos x="0" y="785"/>
                </a:cxn>
                <a:cxn ang="0">
                  <a:pos x="0" y="1131"/>
                </a:cxn>
                <a:cxn ang="0">
                  <a:pos x="2771" y="1131"/>
                </a:cxn>
                <a:cxn ang="0">
                  <a:pos x="2771" y="605"/>
                </a:cxn>
              </a:cxnLst>
              <a:rect l="0" t="0" r="r" b="b"/>
              <a:pathLst>
                <a:path w="2771" h="1131">
                  <a:moveTo>
                    <a:pt x="2771" y="605"/>
                  </a:moveTo>
                  <a:lnTo>
                    <a:pt x="2319" y="230"/>
                  </a:lnTo>
                  <a:lnTo>
                    <a:pt x="2171" y="617"/>
                  </a:lnTo>
                  <a:lnTo>
                    <a:pt x="1538" y="0"/>
                  </a:lnTo>
                  <a:lnTo>
                    <a:pt x="1390" y="690"/>
                  </a:lnTo>
                  <a:lnTo>
                    <a:pt x="949" y="386"/>
                  </a:lnTo>
                  <a:lnTo>
                    <a:pt x="761" y="770"/>
                  </a:lnTo>
                  <a:lnTo>
                    <a:pt x="404" y="433"/>
                  </a:lnTo>
                  <a:lnTo>
                    <a:pt x="0" y="785"/>
                  </a:lnTo>
                  <a:lnTo>
                    <a:pt x="0" y="1131"/>
                  </a:lnTo>
                  <a:lnTo>
                    <a:pt x="2771" y="1131"/>
                  </a:lnTo>
                  <a:lnTo>
                    <a:pt x="2771" y="60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1" name="Freeform 14"/>
            <p:cNvSpPr/>
            <p:nvPr/>
          </p:nvSpPr>
          <p:spPr bwMode="auto">
            <a:xfrm>
              <a:off x="4534051" y="3378148"/>
              <a:ext cx="1085665" cy="536942"/>
            </a:xfrm>
            <a:custGeom>
              <a:avLst/>
              <a:gdLst/>
              <a:ahLst/>
              <a:cxnLst>
                <a:cxn ang="0">
                  <a:pos x="329" y="160"/>
                </a:cxn>
                <a:cxn ang="0">
                  <a:pos x="164" y="0"/>
                </a:cxn>
                <a:cxn ang="0">
                  <a:pos x="0" y="256"/>
                </a:cxn>
                <a:cxn ang="0">
                  <a:pos x="76" y="184"/>
                </a:cxn>
                <a:cxn ang="0">
                  <a:pos x="90" y="344"/>
                </a:cxn>
                <a:cxn ang="0">
                  <a:pos x="168" y="195"/>
                </a:cxn>
                <a:cxn ang="0">
                  <a:pos x="256" y="253"/>
                </a:cxn>
                <a:cxn ang="0">
                  <a:pos x="329" y="160"/>
                </a:cxn>
              </a:cxnLst>
              <a:rect l="0" t="0" r="r" b="b"/>
              <a:pathLst>
                <a:path w="329" h="344">
                  <a:moveTo>
                    <a:pt x="329" y="160"/>
                  </a:moveTo>
                  <a:lnTo>
                    <a:pt x="164" y="0"/>
                  </a:lnTo>
                  <a:lnTo>
                    <a:pt x="0" y="256"/>
                  </a:lnTo>
                  <a:lnTo>
                    <a:pt x="76" y="184"/>
                  </a:lnTo>
                  <a:lnTo>
                    <a:pt x="90" y="344"/>
                  </a:lnTo>
                  <a:lnTo>
                    <a:pt x="168" y="195"/>
                  </a:lnTo>
                  <a:lnTo>
                    <a:pt x="256" y="253"/>
                  </a:lnTo>
                  <a:lnTo>
                    <a:pt x="329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2" name="Freeform 15"/>
            <p:cNvSpPr/>
            <p:nvPr/>
          </p:nvSpPr>
          <p:spPr bwMode="auto">
            <a:xfrm>
              <a:off x="4831041" y="3378148"/>
              <a:ext cx="788675" cy="536942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0" y="344"/>
                </a:cxn>
                <a:cxn ang="0">
                  <a:pos x="78" y="195"/>
                </a:cxn>
                <a:cxn ang="0">
                  <a:pos x="166" y="253"/>
                </a:cxn>
                <a:cxn ang="0">
                  <a:pos x="239" y="160"/>
                </a:cxn>
                <a:cxn ang="0">
                  <a:pos x="74" y="0"/>
                </a:cxn>
              </a:cxnLst>
              <a:rect l="0" t="0" r="r" b="b"/>
              <a:pathLst>
                <a:path w="239" h="344">
                  <a:moveTo>
                    <a:pt x="74" y="0"/>
                  </a:moveTo>
                  <a:lnTo>
                    <a:pt x="0" y="344"/>
                  </a:lnTo>
                  <a:lnTo>
                    <a:pt x="78" y="195"/>
                  </a:lnTo>
                  <a:lnTo>
                    <a:pt x="166" y="253"/>
                  </a:lnTo>
                  <a:lnTo>
                    <a:pt x="239" y="16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50"/>
                            </p:stCondLst>
                            <p:childTnLst>
                              <p:par>
                                <p:cTn id="4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650"/>
                            </p:stCondLst>
                            <p:childTnLst>
                              <p:par>
                                <p:cTn id="5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75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250"/>
                            </p:stCondLst>
                            <p:childTnLst>
                              <p:par>
                                <p:cTn id="6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399"/>
                            </p:stCondLst>
                            <p:childTnLst>
                              <p:par>
                                <p:cTn id="7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899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/>
      <p:bldP spid="228" grpId="1"/>
      <p:bldP spid="229" grpId="0"/>
      <p:bldP spid="229" grpId="1"/>
      <p:bldP spid="230" grpId="0"/>
      <p:bldP spid="231" grpId="0"/>
      <p:bldP spid="2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 rot="16200000">
            <a:off x="3213513" y="1787116"/>
            <a:ext cx="1057275" cy="884391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4050" dirty="0">
                <a:solidFill>
                  <a:schemeClr val="bg1"/>
                </a:solidFill>
              </a:rPr>
              <a:t>01</a:t>
            </a:r>
            <a:endParaRPr lang="zh-CN" altLang="en-US" sz="4050" dirty="0">
              <a:solidFill>
                <a:schemeClr val="bg1"/>
              </a:solidFill>
            </a:endParaRPr>
          </a:p>
        </p:txBody>
      </p:sp>
      <p:sp>
        <p:nvSpPr>
          <p:cNvPr id="7" name="任意多边形 6"/>
          <p:cNvSpPr/>
          <p:nvPr/>
        </p:nvSpPr>
        <p:spPr>
          <a:xfrm rot="16200000">
            <a:off x="4573681" y="1787114"/>
            <a:ext cx="1057275" cy="884391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4050" dirty="0">
                <a:solidFill>
                  <a:schemeClr val="bg1"/>
                </a:solidFill>
              </a:rPr>
              <a:t>02</a:t>
            </a:r>
            <a:endParaRPr lang="zh-CN" altLang="en-US" sz="4050" dirty="0">
              <a:solidFill>
                <a:schemeClr val="bg1"/>
              </a:solidFill>
            </a:endParaRPr>
          </a:p>
        </p:txBody>
      </p:sp>
      <p:sp>
        <p:nvSpPr>
          <p:cNvPr id="8" name="任意多边形 7"/>
          <p:cNvSpPr/>
          <p:nvPr/>
        </p:nvSpPr>
        <p:spPr>
          <a:xfrm rot="16200000">
            <a:off x="3199225" y="3072990"/>
            <a:ext cx="1057275" cy="884392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4050" dirty="0">
                <a:solidFill>
                  <a:schemeClr val="bg1"/>
                </a:solidFill>
              </a:rPr>
              <a:t>03</a:t>
            </a:r>
            <a:endParaRPr lang="zh-CN" altLang="en-US" sz="4050" dirty="0">
              <a:solidFill>
                <a:schemeClr val="bg1"/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 rot="16200000">
            <a:off x="4559393" y="3072989"/>
            <a:ext cx="1057275" cy="884391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4050" dirty="0">
                <a:solidFill>
                  <a:schemeClr val="bg1"/>
                </a:solidFill>
              </a:rPr>
              <a:t>04</a:t>
            </a:r>
            <a:endParaRPr lang="zh-CN" altLang="en-US" sz="405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90166" y="1700671"/>
            <a:ext cx="2489821" cy="76174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105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0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690166" y="2983906"/>
            <a:ext cx="2489821" cy="76174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105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0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1718" y="1700671"/>
            <a:ext cx="2489821" cy="76174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105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0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71718" y="2983906"/>
            <a:ext cx="2489821" cy="76174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105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05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 rot="2773790">
            <a:off x="2255313" y="2349184"/>
            <a:ext cx="935821" cy="887129"/>
          </a:xfrm>
          <a:custGeom>
            <a:avLst/>
            <a:gdLst>
              <a:gd name="connsiteX0" fmla="*/ 173223 w 1247761"/>
              <a:gd name="connsiteY0" fmla="*/ 173223 h 1182838"/>
              <a:gd name="connsiteX1" fmla="*/ 591419 w 1247761"/>
              <a:gd name="connsiteY1" fmla="*/ 0 h 1182838"/>
              <a:gd name="connsiteX2" fmla="*/ 1247761 w 1247761"/>
              <a:gd name="connsiteY2" fmla="*/ 0 h 1182838"/>
              <a:gd name="connsiteX3" fmla="*/ 1247760 w 1247761"/>
              <a:gd name="connsiteY3" fmla="*/ 1182838 h 1182838"/>
              <a:gd name="connsiteX4" fmla="*/ 591419 w 1247761"/>
              <a:gd name="connsiteY4" fmla="*/ 1182837 h 1182838"/>
              <a:gd name="connsiteX5" fmla="*/ 0 w 1247761"/>
              <a:gd name="connsiteY5" fmla="*/ 591418 h 1182838"/>
              <a:gd name="connsiteX6" fmla="*/ 0 w 1247761"/>
              <a:gd name="connsiteY6" fmla="*/ 591419 h 1182838"/>
              <a:gd name="connsiteX7" fmla="*/ 173223 w 1247761"/>
              <a:gd name="connsiteY7" fmla="*/ 173223 h 118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7761" h="1182838">
                <a:moveTo>
                  <a:pt x="173223" y="173223"/>
                </a:moveTo>
                <a:cubicBezTo>
                  <a:pt x="280248" y="66197"/>
                  <a:pt x="428103" y="0"/>
                  <a:pt x="591419" y="0"/>
                </a:cubicBezTo>
                <a:lnTo>
                  <a:pt x="1247761" y="0"/>
                </a:lnTo>
                <a:lnTo>
                  <a:pt x="1247760" y="1182838"/>
                </a:lnTo>
                <a:lnTo>
                  <a:pt x="591419" y="1182837"/>
                </a:lnTo>
                <a:cubicBezTo>
                  <a:pt x="264787" y="1182837"/>
                  <a:pt x="0" y="918050"/>
                  <a:pt x="0" y="591418"/>
                </a:cubicBezTo>
                <a:lnTo>
                  <a:pt x="0" y="591419"/>
                </a:lnTo>
                <a:cubicBezTo>
                  <a:pt x="0" y="428103"/>
                  <a:pt x="66197" y="280248"/>
                  <a:pt x="173223" y="173223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圆角矩形 25"/>
          <p:cNvSpPr/>
          <p:nvPr/>
        </p:nvSpPr>
        <p:spPr>
          <a:xfrm rot="2773790">
            <a:off x="2973426" y="3131801"/>
            <a:ext cx="994036" cy="887128"/>
          </a:xfrm>
          <a:custGeom>
            <a:avLst/>
            <a:gdLst>
              <a:gd name="connsiteX0" fmla="*/ 0 w 1323221"/>
              <a:gd name="connsiteY0" fmla="*/ 0 h 1182837"/>
              <a:gd name="connsiteX1" fmla="*/ 0 w 1323221"/>
              <a:gd name="connsiteY1" fmla="*/ 0 h 1182837"/>
              <a:gd name="connsiteX2" fmla="*/ 1323221 w 1323221"/>
              <a:gd name="connsiteY2" fmla="*/ 0 h 1182837"/>
              <a:gd name="connsiteX3" fmla="*/ 1323221 w 1323221"/>
              <a:gd name="connsiteY3" fmla="*/ 0 h 1182837"/>
              <a:gd name="connsiteX4" fmla="*/ 1323221 w 1323221"/>
              <a:gd name="connsiteY4" fmla="*/ 1182837 h 1182837"/>
              <a:gd name="connsiteX5" fmla="*/ 1323221 w 1323221"/>
              <a:gd name="connsiteY5" fmla="*/ 1182837 h 1182837"/>
              <a:gd name="connsiteX6" fmla="*/ 0 w 1323221"/>
              <a:gd name="connsiteY6" fmla="*/ 1182837 h 1182837"/>
              <a:gd name="connsiteX7" fmla="*/ 0 w 1323221"/>
              <a:gd name="connsiteY7" fmla="*/ 1182837 h 1182837"/>
              <a:gd name="connsiteX8" fmla="*/ 0 w 1323221"/>
              <a:gd name="connsiteY8" fmla="*/ 0 h 1182837"/>
              <a:gd name="connsiteX0-1" fmla="*/ 0 w 1323221"/>
              <a:gd name="connsiteY0-2" fmla="*/ 0 h 1182837"/>
              <a:gd name="connsiteX1-3" fmla="*/ 0 w 1323221"/>
              <a:gd name="connsiteY1-4" fmla="*/ 0 h 1182837"/>
              <a:gd name="connsiteX2-5" fmla="*/ 1323221 w 1323221"/>
              <a:gd name="connsiteY2-6" fmla="*/ 0 h 1182837"/>
              <a:gd name="connsiteX3-7" fmla="*/ 1323221 w 1323221"/>
              <a:gd name="connsiteY3-8" fmla="*/ 0 h 1182837"/>
              <a:gd name="connsiteX4-9" fmla="*/ 1323221 w 1323221"/>
              <a:gd name="connsiteY4-10" fmla="*/ 1182837 h 1182837"/>
              <a:gd name="connsiteX5-11" fmla="*/ 1323221 w 1323221"/>
              <a:gd name="connsiteY5-12" fmla="*/ 1182837 h 1182837"/>
              <a:gd name="connsiteX6-13" fmla="*/ 927378 w 1323221"/>
              <a:gd name="connsiteY6-14" fmla="*/ 1179233 h 1182837"/>
              <a:gd name="connsiteX7-15" fmla="*/ 0 w 1323221"/>
              <a:gd name="connsiteY7-16" fmla="*/ 1182837 h 1182837"/>
              <a:gd name="connsiteX8-17" fmla="*/ 0 w 1323221"/>
              <a:gd name="connsiteY8-18" fmla="*/ 1182837 h 1182837"/>
              <a:gd name="connsiteX9" fmla="*/ 0 w 1323221"/>
              <a:gd name="connsiteY9" fmla="*/ 0 h 1182837"/>
              <a:gd name="connsiteX0-19" fmla="*/ 0 w 1325381"/>
              <a:gd name="connsiteY0-20" fmla="*/ 0 h 1182837"/>
              <a:gd name="connsiteX1-21" fmla="*/ 0 w 1325381"/>
              <a:gd name="connsiteY1-22" fmla="*/ 0 h 1182837"/>
              <a:gd name="connsiteX2-23" fmla="*/ 1323221 w 1325381"/>
              <a:gd name="connsiteY2-24" fmla="*/ 0 h 1182837"/>
              <a:gd name="connsiteX3-25" fmla="*/ 1323221 w 1325381"/>
              <a:gd name="connsiteY3-26" fmla="*/ 0 h 1182837"/>
              <a:gd name="connsiteX4-27" fmla="*/ 1325381 w 1325381"/>
              <a:gd name="connsiteY4-28" fmla="*/ 681152 h 1182837"/>
              <a:gd name="connsiteX5-29" fmla="*/ 1323221 w 1325381"/>
              <a:gd name="connsiteY5-30" fmla="*/ 1182837 h 1182837"/>
              <a:gd name="connsiteX6-31" fmla="*/ 1323221 w 1325381"/>
              <a:gd name="connsiteY6-32" fmla="*/ 1182837 h 1182837"/>
              <a:gd name="connsiteX7-33" fmla="*/ 927378 w 1325381"/>
              <a:gd name="connsiteY7-34" fmla="*/ 1179233 h 1182837"/>
              <a:gd name="connsiteX8-35" fmla="*/ 0 w 1325381"/>
              <a:gd name="connsiteY8-36" fmla="*/ 1182837 h 1182837"/>
              <a:gd name="connsiteX9-37" fmla="*/ 0 w 1325381"/>
              <a:gd name="connsiteY9-38" fmla="*/ 1182837 h 1182837"/>
              <a:gd name="connsiteX10" fmla="*/ 0 w 1325381"/>
              <a:gd name="connsiteY10" fmla="*/ 0 h 1182837"/>
              <a:gd name="connsiteX0-39" fmla="*/ 0 w 1325381"/>
              <a:gd name="connsiteY0-40" fmla="*/ 0 h 1182837"/>
              <a:gd name="connsiteX1-41" fmla="*/ 0 w 1325381"/>
              <a:gd name="connsiteY1-42" fmla="*/ 0 h 1182837"/>
              <a:gd name="connsiteX2-43" fmla="*/ 1323221 w 1325381"/>
              <a:gd name="connsiteY2-44" fmla="*/ 0 h 1182837"/>
              <a:gd name="connsiteX3-45" fmla="*/ 1323221 w 1325381"/>
              <a:gd name="connsiteY3-46" fmla="*/ 0 h 1182837"/>
              <a:gd name="connsiteX4-47" fmla="*/ 1325381 w 1325381"/>
              <a:gd name="connsiteY4-48" fmla="*/ 681152 h 1182837"/>
              <a:gd name="connsiteX5-49" fmla="*/ 1323221 w 1325381"/>
              <a:gd name="connsiteY5-50" fmla="*/ 1182837 h 1182837"/>
              <a:gd name="connsiteX6-51" fmla="*/ 927378 w 1325381"/>
              <a:gd name="connsiteY6-52" fmla="*/ 1179233 h 1182837"/>
              <a:gd name="connsiteX7-53" fmla="*/ 0 w 1325381"/>
              <a:gd name="connsiteY7-54" fmla="*/ 1182837 h 1182837"/>
              <a:gd name="connsiteX8-55" fmla="*/ 0 w 1325381"/>
              <a:gd name="connsiteY8-56" fmla="*/ 1182837 h 1182837"/>
              <a:gd name="connsiteX9-57" fmla="*/ 0 w 1325381"/>
              <a:gd name="connsiteY9-58" fmla="*/ 0 h 1182837"/>
              <a:gd name="connsiteX0-59" fmla="*/ 0 w 1325381"/>
              <a:gd name="connsiteY0-60" fmla="*/ 0 h 1182837"/>
              <a:gd name="connsiteX1-61" fmla="*/ 0 w 1325381"/>
              <a:gd name="connsiteY1-62" fmla="*/ 0 h 1182837"/>
              <a:gd name="connsiteX2-63" fmla="*/ 1323221 w 1325381"/>
              <a:gd name="connsiteY2-64" fmla="*/ 0 h 1182837"/>
              <a:gd name="connsiteX3-65" fmla="*/ 1323221 w 1325381"/>
              <a:gd name="connsiteY3-66" fmla="*/ 0 h 1182837"/>
              <a:gd name="connsiteX4-67" fmla="*/ 1325381 w 1325381"/>
              <a:gd name="connsiteY4-68" fmla="*/ 681152 h 1182837"/>
              <a:gd name="connsiteX5-69" fmla="*/ 927378 w 1325381"/>
              <a:gd name="connsiteY5-70" fmla="*/ 1179233 h 1182837"/>
              <a:gd name="connsiteX6-71" fmla="*/ 0 w 1325381"/>
              <a:gd name="connsiteY6-72" fmla="*/ 1182837 h 1182837"/>
              <a:gd name="connsiteX7-73" fmla="*/ 0 w 1325381"/>
              <a:gd name="connsiteY7-74" fmla="*/ 1182837 h 1182837"/>
              <a:gd name="connsiteX8-75" fmla="*/ 0 w 1325381"/>
              <a:gd name="connsiteY8-76" fmla="*/ 0 h 1182837"/>
              <a:gd name="connsiteX0-77" fmla="*/ 0 w 1325381"/>
              <a:gd name="connsiteY0-78" fmla="*/ 0 h 1182837"/>
              <a:gd name="connsiteX1-79" fmla="*/ 0 w 1325381"/>
              <a:gd name="connsiteY1-80" fmla="*/ 0 h 1182837"/>
              <a:gd name="connsiteX2-81" fmla="*/ 1323221 w 1325381"/>
              <a:gd name="connsiteY2-82" fmla="*/ 0 h 1182837"/>
              <a:gd name="connsiteX3-83" fmla="*/ 1323221 w 1325381"/>
              <a:gd name="connsiteY3-84" fmla="*/ 0 h 1182837"/>
              <a:gd name="connsiteX4-85" fmla="*/ 1325381 w 1325381"/>
              <a:gd name="connsiteY4-86" fmla="*/ 681152 h 1182837"/>
              <a:gd name="connsiteX5-87" fmla="*/ 927378 w 1325381"/>
              <a:gd name="connsiteY5-88" fmla="*/ 1179233 h 1182837"/>
              <a:gd name="connsiteX6-89" fmla="*/ 0 w 1325381"/>
              <a:gd name="connsiteY6-90" fmla="*/ 1182837 h 1182837"/>
              <a:gd name="connsiteX7-91" fmla="*/ 0 w 1325381"/>
              <a:gd name="connsiteY7-92" fmla="*/ 1182837 h 1182837"/>
              <a:gd name="connsiteX8-93" fmla="*/ 0 w 1325381"/>
              <a:gd name="connsiteY8-94" fmla="*/ 0 h 1182837"/>
              <a:gd name="connsiteX0-95" fmla="*/ 0 w 1325381"/>
              <a:gd name="connsiteY0-96" fmla="*/ 0 h 1182837"/>
              <a:gd name="connsiteX1-97" fmla="*/ 0 w 1325381"/>
              <a:gd name="connsiteY1-98" fmla="*/ 0 h 1182837"/>
              <a:gd name="connsiteX2-99" fmla="*/ 1323221 w 1325381"/>
              <a:gd name="connsiteY2-100" fmla="*/ 0 h 1182837"/>
              <a:gd name="connsiteX3-101" fmla="*/ 1323221 w 1325381"/>
              <a:gd name="connsiteY3-102" fmla="*/ 0 h 1182837"/>
              <a:gd name="connsiteX4-103" fmla="*/ 1325381 w 1325381"/>
              <a:gd name="connsiteY4-104" fmla="*/ 681152 h 1182837"/>
              <a:gd name="connsiteX5-105" fmla="*/ 927378 w 1325381"/>
              <a:gd name="connsiteY5-106" fmla="*/ 1179233 h 1182837"/>
              <a:gd name="connsiteX6-107" fmla="*/ 0 w 1325381"/>
              <a:gd name="connsiteY6-108" fmla="*/ 1182837 h 1182837"/>
              <a:gd name="connsiteX7-109" fmla="*/ 0 w 1325381"/>
              <a:gd name="connsiteY7-110" fmla="*/ 1182837 h 1182837"/>
              <a:gd name="connsiteX8-111" fmla="*/ 0 w 1325381"/>
              <a:gd name="connsiteY8-112" fmla="*/ 0 h 1182837"/>
              <a:gd name="connsiteX0-113" fmla="*/ 0 w 1325381"/>
              <a:gd name="connsiteY0-114" fmla="*/ 0 h 1182837"/>
              <a:gd name="connsiteX1-115" fmla="*/ 0 w 1325381"/>
              <a:gd name="connsiteY1-116" fmla="*/ 0 h 1182837"/>
              <a:gd name="connsiteX2-117" fmla="*/ 1323221 w 1325381"/>
              <a:gd name="connsiteY2-118" fmla="*/ 0 h 1182837"/>
              <a:gd name="connsiteX3-119" fmla="*/ 1323221 w 1325381"/>
              <a:gd name="connsiteY3-120" fmla="*/ 0 h 1182837"/>
              <a:gd name="connsiteX4-121" fmla="*/ 1325381 w 1325381"/>
              <a:gd name="connsiteY4-122" fmla="*/ 681152 h 1182837"/>
              <a:gd name="connsiteX5-123" fmla="*/ 927378 w 1325381"/>
              <a:gd name="connsiteY5-124" fmla="*/ 1179233 h 1182837"/>
              <a:gd name="connsiteX6-125" fmla="*/ 0 w 1325381"/>
              <a:gd name="connsiteY6-126" fmla="*/ 1182837 h 1182837"/>
              <a:gd name="connsiteX7-127" fmla="*/ 0 w 1325381"/>
              <a:gd name="connsiteY7-128" fmla="*/ 1182837 h 1182837"/>
              <a:gd name="connsiteX8-129" fmla="*/ 0 w 1325381"/>
              <a:gd name="connsiteY8-130" fmla="*/ 0 h 1182837"/>
              <a:gd name="connsiteX0-131" fmla="*/ 0 w 1325381"/>
              <a:gd name="connsiteY0-132" fmla="*/ 0 h 1182837"/>
              <a:gd name="connsiteX1-133" fmla="*/ 0 w 1325381"/>
              <a:gd name="connsiteY1-134" fmla="*/ 0 h 1182837"/>
              <a:gd name="connsiteX2-135" fmla="*/ 1323221 w 1325381"/>
              <a:gd name="connsiteY2-136" fmla="*/ 0 h 1182837"/>
              <a:gd name="connsiteX3-137" fmla="*/ 1323221 w 1325381"/>
              <a:gd name="connsiteY3-138" fmla="*/ 0 h 1182837"/>
              <a:gd name="connsiteX4-139" fmla="*/ 1325381 w 1325381"/>
              <a:gd name="connsiteY4-140" fmla="*/ 681152 h 1182837"/>
              <a:gd name="connsiteX5-141" fmla="*/ 927378 w 1325381"/>
              <a:gd name="connsiteY5-142" fmla="*/ 1179233 h 1182837"/>
              <a:gd name="connsiteX6-143" fmla="*/ 0 w 1325381"/>
              <a:gd name="connsiteY6-144" fmla="*/ 1182837 h 1182837"/>
              <a:gd name="connsiteX7-145" fmla="*/ 0 w 1325381"/>
              <a:gd name="connsiteY7-146" fmla="*/ 1182837 h 1182837"/>
              <a:gd name="connsiteX8-147" fmla="*/ 0 w 1325381"/>
              <a:gd name="connsiteY8-148" fmla="*/ 0 h 1182837"/>
              <a:gd name="connsiteX0-149" fmla="*/ 0 w 1325381"/>
              <a:gd name="connsiteY0-150" fmla="*/ 0 h 1182837"/>
              <a:gd name="connsiteX1-151" fmla="*/ 0 w 1325381"/>
              <a:gd name="connsiteY1-152" fmla="*/ 0 h 1182837"/>
              <a:gd name="connsiteX2-153" fmla="*/ 1323221 w 1325381"/>
              <a:gd name="connsiteY2-154" fmla="*/ 0 h 1182837"/>
              <a:gd name="connsiteX3-155" fmla="*/ 1323221 w 1325381"/>
              <a:gd name="connsiteY3-156" fmla="*/ 0 h 1182837"/>
              <a:gd name="connsiteX4-157" fmla="*/ 1325381 w 1325381"/>
              <a:gd name="connsiteY4-158" fmla="*/ 681152 h 1182837"/>
              <a:gd name="connsiteX5-159" fmla="*/ 927378 w 1325381"/>
              <a:gd name="connsiteY5-160" fmla="*/ 1179233 h 1182837"/>
              <a:gd name="connsiteX6-161" fmla="*/ 0 w 1325381"/>
              <a:gd name="connsiteY6-162" fmla="*/ 1182837 h 1182837"/>
              <a:gd name="connsiteX7-163" fmla="*/ 0 w 1325381"/>
              <a:gd name="connsiteY7-164" fmla="*/ 1182837 h 1182837"/>
              <a:gd name="connsiteX8-165" fmla="*/ 0 w 1325381"/>
              <a:gd name="connsiteY8-166" fmla="*/ 0 h 1182837"/>
              <a:gd name="connsiteX0-167" fmla="*/ 0 w 1325381"/>
              <a:gd name="connsiteY0-168" fmla="*/ 0 h 1182837"/>
              <a:gd name="connsiteX1-169" fmla="*/ 0 w 1325381"/>
              <a:gd name="connsiteY1-170" fmla="*/ 0 h 1182837"/>
              <a:gd name="connsiteX2-171" fmla="*/ 1323221 w 1325381"/>
              <a:gd name="connsiteY2-172" fmla="*/ 0 h 1182837"/>
              <a:gd name="connsiteX3-173" fmla="*/ 1323221 w 1325381"/>
              <a:gd name="connsiteY3-174" fmla="*/ 0 h 1182837"/>
              <a:gd name="connsiteX4-175" fmla="*/ 1325381 w 1325381"/>
              <a:gd name="connsiteY4-176" fmla="*/ 681152 h 1182837"/>
              <a:gd name="connsiteX5-177" fmla="*/ 927378 w 1325381"/>
              <a:gd name="connsiteY5-178" fmla="*/ 1179233 h 1182837"/>
              <a:gd name="connsiteX6-179" fmla="*/ 0 w 1325381"/>
              <a:gd name="connsiteY6-180" fmla="*/ 1182837 h 1182837"/>
              <a:gd name="connsiteX7-181" fmla="*/ 0 w 1325381"/>
              <a:gd name="connsiteY7-182" fmla="*/ 1182837 h 1182837"/>
              <a:gd name="connsiteX8-183" fmla="*/ 0 w 1325381"/>
              <a:gd name="connsiteY8-184" fmla="*/ 0 h 1182837"/>
              <a:gd name="connsiteX0-185" fmla="*/ 0 w 1325381"/>
              <a:gd name="connsiteY0-186" fmla="*/ 0 h 1182837"/>
              <a:gd name="connsiteX1-187" fmla="*/ 0 w 1325381"/>
              <a:gd name="connsiteY1-188" fmla="*/ 0 h 1182837"/>
              <a:gd name="connsiteX2-189" fmla="*/ 1323221 w 1325381"/>
              <a:gd name="connsiteY2-190" fmla="*/ 0 h 1182837"/>
              <a:gd name="connsiteX3-191" fmla="*/ 1323221 w 1325381"/>
              <a:gd name="connsiteY3-192" fmla="*/ 0 h 1182837"/>
              <a:gd name="connsiteX4-193" fmla="*/ 1325381 w 1325381"/>
              <a:gd name="connsiteY4-194" fmla="*/ 681152 h 1182837"/>
              <a:gd name="connsiteX5-195" fmla="*/ 927378 w 1325381"/>
              <a:gd name="connsiteY5-196" fmla="*/ 1179233 h 1182837"/>
              <a:gd name="connsiteX6-197" fmla="*/ 0 w 1325381"/>
              <a:gd name="connsiteY6-198" fmla="*/ 1182837 h 1182837"/>
              <a:gd name="connsiteX7-199" fmla="*/ 0 w 1325381"/>
              <a:gd name="connsiteY7-200" fmla="*/ 1182837 h 1182837"/>
              <a:gd name="connsiteX8-201" fmla="*/ 0 w 1325381"/>
              <a:gd name="connsiteY8-202" fmla="*/ 0 h 1182837"/>
              <a:gd name="connsiteX0-203" fmla="*/ 0 w 1325381"/>
              <a:gd name="connsiteY0-204" fmla="*/ 0 h 1182837"/>
              <a:gd name="connsiteX1-205" fmla="*/ 0 w 1325381"/>
              <a:gd name="connsiteY1-206" fmla="*/ 0 h 1182837"/>
              <a:gd name="connsiteX2-207" fmla="*/ 1323221 w 1325381"/>
              <a:gd name="connsiteY2-208" fmla="*/ 0 h 1182837"/>
              <a:gd name="connsiteX3-209" fmla="*/ 1323221 w 1325381"/>
              <a:gd name="connsiteY3-210" fmla="*/ 0 h 1182837"/>
              <a:gd name="connsiteX4-211" fmla="*/ 1325381 w 1325381"/>
              <a:gd name="connsiteY4-212" fmla="*/ 681152 h 1182837"/>
              <a:gd name="connsiteX5-213" fmla="*/ 927378 w 1325381"/>
              <a:gd name="connsiteY5-214" fmla="*/ 1179233 h 1182837"/>
              <a:gd name="connsiteX6-215" fmla="*/ 0 w 1325381"/>
              <a:gd name="connsiteY6-216" fmla="*/ 1182837 h 1182837"/>
              <a:gd name="connsiteX7-217" fmla="*/ 0 w 1325381"/>
              <a:gd name="connsiteY7-218" fmla="*/ 1182837 h 1182837"/>
              <a:gd name="connsiteX8-219" fmla="*/ 0 w 1325381"/>
              <a:gd name="connsiteY8-220" fmla="*/ 0 h 1182837"/>
              <a:gd name="connsiteX0-221" fmla="*/ 0 w 1325381"/>
              <a:gd name="connsiteY0-222" fmla="*/ 0 h 1182837"/>
              <a:gd name="connsiteX1-223" fmla="*/ 0 w 1325381"/>
              <a:gd name="connsiteY1-224" fmla="*/ 0 h 1182837"/>
              <a:gd name="connsiteX2-225" fmla="*/ 1323221 w 1325381"/>
              <a:gd name="connsiteY2-226" fmla="*/ 0 h 1182837"/>
              <a:gd name="connsiteX3-227" fmla="*/ 1323221 w 1325381"/>
              <a:gd name="connsiteY3-228" fmla="*/ 0 h 1182837"/>
              <a:gd name="connsiteX4-229" fmla="*/ 1325381 w 1325381"/>
              <a:gd name="connsiteY4-230" fmla="*/ 681152 h 1182837"/>
              <a:gd name="connsiteX5-231" fmla="*/ 927378 w 1325381"/>
              <a:gd name="connsiteY5-232" fmla="*/ 1179233 h 1182837"/>
              <a:gd name="connsiteX6-233" fmla="*/ 825228 w 1325381"/>
              <a:gd name="connsiteY6-234" fmla="*/ 1180303 h 1182837"/>
              <a:gd name="connsiteX7-235" fmla="*/ 0 w 1325381"/>
              <a:gd name="connsiteY7-236" fmla="*/ 1182837 h 1182837"/>
              <a:gd name="connsiteX8-237" fmla="*/ 0 w 1325381"/>
              <a:gd name="connsiteY8-238" fmla="*/ 1182837 h 1182837"/>
              <a:gd name="connsiteX9-239" fmla="*/ 0 w 1325381"/>
              <a:gd name="connsiteY9-240" fmla="*/ 0 h 1182837"/>
              <a:gd name="connsiteX0-241" fmla="*/ 0 w 1325381"/>
              <a:gd name="connsiteY0-242" fmla="*/ 0 h 1182837"/>
              <a:gd name="connsiteX1-243" fmla="*/ 0 w 1325381"/>
              <a:gd name="connsiteY1-244" fmla="*/ 0 h 1182837"/>
              <a:gd name="connsiteX2-245" fmla="*/ 1323221 w 1325381"/>
              <a:gd name="connsiteY2-246" fmla="*/ 0 h 1182837"/>
              <a:gd name="connsiteX3-247" fmla="*/ 1323221 w 1325381"/>
              <a:gd name="connsiteY3-248" fmla="*/ 0 h 1182837"/>
              <a:gd name="connsiteX4-249" fmla="*/ 1325381 w 1325381"/>
              <a:gd name="connsiteY4-250" fmla="*/ 681152 h 1182837"/>
              <a:gd name="connsiteX5-251" fmla="*/ 825228 w 1325381"/>
              <a:gd name="connsiteY5-252" fmla="*/ 1180303 h 1182837"/>
              <a:gd name="connsiteX6-253" fmla="*/ 0 w 1325381"/>
              <a:gd name="connsiteY6-254" fmla="*/ 1182837 h 1182837"/>
              <a:gd name="connsiteX7-255" fmla="*/ 0 w 1325381"/>
              <a:gd name="connsiteY7-256" fmla="*/ 1182837 h 1182837"/>
              <a:gd name="connsiteX8-257" fmla="*/ 0 w 1325381"/>
              <a:gd name="connsiteY8-258" fmla="*/ 0 h 1182837"/>
              <a:gd name="connsiteX0-259" fmla="*/ 0 w 1325381"/>
              <a:gd name="connsiteY0-260" fmla="*/ 0 h 1182837"/>
              <a:gd name="connsiteX1-261" fmla="*/ 0 w 1325381"/>
              <a:gd name="connsiteY1-262" fmla="*/ 0 h 1182837"/>
              <a:gd name="connsiteX2-263" fmla="*/ 1323221 w 1325381"/>
              <a:gd name="connsiteY2-264" fmla="*/ 0 h 1182837"/>
              <a:gd name="connsiteX3-265" fmla="*/ 1323221 w 1325381"/>
              <a:gd name="connsiteY3-266" fmla="*/ 0 h 1182837"/>
              <a:gd name="connsiteX4-267" fmla="*/ 1325381 w 1325381"/>
              <a:gd name="connsiteY4-268" fmla="*/ 681152 h 1182837"/>
              <a:gd name="connsiteX5-269" fmla="*/ 825228 w 1325381"/>
              <a:gd name="connsiteY5-270" fmla="*/ 1180303 h 1182837"/>
              <a:gd name="connsiteX6-271" fmla="*/ 0 w 1325381"/>
              <a:gd name="connsiteY6-272" fmla="*/ 1182837 h 1182837"/>
              <a:gd name="connsiteX7-273" fmla="*/ 0 w 1325381"/>
              <a:gd name="connsiteY7-274" fmla="*/ 1182837 h 1182837"/>
              <a:gd name="connsiteX8-275" fmla="*/ 0 w 1325381"/>
              <a:gd name="connsiteY8-276" fmla="*/ 0 h 1182837"/>
              <a:gd name="connsiteX0-277" fmla="*/ 0 w 1325381"/>
              <a:gd name="connsiteY0-278" fmla="*/ 0 h 1182837"/>
              <a:gd name="connsiteX1-279" fmla="*/ 0 w 1325381"/>
              <a:gd name="connsiteY1-280" fmla="*/ 0 h 1182837"/>
              <a:gd name="connsiteX2-281" fmla="*/ 1323221 w 1325381"/>
              <a:gd name="connsiteY2-282" fmla="*/ 0 h 1182837"/>
              <a:gd name="connsiteX3-283" fmla="*/ 1323221 w 1325381"/>
              <a:gd name="connsiteY3-284" fmla="*/ 0 h 1182837"/>
              <a:gd name="connsiteX4-285" fmla="*/ 1325381 w 1325381"/>
              <a:gd name="connsiteY4-286" fmla="*/ 681152 h 1182837"/>
              <a:gd name="connsiteX5-287" fmla="*/ 825228 w 1325381"/>
              <a:gd name="connsiteY5-288" fmla="*/ 1180303 h 1182837"/>
              <a:gd name="connsiteX6-289" fmla="*/ 0 w 1325381"/>
              <a:gd name="connsiteY6-290" fmla="*/ 1182837 h 1182837"/>
              <a:gd name="connsiteX7-291" fmla="*/ 0 w 1325381"/>
              <a:gd name="connsiteY7-292" fmla="*/ 1182837 h 1182837"/>
              <a:gd name="connsiteX8-293" fmla="*/ 0 w 1325381"/>
              <a:gd name="connsiteY8-294" fmla="*/ 0 h 1182837"/>
              <a:gd name="connsiteX0-295" fmla="*/ 0 w 1325381"/>
              <a:gd name="connsiteY0-296" fmla="*/ 0 h 1182837"/>
              <a:gd name="connsiteX1-297" fmla="*/ 0 w 1325381"/>
              <a:gd name="connsiteY1-298" fmla="*/ 0 h 1182837"/>
              <a:gd name="connsiteX2-299" fmla="*/ 1323221 w 1325381"/>
              <a:gd name="connsiteY2-300" fmla="*/ 0 h 1182837"/>
              <a:gd name="connsiteX3-301" fmla="*/ 1323221 w 1325381"/>
              <a:gd name="connsiteY3-302" fmla="*/ 0 h 1182837"/>
              <a:gd name="connsiteX4-303" fmla="*/ 1325381 w 1325381"/>
              <a:gd name="connsiteY4-304" fmla="*/ 681152 h 1182837"/>
              <a:gd name="connsiteX5-305" fmla="*/ 825228 w 1325381"/>
              <a:gd name="connsiteY5-306" fmla="*/ 1180303 h 1182837"/>
              <a:gd name="connsiteX6-307" fmla="*/ 0 w 1325381"/>
              <a:gd name="connsiteY6-308" fmla="*/ 1182837 h 1182837"/>
              <a:gd name="connsiteX7-309" fmla="*/ 0 w 1325381"/>
              <a:gd name="connsiteY7-310" fmla="*/ 1182837 h 1182837"/>
              <a:gd name="connsiteX8-311" fmla="*/ 0 w 1325381"/>
              <a:gd name="connsiteY8-312" fmla="*/ 0 h 11828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5381" h="1182837">
                <a:moveTo>
                  <a:pt x="0" y="0"/>
                </a:moveTo>
                <a:lnTo>
                  <a:pt x="0" y="0"/>
                </a:lnTo>
                <a:lnTo>
                  <a:pt x="1323221" y="0"/>
                </a:lnTo>
                <a:lnTo>
                  <a:pt x="1323221" y="0"/>
                </a:lnTo>
                <a:lnTo>
                  <a:pt x="1325381" y="681152"/>
                </a:lnTo>
                <a:cubicBezTo>
                  <a:pt x="1316596" y="883012"/>
                  <a:pt x="1092461" y="1163062"/>
                  <a:pt x="825228" y="1180303"/>
                </a:cubicBezTo>
                <a:lnTo>
                  <a:pt x="0" y="1182837"/>
                </a:lnTo>
                <a:lnTo>
                  <a:pt x="0" y="1182837"/>
                </a:lnTo>
                <a:lnTo>
                  <a:pt x="0" y="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圆角矩形 25"/>
          <p:cNvSpPr/>
          <p:nvPr/>
        </p:nvSpPr>
        <p:spPr>
          <a:xfrm rot="18826210" flipV="1">
            <a:off x="3750575" y="2342525"/>
            <a:ext cx="952065" cy="963505"/>
          </a:xfrm>
          <a:custGeom>
            <a:avLst/>
            <a:gdLst>
              <a:gd name="connsiteX0" fmla="*/ 0 w 1323221"/>
              <a:gd name="connsiteY0" fmla="*/ 0 h 1182837"/>
              <a:gd name="connsiteX1" fmla="*/ 0 w 1323221"/>
              <a:gd name="connsiteY1" fmla="*/ 0 h 1182837"/>
              <a:gd name="connsiteX2" fmla="*/ 1323221 w 1323221"/>
              <a:gd name="connsiteY2" fmla="*/ 0 h 1182837"/>
              <a:gd name="connsiteX3" fmla="*/ 1323221 w 1323221"/>
              <a:gd name="connsiteY3" fmla="*/ 0 h 1182837"/>
              <a:gd name="connsiteX4" fmla="*/ 1323221 w 1323221"/>
              <a:gd name="connsiteY4" fmla="*/ 1182837 h 1182837"/>
              <a:gd name="connsiteX5" fmla="*/ 1323221 w 1323221"/>
              <a:gd name="connsiteY5" fmla="*/ 1182837 h 1182837"/>
              <a:gd name="connsiteX6" fmla="*/ 0 w 1323221"/>
              <a:gd name="connsiteY6" fmla="*/ 1182837 h 1182837"/>
              <a:gd name="connsiteX7" fmla="*/ 0 w 1323221"/>
              <a:gd name="connsiteY7" fmla="*/ 1182837 h 1182837"/>
              <a:gd name="connsiteX8" fmla="*/ 0 w 1323221"/>
              <a:gd name="connsiteY8" fmla="*/ 0 h 1182837"/>
              <a:gd name="connsiteX0-1" fmla="*/ 0 w 1323221"/>
              <a:gd name="connsiteY0-2" fmla="*/ 0 h 1182837"/>
              <a:gd name="connsiteX1-3" fmla="*/ 0 w 1323221"/>
              <a:gd name="connsiteY1-4" fmla="*/ 0 h 1182837"/>
              <a:gd name="connsiteX2-5" fmla="*/ 1323221 w 1323221"/>
              <a:gd name="connsiteY2-6" fmla="*/ 0 h 1182837"/>
              <a:gd name="connsiteX3-7" fmla="*/ 1323221 w 1323221"/>
              <a:gd name="connsiteY3-8" fmla="*/ 0 h 1182837"/>
              <a:gd name="connsiteX4-9" fmla="*/ 1323221 w 1323221"/>
              <a:gd name="connsiteY4-10" fmla="*/ 1182837 h 1182837"/>
              <a:gd name="connsiteX5-11" fmla="*/ 1323221 w 1323221"/>
              <a:gd name="connsiteY5-12" fmla="*/ 1182837 h 1182837"/>
              <a:gd name="connsiteX6-13" fmla="*/ 927378 w 1323221"/>
              <a:gd name="connsiteY6-14" fmla="*/ 1179233 h 1182837"/>
              <a:gd name="connsiteX7-15" fmla="*/ 0 w 1323221"/>
              <a:gd name="connsiteY7-16" fmla="*/ 1182837 h 1182837"/>
              <a:gd name="connsiteX8-17" fmla="*/ 0 w 1323221"/>
              <a:gd name="connsiteY8-18" fmla="*/ 1182837 h 1182837"/>
              <a:gd name="connsiteX9" fmla="*/ 0 w 1323221"/>
              <a:gd name="connsiteY9" fmla="*/ 0 h 1182837"/>
              <a:gd name="connsiteX0-19" fmla="*/ 0 w 1325381"/>
              <a:gd name="connsiteY0-20" fmla="*/ 0 h 1182837"/>
              <a:gd name="connsiteX1-21" fmla="*/ 0 w 1325381"/>
              <a:gd name="connsiteY1-22" fmla="*/ 0 h 1182837"/>
              <a:gd name="connsiteX2-23" fmla="*/ 1323221 w 1325381"/>
              <a:gd name="connsiteY2-24" fmla="*/ 0 h 1182837"/>
              <a:gd name="connsiteX3-25" fmla="*/ 1323221 w 1325381"/>
              <a:gd name="connsiteY3-26" fmla="*/ 0 h 1182837"/>
              <a:gd name="connsiteX4-27" fmla="*/ 1325381 w 1325381"/>
              <a:gd name="connsiteY4-28" fmla="*/ 681152 h 1182837"/>
              <a:gd name="connsiteX5-29" fmla="*/ 1323221 w 1325381"/>
              <a:gd name="connsiteY5-30" fmla="*/ 1182837 h 1182837"/>
              <a:gd name="connsiteX6-31" fmla="*/ 1323221 w 1325381"/>
              <a:gd name="connsiteY6-32" fmla="*/ 1182837 h 1182837"/>
              <a:gd name="connsiteX7-33" fmla="*/ 927378 w 1325381"/>
              <a:gd name="connsiteY7-34" fmla="*/ 1179233 h 1182837"/>
              <a:gd name="connsiteX8-35" fmla="*/ 0 w 1325381"/>
              <a:gd name="connsiteY8-36" fmla="*/ 1182837 h 1182837"/>
              <a:gd name="connsiteX9-37" fmla="*/ 0 w 1325381"/>
              <a:gd name="connsiteY9-38" fmla="*/ 1182837 h 1182837"/>
              <a:gd name="connsiteX10" fmla="*/ 0 w 1325381"/>
              <a:gd name="connsiteY10" fmla="*/ 0 h 1182837"/>
              <a:gd name="connsiteX0-39" fmla="*/ 0 w 1325381"/>
              <a:gd name="connsiteY0-40" fmla="*/ 0 h 1182837"/>
              <a:gd name="connsiteX1-41" fmla="*/ 0 w 1325381"/>
              <a:gd name="connsiteY1-42" fmla="*/ 0 h 1182837"/>
              <a:gd name="connsiteX2-43" fmla="*/ 1323221 w 1325381"/>
              <a:gd name="connsiteY2-44" fmla="*/ 0 h 1182837"/>
              <a:gd name="connsiteX3-45" fmla="*/ 1323221 w 1325381"/>
              <a:gd name="connsiteY3-46" fmla="*/ 0 h 1182837"/>
              <a:gd name="connsiteX4-47" fmla="*/ 1325381 w 1325381"/>
              <a:gd name="connsiteY4-48" fmla="*/ 681152 h 1182837"/>
              <a:gd name="connsiteX5-49" fmla="*/ 1323221 w 1325381"/>
              <a:gd name="connsiteY5-50" fmla="*/ 1182837 h 1182837"/>
              <a:gd name="connsiteX6-51" fmla="*/ 927378 w 1325381"/>
              <a:gd name="connsiteY6-52" fmla="*/ 1179233 h 1182837"/>
              <a:gd name="connsiteX7-53" fmla="*/ 0 w 1325381"/>
              <a:gd name="connsiteY7-54" fmla="*/ 1182837 h 1182837"/>
              <a:gd name="connsiteX8-55" fmla="*/ 0 w 1325381"/>
              <a:gd name="connsiteY8-56" fmla="*/ 1182837 h 1182837"/>
              <a:gd name="connsiteX9-57" fmla="*/ 0 w 1325381"/>
              <a:gd name="connsiteY9-58" fmla="*/ 0 h 1182837"/>
              <a:gd name="connsiteX0-59" fmla="*/ 0 w 1325381"/>
              <a:gd name="connsiteY0-60" fmla="*/ 0 h 1182837"/>
              <a:gd name="connsiteX1-61" fmla="*/ 0 w 1325381"/>
              <a:gd name="connsiteY1-62" fmla="*/ 0 h 1182837"/>
              <a:gd name="connsiteX2-63" fmla="*/ 1323221 w 1325381"/>
              <a:gd name="connsiteY2-64" fmla="*/ 0 h 1182837"/>
              <a:gd name="connsiteX3-65" fmla="*/ 1323221 w 1325381"/>
              <a:gd name="connsiteY3-66" fmla="*/ 0 h 1182837"/>
              <a:gd name="connsiteX4-67" fmla="*/ 1325381 w 1325381"/>
              <a:gd name="connsiteY4-68" fmla="*/ 681152 h 1182837"/>
              <a:gd name="connsiteX5-69" fmla="*/ 927378 w 1325381"/>
              <a:gd name="connsiteY5-70" fmla="*/ 1179233 h 1182837"/>
              <a:gd name="connsiteX6-71" fmla="*/ 0 w 1325381"/>
              <a:gd name="connsiteY6-72" fmla="*/ 1182837 h 1182837"/>
              <a:gd name="connsiteX7-73" fmla="*/ 0 w 1325381"/>
              <a:gd name="connsiteY7-74" fmla="*/ 1182837 h 1182837"/>
              <a:gd name="connsiteX8-75" fmla="*/ 0 w 1325381"/>
              <a:gd name="connsiteY8-76" fmla="*/ 0 h 1182837"/>
              <a:gd name="connsiteX0-77" fmla="*/ 0 w 1325381"/>
              <a:gd name="connsiteY0-78" fmla="*/ 0 h 1182837"/>
              <a:gd name="connsiteX1-79" fmla="*/ 0 w 1325381"/>
              <a:gd name="connsiteY1-80" fmla="*/ 0 h 1182837"/>
              <a:gd name="connsiteX2-81" fmla="*/ 1323221 w 1325381"/>
              <a:gd name="connsiteY2-82" fmla="*/ 0 h 1182837"/>
              <a:gd name="connsiteX3-83" fmla="*/ 1323221 w 1325381"/>
              <a:gd name="connsiteY3-84" fmla="*/ 0 h 1182837"/>
              <a:gd name="connsiteX4-85" fmla="*/ 1325381 w 1325381"/>
              <a:gd name="connsiteY4-86" fmla="*/ 681152 h 1182837"/>
              <a:gd name="connsiteX5-87" fmla="*/ 927378 w 1325381"/>
              <a:gd name="connsiteY5-88" fmla="*/ 1179233 h 1182837"/>
              <a:gd name="connsiteX6-89" fmla="*/ 0 w 1325381"/>
              <a:gd name="connsiteY6-90" fmla="*/ 1182837 h 1182837"/>
              <a:gd name="connsiteX7-91" fmla="*/ 0 w 1325381"/>
              <a:gd name="connsiteY7-92" fmla="*/ 1182837 h 1182837"/>
              <a:gd name="connsiteX8-93" fmla="*/ 0 w 1325381"/>
              <a:gd name="connsiteY8-94" fmla="*/ 0 h 1182837"/>
              <a:gd name="connsiteX0-95" fmla="*/ 0 w 1325381"/>
              <a:gd name="connsiteY0-96" fmla="*/ 0 h 1182837"/>
              <a:gd name="connsiteX1-97" fmla="*/ 0 w 1325381"/>
              <a:gd name="connsiteY1-98" fmla="*/ 0 h 1182837"/>
              <a:gd name="connsiteX2-99" fmla="*/ 1323221 w 1325381"/>
              <a:gd name="connsiteY2-100" fmla="*/ 0 h 1182837"/>
              <a:gd name="connsiteX3-101" fmla="*/ 1323221 w 1325381"/>
              <a:gd name="connsiteY3-102" fmla="*/ 0 h 1182837"/>
              <a:gd name="connsiteX4-103" fmla="*/ 1325381 w 1325381"/>
              <a:gd name="connsiteY4-104" fmla="*/ 681152 h 1182837"/>
              <a:gd name="connsiteX5-105" fmla="*/ 927378 w 1325381"/>
              <a:gd name="connsiteY5-106" fmla="*/ 1179233 h 1182837"/>
              <a:gd name="connsiteX6-107" fmla="*/ 0 w 1325381"/>
              <a:gd name="connsiteY6-108" fmla="*/ 1182837 h 1182837"/>
              <a:gd name="connsiteX7-109" fmla="*/ 0 w 1325381"/>
              <a:gd name="connsiteY7-110" fmla="*/ 1182837 h 1182837"/>
              <a:gd name="connsiteX8-111" fmla="*/ 0 w 1325381"/>
              <a:gd name="connsiteY8-112" fmla="*/ 0 h 1182837"/>
              <a:gd name="connsiteX0-113" fmla="*/ 0 w 1325381"/>
              <a:gd name="connsiteY0-114" fmla="*/ 0 h 1182837"/>
              <a:gd name="connsiteX1-115" fmla="*/ 0 w 1325381"/>
              <a:gd name="connsiteY1-116" fmla="*/ 0 h 1182837"/>
              <a:gd name="connsiteX2-117" fmla="*/ 1323221 w 1325381"/>
              <a:gd name="connsiteY2-118" fmla="*/ 0 h 1182837"/>
              <a:gd name="connsiteX3-119" fmla="*/ 1323221 w 1325381"/>
              <a:gd name="connsiteY3-120" fmla="*/ 0 h 1182837"/>
              <a:gd name="connsiteX4-121" fmla="*/ 1325381 w 1325381"/>
              <a:gd name="connsiteY4-122" fmla="*/ 681152 h 1182837"/>
              <a:gd name="connsiteX5-123" fmla="*/ 927378 w 1325381"/>
              <a:gd name="connsiteY5-124" fmla="*/ 1179233 h 1182837"/>
              <a:gd name="connsiteX6-125" fmla="*/ 0 w 1325381"/>
              <a:gd name="connsiteY6-126" fmla="*/ 1182837 h 1182837"/>
              <a:gd name="connsiteX7-127" fmla="*/ 0 w 1325381"/>
              <a:gd name="connsiteY7-128" fmla="*/ 1182837 h 1182837"/>
              <a:gd name="connsiteX8-129" fmla="*/ 0 w 1325381"/>
              <a:gd name="connsiteY8-130" fmla="*/ 0 h 1182837"/>
              <a:gd name="connsiteX0-131" fmla="*/ 0 w 1325381"/>
              <a:gd name="connsiteY0-132" fmla="*/ 0 h 1182837"/>
              <a:gd name="connsiteX1-133" fmla="*/ 0 w 1325381"/>
              <a:gd name="connsiteY1-134" fmla="*/ 0 h 1182837"/>
              <a:gd name="connsiteX2-135" fmla="*/ 1323221 w 1325381"/>
              <a:gd name="connsiteY2-136" fmla="*/ 0 h 1182837"/>
              <a:gd name="connsiteX3-137" fmla="*/ 1323221 w 1325381"/>
              <a:gd name="connsiteY3-138" fmla="*/ 0 h 1182837"/>
              <a:gd name="connsiteX4-139" fmla="*/ 1325381 w 1325381"/>
              <a:gd name="connsiteY4-140" fmla="*/ 681152 h 1182837"/>
              <a:gd name="connsiteX5-141" fmla="*/ 927378 w 1325381"/>
              <a:gd name="connsiteY5-142" fmla="*/ 1179233 h 1182837"/>
              <a:gd name="connsiteX6-143" fmla="*/ 0 w 1325381"/>
              <a:gd name="connsiteY6-144" fmla="*/ 1182837 h 1182837"/>
              <a:gd name="connsiteX7-145" fmla="*/ 0 w 1325381"/>
              <a:gd name="connsiteY7-146" fmla="*/ 1182837 h 1182837"/>
              <a:gd name="connsiteX8-147" fmla="*/ 0 w 1325381"/>
              <a:gd name="connsiteY8-148" fmla="*/ 0 h 1182837"/>
              <a:gd name="connsiteX0-149" fmla="*/ 0 w 1325381"/>
              <a:gd name="connsiteY0-150" fmla="*/ 0 h 1182837"/>
              <a:gd name="connsiteX1-151" fmla="*/ 0 w 1325381"/>
              <a:gd name="connsiteY1-152" fmla="*/ 0 h 1182837"/>
              <a:gd name="connsiteX2-153" fmla="*/ 1323221 w 1325381"/>
              <a:gd name="connsiteY2-154" fmla="*/ 0 h 1182837"/>
              <a:gd name="connsiteX3-155" fmla="*/ 1323221 w 1325381"/>
              <a:gd name="connsiteY3-156" fmla="*/ 0 h 1182837"/>
              <a:gd name="connsiteX4-157" fmla="*/ 1325381 w 1325381"/>
              <a:gd name="connsiteY4-158" fmla="*/ 681152 h 1182837"/>
              <a:gd name="connsiteX5-159" fmla="*/ 927378 w 1325381"/>
              <a:gd name="connsiteY5-160" fmla="*/ 1179233 h 1182837"/>
              <a:gd name="connsiteX6-161" fmla="*/ 0 w 1325381"/>
              <a:gd name="connsiteY6-162" fmla="*/ 1182837 h 1182837"/>
              <a:gd name="connsiteX7-163" fmla="*/ 0 w 1325381"/>
              <a:gd name="connsiteY7-164" fmla="*/ 1182837 h 1182837"/>
              <a:gd name="connsiteX8-165" fmla="*/ 0 w 1325381"/>
              <a:gd name="connsiteY8-166" fmla="*/ 0 h 1182837"/>
              <a:gd name="connsiteX0-167" fmla="*/ 0 w 1325381"/>
              <a:gd name="connsiteY0-168" fmla="*/ 0 h 1182837"/>
              <a:gd name="connsiteX1-169" fmla="*/ 0 w 1325381"/>
              <a:gd name="connsiteY1-170" fmla="*/ 0 h 1182837"/>
              <a:gd name="connsiteX2-171" fmla="*/ 1323221 w 1325381"/>
              <a:gd name="connsiteY2-172" fmla="*/ 0 h 1182837"/>
              <a:gd name="connsiteX3-173" fmla="*/ 1323221 w 1325381"/>
              <a:gd name="connsiteY3-174" fmla="*/ 0 h 1182837"/>
              <a:gd name="connsiteX4-175" fmla="*/ 1325381 w 1325381"/>
              <a:gd name="connsiteY4-176" fmla="*/ 681152 h 1182837"/>
              <a:gd name="connsiteX5-177" fmla="*/ 927378 w 1325381"/>
              <a:gd name="connsiteY5-178" fmla="*/ 1179233 h 1182837"/>
              <a:gd name="connsiteX6-179" fmla="*/ 0 w 1325381"/>
              <a:gd name="connsiteY6-180" fmla="*/ 1182837 h 1182837"/>
              <a:gd name="connsiteX7-181" fmla="*/ 0 w 1325381"/>
              <a:gd name="connsiteY7-182" fmla="*/ 1182837 h 1182837"/>
              <a:gd name="connsiteX8-183" fmla="*/ 0 w 1325381"/>
              <a:gd name="connsiteY8-184" fmla="*/ 0 h 1182837"/>
              <a:gd name="connsiteX0-185" fmla="*/ 0 w 1325381"/>
              <a:gd name="connsiteY0-186" fmla="*/ 0 h 1182837"/>
              <a:gd name="connsiteX1-187" fmla="*/ 0 w 1325381"/>
              <a:gd name="connsiteY1-188" fmla="*/ 0 h 1182837"/>
              <a:gd name="connsiteX2-189" fmla="*/ 1323221 w 1325381"/>
              <a:gd name="connsiteY2-190" fmla="*/ 0 h 1182837"/>
              <a:gd name="connsiteX3-191" fmla="*/ 1323221 w 1325381"/>
              <a:gd name="connsiteY3-192" fmla="*/ 0 h 1182837"/>
              <a:gd name="connsiteX4-193" fmla="*/ 1325381 w 1325381"/>
              <a:gd name="connsiteY4-194" fmla="*/ 681152 h 1182837"/>
              <a:gd name="connsiteX5-195" fmla="*/ 927378 w 1325381"/>
              <a:gd name="connsiteY5-196" fmla="*/ 1179233 h 1182837"/>
              <a:gd name="connsiteX6-197" fmla="*/ 0 w 1325381"/>
              <a:gd name="connsiteY6-198" fmla="*/ 1182837 h 1182837"/>
              <a:gd name="connsiteX7-199" fmla="*/ 0 w 1325381"/>
              <a:gd name="connsiteY7-200" fmla="*/ 1182837 h 1182837"/>
              <a:gd name="connsiteX8-201" fmla="*/ 0 w 1325381"/>
              <a:gd name="connsiteY8-202" fmla="*/ 0 h 1182837"/>
              <a:gd name="connsiteX0-203" fmla="*/ 0 w 1325381"/>
              <a:gd name="connsiteY0-204" fmla="*/ 0 h 1182837"/>
              <a:gd name="connsiteX1-205" fmla="*/ 0 w 1325381"/>
              <a:gd name="connsiteY1-206" fmla="*/ 0 h 1182837"/>
              <a:gd name="connsiteX2-207" fmla="*/ 1323221 w 1325381"/>
              <a:gd name="connsiteY2-208" fmla="*/ 0 h 1182837"/>
              <a:gd name="connsiteX3-209" fmla="*/ 1323221 w 1325381"/>
              <a:gd name="connsiteY3-210" fmla="*/ 0 h 1182837"/>
              <a:gd name="connsiteX4-211" fmla="*/ 1325381 w 1325381"/>
              <a:gd name="connsiteY4-212" fmla="*/ 681152 h 1182837"/>
              <a:gd name="connsiteX5-213" fmla="*/ 927378 w 1325381"/>
              <a:gd name="connsiteY5-214" fmla="*/ 1179233 h 1182837"/>
              <a:gd name="connsiteX6-215" fmla="*/ 0 w 1325381"/>
              <a:gd name="connsiteY6-216" fmla="*/ 1182837 h 1182837"/>
              <a:gd name="connsiteX7-217" fmla="*/ 0 w 1325381"/>
              <a:gd name="connsiteY7-218" fmla="*/ 1182837 h 1182837"/>
              <a:gd name="connsiteX8-219" fmla="*/ 0 w 1325381"/>
              <a:gd name="connsiteY8-220" fmla="*/ 0 h 1182837"/>
              <a:gd name="connsiteX0-221" fmla="*/ 0 w 1325381"/>
              <a:gd name="connsiteY0-222" fmla="*/ 0 h 1182837"/>
              <a:gd name="connsiteX1-223" fmla="*/ 0 w 1325381"/>
              <a:gd name="connsiteY1-224" fmla="*/ 0 h 1182837"/>
              <a:gd name="connsiteX2-225" fmla="*/ 1323221 w 1325381"/>
              <a:gd name="connsiteY2-226" fmla="*/ 0 h 1182837"/>
              <a:gd name="connsiteX3-227" fmla="*/ 1323221 w 1325381"/>
              <a:gd name="connsiteY3-228" fmla="*/ 0 h 1182837"/>
              <a:gd name="connsiteX4-229" fmla="*/ 1325381 w 1325381"/>
              <a:gd name="connsiteY4-230" fmla="*/ 681152 h 1182837"/>
              <a:gd name="connsiteX5-231" fmla="*/ 927378 w 1325381"/>
              <a:gd name="connsiteY5-232" fmla="*/ 1179233 h 1182837"/>
              <a:gd name="connsiteX6-233" fmla="*/ 747962 w 1325381"/>
              <a:gd name="connsiteY6-234" fmla="*/ 1181917 h 1182837"/>
              <a:gd name="connsiteX7-235" fmla="*/ 0 w 1325381"/>
              <a:gd name="connsiteY7-236" fmla="*/ 1182837 h 1182837"/>
              <a:gd name="connsiteX8-237" fmla="*/ 0 w 1325381"/>
              <a:gd name="connsiteY8-238" fmla="*/ 1182837 h 1182837"/>
              <a:gd name="connsiteX9-239" fmla="*/ 0 w 1325381"/>
              <a:gd name="connsiteY9-240" fmla="*/ 0 h 1182837"/>
              <a:gd name="connsiteX0-241" fmla="*/ 0 w 1325381"/>
              <a:gd name="connsiteY0-242" fmla="*/ 0 h 1182837"/>
              <a:gd name="connsiteX1-243" fmla="*/ 0 w 1325381"/>
              <a:gd name="connsiteY1-244" fmla="*/ 0 h 1182837"/>
              <a:gd name="connsiteX2-245" fmla="*/ 1323221 w 1325381"/>
              <a:gd name="connsiteY2-246" fmla="*/ 0 h 1182837"/>
              <a:gd name="connsiteX3-247" fmla="*/ 1323221 w 1325381"/>
              <a:gd name="connsiteY3-248" fmla="*/ 0 h 1182837"/>
              <a:gd name="connsiteX4-249" fmla="*/ 1325381 w 1325381"/>
              <a:gd name="connsiteY4-250" fmla="*/ 681152 h 1182837"/>
              <a:gd name="connsiteX5-251" fmla="*/ 747962 w 1325381"/>
              <a:gd name="connsiteY5-252" fmla="*/ 1181917 h 1182837"/>
              <a:gd name="connsiteX6-253" fmla="*/ 0 w 1325381"/>
              <a:gd name="connsiteY6-254" fmla="*/ 1182837 h 1182837"/>
              <a:gd name="connsiteX7-255" fmla="*/ 0 w 1325381"/>
              <a:gd name="connsiteY7-256" fmla="*/ 1182837 h 1182837"/>
              <a:gd name="connsiteX8-257" fmla="*/ 0 w 1325381"/>
              <a:gd name="connsiteY8-258" fmla="*/ 0 h 1182837"/>
              <a:gd name="connsiteX0-259" fmla="*/ 0 w 1325381"/>
              <a:gd name="connsiteY0-260" fmla="*/ 0 h 1182837"/>
              <a:gd name="connsiteX1-261" fmla="*/ 0 w 1325381"/>
              <a:gd name="connsiteY1-262" fmla="*/ 0 h 1182837"/>
              <a:gd name="connsiteX2-263" fmla="*/ 1323221 w 1325381"/>
              <a:gd name="connsiteY2-264" fmla="*/ 0 h 1182837"/>
              <a:gd name="connsiteX3-265" fmla="*/ 1323221 w 1325381"/>
              <a:gd name="connsiteY3-266" fmla="*/ 0 h 1182837"/>
              <a:gd name="connsiteX4-267" fmla="*/ 1325381 w 1325381"/>
              <a:gd name="connsiteY4-268" fmla="*/ 681152 h 1182837"/>
              <a:gd name="connsiteX5-269" fmla="*/ 747962 w 1325381"/>
              <a:gd name="connsiteY5-270" fmla="*/ 1181917 h 1182837"/>
              <a:gd name="connsiteX6-271" fmla="*/ 0 w 1325381"/>
              <a:gd name="connsiteY6-272" fmla="*/ 1182837 h 1182837"/>
              <a:gd name="connsiteX7-273" fmla="*/ 0 w 1325381"/>
              <a:gd name="connsiteY7-274" fmla="*/ 1182837 h 1182837"/>
              <a:gd name="connsiteX8-275" fmla="*/ 0 w 1325381"/>
              <a:gd name="connsiteY8-276" fmla="*/ 0 h 1182837"/>
              <a:gd name="connsiteX0-277" fmla="*/ 0 w 1325381"/>
              <a:gd name="connsiteY0-278" fmla="*/ 0 h 1182837"/>
              <a:gd name="connsiteX1-279" fmla="*/ 0 w 1325381"/>
              <a:gd name="connsiteY1-280" fmla="*/ 0 h 1182837"/>
              <a:gd name="connsiteX2-281" fmla="*/ 1323221 w 1325381"/>
              <a:gd name="connsiteY2-282" fmla="*/ 0 h 1182837"/>
              <a:gd name="connsiteX3-283" fmla="*/ 1323221 w 1325381"/>
              <a:gd name="connsiteY3-284" fmla="*/ 0 h 1182837"/>
              <a:gd name="connsiteX4-285" fmla="*/ 1325381 w 1325381"/>
              <a:gd name="connsiteY4-286" fmla="*/ 681152 h 1182837"/>
              <a:gd name="connsiteX5-287" fmla="*/ 747962 w 1325381"/>
              <a:gd name="connsiteY5-288" fmla="*/ 1181917 h 1182837"/>
              <a:gd name="connsiteX6-289" fmla="*/ 0 w 1325381"/>
              <a:gd name="connsiteY6-290" fmla="*/ 1182837 h 1182837"/>
              <a:gd name="connsiteX7-291" fmla="*/ 0 w 1325381"/>
              <a:gd name="connsiteY7-292" fmla="*/ 1182837 h 1182837"/>
              <a:gd name="connsiteX8-293" fmla="*/ 0 w 1325381"/>
              <a:gd name="connsiteY8-294" fmla="*/ 0 h 11828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5381" h="1182837">
                <a:moveTo>
                  <a:pt x="0" y="0"/>
                </a:moveTo>
                <a:lnTo>
                  <a:pt x="0" y="0"/>
                </a:lnTo>
                <a:lnTo>
                  <a:pt x="1323221" y="0"/>
                </a:lnTo>
                <a:lnTo>
                  <a:pt x="1323221" y="0"/>
                </a:lnTo>
                <a:lnTo>
                  <a:pt x="1325381" y="681152"/>
                </a:lnTo>
                <a:cubicBezTo>
                  <a:pt x="1307444" y="901474"/>
                  <a:pt x="1082705" y="1151972"/>
                  <a:pt x="747962" y="1181917"/>
                </a:cubicBezTo>
                <a:lnTo>
                  <a:pt x="0" y="1182837"/>
                </a:lnTo>
                <a:lnTo>
                  <a:pt x="0" y="1182837"/>
                </a:lnTo>
                <a:lnTo>
                  <a:pt x="0" y="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圆角矩形 25"/>
          <p:cNvSpPr/>
          <p:nvPr/>
        </p:nvSpPr>
        <p:spPr>
          <a:xfrm rot="18826210" flipH="1">
            <a:off x="4522967" y="3093612"/>
            <a:ext cx="952065" cy="963505"/>
          </a:xfrm>
          <a:custGeom>
            <a:avLst/>
            <a:gdLst>
              <a:gd name="connsiteX0" fmla="*/ 0 w 1323221"/>
              <a:gd name="connsiteY0" fmla="*/ 0 h 1182837"/>
              <a:gd name="connsiteX1" fmla="*/ 0 w 1323221"/>
              <a:gd name="connsiteY1" fmla="*/ 0 h 1182837"/>
              <a:gd name="connsiteX2" fmla="*/ 1323221 w 1323221"/>
              <a:gd name="connsiteY2" fmla="*/ 0 h 1182837"/>
              <a:gd name="connsiteX3" fmla="*/ 1323221 w 1323221"/>
              <a:gd name="connsiteY3" fmla="*/ 0 h 1182837"/>
              <a:gd name="connsiteX4" fmla="*/ 1323221 w 1323221"/>
              <a:gd name="connsiteY4" fmla="*/ 1182837 h 1182837"/>
              <a:gd name="connsiteX5" fmla="*/ 1323221 w 1323221"/>
              <a:gd name="connsiteY5" fmla="*/ 1182837 h 1182837"/>
              <a:gd name="connsiteX6" fmla="*/ 0 w 1323221"/>
              <a:gd name="connsiteY6" fmla="*/ 1182837 h 1182837"/>
              <a:gd name="connsiteX7" fmla="*/ 0 w 1323221"/>
              <a:gd name="connsiteY7" fmla="*/ 1182837 h 1182837"/>
              <a:gd name="connsiteX8" fmla="*/ 0 w 1323221"/>
              <a:gd name="connsiteY8" fmla="*/ 0 h 1182837"/>
              <a:gd name="connsiteX0-1" fmla="*/ 0 w 1323221"/>
              <a:gd name="connsiteY0-2" fmla="*/ 0 h 1182837"/>
              <a:gd name="connsiteX1-3" fmla="*/ 0 w 1323221"/>
              <a:gd name="connsiteY1-4" fmla="*/ 0 h 1182837"/>
              <a:gd name="connsiteX2-5" fmla="*/ 1323221 w 1323221"/>
              <a:gd name="connsiteY2-6" fmla="*/ 0 h 1182837"/>
              <a:gd name="connsiteX3-7" fmla="*/ 1323221 w 1323221"/>
              <a:gd name="connsiteY3-8" fmla="*/ 0 h 1182837"/>
              <a:gd name="connsiteX4-9" fmla="*/ 1323221 w 1323221"/>
              <a:gd name="connsiteY4-10" fmla="*/ 1182837 h 1182837"/>
              <a:gd name="connsiteX5-11" fmla="*/ 1323221 w 1323221"/>
              <a:gd name="connsiteY5-12" fmla="*/ 1182837 h 1182837"/>
              <a:gd name="connsiteX6-13" fmla="*/ 927378 w 1323221"/>
              <a:gd name="connsiteY6-14" fmla="*/ 1179233 h 1182837"/>
              <a:gd name="connsiteX7-15" fmla="*/ 0 w 1323221"/>
              <a:gd name="connsiteY7-16" fmla="*/ 1182837 h 1182837"/>
              <a:gd name="connsiteX8-17" fmla="*/ 0 w 1323221"/>
              <a:gd name="connsiteY8-18" fmla="*/ 1182837 h 1182837"/>
              <a:gd name="connsiteX9" fmla="*/ 0 w 1323221"/>
              <a:gd name="connsiteY9" fmla="*/ 0 h 1182837"/>
              <a:gd name="connsiteX0-19" fmla="*/ 0 w 1325381"/>
              <a:gd name="connsiteY0-20" fmla="*/ 0 h 1182837"/>
              <a:gd name="connsiteX1-21" fmla="*/ 0 w 1325381"/>
              <a:gd name="connsiteY1-22" fmla="*/ 0 h 1182837"/>
              <a:gd name="connsiteX2-23" fmla="*/ 1323221 w 1325381"/>
              <a:gd name="connsiteY2-24" fmla="*/ 0 h 1182837"/>
              <a:gd name="connsiteX3-25" fmla="*/ 1323221 w 1325381"/>
              <a:gd name="connsiteY3-26" fmla="*/ 0 h 1182837"/>
              <a:gd name="connsiteX4-27" fmla="*/ 1325381 w 1325381"/>
              <a:gd name="connsiteY4-28" fmla="*/ 681152 h 1182837"/>
              <a:gd name="connsiteX5-29" fmla="*/ 1323221 w 1325381"/>
              <a:gd name="connsiteY5-30" fmla="*/ 1182837 h 1182837"/>
              <a:gd name="connsiteX6-31" fmla="*/ 1323221 w 1325381"/>
              <a:gd name="connsiteY6-32" fmla="*/ 1182837 h 1182837"/>
              <a:gd name="connsiteX7-33" fmla="*/ 927378 w 1325381"/>
              <a:gd name="connsiteY7-34" fmla="*/ 1179233 h 1182837"/>
              <a:gd name="connsiteX8-35" fmla="*/ 0 w 1325381"/>
              <a:gd name="connsiteY8-36" fmla="*/ 1182837 h 1182837"/>
              <a:gd name="connsiteX9-37" fmla="*/ 0 w 1325381"/>
              <a:gd name="connsiteY9-38" fmla="*/ 1182837 h 1182837"/>
              <a:gd name="connsiteX10" fmla="*/ 0 w 1325381"/>
              <a:gd name="connsiteY10" fmla="*/ 0 h 1182837"/>
              <a:gd name="connsiteX0-39" fmla="*/ 0 w 1325381"/>
              <a:gd name="connsiteY0-40" fmla="*/ 0 h 1182837"/>
              <a:gd name="connsiteX1-41" fmla="*/ 0 w 1325381"/>
              <a:gd name="connsiteY1-42" fmla="*/ 0 h 1182837"/>
              <a:gd name="connsiteX2-43" fmla="*/ 1323221 w 1325381"/>
              <a:gd name="connsiteY2-44" fmla="*/ 0 h 1182837"/>
              <a:gd name="connsiteX3-45" fmla="*/ 1323221 w 1325381"/>
              <a:gd name="connsiteY3-46" fmla="*/ 0 h 1182837"/>
              <a:gd name="connsiteX4-47" fmla="*/ 1325381 w 1325381"/>
              <a:gd name="connsiteY4-48" fmla="*/ 681152 h 1182837"/>
              <a:gd name="connsiteX5-49" fmla="*/ 1323221 w 1325381"/>
              <a:gd name="connsiteY5-50" fmla="*/ 1182837 h 1182837"/>
              <a:gd name="connsiteX6-51" fmla="*/ 927378 w 1325381"/>
              <a:gd name="connsiteY6-52" fmla="*/ 1179233 h 1182837"/>
              <a:gd name="connsiteX7-53" fmla="*/ 0 w 1325381"/>
              <a:gd name="connsiteY7-54" fmla="*/ 1182837 h 1182837"/>
              <a:gd name="connsiteX8-55" fmla="*/ 0 w 1325381"/>
              <a:gd name="connsiteY8-56" fmla="*/ 1182837 h 1182837"/>
              <a:gd name="connsiteX9-57" fmla="*/ 0 w 1325381"/>
              <a:gd name="connsiteY9-58" fmla="*/ 0 h 1182837"/>
              <a:gd name="connsiteX0-59" fmla="*/ 0 w 1325381"/>
              <a:gd name="connsiteY0-60" fmla="*/ 0 h 1182837"/>
              <a:gd name="connsiteX1-61" fmla="*/ 0 w 1325381"/>
              <a:gd name="connsiteY1-62" fmla="*/ 0 h 1182837"/>
              <a:gd name="connsiteX2-63" fmla="*/ 1323221 w 1325381"/>
              <a:gd name="connsiteY2-64" fmla="*/ 0 h 1182837"/>
              <a:gd name="connsiteX3-65" fmla="*/ 1323221 w 1325381"/>
              <a:gd name="connsiteY3-66" fmla="*/ 0 h 1182837"/>
              <a:gd name="connsiteX4-67" fmla="*/ 1325381 w 1325381"/>
              <a:gd name="connsiteY4-68" fmla="*/ 681152 h 1182837"/>
              <a:gd name="connsiteX5-69" fmla="*/ 927378 w 1325381"/>
              <a:gd name="connsiteY5-70" fmla="*/ 1179233 h 1182837"/>
              <a:gd name="connsiteX6-71" fmla="*/ 0 w 1325381"/>
              <a:gd name="connsiteY6-72" fmla="*/ 1182837 h 1182837"/>
              <a:gd name="connsiteX7-73" fmla="*/ 0 w 1325381"/>
              <a:gd name="connsiteY7-74" fmla="*/ 1182837 h 1182837"/>
              <a:gd name="connsiteX8-75" fmla="*/ 0 w 1325381"/>
              <a:gd name="connsiteY8-76" fmla="*/ 0 h 1182837"/>
              <a:gd name="connsiteX0-77" fmla="*/ 0 w 1325381"/>
              <a:gd name="connsiteY0-78" fmla="*/ 0 h 1182837"/>
              <a:gd name="connsiteX1-79" fmla="*/ 0 w 1325381"/>
              <a:gd name="connsiteY1-80" fmla="*/ 0 h 1182837"/>
              <a:gd name="connsiteX2-81" fmla="*/ 1323221 w 1325381"/>
              <a:gd name="connsiteY2-82" fmla="*/ 0 h 1182837"/>
              <a:gd name="connsiteX3-83" fmla="*/ 1323221 w 1325381"/>
              <a:gd name="connsiteY3-84" fmla="*/ 0 h 1182837"/>
              <a:gd name="connsiteX4-85" fmla="*/ 1325381 w 1325381"/>
              <a:gd name="connsiteY4-86" fmla="*/ 681152 h 1182837"/>
              <a:gd name="connsiteX5-87" fmla="*/ 927378 w 1325381"/>
              <a:gd name="connsiteY5-88" fmla="*/ 1179233 h 1182837"/>
              <a:gd name="connsiteX6-89" fmla="*/ 0 w 1325381"/>
              <a:gd name="connsiteY6-90" fmla="*/ 1182837 h 1182837"/>
              <a:gd name="connsiteX7-91" fmla="*/ 0 w 1325381"/>
              <a:gd name="connsiteY7-92" fmla="*/ 1182837 h 1182837"/>
              <a:gd name="connsiteX8-93" fmla="*/ 0 w 1325381"/>
              <a:gd name="connsiteY8-94" fmla="*/ 0 h 1182837"/>
              <a:gd name="connsiteX0-95" fmla="*/ 0 w 1325381"/>
              <a:gd name="connsiteY0-96" fmla="*/ 0 h 1182837"/>
              <a:gd name="connsiteX1-97" fmla="*/ 0 w 1325381"/>
              <a:gd name="connsiteY1-98" fmla="*/ 0 h 1182837"/>
              <a:gd name="connsiteX2-99" fmla="*/ 1323221 w 1325381"/>
              <a:gd name="connsiteY2-100" fmla="*/ 0 h 1182837"/>
              <a:gd name="connsiteX3-101" fmla="*/ 1323221 w 1325381"/>
              <a:gd name="connsiteY3-102" fmla="*/ 0 h 1182837"/>
              <a:gd name="connsiteX4-103" fmla="*/ 1325381 w 1325381"/>
              <a:gd name="connsiteY4-104" fmla="*/ 681152 h 1182837"/>
              <a:gd name="connsiteX5-105" fmla="*/ 927378 w 1325381"/>
              <a:gd name="connsiteY5-106" fmla="*/ 1179233 h 1182837"/>
              <a:gd name="connsiteX6-107" fmla="*/ 0 w 1325381"/>
              <a:gd name="connsiteY6-108" fmla="*/ 1182837 h 1182837"/>
              <a:gd name="connsiteX7-109" fmla="*/ 0 w 1325381"/>
              <a:gd name="connsiteY7-110" fmla="*/ 1182837 h 1182837"/>
              <a:gd name="connsiteX8-111" fmla="*/ 0 w 1325381"/>
              <a:gd name="connsiteY8-112" fmla="*/ 0 h 1182837"/>
              <a:gd name="connsiteX0-113" fmla="*/ 0 w 1325381"/>
              <a:gd name="connsiteY0-114" fmla="*/ 0 h 1182837"/>
              <a:gd name="connsiteX1-115" fmla="*/ 0 w 1325381"/>
              <a:gd name="connsiteY1-116" fmla="*/ 0 h 1182837"/>
              <a:gd name="connsiteX2-117" fmla="*/ 1323221 w 1325381"/>
              <a:gd name="connsiteY2-118" fmla="*/ 0 h 1182837"/>
              <a:gd name="connsiteX3-119" fmla="*/ 1323221 w 1325381"/>
              <a:gd name="connsiteY3-120" fmla="*/ 0 h 1182837"/>
              <a:gd name="connsiteX4-121" fmla="*/ 1325381 w 1325381"/>
              <a:gd name="connsiteY4-122" fmla="*/ 681152 h 1182837"/>
              <a:gd name="connsiteX5-123" fmla="*/ 927378 w 1325381"/>
              <a:gd name="connsiteY5-124" fmla="*/ 1179233 h 1182837"/>
              <a:gd name="connsiteX6-125" fmla="*/ 0 w 1325381"/>
              <a:gd name="connsiteY6-126" fmla="*/ 1182837 h 1182837"/>
              <a:gd name="connsiteX7-127" fmla="*/ 0 w 1325381"/>
              <a:gd name="connsiteY7-128" fmla="*/ 1182837 h 1182837"/>
              <a:gd name="connsiteX8-129" fmla="*/ 0 w 1325381"/>
              <a:gd name="connsiteY8-130" fmla="*/ 0 h 1182837"/>
              <a:gd name="connsiteX0-131" fmla="*/ 0 w 1325381"/>
              <a:gd name="connsiteY0-132" fmla="*/ 0 h 1182837"/>
              <a:gd name="connsiteX1-133" fmla="*/ 0 w 1325381"/>
              <a:gd name="connsiteY1-134" fmla="*/ 0 h 1182837"/>
              <a:gd name="connsiteX2-135" fmla="*/ 1323221 w 1325381"/>
              <a:gd name="connsiteY2-136" fmla="*/ 0 h 1182837"/>
              <a:gd name="connsiteX3-137" fmla="*/ 1323221 w 1325381"/>
              <a:gd name="connsiteY3-138" fmla="*/ 0 h 1182837"/>
              <a:gd name="connsiteX4-139" fmla="*/ 1325381 w 1325381"/>
              <a:gd name="connsiteY4-140" fmla="*/ 681152 h 1182837"/>
              <a:gd name="connsiteX5-141" fmla="*/ 927378 w 1325381"/>
              <a:gd name="connsiteY5-142" fmla="*/ 1179233 h 1182837"/>
              <a:gd name="connsiteX6-143" fmla="*/ 0 w 1325381"/>
              <a:gd name="connsiteY6-144" fmla="*/ 1182837 h 1182837"/>
              <a:gd name="connsiteX7-145" fmla="*/ 0 w 1325381"/>
              <a:gd name="connsiteY7-146" fmla="*/ 1182837 h 1182837"/>
              <a:gd name="connsiteX8-147" fmla="*/ 0 w 1325381"/>
              <a:gd name="connsiteY8-148" fmla="*/ 0 h 1182837"/>
              <a:gd name="connsiteX0-149" fmla="*/ 0 w 1325381"/>
              <a:gd name="connsiteY0-150" fmla="*/ 0 h 1182837"/>
              <a:gd name="connsiteX1-151" fmla="*/ 0 w 1325381"/>
              <a:gd name="connsiteY1-152" fmla="*/ 0 h 1182837"/>
              <a:gd name="connsiteX2-153" fmla="*/ 1323221 w 1325381"/>
              <a:gd name="connsiteY2-154" fmla="*/ 0 h 1182837"/>
              <a:gd name="connsiteX3-155" fmla="*/ 1323221 w 1325381"/>
              <a:gd name="connsiteY3-156" fmla="*/ 0 h 1182837"/>
              <a:gd name="connsiteX4-157" fmla="*/ 1325381 w 1325381"/>
              <a:gd name="connsiteY4-158" fmla="*/ 681152 h 1182837"/>
              <a:gd name="connsiteX5-159" fmla="*/ 927378 w 1325381"/>
              <a:gd name="connsiteY5-160" fmla="*/ 1179233 h 1182837"/>
              <a:gd name="connsiteX6-161" fmla="*/ 0 w 1325381"/>
              <a:gd name="connsiteY6-162" fmla="*/ 1182837 h 1182837"/>
              <a:gd name="connsiteX7-163" fmla="*/ 0 w 1325381"/>
              <a:gd name="connsiteY7-164" fmla="*/ 1182837 h 1182837"/>
              <a:gd name="connsiteX8-165" fmla="*/ 0 w 1325381"/>
              <a:gd name="connsiteY8-166" fmla="*/ 0 h 1182837"/>
              <a:gd name="connsiteX0-167" fmla="*/ 0 w 1325381"/>
              <a:gd name="connsiteY0-168" fmla="*/ 0 h 1182837"/>
              <a:gd name="connsiteX1-169" fmla="*/ 0 w 1325381"/>
              <a:gd name="connsiteY1-170" fmla="*/ 0 h 1182837"/>
              <a:gd name="connsiteX2-171" fmla="*/ 1323221 w 1325381"/>
              <a:gd name="connsiteY2-172" fmla="*/ 0 h 1182837"/>
              <a:gd name="connsiteX3-173" fmla="*/ 1323221 w 1325381"/>
              <a:gd name="connsiteY3-174" fmla="*/ 0 h 1182837"/>
              <a:gd name="connsiteX4-175" fmla="*/ 1325381 w 1325381"/>
              <a:gd name="connsiteY4-176" fmla="*/ 681152 h 1182837"/>
              <a:gd name="connsiteX5-177" fmla="*/ 927378 w 1325381"/>
              <a:gd name="connsiteY5-178" fmla="*/ 1179233 h 1182837"/>
              <a:gd name="connsiteX6-179" fmla="*/ 0 w 1325381"/>
              <a:gd name="connsiteY6-180" fmla="*/ 1182837 h 1182837"/>
              <a:gd name="connsiteX7-181" fmla="*/ 0 w 1325381"/>
              <a:gd name="connsiteY7-182" fmla="*/ 1182837 h 1182837"/>
              <a:gd name="connsiteX8-183" fmla="*/ 0 w 1325381"/>
              <a:gd name="connsiteY8-184" fmla="*/ 0 h 1182837"/>
              <a:gd name="connsiteX0-185" fmla="*/ 0 w 1325381"/>
              <a:gd name="connsiteY0-186" fmla="*/ 0 h 1182837"/>
              <a:gd name="connsiteX1-187" fmla="*/ 0 w 1325381"/>
              <a:gd name="connsiteY1-188" fmla="*/ 0 h 1182837"/>
              <a:gd name="connsiteX2-189" fmla="*/ 1323221 w 1325381"/>
              <a:gd name="connsiteY2-190" fmla="*/ 0 h 1182837"/>
              <a:gd name="connsiteX3-191" fmla="*/ 1323221 w 1325381"/>
              <a:gd name="connsiteY3-192" fmla="*/ 0 h 1182837"/>
              <a:gd name="connsiteX4-193" fmla="*/ 1325381 w 1325381"/>
              <a:gd name="connsiteY4-194" fmla="*/ 681152 h 1182837"/>
              <a:gd name="connsiteX5-195" fmla="*/ 927378 w 1325381"/>
              <a:gd name="connsiteY5-196" fmla="*/ 1179233 h 1182837"/>
              <a:gd name="connsiteX6-197" fmla="*/ 0 w 1325381"/>
              <a:gd name="connsiteY6-198" fmla="*/ 1182837 h 1182837"/>
              <a:gd name="connsiteX7-199" fmla="*/ 0 w 1325381"/>
              <a:gd name="connsiteY7-200" fmla="*/ 1182837 h 1182837"/>
              <a:gd name="connsiteX8-201" fmla="*/ 0 w 1325381"/>
              <a:gd name="connsiteY8-202" fmla="*/ 0 h 1182837"/>
              <a:gd name="connsiteX0-203" fmla="*/ 0 w 1325381"/>
              <a:gd name="connsiteY0-204" fmla="*/ 0 h 1182837"/>
              <a:gd name="connsiteX1-205" fmla="*/ 0 w 1325381"/>
              <a:gd name="connsiteY1-206" fmla="*/ 0 h 1182837"/>
              <a:gd name="connsiteX2-207" fmla="*/ 1323221 w 1325381"/>
              <a:gd name="connsiteY2-208" fmla="*/ 0 h 1182837"/>
              <a:gd name="connsiteX3-209" fmla="*/ 1323221 w 1325381"/>
              <a:gd name="connsiteY3-210" fmla="*/ 0 h 1182837"/>
              <a:gd name="connsiteX4-211" fmla="*/ 1325381 w 1325381"/>
              <a:gd name="connsiteY4-212" fmla="*/ 681152 h 1182837"/>
              <a:gd name="connsiteX5-213" fmla="*/ 927378 w 1325381"/>
              <a:gd name="connsiteY5-214" fmla="*/ 1179233 h 1182837"/>
              <a:gd name="connsiteX6-215" fmla="*/ 0 w 1325381"/>
              <a:gd name="connsiteY6-216" fmla="*/ 1182837 h 1182837"/>
              <a:gd name="connsiteX7-217" fmla="*/ 0 w 1325381"/>
              <a:gd name="connsiteY7-218" fmla="*/ 1182837 h 1182837"/>
              <a:gd name="connsiteX8-219" fmla="*/ 0 w 1325381"/>
              <a:gd name="connsiteY8-220" fmla="*/ 0 h 1182837"/>
              <a:gd name="connsiteX0-221" fmla="*/ 0 w 1325381"/>
              <a:gd name="connsiteY0-222" fmla="*/ 0 h 1182837"/>
              <a:gd name="connsiteX1-223" fmla="*/ 0 w 1325381"/>
              <a:gd name="connsiteY1-224" fmla="*/ 0 h 1182837"/>
              <a:gd name="connsiteX2-225" fmla="*/ 1323221 w 1325381"/>
              <a:gd name="connsiteY2-226" fmla="*/ 0 h 1182837"/>
              <a:gd name="connsiteX3-227" fmla="*/ 1323221 w 1325381"/>
              <a:gd name="connsiteY3-228" fmla="*/ 0 h 1182837"/>
              <a:gd name="connsiteX4-229" fmla="*/ 1325381 w 1325381"/>
              <a:gd name="connsiteY4-230" fmla="*/ 681152 h 1182837"/>
              <a:gd name="connsiteX5-231" fmla="*/ 927378 w 1325381"/>
              <a:gd name="connsiteY5-232" fmla="*/ 1179233 h 1182837"/>
              <a:gd name="connsiteX6-233" fmla="*/ 747962 w 1325381"/>
              <a:gd name="connsiteY6-234" fmla="*/ 1181917 h 1182837"/>
              <a:gd name="connsiteX7-235" fmla="*/ 0 w 1325381"/>
              <a:gd name="connsiteY7-236" fmla="*/ 1182837 h 1182837"/>
              <a:gd name="connsiteX8-237" fmla="*/ 0 w 1325381"/>
              <a:gd name="connsiteY8-238" fmla="*/ 1182837 h 1182837"/>
              <a:gd name="connsiteX9-239" fmla="*/ 0 w 1325381"/>
              <a:gd name="connsiteY9-240" fmla="*/ 0 h 1182837"/>
              <a:gd name="connsiteX0-241" fmla="*/ 0 w 1325381"/>
              <a:gd name="connsiteY0-242" fmla="*/ 0 h 1182837"/>
              <a:gd name="connsiteX1-243" fmla="*/ 0 w 1325381"/>
              <a:gd name="connsiteY1-244" fmla="*/ 0 h 1182837"/>
              <a:gd name="connsiteX2-245" fmla="*/ 1323221 w 1325381"/>
              <a:gd name="connsiteY2-246" fmla="*/ 0 h 1182837"/>
              <a:gd name="connsiteX3-247" fmla="*/ 1323221 w 1325381"/>
              <a:gd name="connsiteY3-248" fmla="*/ 0 h 1182837"/>
              <a:gd name="connsiteX4-249" fmla="*/ 1325381 w 1325381"/>
              <a:gd name="connsiteY4-250" fmla="*/ 681152 h 1182837"/>
              <a:gd name="connsiteX5-251" fmla="*/ 747962 w 1325381"/>
              <a:gd name="connsiteY5-252" fmla="*/ 1181917 h 1182837"/>
              <a:gd name="connsiteX6-253" fmla="*/ 0 w 1325381"/>
              <a:gd name="connsiteY6-254" fmla="*/ 1182837 h 1182837"/>
              <a:gd name="connsiteX7-255" fmla="*/ 0 w 1325381"/>
              <a:gd name="connsiteY7-256" fmla="*/ 1182837 h 1182837"/>
              <a:gd name="connsiteX8-257" fmla="*/ 0 w 1325381"/>
              <a:gd name="connsiteY8-258" fmla="*/ 0 h 1182837"/>
              <a:gd name="connsiteX0-259" fmla="*/ 0 w 1325381"/>
              <a:gd name="connsiteY0-260" fmla="*/ 0 h 1182837"/>
              <a:gd name="connsiteX1-261" fmla="*/ 0 w 1325381"/>
              <a:gd name="connsiteY1-262" fmla="*/ 0 h 1182837"/>
              <a:gd name="connsiteX2-263" fmla="*/ 1323221 w 1325381"/>
              <a:gd name="connsiteY2-264" fmla="*/ 0 h 1182837"/>
              <a:gd name="connsiteX3-265" fmla="*/ 1323221 w 1325381"/>
              <a:gd name="connsiteY3-266" fmla="*/ 0 h 1182837"/>
              <a:gd name="connsiteX4-267" fmla="*/ 1325381 w 1325381"/>
              <a:gd name="connsiteY4-268" fmla="*/ 681152 h 1182837"/>
              <a:gd name="connsiteX5-269" fmla="*/ 747962 w 1325381"/>
              <a:gd name="connsiteY5-270" fmla="*/ 1181917 h 1182837"/>
              <a:gd name="connsiteX6-271" fmla="*/ 0 w 1325381"/>
              <a:gd name="connsiteY6-272" fmla="*/ 1182837 h 1182837"/>
              <a:gd name="connsiteX7-273" fmla="*/ 0 w 1325381"/>
              <a:gd name="connsiteY7-274" fmla="*/ 1182837 h 1182837"/>
              <a:gd name="connsiteX8-275" fmla="*/ 0 w 1325381"/>
              <a:gd name="connsiteY8-276" fmla="*/ 0 h 1182837"/>
              <a:gd name="connsiteX0-277" fmla="*/ 0 w 1325381"/>
              <a:gd name="connsiteY0-278" fmla="*/ 0 h 1182837"/>
              <a:gd name="connsiteX1-279" fmla="*/ 0 w 1325381"/>
              <a:gd name="connsiteY1-280" fmla="*/ 0 h 1182837"/>
              <a:gd name="connsiteX2-281" fmla="*/ 1323221 w 1325381"/>
              <a:gd name="connsiteY2-282" fmla="*/ 0 h 1182837"/>
              <a:gd name="connsiteX3-283" fmla="*/ 1323221 w 1325381"/>
              <a:gd name="connsiteY3-284" fmla="*/ 0 h 1182837"/>
              <a:gd name="connsiteX4-285" fmla="*/ 1325381 w 1325381"/>
              <a:gd name="connsiteY4-286" fmla="*/ 681152 h 1182837"/>
              <a:gd name="connsiteX5-287" fmla="*/ 747962 w 1325381"/>
              <a:gd name="connsiteY5-288" fmla="*/ 1181917 h 1182837"/>
              <a:gd name="connsiteX6-289" fmla="*/ 0 w 1325381"/>
              <a:gd name="connsiteY6-290" fmla="*/ 1182837 h 1182837"/>
              <a:gd name="connsiteX7-291" fmla="*/ 0 w 1325381"/>
              <a:gd name="connsiteY7-292" fmla="*/ 1182837 h 1182837"/>
              <a:gd name="connsiteX8-293" fmla="*/ 0 w 1325381"/>
              <a:gd name="connsiteY8-294" fmla="*/ 0 h 11828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5381" h="1182837">
                <a:moveTo>
                  <a:pt x="0" y="0"/>
                </a:moveTo>
                <a:lnTo>
                  <a:pt x="0" y="0"/>
                </a:lnTo>
                <a:lnTo>
                  <a:pt x="1323221" y="0"/>
                </a:lnTo>
                <a:lnTo>
                  <a:pt x="1323221" y="0"/>
                </a:lnTo>
                <a:lnTo>
                  <a:pt x="1325381" y="681152"/>
                </a:lnTo>
                <a:cubicBezTo>
                  <a:pt x="1307444" y="901474"/>
                  <a:pt x="1082705" y="1151972"/>
                  <a:pt x="747962" y="1181917"/>
                </a:cubicBezTo>
                <a:lnTo>
                  <a:pt x="0" y="1182837"/>
                </a:lnTo>
                <a:lnTo>
                  <a:pt x="0" y="1182837"/>
                </a:lnTo>
                <a:lnTo>
                  <a:pt x="0" y="0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任意多边形 9"/>
          <p:cNvSpPr/>
          <p:nvPr/>
        </p:nvSpPr>
        <p:spPr>
          <a:xfrm rot="2761155">
            <a:off x="5209346" y="1595422"/>
            <a:ext cx="1761471" cy="1848917"/>
          </a:xfrm>
          <a:custGeom>
            <a:avLst/>
            <a:gdLst>
              <a:gd name="connsiteX0" fmla="*/ 1174314 w 2348628"/>
              <a:gd name="connsiteY0" fmla="*/ 0 h 2465222"/>
              <a:gd name="connsiteX1" fmla="*/ 2348628 w 2348628"/>
              <a:gd name="connsiteY1" fmla="*/ 1334390 h 2465222"/>
              <a:gd name="connsiteX2" fmla="*/ 1811939 w 2348628"/>
              <a:gd name="connsiteY2" fmla="*/ 1334390 h 2465222"/>
              <a:gd name="connsiteX3" fmla="*/ 1807782 w 2348628"/>
              <a:gd name="connsiteY3" fmla="*/ 2465222 h 2465222"/>
              <a:gd name="connsiteX4" fmla="*/ 528461 w 2348628"/>
              <a:gd name="connsiteY4" fmla="*/ 2460520 h 2465222"/>
              <a:gd name="connsiteX5" fmla="*/ 532600 w 2348628"/>
              <a:gd name="connsiteY5" fmla="*/ 1334390 h 2465222"/>
              <a:gd name="connsiteX6" fmla="*/ 0 w 2348628"/>
              <a:gd name="connsiteY6" fmla="*/ 1334390 h 246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8628" h="2465222">
                <a:moveTo>
                  <a:pt x="1174314" y="0"/>
                </a:moveTo>
                <a:lnTo>
                  <a:pt x="2348628" y="1334390"/>
                </a:lnTo>
                <a:lnTo>
                  <a:pt x="1811939" y="1334390"/>
                </a:lnTo>
                <a:lnTo>
                  <a:pt x="1807782" y="2465222"/>
                </a:lnTo>
                <a:lnTo>
                  <a:pt x="528461" y="2460520"/>
                </a:lnTo>
                <a:lnTo>
                  <a:pt x="532600" y="1334390"/>
                </a:lnTo>
                <a:lnTo>
                  <a:pt x="0" y="1334390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1989149" y="1526369"/>
            <a:ext cx="1366956" cy="66941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</a:t>
            </a:r>
            <a:r>
              <a:rPr lang="en-US" altLang="zh-CN" sz="9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900" dirty="0" err="1">
                <a:solidFill>
                  <a:schemeClr val="bg2">
                    <a:lumMod val="25000"/>
                  </a:schemeClr>
                </a:solidFill>
              </a:rPr>
              <a:t>elit</a:t>
            </a: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86012" y="1526369"/>
            <a:ext cx="1366956" cy="66941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</a:t>
            </a:r>
            <a:r>
              <a:rPr lang="en-US" altLang="zh-CN" sz="9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900" dirty="0" err="1">
                <a:solidFill>
                  <a:schemeClr val="bg2">
                    <a:lumMod val="25000"/>
                  </a:schemeClr>
                </a:solidFill>
              </a:rPr>
              <a:t>elit</a:t>
            </a: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21813" y="4185164"/>
            <a:ext cx="1366956" cy="66941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</a:t>
            </a:r>
            <a:r>
              <a:rPr lang="en-US" altLang="zh-CN" sz="9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900" dirty="0" err="1">
                <a:solidFill>
                  <a:schemeClr val="bg2">
                    <a:lumMod val="25000"/>
                  </a:schemeClr>
                </a:solidFill>
              </a:rPr>
              <a:t>elit</a:t>
            </a: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61237" y="4185164"/>
            <a:ext cx="1366956" cy="66941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</a:t>
            </a:r>
            <a:r>
              <a:rPr lang="en-US" altLang="zh-CN" sz="9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900" dirty="0" err="1">
                <a:solidFill>
                  <a:schemeClr val="bg2">
                    <a:lumMod val="25000"/>
                  </a:schemeClr>
                </a:solidFill>
              </a:rPr>
              <a:t>elit</a:t>
            </a: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17" name="组合 16"/>
          <p:cNvGrpSpPr>
            <a:grpSpLocks noChangeAspect="1"/>
          </p:cNvGrpSpPr>
          <p:nvPr/>
        </p:nvGrpSpPr>
        <p:grpSpPr>
          <a:xfrm>
            <a:off x="2472761" y="2601758"/>
            <a:ext cx="444736" cy="405000"/>
            <a:chOff x="1549401" y="1663700"/>
            <a:chExt cx="461963" cy="420688"/>
          </a:xfrm>
          <a:solidFill>
            <a:schemeClr val="bg1"/>
          </a:solidFill>
        </p:grpSpPr>
        <p:sp>
          <p:nvSpPr>
            <p:cNvPr id="18" name="Freeform 299"/>
            <p:cNvSpPr/>
            <p:nvPr/>
          </p:nvSpPr>
          <p:spPr bwMode="auto">
            <a:xfrm>
              <a:off x="1903414" y="1873250"/>
              <a:ext cx="25400" cy="30163"/>
            </a:xfrm>
            <a:custGeom>
              <a:avLst/>
              <a:gdLst>
                <a:gd name="T0" fmla="*/ 3 w 7"/>
                <a:gd name="T1" fmla="*/ 0 h 8"/>
                <a:gd name="T2" fmla="*/ 0 w 7"/>
                <a:gd name="T3" fmla="*/ 3 h 8"/>
                <a:gd name="T4" fmla="*/ 0 w 7"/>
                <a:gd name="T5" fmla="*/ 8 h 8"/>
                <a:gd name="T6" fmla="*/ 2 w 7"/>
                <a:gd name="T7" fmla="*/ 8 h 8"/>
                <a:gd name="T8" fmla="*/ 7 w 7"/>
                <a:gd name="T9" fmla="*/ 3 h 8"/>
                <a:gd name="T10" fmla="*/ 3 w 7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1"/>
                    <a:pt x="5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19" name="Freeform 300"/>
            <p:cNvSpPr>
              <a:spLocks noEditPoints="1"/>
            </p:cNvSpPr>
            <p:nvPr/>
          </p:nvSpPr>
          <p:spPr bwMode="auto">
            <a:xfrm>
              <a:off x="1549401" y="1663700"/>
              <a:ext cx="420688" cy="420688"/>
            </a:xfrm>
            <a:custGeom>
              <a:avLst/>
              <a:gdLst>
                <a:gd name="T0" fmla="*/ 74 w 112"/>
                <a:gd name="T1" fmla="*/ 64 h 112"/>
                <a:gd name="T2" fmla="*/ 74 w 112"/>
                <a:gd name="T3" fmla="*/ 59 h 112"/>
                <a:gd name="T4" fmla="*/ 97 w 112"/>
                <a:gd name="T5" fmla="*/ 36 h 112"/>
                <a:gd name="T6" fmla="*/ 112 w 112"/>
                <a:gd name="T7" fmla="*/ 41 h 112"/>
                <a:gd name="T8" fmla="*/ 110 w 112"/>
                <a:gd name="T9" fmla="*/ 38 h 112"/>
                <a:gd name="T10" fmla="*/ 75 w 112"/>
                <a:gd name="T11" fmla="*/ 3 h 112"/>
                <a:gd name="T12" fmla="*/ 63 w 112"/>
                <a:gd name="T13" fmla="*/ 3 h 112"/>
                <a:gd name="T14" fmla="*/ 4 w 112"/>
                <a:gd name="T15" fmla="*/ 62 h 112"/>
                <a:gd name="T16" fmla="*/ 4 w 112"/>
                <a:gd name="T17" fmla="*/ 74 h 112"/>
                <a:gd name="T18" fmla="*/ 39 w 112"/>
                <a:gd name="T19" fmla="*/ 109 h 112"/>
                <a:gd name="T20" fmla="*/ 51 w 112"/>
                <a:gd name="T21" fmla="*/ 109 h 112"/>
                <a:gd name="T22" fmla="*/ 66 w 112"/>
                <a:gd name="T23" fmla="*/ 93 h 112"/>
                <a:gd name="T24" fmla="*/ 66 w 112"/>
                <a:gd name="T25" fmla="*/ 89 h 112"/>
                <a:gd name="T26" fmla="*/ 68 w 112"/>
                <a:gd name="T27" fmla="*/ 82 h 112"/>
                <a:gd name="T28" fmla="*/ 66 w 112"/>
                <a:gd name="T29" fmla="*/ 75 h 112"/>
                <a:gd name="T30" fmla="*/ 74 w 112"/>
                <a:gd name="T31" fmla="*/ 64 h 112"/>
                <a:gd name="T32" fmla="*/ 26 w 112"/>
                <a:gd name="T33" fmla="*/ 90 h 112"/>
                <a:gd name="T34" fmla="*/ 25 w 112"/>
                <a:gd name="T35" fmla="*/ 88 h 112"/>
                <a:gd name="T36" fmla="*/ 54 w 112"/>
                <a:gd name="T37" fmla="*/ 59 h 112"/>
                <a:gd name="T38" fmla="*/ 56 w 112"/>
                <a:gd name="T39" fmla="*/ 59 h 112"/>
                <a:gd name="T40" fmla="*/ 56 w 112"/>
                <a:gd name="T41" fmla="*/ 61 h 112"/>
                <a:gd name="T42" fmla="*/ 27 w 112"/>
                <a:gd name="T43" fmla="*/ 90 h 112"/>
                <a:gd name="T44" fmla="*/ 26 w 112"/>
                <a:gd name="T45" fmla="*/ 90 h 112"/>
                <a:gd name="T46" fmla="*/ 55 w 112"/>
                <a:gd name="T47" fmla="*/ 84 h 112"/>
                <a:gd name="T48" fmla="*/ 38 w 112"/>
                <a:gd name="T49" fmla="*/ 101 h 112"/>
                <a:gd name="T50" fmla="*/ 36 w 112"/>
                <a:gd name="T51" fmla="*/ 100 h 112"/>
                <a:gd name="T52" fmla="*/ 36 w 112"/>
                <a:gd name="T53" fmla="*/ 99 h 112"/>
                <a:gd name="T54" fmla="*/ 53 w 112"/>
                <a:gd name="T55" fmla="*/ 81 h 112"/>
                <a:gd name="T56" fmla="*/ 55 w 112"/>
                <a:gd name="T57" fmla="*/ 82 h 112"/>
                <a:gd name="T58" fmla="*/ 55 w 112"/>
                <a:gd name="T59" fmla="*/ 84 h 112"/>
                <a:gd name="T60" fmla="*/ 59 w 112"/>
                <a:gd name="T61" fmla="*/ 69 h 112"/>
                <a:gd name="T62" fmla="*/ 33 w 112"/>
                <a:gd name="T63" fmla="*/ 95 h 112"/>
                <a:gd name="T64" fmla="*/ 31 w 112"/>
                <a:gd name="T65" fmla="*/ 95 h 112"/>
                <a:gd name="T66" fmla="*/ 31 w 112"/>
                <a:gd name="T67" fmla="*/ 93 h 112"/>
                <a:gd name="T68" fmla="*/ 57 w 112"/>
                <a:gd name="T69" fmla="*/ 67 h 112"/>
                <a:gd name="T70" fmla="*/ 59 w 112"/>
                <a:gd name="T71" fmla="*/ 67 h 112"/>
                <a:gd name="T72" fmla="*/ 59 w 112"/>
                <a:gd name="T73" fmla="*/ 69 h 112"/>
                <a:gd name="T74" fmla="*/ 20 w 112"/>
                <a:gd name="T75" fmla="*/ 80 h 112"/>
                <a:gd name="T76" fmla="*/ 16 w 112"/>
                <a:gd name="T77" fmla="*/ 80 h 112"/>
                <a:gd name="T78" fmla="*/ 9 w 112"/>
                <a:gd name="T79" fmla="*/ 73 h 112"/>
                <a:gd name="T80" fmla="*/ 9 w 112"/>
                <a:gd name="T81" fmla="*/ 69 h 112"/>
                <a:gd name="T82" fmla="*/ 70 w 112"/>
                <a:gd name="T83" fmla="*/ 8 h 112"/>
                <a:gd name="T84" fmla="*/ 74 w 112"/>
                <a:gd name="T85" fmla="*/ 8 h 112"/>
                <a:gd name="T86" fmla="*/ 80 w 112"/>
                <a:gd name="T87" fmla="*/ 15 h 112"/>
                <a:gd name="T88" fmla="*/ 80 w 112"/>
                <a:gd name="T89" fmla="*/ 19 h 112"/>
                <a:gd name="T90" fmla="*/ 20 w 112"/>
                <a:gd name="T91" fmla="*/ 8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2" h="112">
                  <a:moveTo>
                    <a:pt x="74" y="64"/>
                  </a:moveTo>
                  <a:cubicBezTo>
                    <a:pt x="74" y="59"/>
                    <a:pt x="74" y="59"/>
                    <a:pt x="74" y="59"/>
                  </a:cubicBezTo>
                  <a:cubicBezTo>
                    <a:pt x="74" y="47"/>
                    <a:pt x="84" y="36"/>
                    <a:pt x="97" y="36"/>
                  </a:cubicBezTo>
                  <a:cubicBezTo>
                    <a:pt x="103" y="36"/>
                    <a:pt x="108" y="38"/>
                    <a:pt x="112" y="41"/>
                  </a:cubicBezTo>
                  <a:cubicBezTo>
                    <a:pt x="111" y="40"/>
                    <a:pt x="111" y="39"/>
                    <a:pt x="110" y="38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1" y="0"/>
                    <a:pt x="66" y="0"/>
                    <a:pt x="63" y="3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0" y="65"/>
                    <a:pt x="0" y="71"/>
                    <a:pt x="4" y="7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42" y="112"/>
                    <a:pt x="47" y="112"/>
                    <a:pt x="51" y="109"/>
                  </a:cubicBezTo>
                  <a:cubicBezTo>
                    <a:pt x="66" y="93"/>
                    <a:pt x="66" y="93"/>
                    <a:pt x="66" y="93"/>
                  </a:cubicBezTo>
                  <a:cubicBezTo>
                    <a:pt x="66" y="92"/>
                    <a:pt x="66" y="90"/>
                    <a:pt x="66" y="89"/>
                  </a:cubicBezTo>
                  <a:cubicBezTo>
                    <a:pt x="66" y="86"/>
                    <a:pt x="66" y="84"/>
                    <a:pt x="68" y="82"/>
                  </a:cubicBezTo>
                  <a:cubicBezTo>
                    <a:pt x="66" y="80"/>
                    <a:pt x="66" y="78"/>
                    <a:pt x="66" y="75"/>
                  </a:cubicBezTo>
                  <a:cubicBezTo>
                    <a:pt x="66" y="70"/>
                    <a:pt x="69" y="65"/>
                    <a:pt x="74" y="64"/>
                  </a:cubicBezTo>
                  <a:close/>
                  <a:moveTo>
                    <a:pt x="26" y="90"/>
                  </a:moveTo>
                  <a:cubicBezTo>
                    <a:pt x="25" y="89"/>
                    <a:pt x="25" y="88"/>
                    <a:pt x="25" y="88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5" y="59"/>
                    <a:pt x="55" y="59"/>
                    <a:pt x="56" y="59"/>
                  </a:cubicBezTo>
                  <a:cubicBezTo>
                    <a:pt x="56" y="60"/>
                    <a:pt x="57" y="61"/>
                    <a:pt x="56" y="61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27" y="90"/>
                    <a:pt x="26" y="90"/>
                    <a:pt x="26" y="90"/>
                  </a:cubicBezTo>
                  <a:close/>
                  <a:moveTo>
                    <a:pt x="55" y="84"/>
                  </a:moveTo>
                  <a:cubicBezTo>
                    <a:pt x="38" y="101"/>
                    <a:pt x="38" y="101"/>
                    <a:pt x="38" y="101"/>
                  </a:cubicBezTo>
                  <a:cubicBezTo>
                    <a:pt x="38" y="101"/>
                    <a:pt x="37" y="101"/>
                    <a:pt x="36" y="100"/>
                  </a:cubicBezTo>
                  <a:cubicBezTo>
                    <a:pt x="36" y="100"/>
                    <a:pt x="36" y="99"/>
                    <a:pt x="36" y="99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4" y="81"/>
                    <a:pt x="55" y="81"/>
                    <a:pt x="55" y="82"/>
                  </a:cubicBezTo>
                  <a:cubicBezTo>
                    <a:pt x="56" y="82"/>
                    <a:pt x="56" y="83"/>
                    <a:pt x="55" y="84"/>
                  </a:cubicBezTo>
                  <a:close/>
                  <a:moveTo>
                    <a:pt x="59" y="69"/>
                  </a:moveTo>
                  <a:cubicBezTo>
                    <a:pt x="33" y="95"/>
                    <a:pt x="33" y="95"/>
                    <a:pt x="33" y="95"/>
                  </a:cubicBezTo>
                  <a:cubicBezTo>
                    <a:pt x="32" y="96"/>
                    <a:pt x="32" y="96"/>
                    <a:pt x="31" y="95"/>
                  </a:cubicBezTo>
                  <a:cubicBezTo>
                    <a:pt x="30" y="94"/>
                    <a:pt x="30" y="94"/>
                    <a:pt x="31" y="9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8" y="66"/>
                    <a:pt x="58" y="66"/>
                    <a:pt x="59" y="67"/>
                  </a:cubicBezTo>
                  <a:cubicBezTo>
                    <a:pt x="60" y="68"/>
                    <a:pt x="60" y="68"/>
                    <a:pt x="59" y="69"/>
                  </a:cubicBezTo>
                  <a:close/>
                  <a:moveTo>
                    <a:pt x="20" y="80"/>
                  </a:moveTo>
                  <a:cubicBezTo>
                    <a:pt x="18" y="81"/>
                    <a:pt x="17" y="81"/>
                    <a:pt x="16" y="80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8" y="72"/>
                    <a:pt x="8" y="70"/>
                    <a:pt x="9" y="6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71" y="7"/>
                    <a:pt x="73" y="7"/>
                    <a:pt x="74" y="8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2" y="16"/>
                    <a:pt x="82" y="18"/>
                    <a:pt x="80" y="19"/>
                  </a:cubicBezTo>
                  <a:lnTo>
                    <a:pt x="2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20" name="Freeform 301"/>
            <p:cNvSpPr/>
            <p:nvPr/>
          </p:nvSpPr>
          <p:spPr bwMode="auto">
            <a:xfrm>
              <a:off x="1846264" y="1817688"/>
              <a:ext cx="139700" cy="96838"/>
            </a:xfrm>
            <a:custGeom>
              <a:avLst/>
              <a:gdLst>
                <a:gd name="T0" fmla="*/ 18 w 37"/>
                <a:gd name="T1" fmla="*/ 0 h 26"/>
                <a:gd name="T2" fmla="*/ 0 w 37"/>
                <a:gd name="T3" fmla="*/ 18 h 26"/>
                <a:gd name="T4" fmla="*/ 0 w 37"/>
                <a:gd name="T5" fmla="*/ 26 h 26"/>
                <a:gd name="T6" fmla="*/ 10 w 37"/>
                <a:gd name="T7" fmla="*/ 26 h 26"/>
                <a:gd name="T8" fmla="*/ 10 w 37"/>
                <a:gd name="T9" fmla="*/ 18 h 26"/>
                <a:gd name="T10" fmla="*/ 18 w 37"/>
                <a:gd name="T11" fmla="*/ 10 h 26"/>
                <a:gd name="T12" fmla="*/ 27 w 37"/>
                <a:gd name="T13" fmla="*/ 18 h 26"/>
                <a:gd name="T14" fmla="*/ 27 w 37"/>
                <a:gd name="T15" fmla="*/ 26 h 26"/>
                <a:gd name="T16" fmla="*/ 37 w 37"/>
                <a:gd name="T17" fmla="*/ 26 h 26"/>
                <a:gd name="T18" fmla="*/ 37 w 37"/>
                <a:gd name="T19" fmla="*/ 18 h 26"/>
                <a:gd name="T20" fmla="*/ 18 w 3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26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4"/>
                    <a:pt x="14" y="10"/>
                    <a:pt x="18" y="10"/>
                  </a:cubicBezTo>
                  <a:cubicBezTo>
                    <a:pt x="23" y="10"/>
                    <a:pt x="27" y="14"/>
                    <a:pt x="27" y="18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8"/>
                    <a:pt x="28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21" name="Freeform 302"/>
            <p:cNvSpPr/>
            <p:nvPr/>
          </p:nvSpPr>
          <p:spPr bwMode="auto">
            <a:xfrm>
              <a:off x="1812926" y="1922463"/>
              <a:ext cx="198438" cy="44450"/>
            </a:xfrm>
            <a:custGeom>
              <a:avLst/>
              <a:gdLst>
                <a:gd name="T0" fmla="*/ 0 w 53"/>
                <a:gd name="T1" fmla="*/ 6 h 12"/>
                <a:gd name="T2" fmla="*/ 7 w 53"/>
                <a:gd name="T3" fmla="*/ 12 h 12"/>
                <a:gd name="T4" fmla="*/ 12 w 53"/>
                <a:gd name="T5" fmla="*/ 12 h 12"/>
                <a:gd name="T6" fmla="*/ 19 w 53"/>
                <a:gd name="T7" fmla="*/ 12 h 12"/>
                <a:gd name="T8" fmla="*/ 27 w 53"/>
                <a:gd name="T9" fmla="*/ 7 h 12"/>
                <a:gd name="T10" fmla="*/ 34 w 53"/>
                <a:gd name="T11" fmla="*/ 12 h 12"/>
                <a:gd name="T12" fmla="*/ 41 w 53"/>
                <a:gd name="T13" fmla="*/ 12 h 12"/>
                <a:gd name="T14" fmla="*/ 43 w 53"/>
                <a:gd name="T15" fmla="*/ 12 h 12"/>
                <a:gd name="T16" fmla="*/ 46 w 53"/>
                <a:gd name="T17" fmla="*/ 12 h 12"/>
                <a:gd name="T18" fmla="*/ 53 w 53"/>
                <a:gd name="T19" fmla="*/ 6 h 12"/>
                <a:gd name="T20" fmla="*/ 46 w 53"/>
                <a:gd name="T21" fmla="*/ 0 h 12"/>
                <a:gd name="T22" fmla="*/ 7 w 53"/>
                <a:gd name="T23" fmla="*/ 0 h 12"/>
                <a:gd name="T24" fmla="*/ 0 w 53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12">
                  <a:moveTo>
                    <a:pt x="0" y="6"/>
                  </a:moveTo>
                  <a:cubicBezTo>
                    <a:pt x="0" y="9"/>
                    <a:pt x="3" y="12"/>
                    <a:pt x="7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9"/>
                    <a:pt x="23" y="7"/>
                    <a:pt x="27" y="7"/>
                  </a:cubicBezTo>
                  <a:cubicBezTo>
                    <a:pt x="30" y="7"/>
                    <a:pt x="33" y="9"/>
                    <a:pt x="34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50" y="12"/>
                    <a:pt x="53" y="9"/>
                    <a:pt x="53" y="6"/>
                  </a:cubicBezTo>
                  <a:cubicBezTo>
                    <a:pt x="53" y="2"/>
                    <a:pt x="50" y="0"/>
                    <a:pt x="4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22" name="Freeform 303"/>
            <p:cNvSpPr/>
            <p:nvPr/>
          </p:nvSpPr>
          <p:spPr bwMode="auto">
            <a:xfrm>
              <a:off x="1928814" y="1971675"/>
              <a:ext cx="82550" cy="49213"/>
            </a:xfrm>
            <a:custGeom>
              <a:avLst/>
              <a:gdLst>
                <a:gd name="T0" fmla="*/ 15 w 22"/>
                <a:gd name="T1" fmla="*/ 0 h 13"/>
                <a:gd name="T2" fmla="*/ 14 w 22"/>
                <a:gd name="T3" fmla="*/ 0 h 13"/>
                <a:gd name="T4" fmla="*/ 11 w 22"/>
                <a:gd name="T5" fmla="*/ 0 h 13"/>
                <a:gd name="T6" fmla="*/ 3 w 22"/>
                <a:gd name="T7" fmla="*/ 0 h 13"/>
                <a:gd name="T8" fmla="*/ 3 w 22"/>
                <a:gd name="T9" fmla="*/ 1 h 13"/>
                <a:gd name="T10" fmla="*/ 0 w 22"/>
                <a:gd name="T11" fmla="*/ 7 h 13"/>
                <a:gd name="T12" fmla="*/ 0 w 22"/>
                <a:gd name="T13" fmla="*/ 13 h 13"/>
                <a:gd name="T14" fmla="*/ 11 w 22"/>
                <a:gd name="T15" fmla="*/ 13 h 13"/>
                <a:gd name="T16" fmla="*/ 14 w 22"/>
                <a:gd name="T17" fmla="*/ 13 h 13"/>
                <a:gd name="T18" fmla="*/ 15 w 22"/>
                <a:gd name="T19" fmla="*/ 13 h 13"/>
                <a:gd name="T20" fmla="*/ 22 w 22"/>
                <a:gd name="T21" fmla="*/ 7 h 13"/>
                <a:gd name="T22" fmla="*/ 15 w 22"/>
                <a:gd name="T2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13">
                  <a:moveTo>
                    <a:pt x="15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4"/>
                    <a:pt x="2" y="6"/>
                    <a:pt x="0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9" y="13"/>
                    <a:pt x="22" y="10"/>
                    <a:pt x="22" y="7"/>
                  </a:cubicBezTo>
                  <a:cubicBezTo>
                    <a:pt x="22" y="3"/>
                    <a:pt x="19" y="0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23" name="Freeform 304"/>
            <p:cNvSpPr/>
            <p:nvPr/>
          </p:nvSpPr>
          <p:spPr bwMode="auto">
            <a:xfrm>
              <a:off x="1812926" y="1971675"/>
              <a:ext cx="82550" cy="49213"/>
            </a:xfrm>
            <a:custGeom>
              <a:avLst/>
              <a:gdLst>
                <a:gd name="T0" fmla="*/ 11 w 22"/>
                <a:gd name="T1" fmla="*/ 0 h 13"/>
                <a:gd name="T2" fmla="*/ 9 w 22"/>
                <a:gd name="T3" fmla="*/ 0 h 13"/>
                <a:gd name="T4" fmla="*/ 7 w 22"/>
                <a:gd name="T5" fmla="*/ 0 h 13"/>
                <a:gd name="T6" fmla="*/ 0 w 22"/>
                <a:gd name="T7" fmla="*/ 7 h 13"/>
                <a:gd name="T8" fmla="*/ 7 w 22"/>
                <a:gd name="T9" fmla="*/ 13 h 13"/>
                <a:gd name="T10" fmla="*/ 9 w 22"/>
                <a:gd name="T11" fmla="*/ 13 h 13"/>
                <a:gd name="T12" fmla="*/ 11 w 22"/>
                <a:gd name="T13" fmla="*/ 13 h 13"/>
                <a:gd name="T14" fmla="*/ 22 w 22"/>
                <a:gd name="T15" fmla="*/ 13 h 13"/>
                <a:gd name="T16" fmla="*/ 22 w 22"/>
                <a:gd name="T17" fmla="*/ 7 h 13"/>
                <a:gd name="T18" fmla="*/ 19 w 22"/>
                <a:gd name="T19" fmla="*/ 1 h 13"/>
                <a:gd name="T20" fmla="*/ 19 w 22"/>
                <a:gd name="T21" fmla="*/ 0 h 13"/>
                <a:gd name="T22" fmla="*/ 11 w 22"/>
                <a:gd name="T2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13">
                  <a:moveTo>
                    <a:pt x="11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0" y="6"/>
                    <a:pt x="19" y="4"/>
                    <a:pt x="19" y="1"/>
                  </a:cubicBezTo>
                  <a:cubicBezTo>
                    <a:pt x="19" y="1"/>
                    <a:pt x="19" y="1"/>
                    <a:pt x="19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24" name="Freeform 305"/>
            <p:cNvSpPr/>
            <p:nvPr/>
          </p:nvSpPr>
          <p:spPr bwMode="auto">
            <a:xfrm>
              <a:off x="1812926" y="2024063"/>
              <a:ext cx="198438" cy="49213"/>
            </a:xfrm>
            <a:custGeom>
              <a:avLst/>
              <a:gdLst>
                <a:gd name="T0" fmla="*/ 46 w 53"/>
                <a:gd name="T1" fmla="*/ 0 h 13"/>
                <a:gd name="T2" fmla="*/ 44 w 53"/>
                <a:gd name="T3" fmla="*/ 0 h 13"/>
                <a:gd name="T4" fmla="*/ 41 w 53"/>
                <a:gd name="T5" fmla="*/ 0 h 13"/>
                <a:gd name="T6" fmla="*/ 31 w 53"/>
                <a:gd name="T7" fmla="*/ 0 h 13"/>
                <a:gd name="T8" fmla="*/ 31 w 53"/>
                <a:gd name="T9" fmla="*/ 2 h 13"/>
                <a:gd name="T10" fmla="*/ 27 w 53"/>
                <a:gd name="T11" fmla="*/ 7 h 13"/>
                <a:gd name="T12" fmla="*/ 22 w 53"/>
                <a:gd name="T13" fmla="*/ 2 h 13"/>
                <a:gd name="T14" fmla="*/ 22 w 53"/>
                <a:gd name="T15" fmla="*/ 0 h 13"/>
                <a:gd name="T16" fmla="*/ 12 w 53"/>
                <a:gd name="T17" fmla="*/ 0 h 13"/>
                <a:gd name="T18" fmla="*/ 8 w 53"/>
                <a:gd name="T19" fmla="*/ 0 h 13"/>
                <a:gd name="T20" fmla="*/ 7 w 53"/>
                <a:gd name="T21" fmla="*/ 0 h 13"/>
                <a:gd name="T22" fmla="*/ 0 w 53"/>
                <a:gd name="T23" fmla="*/ 7 h 13"/>
                <a:gd name="T24" fmla="*/ 7 w 53"/>
                <a:gd name="T25" fmla="*/ 13 h 13"/>
                <a:gd name="T26" fmla="*/ 46 w 53"/>
                <a:gd name="T27" fmla="*/ 13 h 13"/>
                <a:gd name="T28" fmla="*/ 53 w 53"/>
                <a:gd name="T29" fmla="*/ 7 h 13"/>
                <a:gd name="T30" fmla="*/ 46 w 53"/>
                <a:gd name="T3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13">
                  <a:moveTo>
                    <a:pt x="46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5"/>
                    <a:pt x="29" y="7"/>
                    <a:pt x="27" y="7"/>
                  </a:cubicBezTo>
                  <a:cubicBezTo>
                    <a:pt x="24" y="7"/>
                    <a:pt x="22" y="5"/>
                    <a:pt x="22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50" y="13"/>
                    <a:pt x="53" y="10"/>
                    <a:pt x="53" y="7"/>
                  </a:cubicBezTo>
                  <a:cubicBezTo>
                    <a:pt x="53" y="3"/>
                    <a:pt x="50" y="0"/>
                    <a:pt x="4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</p:grp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3280292" y="3304422"/>
            <a:ext cx="425948" cy="405000"/>
            <a:chOff x="3441701" y="1069975"/>
            <a:chExt cx="387351" cy="368301"/>
          </a:xfrm>
          <a:solidFill>
            <a:schemeClr val="bg1"/>
          </a:solidFill>
        </p:grpSpPr>
        <p:sp>
          <p:nvSpPr>
            <p:cNvPr id="26" name="Freeform 287"/>
            <p:cNvSpPr/>
            <p:nvPr/>
          </p:nvSpPr>
          <p:spPr bwMode="auto">
            <a:xfrm>
              <a:off x="3441701" y="1171575"/>
              <a:ext cx="131763" cy="228600"/>
            </a:xfrm>
            <a:custGeom>
              <a:avLst/>
              <a:gdLst>
                <a:gd name="T0" fmla="*/ 30 w 35"/>
                <a:gd name="T1" fmla="*/ 17 h 61"/>
                <a:gd name="T2" fmla="*/ 35 w 35"/>
                <a:gd name="T3" fmla="*/ 0 h 61"/>
                <a:gd name="T4" fmla="*/ 34 w 35"/>
                <a:gd name="T5" fmla="*/ 0 h 61"/>
                <a:gd name="T6" fmla="*/ 17 w 35"/>
                <a:gd name="T7" fmla="*/ 0 h 61"/>
                <a:gd name="T8" fmla="*/ 11 w 35"/>
                <a:gd name="T9" fmla="*/ 4 h 61"/>
                <a:gd name="T10" fmla="*/ 6 w 35"/>
                <a:gd name="T11" fmla="*/ 8 h 61"/>
                <a:gd name="T12" fmla="*/ 6 w 35"/>
                <a:gd name="T13" fmla="*/ 8 h 61"/>
                <a:gd name="T14" fmla="*/ 1 w 35"/>
                <a:gd name="T15" fmla="*/ 14 h 61"/>
                <a:gd name="T16" fmla="*/ 4 w 35"/>
                <a:gd name="T17" fmla="*/ 61 h 61"/>
                <a:gd name="T18" fmla="*/ 19 w 35"/>
                <a:gd name="T19" fmla="*/ 24 h 61"/>
                <a:gd name="T20" fmla="*/ 30 w 35"/>
                <a:gd name="T21" fmla="*/ 1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61">
                  <a:moveTo>
                    <a:pt x="30" y="17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0"/>
                    <a:pt x="11" y="2"/>
                    <a:pt x="11" y="4"/>
                  </a:cubicBezTo>
                  <a:cubicBezTo>
                    <a:pt x="12" y="6"/>
                    <a:pt x="9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8"/>
                    <a:pt x="0" y="11"/>
                    <a:pt x="1" y="1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21" y="20"/>
                    <a:pt x="25" y="17"/>
                    <a:pt x="3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27" name="Freeform 288"/>
            <p:cNvSpPr/>
            <p:nvPr/>
          </p:nvSpPr>
          <p:spPr bwMode="auto">
            <a:xfrm>
              <a:off x="3460751" y="1246188"/>
              <a:ext cx="368300" cy="192088"/>
            </a:xfrm>
            <a:custGeom>
              <a:avLst/>
              <a:gdLst>
                <a:gd name="T0" fmla="*/ 94 w 98"/>
                <a:gd name="T1" fmla="*/ 0 h 51"/>
                <a:gd name="T2" fmla="*/ 25 w 98"/>
                <a:gd name="T3" fmla="*/ 0 h 51"/>
                <a:gd name="T4" fmla="*/ 18 w 98"/>
                <a:gd name="T5" fmla="*/ 6 h 51"/>
                <a:gd name="T6" fmla="*/ 2 w 98"/>
                <a:gd name="T7" fmla="*/ 46 h 51"/>
                <a:gd name="T8" fmla="*/ 5 w 98"/>
                <a:gd name="T9" fmla="*/ 51 h 51"/>
                <a:gd name="T10" fmla="*/ 73 w 98"/>
                <a:gd name="T11" fmla="*/ 51 h 51"/>
                <a:gd name="T12" fmla="*/ 81 w 98"/>
                <a:gd name="T13" fmla="*/ 46 h 51"/>
                <a:gd name="T14" fmla="*/ 97 w 98"/>
                <a:gd name="T15" fmla="*/ 5 h 51"/>
                <a:gd name="T16" fmla="*/ 94 w 98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51">
                  <a:moveTo>
                    <a:pt x="94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2" y="0"/>
                    <a:pt x="19" y="3"/>
                    <a:pt x="18" y="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0" y="49"/>
                    <a:pt x="2" y="51"/>
                    <a:pt x="5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6" y="51"/>
                    <a:pt x="80" y="49"/>
                    <a:pt x="81" y="46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8" y="3"/>
                    <a:pt x="97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28" name="Freeform 289"/>
            <p:cNvSpPr/>
            <p:nvPr/>
          </p:nvSpPr>
          <p:spPr bwMode="auto">
            <a:xfrm>
              <a:off x="3570289" y="1069975"/>
              <a:ext cx="258763" cy="161925"/>
            </a:xfrm>
            <a:custGeom>
              <a:avLst/>
              <a:gdLst>
                <a:gd name="T0" fmla="*/ 6 w 69"/>
                <a:gd name="T1" fmla="*/ 43 h 43"/>
                <a:gd name="T2" fmla="*/ 15 w 69"/>
                <a:gd name="T3" fmla="*/ 11 h 43"/>
                <a:gd name="T4" fmla="*/ 22 w 69"/>
                <a:gd name="T5" fmla="*/ 6 h 43"/>
                <a:gd name="T6" fmla="*/ 45 w 69"/>
                <a:gd name="T7" fmla="*/ 6 h 43"/>
                <a:gd name="T8" fmla="*/ 48 w 69"/>
                <a:gd name="T9" fmla="*/ 10 h 43"/>
                <a:gd name="T10" fmla="*/ 45 w 69"/>
                <a:gd name="T11" fmla="*/ 20 h 43"/>
                <a:gd name="T12" fmla="*/ 49 w 69"/>
                <a:gd name="T13" fmla="*/ 26 h 43"/>
                <a:gd name="T14" fmla="*/ 59 w 69"/>
                <a:gd name="T15" fmla="*/ 26 h 43"/>
                <a:gd name="T16" fmla="*/ 62 w 69"/>
                <a:gd name="T17" fmla="*/ 30 h 43"/>
                <a:gd name="T18" fmla="*/ 58 w 69"/>
                <a:gd name="T19" fmla="*/ 43 h 43"/>
                <a:gd name="T20" fmla="*/ 64 w 69"/>
                <a:gd name="T21" fmla="*/ 43 h 43"/>
                <a:gd name="T22" fmla="*/ 68 w 69"/>
                <a:gd name="T23" fmla="*/ 30 h 43"/>
                <a:gd name="T24" fmla="*/ 66 w 69"/>
                <a:gd name="T25" fmla="*/ 19 h 43"/>
                <a:gd name="T26" fmla="*/ 54 w 69"/>
                <a:gd name="T27" fmla="*/ 3 h 43"/>
                <a:gd name="T28" fmla="*/ 48 w 69"/>
                <a:gd name="T29" fmla="*/ 0 h 43"/>
                <a:gd name="T30" fmla="*/ 19 w 69"/>
                <a:gd name="T31" fmla="*/ 0 h 43"/>
                <a:gd name="T32" fmla="*/ 11 w 69"/>
                <a:gd name="T33" fmla="*/ 6 h 43"/>
                <a:gd name="T34" fmla="*/ 0 w 69"/>
                <a:gd name="T35" fmla="*/ 43 h 43"/>
                <a:gd name="T36" fmla="*/ 6 w 69"/>
                <a:gd name="T3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9" h="43">
                  <a:moveTo>
                    <a:pt x="6" y="43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6" y="8"/>
                    <a:pt x="19" y="6"/>
                    <a:pt x="22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7" y="6"/>
                    <a:pt x="48" y="7"/>
                    <a:pt x="48" y="1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4" y="23"/>
                    <a:pt x="46" y="26"/>
                    <a:pt x="49" y="26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61" y="26"/>
                    <a:pt x="63" y="28"/>
                    <a:pt x="62" y="30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69" y="27"/>
                    <a:pt x="68" y="22"/>
                    <a:pt x="66" y="19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3" y="1"/>
                    <a:pt x="50" y="0"/>
                    <a:pt x="4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0"/>
                    <a:pt x="12" y="3"/>
                    <a:pt x="11" y="6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6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29" name="Freeform 290"/>
            <p:cNvSpPr/>
            <p:nvPr/>
          </p:nvSpPr>
          <p:spPr bwMode="auto">
            <a:xfrm>
              <a:off x="3641726" y="1144588"/>
              <a:ext cx="82550" cy="22225"/>
            </a:xfrm>
            <a:custGeom>
              <a:avLst/>
              <a:gdLst>
                <a:gd name="T0" fmla="*/ 19 w 22"/>
                <a:gd name="T1" fmla="*/ 6 h 6"/>
                <a:gd name="T2" fmla="*/ 21 w 22"/>
                <a:gd name="T3" fmla="*/ 3 h 6"/>
                <a:gd name="T4" fmla="*/ 21 w 22"/>
                <a:gd name="T5" fmla="*/ 0 h 6"/>
                <a:gd name="T6" fmla="*/ 2 w 22"/>
                <a:gd name="T7" fmla="*/ 0 h 6"/>
                <a:gd name="T8" fmla="*/ 0 w 22"/>
                <a:gd name="T9" fmla="*/ 3 h 6"/>
                <a:gd name="T10" fmla="*/ 1 w 22"/>
                <a:gd name="T11" fmla="*/ 6 h 6"/>
                <a:gd name="T12" fmla="*/ 19 w 22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6">
                  <a:moveTo>
                    <a:pt x="19" y="6"/>
                  </a:moveTo>
                  <a:cubicBezTo>
                    <a:pt x="20" y="6"/>
                    <a:pt x="21" y="5"/>
                    <a:pt x="21" y="3"/>
                  </a:cubicBezTo>
                  <a:cubicBezTo>
                    <a:pt x="22" y="1"/>
                    <a:pt x="22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5"/>
                    <a:pt x="0" y="6"/>
                    <a:pt x="1" y="6"/>
                  </a:cubicBezTo>
                  <a:lnTo>
                    <a:pt x="19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30" name="Freeform 291"/>
            <p:cNvSpPr/>
            <p:nvPr/>
          </p:nvSpPr>
          <p:spPr bwMode="auto">
            <a:xfrm>
              <a:off x="3622676" y="1201738"/>
              <a:ext cx="146050" cy="22225"/>
            </a:xfrm>
            <a:custGeom>
              <a:avLst/>
              <a:gdLst>
                <a:gd name="T0" fmla="*/ 1 w 39"/>
                <a:gd name="T1" fmla="*/ 3 h 6"/>
                <a:gd name="T2" fmla="*/ 2 w 39"/>
                <a:gd name="T3" fmla="*/ 6 h 6"/>
                <a:gd name="T4" fmla="*/ 35 w 39"/>
                <a:gd name="T5" fmla="*/ 6 h 6"/>
                <a:gd name="T6" fmla="*/ 38 w 39"/>
                <a:gd name="T7" fmla="*/ 3 h 6"/>
                <a:gd name="T8" fmla="*/ 37 w 39"/>
                <a:gd name="T9" fmla="*/ 0 h 6"/>
                <a:gd name="T10" fmla="*/ 4 w 39"/>
                <a:gd name="T11" fmla="*/ 0 h 6"/>
                <a:gd name="T12" fmla="*/ 1 w 39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6">
                  <a:moveTo>
                    <a:pt x="1" y="3"/>
                  </a:moveTo>
                  <a:cubicBezTo>
                    <a:pt x="0" y="5"/>
                    <a:pt x="1" y="6"/>
                    <a:pt x="2" y="6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6" y="6"/>
                    <a:pt x="38" y="5"/>
                    <a:pt x="38" y="3"/>
                  </a:cubicBezTo>
                  <a:cubicBezTo>
                    <a:pt x="39" y="2"/>
                    <a:pt x="38" y="0"/>
                    <a:pt x="3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1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</p:grpSp>
      <p:grpSp>
        <p:nvGrpSpPr>
          <p:cNvPr id="31" name="组合 30"/>
          <p:cNvGrpSpPr>
            <a:grpSpLocks noChangeAspect="1"/>
          </p:cNvGrpSpPr>
          <p:nvPr/>
        </p:nvGrpSpPr>
        <p:grpSpPr>
          <a:xfrm>
            <a:off x="4013737" y="2669768"/>
            <a:ext cx="463095" cy="405000"/>
            <a:chOff x="10188576" y="6029325"/>
            <a:chExt cx="442913" cy="387350"/>
          </a:xfrm>
          <a:solidFill>
            <a:schemeClr val="bg1"/>
          </a:solidFill>
        </p:grpSpPr>
        <p:sp>
          <p:nvSpPr>
            <p:cNvPr id="32" name="Freeform 433"/>
            <p:cNvSpPr/>
            <p:nvPr/>
          </p:nvSpPr>
          <p:spPr bwMode="auto">
            <a:xfrm>
              <a:off x="10307638" y="6149975"/>
              <a:ext cx="200025" cy="201613"/>
            </a:xfrm>
            <a:custGeom>
              <a:avLst/>
              <a:gdLst>
                <a:gd name="T0" fmla="*/ 10 w 53"/>
                <a:gd name="T1" fmla="*/ 10 h 54"/>
                <a:gd name="T2" fmla="*/ 10 w 53"/>
                <a:gd name="T3" fmla="*/ 44 h 54"/>
                <a:gd name="T4" fmla="*/ 44 w 53"/>
                <a:gd name="T5" fmla="*/ 44 h 54"/>
                <a:gd name="T6" fmla="*/ 44 w 53"/>
                <a:gd name="T7" fmla="*/ 10 h 54"/>
                <a:gd name="T8" fmla="*/ 10 w 53"/>
                <a:gd name="T9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4">
                  <a:moveTo>
                    <a:pt x="10" y="10"/>
                  </a:moveTo>
                  <a:cubicBezTo>
                    <a:pt x="0" y="19"/>
                    <a:pt x="0" y="35"/>
                    <a:pt x="10" y="44"/>
                  </a:cubicBezTo>
                  <a:cubicBezTo>
                    <a:pt x="19" y="54"/>
                    <a:pt x="34" y="54"/>
                    <a:pt x="44" y="44"/>
                  </a:cubicBezTo>
                  <a:cubicBezTo>
                    <a:pt x="53" y="35"/>
                    <a:pt x="53" y="19"/>
                    <a:pt x="44" y="10"/>
                  </a:cubicBezTo>
                  <a:cubicBezTo>
                    <a:pt x="34" y="0"/>
                    <a:pt x="19" y="0"/>
                    <a:pt x="1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33" name="Freeform 434"/>
            <p:cNvSpPr>
              <a:spLocks noEditPoints="1"/>
            </p:cNvSpPr>
            <p:nvPr/>
          </p:nvSpPr>
          <p:spPr bwMode="auto">
            <a:xfrm>
              <a:off x="10188576" y="6029325"/>
              <a:ext cx="442913" cy="387350"/>
            </a:xfrm>
            <a:custGeom>
              <a:avLst/>
              <a:gdLst>
                <a:gd name="T0" fmla="*/ 104 w 118"/>
                <a:gd name="T1" fmla="*/ 16 h 103"/>
                <a:gd name="T2" fmla="*/ 88 w 118"/>
                <a:gd name="T3" fmla="*/ 14 h 103"/>
                <a:gd name="T4" fmla="*/ 83 w 118"/>
                <a:gd name="T5" fmla="*/ 8 h 103"/>
                <a:gd name="T6" fmla="*/ 70 w 118"/>
                <a:gd name="T7" fmla="*/ 0 h 103"/>
                <a:gd name="T8" fmla="*/ 59 w 118"/>
                <a:gd name="T9" fmla="*/ 0 h 103"/>
                <a:gd name="T10" fmla="*/ 48 w 118"/>
                <a:gd name="T11" fmla="*/ 0 h 103"/>
                <a:gd name="T12" fmla="*/ 35 w 118"/>
                <a:gd name="T13" fmla="*/ 8 h 103"/>
                <a:gd name="T14" fmla="*/ 29 w 118"/>
                <a:gd name="T15" fmla="*/ 14 h 103"/>
                <a:gd name="T16" fmla="*/ 14 w 118"/>
                <a:gd name="T17" fmla="*/ 16 h 103"/>
                <a:gd name="T18" fmla="*/ 0 w 118"/>
                <a:gd name="T19" fmla="*/ 31 h 103"/>
                <a:gd name="T20" fmla="*/ 0 w 118"/>
                <a:gd name="T21" fmla="*/ 89 h 103"/>
                <a:gd name="T22" fmla="*/ 14 w 118"/>
                <a:gd name="T23" fmla="*/ 103 h 103"/>
                <a:gd name="T24" fmla="*/ 59 w 118"/>
                <a:gd name="T25" fmla="*/ 103 h 103"/>
                <a:gd name="T26" fmla="*/ 104 w 118"/>
                <a:gd name="T27" fmla="*/ 103 h 103"/>
                <a:gd name="T28" fmla="*/ 118 w 118"/>
                <a:gd name="T29" fmla="*/ 89 h 103"/>
                <a:gd name="T30" fmla="*/ 118 w 118"/>
                <a:gd name="T31" fmla="*/ 31 h 103"/>
                <a:gd name="T32" fmla="*/ 104 w 118"/>
                <a:gd name="T33" fmla="*/ 16 h 103"/>
                <a:gd name="T34" fmla="*/ 58 w 118"/>
                <a:gd name="T35" fmla="*/ 4 h 103"/>
                <a:gd name="T36" fmla="*/ 65 w 118"/>
                <a:gd name="T37" fmla="*/ 11 h 103"/>
                <a:gd name="T38" fmla="*/ 58 w 118"/>
                <a:gd name="T39" fmla="*/ 17 h 103"/>
                <a:gd name="T40" fmla="*/ 52 w 118"/>
                <a:gd name="T41" fmla="*/ 11 h 103"/>
                <a:gd name="T42" fmla="*/ 58 w 118"/>
                <a:gd name="T43" fmla="*/ 4 h 103"/>
                <a:gd name="T44" fmla="*/ 85 w 118"/>
                <a:gd name="T45" fmla="*/ 85 h 103"/>
                <a:gd name="T46" fmla="*/ 33 w 118"/>
                <a:gd name="T47" fmla="*/ 85 h 103"/>
                <a:gd name="T48" fmla="*/ 33 w 118"/>
                <a:gd name="T49" fmla="*/ 33 h 103"/>
                <a:gd name="T50" fmla="*/ 85 w 118"/>
                <a:gd name="T51" fmla="*/ 33 h 103"/>
                <a:gd name="T52" fmla="*/ 85 w 118"/>
                <a:gd name="T53" fmla="*/ 8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03">
                  <a:moveTo>
                    <a:pt x="104" y="16"/>
                  </a:moveTo>
                  <a:cubicBezTo>
                    <a:pt x="104" y="16"/>
                    <a:pt x="94" y="17"/>
                    <a:pt x="88" y="14"/>
                  </a:cubicBezTo>
                  <a:cubicBezTo>
                    <a:pt x="84" y="13"/>
                    <a:pt x="83" y="9"/>
                    <a:pt x="83" y="8"/>
                  </a:cubicBezTo>
                  <a:cubicBezTo>
                    <a:pt x="80" y="3"/>
                    <a:pt x="76" y="0"/>
                    <a:pt x="7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0"/>
                    <a:pt x="37" y="3"/>
                    <a:pt x="35" y="8"/>
                  </a:cubicBezTo>
                  <a:cubicBezTo>
                    <a:pt x="35" y="9"/>
                    <a:pt x="34" y="13"/>
                    <a:pt x="29" y="14"/>
                  </a:cubicBezTo>
                  <a:cubicBezTo>
                    <a:pt x="24" y="17"/>
                    <a:pt x="14" y="16"/>
                    <a:pt x="14" y="16"/>
                  </a:cubicBezTo>
                  <a:cubicBezTo>
                    <a:pt x="6" y="17"/>
                    <a:pt x="0" y="24"/>
                    <a:pt x="0" y="31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7"/>
                    <a:pt x="6" y="103"/>
                    <a:pt x="14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1" y="103"/>
                    <a:pt x="118" y="97"/>
                    <a:pt x="118" y="89"/>
                  </a:cubicBezTo>
                  <a:cubicBezTo>
                    <a:pt x="118" y="31"/>
                    <a:pt x="118" y="31"/>
                    <a:pt x="118" y="31"/>
                  </a:cubicBezTo>
                  <a:cubicBezTo>
                    <a:pt x="118" y="24"/>
                    <a:pt x="111" y="17"/>
                    <a:pt x="104" y="16"/>
                  </a:cubicBezTo>
                  <a:close/>
                  <a:moveTo>
                    <a:pt x="58" y="4"/>
                  </a:moveTo>
                  <a:cubicBezTo>
                    <a:pt x="62" y="4"/>
                    <a:pt x="65" y="7"/>
                    <a:pt x="65" y="11"/>
                  </a:cubicBezTo>
                  <a:cubicBezTo>
                    <a:pt x="65" y="14"/>
                    <a:pt x="62" y="17"/>
                    <a:pt x="58" y="17"/>
                  </a:cubicBezTo>
                  <a:cubicBezTo>
                    <a:pt x="55" y="17"/>
                    <a:pt x="52" y="14"/>
                    <a:pt x="52" y="11"/>
                  </a:cubicBezTo>
                  <a:cubicBezTo>
                    <a:pt x="52" y="7"/>
                    <a:pt x="55" y="4"/>
                    <a:pt x="58" y="4"/>
                  </a:cubicBezTo>
                  <a:close/>
                  <a:moveTo>
                    <a:pt x="85" y="85"/>
                  </a:moveTo>
                  <a:cubicBezTo>
                    <a:pt x="71" y="100"/>
                    <a:pt x="47" y="100"/>
                    <a:pt x="33" y="85"/>
                  </a:cubicBezTo>
                  <a:cubicBezTo>
                    <a:pt x="18" y="71"/>
                    <a:pt x="18" y="47"/>
                    <a:pt x="33" y="33"/>
                  </a:cubicBezTo>
                  <a:cubicBezTo>
                    <a:pt x="47" y="18"/>
                    <a:pt x="71" y="18"/>
                    <a:pt x="85" y="33"/>
                  </a:cubicBezTo>
                  <a:cubicBezTo>
                    <a:pt x="100" y="47"/>
                    <a:pt x="100" y="71"/>
                    <a:pt x="85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</p:grpSp>
      <p:grpSp>
        <p:nvGrpSpPr>
          <p:cNvPr id="34" name="组合 33"/>
          <p:cNvGrpSpPr>
            <a:grpSpLocks noChangeAspect="1"/>
          </p:cNvGrpSpPr>
          <p:nvPr/>
        </p:nvGrpSpPr>
        <p:grpSpPr>
          <a:xfrm>
            <a:off x="4813270" y="3304422"/>
            <a:ext cx="412433" cy="405000"/>
            <a:chOff x="8326438" y="5427663"/>
            <a:chExt cx="352425" cy="346075"/>
          </a:xfrm>
          <a:solidFill>
            <a:schemeClr val="bg1"/>
          </a:solidFill>
        </p:grpSpPr>
        <p:sp>
          <p:nvSpPr>
            <p:cNvPr id="35" name="Freeform 404"/>
            <p:cNvSpPr/>
            <p:nvPr/>
          </p:nvSpPr>
          <p:spPr bwMode="auto">
            <a:xfrm>
              <a:off x="8359776" y="5705475"/>
              <a:ext cx="285750" cy="7938"/>
            </a:xfrm>
            <a:custGeom>
              <a:avLst/>
              <a:gdLst>
                <a:gd name="T0" fmla="*/ 1 w 76"/>
                <a:gd name="T1" fmla="*/ 2 h 2"/>
                <a:gd name="T2" fmla="*/ 75 w 76"/>
                <a:gd name="T3" fmla="*/ 2 h 2"/>
                <a:gd name="T4" fmla="*/ 76 w 76"/>
                <a:gd name="T5" fmla="*/ 1 h 2"/>
                <a:gd name="T6" fmla="*/ 75 w 76"/>
                <a:gd name="T7" fmla="*/ 0 h 2"/>
                <a:gd name="T8" fmla="*/ 1 w 76"/>
                <a:gd name="T9" fmla="*/ 0 h 2"/>
                <a:gd name="T10" fmla="*/ 0 w 76"/>
                <a:gd name="T11" fmla="*/ 1 h 2"/>
                <a:gd name="T12" fmla="*/ 1 w 76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2">
                  <a:moveTo>
                    <a:pt x="1" y="2"/>
                  </a:moveTo>
                  <a:cubicBezTo>
                    <a:pt x="75" y="2"/>
                    <a:pt x="75" y="2"/>
                    <a:pt x="75" y="2"/>
                  </a:cubicBezTo>
                  <a:cubicBezTo>
                    <a:pt x="76" y="2"/>
                    <a:pt x="76" y="2"/>
                    <a:pt x="76" y="1"/>
                  </a:cubicBezTo>
                  <a:cubicBezTo>
                    <a:pt x="76" y="1"/>
                    <a:pt x="76" y="0"/>
                    <a:pt x="7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36" name="Freeform 405"/>
            <p:cNvSpPr/>
            <p:nvPr/>
          </p:nvSpPr>
          <p:spPr bwMode="auto">
            <a:xfrm>
              <a:off x="8356601" y="5716588"/>
              <a:ext cx="292100" cy="7938"/>
            </a:xfrm>
            <a:custGeom>
              <a:avLst/>
              <a:gdLst>
                <a:gd name="T0" fmla="*/ 2 w 78"/>
                <a:gd name="T1" fmla="*/ 2 h 2"/>
                <a:gd name="T2" fmla="*/ 77 w 78"/>
                <a:gd name="T3" fmla="*/ 2 h 2"/>
                <a:gd name="T4" fmla="*/ 78 w 78"/>
                <a:gd name="T5" fmla="*/ 1 h 2"/>
                <a:gd name="T6" fmla="*/ 77 w 78"/>
                <a:gd name="T7" fmla="*/ 0 h 2"/>
                <a:gd name="T8" fmla="*/ 2 w 78"/>
                <a:gd name="T9" fmla="*/ 0 h 2"/>
                <a:gd name="T10" fmla="*/ 0 w 78"/>
                <a:gd name="T11" fmla="*/ 1 h 2"/>
                <a:gd name="T12" fmla="*/ 2 w 78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2">
                  <a:moveTo>
                    <a:pt x="2" y="2"/>
                  </a:moveTo>
                  <a:cubicBezTo>
                    <a:pt x="77" y="2"/>
                    <a:pt x="77" y="2"/>
                    <a:pt x="77" y="2"/>
                  </a:cubicBezTo>
                  <a:cubicBezTo>
                    <a:pt x="78" y="2"/>
                    <a:pt x="78" y="2"/>
                    <a:pt x="78" y="1"/>
                  </a:cubicBezTo>
                  <a:cubicBezTo>
                    <a:pt x="78" y="0"/>
                    <a:pt x="78" y="0"/>
                    <a:pt x="77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37" name="Freeform 407"/>
            <p:cNvSpPr/>
            <p:nvPr/>
          </p:nvSpPr>
          <p:spPr bwMode="auto">
            <a:xfrm>
              <a:off x="8356601" y="5727700"/>
              <a:ext cx="296863" cy="7938"/>
            </a:xfrm>
            <a:custGeom>
              <a:avLst/>
              <a:gdLst>
                <a:gd name="T0" fmla="*/ 78 w 79"/>
                <a:gd name="T1" fmla="*/ 0 h 2"/>
                <a:gd name="T2" fmla="*/ 1 w 79"/>
                <a:gd name="T3" fmla="*/ 0 h 2"/>
                <a:gd name="T4" fmla="*/ 0 w 79"/>
                <a:gd name="T5" fmla="*/ 1 h 2"/>
                <a:gd name="T6" fmla="*/ 1 w 79"/>
                <a:gd name="T7" fmla="*/ 2 h 2"/>
                <a:gd name="T8" fmla="*/ 78 w 79"/>
                <a:gd name="T9" fmla="*/ 2 h 2"/>
                <a:gd name="T10" fmla="*/ 79 w 79"/>
                <a:gd name="T11" fmla="*/ 1 h 2"/>
                <a:gd name="T12" fmla="*/ 78 w 79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2">
                  <a:moveTo>
                    <a:pt x="7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8" y="2"/>
                    <a:pt x="79" y="1"/>
                    <a:pt x="79" y="1"/>
                  </a:cubicBezTo>
                  <a:cubicBezTo>
                    <a:pt x="79" y="0"/>
                    <a:pt x="78" y="0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  <p:sp>
          <p:nvSpPr>
            <p:cNvPr id="38" name="Freeform 408"/>
            <p:cNvSpPr>
              <a:spLocks noEditPoints="1"/>
            </p:cNvSpPr>
            <p:nvPr/>
          </p:nvSpPr>
          <p:spPr bwMode="auto">
            <a:xfrm>
              <a:off x="8326438" y="5427663"/>
              <a:ext cx="352425" cy="346075"/>
            </a:xfrm>
            <a:custGeom>
              <a:avLst/>
              <a:gdLst>
                <a:gd name="T0" fmla="*/ 79 w 94"/>
                <a:gd name="T1" fmla="*/ 70 h 92"/>
                <a:gd name="T2" fmla="*/ 78 w 94"/>
                <a:gd name="T3" fmla="*/ 69 h 92"/>
                <a:gd name="T4" fmla="*/ 79 w 94"/>
                <a:gd name="T5" fmla="*/ 67 h 92"/>
                <a:gd name="T6" fmla="*/ 91 w 94"/>
                <a:gd name="T7" fmla="*/ 58 h 92"/>
                <a:gd name="T8" fmla="*/ 80 w 94"/>
                <a:gd name="T9" fmla="*/ 0 h 92"/>
                <a:gd name="T10" fmla="*/ 5 w 94"/>
                <a:gd name="T11" fmla="*/ 8 h 92"/>
                <a:gd name="T12" fmla="*/ 10 w 94"/>
                <a:gd name="T13" fmla="*/ 67 h 92"/>
                <a:gd name="T14" fmla="*/ 16 w 94"/>
                <a:gd name="T15" fmla="*/ 67 h 92"/>
                <a:gd name="T16" fmla="*/ 17 w 94"/>
                <a:gd name="T17" fmla="*/ 69 h 92"/>
                <a:gd name="T18" fmla="*/ 16 w 94"/>
                <a:gd name="T19" fmla="*/ 70 h 92"/>
                <a:gd name="T20" fmla="*/ 0 w 94"/>
                <a:gd name="T21" fmla="*/ 85 h 92"/>
                <a:gd name="T22" fmla="*/ 85 w 94"/>
                <a:gd name="T23" fmla="*/ 92 h 92"/>
                <a:gd name="T24" fmla="*/ 85 w 94"/>
                <a:gd name="T25" fmla="*/ 70 h 92"/>
                <a:gd name="T26" fmla="*/ 7 w 94"/>
                <a:gd name="T27" fmla="*/ 55 h 92"/>
                <a:gd name="T28" fmla="*/ 16 w 94"/>
                <a:gd name="T29" fmla="*/ 4 h 92"/>
                <a:gd name="T30" fmla="*/ 84 w 94"/>
                <a:gd name="T31" fmla="*/ 10 h 92"/>
                <a:gd name="T32" fmla="*/ 80 w 94"/>
                <a:gd name="T33" fmla="*/ 62 h 92"/>
                <a:gd name="T34" fmla="*/ 69 w 94"/>
                <a:gd name="T35" fmla="*/ 69 h 92"/>
                <a:gd name="T36" fmla="*/ 68 w 94"/>
                <a:gd name="T37" fmla="*/ 70 h 92"/>
                <a:gd name="T38" fmla="*/ 26 w 94"/>
                <a:gd name="T39" fmla="*/ 70 h 92"/>
                <a:gd name="T40" fmla="*/ 26 w 94"/>
                <a:gd name="T41" fmla="*/ 67 h 92"/>
                <a:gd name="T42" fmla="*/ 33 w 94"/>
                <a:gd name="T43" fmla="*/ 67 h 92"/>
                <a:gd name="T44" fmla="*/ 68 w 94"/>
                <a:gd name="T45" fmla="*/ 67 h 92"/>
                <a:gd name="T46" fmla="*/ 69 w 94"/>
                <a:gd name="T47" fmla="*/ 68 h 92"/>
                <a:gd name="T48" fmla="*/ 53 w 94"/>
                <a:gd name="T49" fmla="*/ 89 h 92"/>
                <a:gd name="T50" fmla="*/ 47 w 94"/>
                <a:gd name="T51" fmla="*/ 90 h 92"/>
                <a:gd name="T52" fmla="*/ 46 w 94"/>
                <a:gd name="T53" fmla="*/ 91 h 92"/>
                <a:gd name="T54" fmla="*/ 45 w 94"/>
                <a:gd name="T55" fmla="*/ 89 h 92"/>
                <a:gd name="T56" fmla="*/ 41 w 94"/>
                <a:gd name="T57" fmla="*/ 87 h 92"/>
                <a:gd name="T58" fmla="*/ 50 w 94"/>
                <a:gd name="T59" fmla="*/ 84 h 92"/>
                <a:gd name="T60" fmla="*/ 53 w 94"/>
                <a:gd name="T61" fmla="*/ 89 h 92"/>
                <a:gd name="T62" fmla="*/ 84 w 94"/>
                <a:gd name="T63" fmla="*/ 83 h 92"/>
                <a:gd name="T64" fmla="*/ 5 w 94"/>
                <a:gd name="T65" fmla="*/ 79 h 92"/>
                <a:gd name="T66" fmla="*/ 85 w 94"/>
                <a:gd name="T67" fmla="*/ 7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4" h="92">
                  <a:moveTo>
                    <a:pt x="85" y="70"/>
                  </a:moveTo>
                  <a:cubicBezTo>
                    <a:pt x="79" y="70"/>
                    <a:pt x="79" y="70"/>
                    <a:pt x="79" y="70"/>
                  </a:cubicBezTo>
                  <a:cubicBezTo>
                    <a:pt x="79" y="70"/>
                    <a:pt x="79" y="70"/>
                    <a:pt x="79" y="70"/>
                  </a:cubicBezTo>
                  <a:cubicBezTo>
                    <a:pt x="78" y="69"/>
                    <a:pt x="78" y="69"/>
                    <a:pt x="78" y="69"/>
                  </a:cubicBezTo>
                  <a:cubicBezTo>
                    <a:pt x="78" y="68"/>
                    <a:pt x="78" y="68"/>
                    <a:pt x="79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8" y="67"/>
                    <a:pt x="92" y="63"/>
                    <a:pt x="91" y="5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4"/>
                    <a:pt x="85" y="0"/>
                    <a:pt x="8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5" y="4"/>
                    <a:pt x="5" y="8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2" y="63"/>
                    <a:pt x="6" y="67"/>
                    <a:pt x="10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7"/>
                    <a:pt x="16" y="67"/>
                    <a:pt x="16" y="68"/>
                  </a:cubicBezTo>
                  <a:cubicBezTo>
                    <a:pt x="16" y="68"/>
                    <a:pt x="17" y="68"/>
                    <a:pt x="17" y="69"/>
                  </a:cubicBezTo>
                  <a:cubicBezTo>
                    <a:pt x="17" y="69"/>
                    <a:pt x="16" y="69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4" y="70"/>
                    <a:pt x="0" y="79"/>
                    <a:pt x="0" y="85"/>
                  </a:cubicBezTo>
                  <a:cubicBezTo>
                    <a:pt x="0" y="91"/>
                    <a:pt x="4" y="92"/>
                    <a:pt x="9" y="92"/>
                  </a:cubicBezTo>
                  <a:cubicBezTo>
                    <a:pt x="85" y="92"/>
                    <a:pt x="85" y="92"/>
                    <a:pt x="85" y="92"/>
                  </a:cubicBezTo>
                  <a:cubicBezTo>
                    <a:pt x="90" y="92"/>
                    <a:pt x="94" y="91"/>
                    <a:pt x="94" y="85"/>
                  </a:cubicBezTo>
                  <a:cubicBezTo>
                    <a:pt x="94" y="79"/>
                    <a:pt x="90" y="70"/>
                    <a:pt x="85" y="70"/>
                  </a:cubicBezTo>
                  <a:close/>
                  <a:moveTo>
                    <a:pt x="14" y="62"/>
                  </a:moveTo>
                  <a:cubicBezTo>
                    <a:pt x="10" y="62"/>
                    <a:pt x="7" y="59"/>
                    <a:pt x="7" y="55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7"/>
                    <a:pt x="13" y="4"/>
                    <a:pt x="16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81" y="4"/>
                    <a:pt x="84" y="7"/>
                    <a:pt x="84" y="10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9"/>
                    <a:pt x="84" y="62"/>
                    <a:pt x="80" y="62"/>
                  </a:cubicBezTo>
                  <a:lnTo>
                    <a:pt x="14" y="62"/>
                  </a:lnTo>
                  <a:close/>
                  <a:moveTo>
                    <a:pt x="69" y="69"/>
                  </a:moveTo>
                  <a:cubicBezTo>
                    <a:pt x="69" y="69"/>
                    <a:pt x="69" y="69"/>
                    <a:pt x="69" y="70"/>
                  </a:cubicBezTo>
                  <a:cubicBezTo>
                    <a:pt x="69" y="70"/>
                    <a:pt x="69" y="70"/>
                    <a:pt x="68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69"/>
                    <a:pt x="25" y="69"/>
                    <a:pt x="25" y="69"/>
                  </a:cubicBezTo>
                  <a:cubicBezTo>
                    <a:pt x="25" y="68"/>
                    <a:pt x="26" y="68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7"/>
                    <a:pt x="69" y="67"/>
                    <a:pt x="69" y="67"/>
                  </a:cubicBezTo>
                  <a:cubicBezTo>
                    <a:pt x="69" y="67"/>
                    <a:pt x="69" y="67"/>
                    <a:pt x="69" y="68"/>
                  </a:cubicBezTo>
                  <a:cubicBezTo>
                    <a:pt x="69" y="68"/>
                    <a:pt x="69" y="68"/>
                    <a:pt x="69" y="69"/>
                  </a:cubicBezTo>
                  <a:close/>
                  <a:moveTo>
                    <a:pt x="53" y="89"/>
                  </a:moveTo>
                  <a:cubicBezTo>
                    <a:pt x="49" y="89"/>
                    <a:pt x="49" y="89"/>
                    <a:pt x="49" y="89"/>
                  </a:cubicBezTo>
                  <a:cubicBezTo>
                    <a:pt x="48" y="89"/>
                    <a:pt x="47" y="89"/>
                    <a:pt x="47" y="90"/>
                  </a:cubicBezTo>
                  <a:cubicBezTo>
                    <a:pt x="47" y="90"/>
                    <a:pt x="48" y="91"/>
                    <a:pt x="48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46" y="91"/>
                    <a:pt x="46" y="90"/>
                    <a:pt x="46" y="90"/>
                  </a:cubicBezTo>
                  <a:cubicBezTo>
                    <a:pt x="46" y="89"/>
                    <a:pt x="46" y="89"/>
                    <a:pt x="45" y="89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41" y="88"/>
                    <a:pt x="41" y="87"/>
                  </a:cubicBezTo>
                  <a:cubicBezTo>
                    <a:pt x="41" y="84"/>
                    <a:pt x="42" y="84"/>
                    <a:pt x="44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2" y="84"/>
                    <a:pt x="53" y="84"/>
                    <a:pt x="53" y="87"/>
                  </a:cubicBezTo>
                  <a:cubicBezTo>
                    <a:pt x="53" y="88"/>
                    <a:pt x="53" y="89"/>
                    <a:pt x="53" y="89"/>
                  </a:cubicBezTo>
                  <a:close/>
                  <a:moveTo>
                    <a:pt x="88" y="79"/>
                  </a:moveTo>
                  <a:cubicBezTo>
                    <a:pt x="88" y="81"/>
                    <a:pt x="86" y="83"/>
                    <a:pt x="84" y="83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8" y="83"/>
                    <a:pt x="6" y="81"/>
                    <a:pt x="5" y="79"/>
                  </a:cubicBezTo>
                  <a:cubicBezTo>
                    <a:pt x="5" y="77"/>
                    <a:pt x="7" y="73"/>
                    <a:pt x="9" y="73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87" y="73"/>
                    <a:pt x="89" y="77"/>
                    <a:pt x="88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/>
            </a:p>
          </p:txBody>
        </p:sp>
      </p:grpSp>
      <p:sp>
        <p:nvSpPr>
          <p:cNvPr id="39" name="Freeform 810"/>
          <p:cNvSpPr>
            <a:spLocks noEditPoints="1"/>
          </p:cNvSpPr>
          <p:nvPr/>
        </p:nvSpPr>
        <p:spPr bwMode="auto">
          <a:xfrm>
            <a:off x="5914588" y="2262120"/>
            <a:ext cx="489347" cy="365522"/>
          </a:xfrm>
          <a:custGeom>
            <a:avLst/>
            <a:gdLst>
              <a:gd name="T0" fmla="*/ 160 w 174"/>
              <a:gd name="T1" fmla="*/ 97 h 130"/>
              <a:gd name="T2" fmla="*/ 14 w 174"/>
              <a:gd name="T3" fmla="*/ 97 h 130"/>
              <a:gd name="T4" fmla="*/ 3 w 174"/>
              <a:gd name="T5" fmla="*/ 118 h 130"/>
              <a:gd name="T6" fmla="*/ 171 w 174"/>
              <a:gd name="T7" fmla="*/ 118 h 130"/>
              <a:gd name="T8" fmla="*/ 160 w 174"/>
              <a:gd name="T9" fmla="*/ 97 h 130"/>
              <a:gd name="T10" fmla="*/ 69 w 174"/>
              <a:gd name="T11" fmla="*/ 113 h 130"/>
              <a:gd name="T12" fmla="*/ 73 w 174"/>
              <a:gd name="T13" fmla="*/ 105 h 130"/>
              <a:gd name="T14" fmla="*/ 101 w 174"/>
              <a:gd name="T15" fmla="*/ 105 h 130"/>
              <a:gd name="T16" fmla="*/ 105 w 174"/>
              <a:gd name="T17" fmla="*/ 113 h 130"/>
              <a:gd name="T18" fmla="*/ 69 w 174"/>
              <a:gd name="T19" fmla="*/ 113 h 130"/>
              <a:gd name="T20" fmla="*/ 157 w 174"/>
              <a:gd name="T21" fmla="*/ 92 h 130"/>
              <a:gd name="T22" fmla="*/ 157 w 174"/>
              <a:gd name="T23" fmla="*/ 92 h 130"/>
              <a:gd name="T24" fmla="*/ 157 w 174"/>
              <a:gd name="T25" fmla="*/ 91 h 130"/>
              <a:gd name="T26" fmla="*/ 157 w 174"/>
              <a:gd name="T27" fmla="*/ 4 h 130"/>
              <a:gd name="T28" fmla="*/ 153 w 174"/>
              <a:gd name="T29" fmla="*/ 0 h 130"/>
              <a:gd name="T30" fmla="*/ 21 w 174"/>
              <a:gd name="T31" fmla="*/ 0 h 130"/>
              <a:gd name="T32" fmla="*/ 17 w 174"/>
              <a:gd name="T33" fmla="*/ 4 h 130"/>
              <a:gd name="T34" fmla="*/ 17 w 174"/>
              <a:gd name="T35" fmla="*/ 91 h 130"/>
              <a:gd name="T36" fmla="*/ 17 w 174"/>
              <a:gd name="T37" fmla="*/ 92 h 130"/>
              <a:gd name="T38" fmla="*/ 17 w 174"/>
              <a:gd name="T39" fmla="*/ 92 h 130"/>
              <a:gd name="T40" fmla="*/ 16 w 174"/>
              <a:gd name="T41" fmla="*/ 92 h 130"/>
              <a:gd name="T42" fmla="*/ 158 w 174"/>
              <a:gd name="T43" fmla="*/ 92 h 130"/>
              <a:gd name="T44" fmla="*/ 157 w 174"/>
              <a:gd name="T45" fmla="*/ 92 h 130"/>
              <a:gd name="T46" fmla="*/ 147 w 174"/>
              <a:gd name="T47" fmla="*/ 85 h 130"/>
              <a:gd name="T48" fmla="*/ 27 w 174"/>
              <a:gd name="T49" fmla="*/ 85 h 130"/>
              <a:gd name="T50" fmla="*/ 27 w 174"/>
              <a:gd name="T51" fmla="*/ 10 h 130"/>
              <a:gd name="T52" fmla="*/ 147 w 174"/>
              <a:gd name="T53" fmla="*/ 10 h 130"/>
              <a:gd name="T54" fmla="*/ 147 w 174"/>
              <a:gd name="T55" fmla="*/ 85 h 130"/>
              <a:gd name="T56" fmla="*/ 173 w 174"/>
              <a:gd name="T57" fmla="*/ 123 h 130"/>
              <a:gd name="T58" fmla="*/ 1 w 174"/>
              <a:gd name="T59" fmla="*/ 123 h 130"/>
              <a:gd name="T60" fmla="*/ 0 w 174"/>
              <a:gd name="T61" fmla="*/ 124 h 130"/>
              <a:gd name="T62" fmla="*/ 4 w 174"/>
              <a:gd name="T63" fmla="*/ 130 h 130"/>
              <a:gd name="T64" fmla="*/ 170 w 174"/>
              <a:gd name="T65" fmla="*/ 130 h 130"/>
              <a:gd name="T66" fmla="*/ 174 w 174"/>
              <a:gd name="T67" fmla="*/ 124 h 130"/>
              <a:gd name="T68" fmla="*/ 173 w 174"/>
              <a:gd name="T69" fmla="*/ 123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4" h="130">
                <a:moveTo>
                  <a:pt x="160" y="97"/>
                </a:moveTo>
                <a:cubicBezTo>
                  <a:pt x="14" y="97"/>
                  <a:pt x="14" y="97"/>
                  <a:pt x="14" y="97"/>
                </a:cubicBezTo>
                <a:cubicBezTo>
                  <a:pt x="3" y="118"/>
                  <a:pt x="3" y="118"/>
                  <a:pt x="3" y="118"/>
                </a:cubicBezTo>
                <a:cubicBezTo>
                  <a:pt x="171" y="118"/>
                  <a:pt x="171" y="118"/>
                  <a:pt x="171" y="118"/>
                </a:cubicBezTo>
                <a:lnTo>
                  <a:pt x="160" y="97"/>
                </a:lnTo>
                <a:close/>
                <a:moveTo>
                  <a:pt x="69" y="113"/>
                </a:moveTo>
                <a:cubicBezTo>
                  <a:pt x="73" y="105"/>
                  <a:pt x="73" y="105"/>
                  <a:pt x="73" y="105"/>
                </a:cubicBezTo>
                <a:cubicBezTo>
                  <a:pt x="101" y="105"/>
                  <a:pt x="101" y="105"/>
                  <a:pt x="101" y="105"/>
                </a:cubicBezTo>
                <a:cubicBezTo>
                  <a:pt x="105" y="113"/>
                  <a:pt x="105" y="113"/>
                  <a:pt x="105" y="113"/>
                </a:cubicBezTo>
                <a:lnTo>
                  <a:pt x="69" y="113"/>
                </a:lnTo>
                <a:close/>
                <a:moveTo>
                  <a:pt x="157" y="92"/>
                </a:moveTo>
                <a:cubicBezTo>
                  <a:pt x="157" y="92"/>
                  <a:pt x="157" y="92"/>
                  <a:pt x="157" y="92"/>
                </a:cubicBezTo>
                <a:cubicBezTo>
                  <a:pt x="157" y="92"/>
                  <a:pt x="157" y="92"/>
                  <a:pt x="157" y="91"/>
                </a:cubicBezTo>
                <a:cubicBezTo>
                  <a:pt x="157" y="4"/>
                  <a:pt x="157" y="4"/>
                  <a:pt x="157" y="4"/>
                </a:cubicBezTo>
                <a:cubicBezTo>
                  <a:pt x="157" y="2"/>
                  <a:pt x="156" y="0"/>
                  <a:pt x="153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18" y="0"/>
                  <a:pt x="17" y="2"/>
                  <a:pt x="17" y="4"/>
                </a:cubicBezTo>
                <a:cubicBezTo>
                  <a:pt x="17" y="91"/>
                  <a:pt x="17" y="91"/>
                  <a:pt x="17" y="91"/>
                </a:cubicBezTo>
                <a:cubicBezTo>
                  <a:pt x="17" y="92"/>
                  <a:pt x="17" y="92"/>
                  <a:pt x="17" y="92"/>
                </a:cubicBezTo>
                <a:cubicBezTo>
                  <a:pt x="17" y="92"/>
                  <a:pt x="17" y="92"/>
                  <a:pt x="17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58" y="92"/>
                  <a:pt x="158" y="92"/>
                  <a:pt x="158" y="92"/>
                </a:cubicBezTo>
                <a:lnTo>
                  <a:pt x="157" y="92"/>
                </a:lnTo>
                <a:close/>
                <a:moveTo>
                  <a:pt x="147" y="85"/>
                </a:moveTo>
                <a:cubicBezTo>
                  <a:pt x="27" y="85"/>
                  <a:pt x="27" y="85"/>
                  <a:pt x="27" y="85"/>
                </a:cubicBezTo>
                <a:cubicBezTo>
                  <a:pt x="27" y="10"/>
                  <a:pt x="27" y="10"/>
                  <a:pt x="27" y="10"/>
                </a:cubicBezTo>
                <a:cubicBezTo>
                  <a:pt x="147" y="10"/>
                  <a:pt x="147" y="10"/>
                  <a:pt x="147" y="10"/>
                </a:cubicBezTo>
                <a:lnTo>
                  <a:pt x="147" y="85"/>
                </a:lnTo>
                <a:close/>
                <a:moveTo>
                  <a:pt x="173" y="123"/>
                </a:moveTo>
                <a:cubicBezTo>
                  <a:pt x="1" y="123"/>
                  <a:pt x="1" y="123"/>
                  <a:pt x="1" y="123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26"/>
                  <a:pt x="2" y="130"/>
                  <a:pt x="4" y="130"/>
                </a:cubicBezTo>
                <a:cubicBezTo>
                  <a:pt x="170" y="130"/>
                  <a:pt x="170" y="130"/>
                  <a:pt x="170" y="130"/>
                </a:cubicBezTo>
                <a:cubicBezTo>
                  <a:pt x="172" y="130"/>
                  <a:pt x="174" y="126"/>
                  <a:pt x="174" y="124"/>
                </a:cubicBezTo>
                <a:lnTo>
                  <a:pt x="173" y="123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/>
          </a:p>
        </p:txBody>
      </p:sp>
      <p:sp>
        <p:nvSpPr>
          <p:cNvPr id="40" name="矩形 39"/>
          <p:cNvSpPr/>
          <p:nvPr/>
        </p:nvSpPr>
        <p:spPr>
          <a:xfrm>
            <a:off x="6799568" y="2070847"/>
            <a:ext cx="1831175" cy="75020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5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05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Lorem ipsum dolor sit amet, consectetuer </a:t>
            </a:r>
            <a:r>
              <a:rPr lang="en-US" altLang="zh-CN" sz="900" dirty="0" err="1">
                <a:solidFill>
                  <a:schemeClr val="bg2">
                    <a:lumMod val="25000"/>
                  </a:schemeClr>
                </a:solidFill>
              </a:rPr>
              <a:t>adipiscing</a:t>
            </a: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sz="900" dirty="0" err="1">
                <a:solidFill>
                  <a:schemeClr val="bg2">
                    <a:lumMod val="25000"/>
                  </a:schemeClr>
                </a:solidFill>
              </a:rPr>
              <a:t>elit</a:t>
            </a:r>
            <a:r>
              <a:rPr lang="en-US" altLang="zh-CN" sz="9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altLang="zh-CN" sz="9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圆角矩形 46"/>
          <p:cNvSpPr/>
          <p:nvPr/>
        </p:nvSpPr>
        <p:spPr bwMode="auto">
          <a:xfrm>
            <a:off x="3480626" y="1342814"/>
            <a:ext cx="2144616" cy="1148710"/>
          </a:xfrm>
          <a:prstGeom prst="round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8900000" scaled="0"/>
              <a:tileRect/>
            </a:gradFill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8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圆角矩形 68"/>
          <p:cNvSpPr/>
          <p:nvPr/>
        </p:nvSpPr>
        <p:spPr bwMode="auto">
          <a:xfrm>
            <a:off x="3480626" y="2746797"/>
            <a:ext cx="2144616" cy="1148710"/>
          </a:xfrm>
          <a:prstGeom prst="round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8900000" scaled="0"/>
              <a:tileRect/>
            </a:gradFill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8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1616032" y="1504810"/>
            <a:ext cx="2072914" cy="849266"/>
            <a:chOff x="4304043" y="1286668"/>
            <a:chExt cx="3837944" cy="2757793"/>
          </a:xfrm>
          <a:solidFill>
            <a:srgbClr val="108136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5" name="圆角矩形 44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616032" y="2923517"/>
            <a:ext cx="2072914" cy="849266"/>
            <a:chOff x="4304043" y="1286668"/>
            <a:chExt cx="3837944" cy="2757793"/>
          </a:xfrm>
          <a:solidFill>
            <a:srgbClr val="108136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9" name="圆角矩形 48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60040" y="1421363"/>
            <a:ext cx="2408399" cy="98671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8" name="圆角矩形 5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834178" y="2840071"/>
            <a:ext cx="2408399" cy="98671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1" name="圆角矩形 6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449985" y="1482010"/>
            <a:ext cx="2072914" cy="849266"/>
            <a:chOff x="4304043" y="1286668"/>
            <a:chExt cx="3837944" cy="2757793"/>
          </a:xfrm>
          <a:solidFill>
            <a:srgbClr val="8CC94C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2" name="圆角矩形 51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449985" y="2900717"/>
            <a:ext cx="2072914" cy="849266"/>
            <a:chOff x="4304043" y="1286668"/>
            <a:chExt cx="3837944" cy="2757793"/>
          </a:xfrm>
          <a:solidFill>
            <a:srgbClr val="8CC94C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5" name="圆角矩形 54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圆角矩形 55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5870489" y="1421363"/>
            <a:ext cx="2408399" cy="98671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1" name="圆角矩形 7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5844627" y="2840071"/>
            <a:ext cx="2408399" cy="98671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4" name="圆角矩形 73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3856255" y="1720809"/>
            <a:ext cx="1852277" cy="375579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>
              <a:defRPr/>
            </a:pPr>
            <a:r>
              <a:rPr lang="en-US" altLang="zh-CN" sz="199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99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56255" y="3113441"/>
            <a:ext cx="1852277" cy="375579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>
              <a:defRPr/>
            </a:pPr>
            <a:r>
              <a:rPr lang="en-US" altLang="zh-CN" sz="199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99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04976" y="1651921"/>
            <a:ext cx="1862993" cy="517606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40311" y="1651921"/>
            <a:ext cx="1862993" cy="517606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204976" y="3078704"/>
            <a:ext cx="1862993" cy="517606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140311" y="3078704"/>
            <a:ext cx="1862993" cy="517606"/>
          </a:xfrm>
          <a:prstGeom prst="rect">
            <a:avLst/>
          </a:prstGeom>
          <a:noFill/>
        </p:spPr>
        <p:txBody>
          <a:bodyPr wrap="square" lIns="68546" tIns="34272" rIns="68546" bIns="3427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任意多边形 36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39" name="文本框 38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9" grpId="0" animBg="1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/>
          <p:nvPr/>
        </p:nvSpPr>
        <p:spPr bwMode="auto">
          <a:xfrm>
            <a:off x="3794319" y="1493632"/>
            <a:ext cx="664999" cy="649127"/>
          </a:xfrm>
          <a:custGeom>
            <a:avLst/>
            <a:gdLst>
              <a:gd name="T0" fmla="*/ 158 w 524"/>
              <a:gd name="T1" fmla="*/ 0 h 423"/>
              <a:gd name="T2" fmla="*/ 365 w 524"/>
              <a:gd name="T3" fmla="*/ 0 h 423"/>
              <a:gd name="T4" fmla="*/ 366 w 524"/>
              <a:gd name="T5" fmla="*/ 0 h 423"/>
              <a:gd name="T6" fmla="*/ 366 w 524"/>
              <a:gd name="T7" fmla="*/ 0 h 423"/>
              <a:gd name="T8" fmla="*/ 523 w 524"/>
              <a:gd name="T9" fmla="*/ 157 h 423"/>
              <a:gd name="T10" fmla="*/ 524 w 524"/>
              <a:gd name="T11" fmla="*/ 423 h 423"/>
              <a:gd name="T12" fmla="*/ 388 w 524"/>
              <a:gd name="T13" fmla="*/ 321 h 423"/>
              <a:gd name="T14" fmla="*/ 158 w 524"/>
              <a:gd name="T15" fmla="*/ 316 h 423"/>
              <a:gd name="T16" fmla="*/ 0 w 524"/>
              <a:gd name="T17" fmla="*/ 158 h 423"/>
              <a:gd name="T18" fmla="*/ 158 w 524"/>
              <a:gd name="T19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4" h="423">
                <a:moveTo>
                  <a:pt x="158" y="0"/>
                </a:moveTo>
                <a:cubicBezTo>
                  <a:pt x="365" y="0"/>
                  <a:pt x="365" y="0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453" y="0"/>
                  <a:pt x="523" y="71"/>
                  <a:pt x="523" y="157"/>
                </a:cubicBezTo>
                <a:cubicBezTo>
                  <a:pt x="523" y="244"/>
                  <a:pt x="524" y="423"/>
                  <a:pt x="524" y="423"/>
                </a:cubicBezTo>
                <a:cubicBezTo>
                  <a:pt x="524" y="423"/>
                  <a:pt x="484" y="335"/>
                  <a:pt x="388" y="321"/>
                </a:cubicBezTo>
                <a:cubicBezTo>
                  <a:pt x="376" y="319"/>
                  <a:pt x="158" y="316"/>
                  <a:pt x="158" y="316"/>
                </a:cubicBezTo>
                <a:cubicBezTo>
                  <a:pt x="70" y="316"/>
                  <a:pt x="0" y="246"/>
                  <a:pt x="0" y="158"/>
                </a:cubicBezTo>
                <a:cubicBezTo>
                  <a:pt x="0" y="71"/>
                  <a:pt x="70" y="0"/>
                  <a:pt x="158" y="0"/>
                </a:cubicBezTo>
              </a:path>
            </a:pathLst>
          </a:custGeom>
          <a:solidFill>
            <a:srgbClr val="8CC94C"/>
          </a:solidFill>
          <a:ln>
            <a:noFill/>
          </a:ln>
          <a:effectLst/>
        </p:spPr>
        <p:txBody>
          <a:bodyPr lIns="68564" tIns="34281" rIns="68564" bIns="34281" anchor="ctr"/>
          <a:lstStyle/>
          <a:p>
            <a:pPr algn="ctr" defTabSz="914400">
              <a:defRPr/>
            </a:pPr>
            <a:endParaRPr lang="en-AU" sz="1100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4" name="Freeform 8"/>
          <p:cNvSpPr/>
          <p:nvPr/>
        </p:nvSpPr>
        <p:spPr bwMode="auto">
          <a:xfrm>
            <a:off x="3300728" y="2061818"/>
            <a:ext cx="1158590" cy="1128433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rgbClr val="8CC94C"/>
          </a:solidFill>
          <a:ln>
            <a:noFill/>
          </a:ln>
          <a:effectLst/>
        </p:spPr>
        <p:txBody>
          <a:bodyPr lIns="68564" tIns="34281" rIns="68564" bIns="34281" anchor="ctr"/>
          <a:lstStyle/>
          <a:p>
            <a:pPr algn="ctr" defTabSz="914400">
              <a:defRPr/>
            </a:pPr>
            <a:endParaRPr lang="en-AU" sz="2200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5" name="Freeform 9"/>
          <p:cNvSpPr/>
          <p:nvPr/>
        </p:nvSpPr>
        <p:spPr bwMode="auto">
          <a:xfrm>
            <a:off x="3300728" y="3018844"/>
            <a:ext cx="1158590" cy="1128434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rgbClr val="8CC94C"/>
          </a:solidFill>
          <a:ln>
            <a:noFill/>
          </a:ln>
          <a:effectLst/>
        </p:spPr>
        <p:txBody>
          <a:bodyPr lIns="68564" tIns="34281" rIns="68564" bIns="34281" anchor="ctr"/>
          <a:lstStyle/>
          <a:p>
            <a:pPr algn="ctr" defTabSz="914400">
              <a:defRPr/>
            </a:pPr>
            <a:endParaRPr lang="en-AU" sz="2600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6" name="Freeform 10"/>
          <p:cNvSpPr/>
          <p:nvPr/>
        </p:nvSpPr>
        <p:spPr bwMode="auto">
          <a:xfrm>
            <a:off x="4481538" y="3020429"/>
            <a:ext cx="1460140" cy="1420461"/>
          </a:xfrm>
          <a:custGeom>
            <a:avLst/>
            <a:gdLst>
              <a:gd name="T0" fmla="*/ 1020384 w 1151"/>
              <a:gd name="T1" fmla="*/ 0 h 926"/>
              <a:gd name="T2" fmla="*/ 442928 w 1151"/>
              <a:gd name="T3" fmla="*/ 0 h 926"/>
              <a:gd name="T4" fmla="*/ 441659 w 1151"/>
              <a:gd name="T5" fmla="*/ 0 h 926"/>
              <a:gd name="T6" fmla="*/ 440390 w 1151"/>
              <a:gd name="T7" fmla="*/ 0 h 926"/>
              <a:gd name="T8" fmla="*/ 3807 w 1151"/>
              <a:gd name="T9" fmla="*/ 529890 h 926"/>
              <a:gd name="T10" fmla="*/ 0 w 1151"/>
              <a:gd name="T11" fmla="*/ 1422256 h 926"/>
              <a:gd name="T12" fmla="*/ 378202 w 1151"/>
              <a:gd name="T13" fmla="*/ 1079747 h 926"/>
              <a:gd name="T14" fmla="*/ 1020384 w 1151"/>
              <a:gd name="T15" fmla="*/ 1064388 h 926"/>
              <a:gd name="T16" fmla="*/ 1460774 w 1151"/>
              <a:gd name="T17" fmla="*/ 532962 h 926"/>
              <a:gd name="T18" fmla="*/ 1020384 w 1151"/>
              <a:gd name="T19" fmla="*/ 0 h 9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1"/>
              <a:gd name="T31" fmla="*/ 0 h 926"/>
              <a:gd name="T32" fmla="*/ 1151 w 1151"/>
              <a:gd name="T33" fmla="*/ 926 h 9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1" h="926">
                <a:moveTo>
                  <a:pt x="804" y="0"/>
                </a:moveTo>
                <a:cubicBezTo>
                  <a:pt x="349" y="0"/>
                  <a:pt x="349" y="0"/>
                  <a:pt x="349" y="0"/>
                </a:cubicBezTo>
                <a:cubicBezTo>
                  <a:pt x="349" y="0"/>
                  <a:pt x="348" y="0"/>
                  <a:pt x="348" y="0"/>
                </a:cubicBezTo>
                <a:cubicBezTo>
                  <a:pt x="348" y="0"/>
                  <a:pt x="347" y="0"/>
                  <a:pt x="347" y="0"/>
                </a:cubicBezTo>
                <a:cubicBezTo>
                  <a:pt x="157" y="0"/>
                  <a:pt x="3" y="154"/>
                  <a:pt x="3" y="345"/>
                </a:cubicBezTo>
                <a:cubicBezTo>
                  <a:pt x="3" y="535"/>
                  <a:pt x="0" y="926"/>
                  <a:pt x="0" y="926"/>
                </a:cubicBezTo>
                <a:cubicBezTo>
                  <a:pt x="0" y="926"/>
                  <a:pt x="88" y="734"/>
                  <a:pt x="298" y="703"/>
                </a:cubicBezTo>
                <a:cubicBezTo>
                  <a:pt x="325" y="699"/>
                  <a:pt x="804" y="693"/>
                  <a:pt x="804" y="693"/>
                </a:cubicBezTo>
                <a:cubicBezTo>
                  <a:pt x="996" y="693"/>
                  <a:pt x="1151" y="538"/>
                  <a:pt x="1151" y="347"/>
                </a:cubicBezTo>
                <a:cubicBezTo>
                  <a:pt x="1151" y="155"/>
                  <a:pt x="996" y="0"/>
                  <a:pt x="804" y="0"/>
                </a:cubicBezTo>
              </a:path>
            </a:pathLst>
          </a:custGeom>
          <a:solidFill>
            <a:srgbClr val="108036"/>
          </a:solidFill>
          <a:ln>
            <a:noFill/>
          </a:ln>
          <a:effectLst/>
        </p:spPr>
        <p:txBody>
          <a:bodyPr lIns="68564" tIns="34281" rIns="68564" bIns="34281" anchor="ctr"/>
          <a:lstStyle/>
          <a:p>
            <a:pPr algn="ctr" defTabSz="914400">
              <a:defRPr/>
            </a:pPr>
            <a:endParaRPr lang="en-AU" sz="3000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4481537" y="1250803"/>
            <a:ext cx="969723" cy="944330"/>
          </a:xfrm>
          <a:custGeom>
            <a:avLst/>
            <a:gdLst>
              <a:gd name="T0" fmla="*/ 534 w 764"/>
              <a:gd name="T1" fmla="*/ 0 h 615"/>
              <a:gd name="T2" fmla="*/ 232 w 764"/>
              <a:gd name="T3" fmla="*/ 0 h 615"/>
              <a:gd name="T4" fmla="*/ 231 w 764"/>
              <a:gd name="T5" fmla="*/ 0 h 615"/>
              <a:gd name="T6" fmla="*/ 230 w 764"/>
              <a:gd name="T7" fmla="*/ 0 h 615"/>
              <a:gd name="T8" fmla="*/ 2 w 764"/>
              <a:gd name="T9" fmla="*/ 229 h 615"/>
              <a:gd name="T10" fmla="*/ 0 w 764"/>
              <a:gd name="T11" fmla="*/ 615 h 615"/>
              <a:gd name="T12" fmla="*/ 198 w 764"/>
              <a:gd name="T13" fmla="*/ 466 h 615"/>
              <a:gd name="T14" fmla="*/ 534 w 764"/>
              <a:gd name="T15" fmla="*/ 460 h 615"/>
              <a:gd name="T16" fmla="*/ 764 w 764"/>
              <a:gd name="T17" fmla="*/ 230 h 615"/>
              <a:gd name="T18" fmla="*/ 534 w 764"/>
              <a:gd name="T19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4" h="615">
                <a:moveTo>
                  <a:pt x="534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32" y="0"/>
                  <a:pt x="231" y="0"/>
                  <a:pt x="231" y="0"/>
                </a:cubicBezTo>
                <a:cubicBezTo>
                  <a:pt x="231" y="0"/>
                  <a:pt x="231" y="0"/>
                  <a:pt x="230" y="0"/>
                </a:cubicBezTo>
                <a:cubicBezTo>
                  <a:pt x="104" y="0"/>
                  <a:pt x="2" y="102"/>
                  <a:pt x="2" y="229"/>
                </a:cubicBezTo>
                <a:cubicBezTo>
                  <a:pt x="2" y="355"/>
                  <a:pt x="0" y="615"/>
                  <a:pt x="0" y="615"/>
                </a:cubicBezTo>
                <a:cubicBezTo>
                  <a:pt x="0" y="615"/>
                  <a:pt x="58" y="487"/>
                  <a:pt x="198" y="466"/>
                </a:cubicBezTo>
                <a:cubicBezTo>
                  <a:pt x="216" y="464"/>
                  <a:pt x="534" y="460"/>
                  <a:pt x="534" y="460"/>
                </a:cubicBezTo>
                <a:cubicBezTo>
                  <a:pt x="661" y="460"/>
                  <a:pt x="764" y="357"/>
                  <a:pt x="764" y="230"/>
                </a:cubicBezTo>
                <a:cubicBezTo>
                  <a:pt x="764" y="103"/>
                  <a:pt x="661" y="0"/>
                  <a:pt x="534" y="0"/>
                </a:cubicBezTo>
              </a:path>
            </a:pathLst>
          </a:custGeom>
          <a:solidFill>
            <a:srgbClr val="108036"/>
          </a:solidFill>
          <a:ln>
            <a:noFill/>
          </a:ln>
          <a:effectLst/>
        </p:spPr>
        <p:txBody>
          <a:bodyPr lIns="68564" tIns="34281" rIns="68564" bIns="34281" anchor="ctr"/>
          <a:lstStyle/>
          <a:p>
            <a:pPr algn="ctr" defTabSz="914400">
              <a:defRPr/>
            </a:pPr>
            <a:endParaRPr lang="en-AU" sz="1500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8" name="Freeform 5"/>
          <p:cNvSpPr/>
          <p:nvPr/>
        </p:nvSpPr>
        <p:spPr bwMode="auto">
          <a:xfrm>
            <a:off x="4481536" y="2061818"/>
            <a:ext cx="1160176" cy="1128433"/>
          </a:xfrm>
          <a:custGeom>
            <a:avLst/>
            <a:gdLst>
              <a:gd name="T0" fmla="*/ 639 w 914"/>
              <a:gd name="T1" fmla="*/ 0 h 735"/>
              <a:gd name="T2" fmla="*/ 277 w 914"/>
              <a:gd name="T3" fmla="*/ 0 h 735"/>
              <a:gd name="T4" fmla="*/ 276 w 914"/>
              <a:gd name="T5" fmla="*/ 0 h 735"/>
              <a:gd name="T6" fmla="*/ 275 w 914"/>
              <a:gd name="T7" fmla="*/ 0 h 735"/>
              <a:gd name="T8" fmla="*/ 2 w 914"/>
              <a:gd name="T9" fmla="*/ 273 h 735"/>
              <a:gd name="T10" fmla="*/ 0 w 914"/>
              <a:gd name="T11" fmla="*/ 735 h 735"/>
              <a:gd name="T12" fmla="*/ 237 w 914"/>
              <a:gd name="T13" fmla="*/ 557 h 735"/>
              <a:gd name="T14" fmla="*/ 639 w 914"/>
              <a:gd name="T15" fmla="*/ 550 h 735"/>
              <a:gd name="T16" fmla="*/ 914 w 914"/>
              <a:gd name="T17" fmla="*/ 275 h 735"/>
              <a:gd name="T18" fmla="*/ 639 w 914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4" h="735">
                <a:moveTo>
                  <a:pt x="639" y="0"/>
                </a:moveTo>
                <a:cubicBezTo>
                  <a:pt x="277" y="0"/>
                  <a:pt x="277" y="0"/>
                  <a:pt x="277" y="0"/>
                </a:cubicBezTo>
                <a:cubicBezTo>
                  <a:pt x="277" y="0"/>
                  <a:pt x="277" y="0"/>
                  <a:pt x="276" y="0"/>
                </a:cubicBezTo>
                <a:cubicBezTo>
                  <a:pt x="276" y="0"/>
                  <a:pt x="276" y="0"/>
                  <a:pt x="275" y="0"/>
                </a:cubicBezTo>
                <a:cubicBezTo>
                  <a:pt x="125" y="0"/>
                  <a:pt x="2" y="122"/>
                  <a:pt x="2" y="273"/>
                </a:cubicBezTo>
                <a:cubicBezTo>
                  <a:pt x="2" y="424"/>
                  <a:pt x="0" y="735"/>
                  <a:pt x="0" y="735"/>
                </a:cubicBezTo>
                <a:cubicBezTo>
                  <a:pt x="0" y="735"/>
                  <a:pt x="70" y="582"/>
                  <a:pt x="237" y="557"/>
                </a:cubicBezTo>
                <a:cubicBezTo>
                  <a:pt x="258" y="554"/>
                  <a:pt x="639" y="550"/>
                  <a:pt x="639" y="550"/>
                </a:cubicBezTo>
                <a:cubicBezTo>
                  <a:pt x="790" y="550"/>
                  <a:pt x="914" y="427"/>
                  <a:pt x="914" y="275"/>
                </a:cubicBezTo>
                <a:cubicBezTo>
                  <a:pt x="914" y="123"/>
                  <a:pt x="790" y="0"/>
                  <a:pt x="639" y="0"/>
                </a:cubicBezTo>
              </a:path>
            </a:pathLst>
          </a:custGeom>
          <a:solidFill>
            <a:srgbClr val="108036"/>
          </a:solidFill>
          <a:ln>
            <a:noFill/>
          </a:ln>
          <a:effectLst/>
        </p:spPr>
        <p:txBody>
          <a:bodyPr lIns="68564" tIns="34281" rIns="68564" bIns="34281" anchor="ctr"/>
          <a:lstStyle/>
          <a:p>
            <a:pPr algn="ctr" defTabSz="914400">
              <a:defRPr/>
            </a:pPr>
            <a:endParaRPr lang="en-AU" sz="2200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829749" y="1367770"/>
            <a:ext cx="208845" cy="208845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829749" y="2336313"/>
            <a:ext cx="208845" cy="208845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829749" y="3179489"/>
            <a:ext cx="208845" cy="208845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6182135" y="1367770"/>
            <a:ext cx="208845" cy="208845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6182135" y="2336313"/>
            <a:ext cx="208845" cy="208845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6182135" y="3179489"/>
            <a:ext cx="208845" cy="208845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21" name="TextBox 41"/>
          <p:cNvSpPr txBox="1"/>
          <p:nvPr/>
        </p:nvSpPr>
        <p:spPr>
          <a:xfrm>
            <a:off x="6564681" y="3500563"/>
            <a:ext cx="2030942" cy="509899"/>
          </a:xfrm>
          <a:prstGeom prst="rect">
            <a:avLst/>
          </a:prstGeom>
          <a:noFill/>
        </p:spPr>
        <p:txBody>
          <a:bodyPr wrap="square" lIns="60911" tIns="30456" rIns="60911" bIns="3045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3" name="TextBox 170"/>
          <p:cNvSpPr txBox="1"/>
          <p:nvPr/>
        </p:nvSpPr>
        <p:spPr>
          <a:xfrm>
            <a:off x="6564682" y="3124958"/>
            <a:ext cx="1727948" cy="331741"/>
          </a:xfrm>
          <a:prstGeom prst="rect">
            <a:avLst/>
          </a:prstGeom>
          <a:noFill/>
        </p:spPr>
        <p:txBody>
          <a:bodyPr wrap="square" lIns="68564" tIns="34282" rIns="68564" bIns="34282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4" name="TextBox 41"/>
          <p:cNvSpPr txBox="1"/>
          <p:nvPr/>
        </p:nvSpPr>
        <p:spPr>
          <a:xfrm>
            <a:off x="608884" y="3500563"/>
            <a:ext cx="2030942" cy="509899"/>
          </a:xfrm>
          <a:prstGeom prst="rect">
            <a:avLst/>
          </a:prstGeom>
          <a:noFill/>
        </p:spPr>
        <p:txBody>
          <a:bodyPr wrap="square" lIns="60911" tIns="30456" rIns="60911" bIns="30456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TextBox 170"/>
          <p:cNvSpPr txBox="1"/>
          <p:nvPr/>
        </p:nvSpPr>
        <p:spPr>
          <a:xfrm>
            <a:off x="855295" y="3124958"/>
            <a:ext cx="1727948" cy="331741"/>
          </a:xfrm>
          <a:prstGeom prst="rect">
            <a:avLst/>
          </a:prstGeom>
          <a:noFill/>
        </p:spPr>
        <p:txBody>
          <a:bodyPr wrap="square" lIns="68564" tIns="34282" rIns="68564" bIns="34282" rtlCol="0">
            <a:spAutoFit/>
          </a:bodyPr>
          <a:lstStyle/>
          <a:p>
            <a:pPr algn="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9" name="TextBox 41"/>
          <p:cNvSpPr txBox="1"/>
          <p:nvPr/>
        </p:nvSpPr>
        <p:spPr>
          <a:xfrm>
            <a:off x="6564681" y="2606593"/>
            <a:ext cx="2030942" cy="509899"/>
          </a:xfrm>
          <a:prstGeom prst="rect">
            <a:avLst/>
          </a:prstGeom>
          <a:noFill/>
        </p:spPr>
        <p:txBody>
          <a:bodyPr wrap="square" lIns="60911" tIns="30456" rIns="60911" bIns="3045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TextBox 170"/>
          <p:cNvSpPr txBox="1"/>
          <p:nvPr/>
        </p:nvSpPr>
        <p:spPr>
          <a:xfrm>
            <a:off x="6564682" y="2230989"/>
            <a:ext cx="1727948" cy="331741"/>
          </a:xfrm>
          <a:prstGeom prst="rect">
            <a:avLst/>
          </a:prstGeom>
          <a:noFill/>
        </p:spPr>
        <p:txBody>
          <a:bodyPr wrap="square" lIns="68564" tIns="34282" rIns="68564" bIns="34282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1" name="TextBox 41"/>
          <p:cNvSpPr txBox="1"/>
          <p:nvPr/>
        </p:nvSpPr>
        <p:spPr>
          <a:xfrm>
            <a:off x="608884" y="2606593"/>
            <a:ext cx="2030942" cy="509899"/>
          </a:xfrm>
          <a:prstGeom prst="rect">
            <a:avLst/>
          </a:prstGeom>
          <a:noFill/>
        </p:spPr>
        <p:txBody>
          <a:bodyPr wrap="square" lIns="60911" tIns="30456" rIns="60911" bIns="30456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TextBox 170"/>
          <p:cNvSpPr txBox="1"/>
          <p:nvPr/>
        </p:nvSpPr>
        <p:spPr>
          <a:xfrm>
            <a:off x="855295" y="2230989"/>
            <a:ext cx="1727948" cy="331741"/>
          </a:xfrm>
          <a:prstGeom prst="rect">
            <a:avLst/>
          </a:prstGeom>
          <a:noFill/>
        </p:spPr>
        <p:txBody>
          <a:bodyPr wrap="square" lIns="68564" tIns="34282" rIns="68564" bIns="34282" rtlCol="0">
            <a:spAutoFit/>
          </a:bodyPr>
          <a:lstStyle/>
          <a:p>
            <a:pPr algn="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3" name="TextBox 41"/>
          <p:cNvSpPr txBox="1"/>
          <p:nvPr/>
        </p:nvSpPr>
        <p:spPr>
          <a:xfrm>
            <a:off x="6564681" y="1681434"/>
            <a:ext cx="2030942" cy="509899"/>
          </a:xfrm>
          <a:prstGeom prst="rect">
            <a:avLst/>
          </a:prstGeom>
          <a:noFill/>
        </p:spPr>
        <p:txBody>
          <a:bodyPr wrap="square" lIns="60911" tIns="30456" rIns="60911" bIns="3045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TextBox 170"/>
          <p:cNvSpPr txBox="1"/>
          <p:nvPr/>
        </p:nvSpPr>
        <p:spPr>
          <a:xfrm>
            <a:off x="6564682" y="1305830"/>
            <a:ext cx="1727948" cy="331741"/>
          </a:xfrm>
          <a:prstGeom prst="rect">
            <a:avLst/>
          </a:prstGeom>
          <a:noFill/>
        </p:spPr>
        <p:txBody>
          <a:bodyPr wrap="square" lIns="68564" tIns="34282" rIns="68564" bIns="34282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5" name="TextBox 41"/>
          <p:cNvSpPr txBox="1"/>
          <p:nvPr/>
        </p:nvSpPr>
        <p:spPr>
          <a:xfrm>
            <a:off x="608884" y="1681434"/>
            <a:ext cx="2030942" cy="509899"/>
          </a:xfrm>
          <a:prstGeom prst="rect">
            <a:avLst/>
          </a:prstGeom>
          <a:noFill/>
        </p:spPr>
        <p:txBody>
          <a:bodyPr wrap="square" lIns="60911" tIns="30456" rIns="60911" bIns="30456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TextBox 170"/>
          <p:cNvSpPr txBox="1"/>
          <p:nvPr/>
        </p:nvSpPr>
        <p:spPr>
          <a:xfrm>
            <a:off x="855295" y="1305830"/>
            <a:ext cx="1727948" cy="331741"/>
          </a:xfrm>
          <a:prstGeom prst="rect">
            <a:avLst/>
          </a:prstGeom>
          <a:noFill/>
        </p:spPr>
        <p:txBody>
          <a:bodyPr wrap="square" lIns="68564" tIns="34282" rIns="68564" bIns="34282" rtlCol="0">
            <a:spAutoFit/>
          </a:bodyPr>
          <a:lstStyle/>
          <a:p>
            <a:pPr algn="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7" name="任意多边形 36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39" name="文本框 38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40" grpId="0" animBg="1"/>
      <p:bldP spid="42" grpId="0" animBg="1"/>
      <p:bldP spid="43" grpId="0" animBg="1"/>
      <p:bldP spid="47" grpId="0" animBg="1"/>
      <p:bldP spid="48" grpId="0" animBg="1"/>
      <p:bldP spid="49" grpId="0" animBg="1"/>
      <p:bldP spid="21" grpId="0"/>
      <p:bldP spid="23" grpId="0"/>
      <p:bldP spid="24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 flipH="1">
            <a:off x="4572000" y="315686"/>
            <a:ext cx="4572000" cy="680356"/>
          </a:xfrm>
          <a:custGeom>
            <a:avLst/>
            <a:gdLst>
              <a:gd name="connsiteX0" fmla="*/ 4523198 w 6096000"/>
              <a:gd name="connsiteY0" fmla="*/ 6 h 870781"/>
              <a:gd name="connsiteX1" fmla="*/ 0 w 6096000"/>
              <a:gd name="connsiteY1" fmla="*/ 6 h 870781"/>
              <a:gd name="connsiteX2" fmla="*/ 0 w 6096000"/>
              <a:gd name="connsiteY2" fmla="*/ 870781 h 870781"/>
              <a:gd name="connsiteX3" fmla="*/ 6096000 w 6096000"/>
              <a:gd name="connsiteY3" fmla="*/ 870781 h 870781"/>
              <a:gd name="connsiteX4" fmla="*/ 4523198 w 6096000"/>
              <a:gd name="connsiteY4" fmla="*/ 6 h 87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方正苏新诗柳楷简体" panose="02000000000000000000" pitchFamily="2" charset="-122"/>
              <a:ea typeface="方正苏新诗柳楷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782" y="250544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700" b="1" dirty="0"/>
              <a:t>标题内容</a:t>
            </a:r>
            <a:endParaRPr lang="zh-CN" altLang="en-US" sz="27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8122443" y="459655"/>
            <a:ext cx="8183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bg1"/>
                </a:solidFill>
              </a:rPr>
              <a:t>LOGO</a:t>
            </a:r>
            <a:endParaRPr lang="zh-CN" altLang="en-US" sz="2100" dirty="0">
              <a:solidFill>
                <a:schemeClr val="bg1"/>
              </a:solidFill>
            </a:endParaRPr>
          </a:p>
        </p:txBody>
      </p: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850630" y="1478419"/>
            <a:ext cx="1620000" cy="1620000"/>
            <a:chOff x="11219608" y="1032668"/>
            <a:chExt cx="3313113" cy="3313114"/>
          </a:xfrm>
        </p:grpSpPr>
        <p:sp>
          <p:nvSpPr>
            <p:cNvPr id="7" name="Freeform 7"/>
            <p:cNvSpPr/>
            <p:nvPr/>
          </p:nvSpPr>
          <p:spPr bwMode="auto">
            <a:xfrm>
              <a:off x="11741896" y="1032669"/>
              <a:ext cx="2790825" cy="3313113"/>
            </a:xfrm>
            <a:custGeom>
              <a:avLst/>
              <a:gdLst>
                <a:gd name="T0" fmla="*/ 0 w 3515"/>
                <a:gd name="T1" fmla="*/ 3609 h 4173"/>
                <a:gd name="T2" fmla="*/ 163 w 3515"/>
                <a:gd name="T3" fmla="*/ 3747 h 4173"/>
                <a:gd name="T4" fmla="*/ 336 w 3515"/>
                <a:gd name="T5" fmla="*/ 3866 h 4173"/>
                <a:gd name="T6" fmla="*/ 516 w 3515"/>
                <a:gd name="T7" fmla="*/ 3966 h 4173"/>
                <a:gd name="T8" fmla="*/ 704 w 3515"/>
                <a:gd name="T9" fmla="*/ 4045 h 4173"/>
                <a:gd name="T10" fmla="*/ 898 w 3515"/>
                <a:gd name="T11" fmla="*/ 4106 h 4173"/>
                <a:gd name="T12" fmla="*/ 1094 w 3515"/>
                <a:gd name="T13" fmla="*/ 4148 h 4173"/>
                <a:gd name="T14" fmla="*/ 1294 w 3515"/>
                <a:gd name="T15" fmla="*/ 4170 h 4173"/>
                <a:gd name="T16" fmla="*/ 1493 w 3515"/>
                <a:gd name="T17" fmla="*/ 4173 h 4173"/>
                <a:gd name="T18" fmla="*/ 1693 w 3515"/>
                <a:gd name="T19" fmla="*/ 4158 h 4173"/>
                <a:gd name="T20" fmla="*/ 1891 w 3515"/>
                <a:gd name="T21" fmla="*/ 4123 h 4173"/>
                <a:gd name="T22" fmla="*/ 2085 w 3515"/>
                <a:gd name="T23" fmla="*/ 4070 h 4173"/>
                <a:gd name="T24" fmla="*/ 2275 w 3515"/>
                <a:gd name="T25" fmla="*/ 3997 h 4173"/>
                <a:gd name="T26" fmla="*/ 2457 w 3515"/>
                <a:gd name="T27" fmla="*/ 3905 h 4173"/>
                <a:gd name="T28" fmla="*/ 2632 w 3515"/>
                <a:gd name="T29" fmla="*/ 3793 h 4173"/>
                <a:gd name="T30" fmla="*/ 2797 w 3515"/>
                <a:gd name="T31" fmla="*/ 3665 h 4173"/>
                <a:gd name="T32" fmla="*/ 2951 w 3515"/>
                <a:gd name="T33" fmla="*/ 3517 h 4173"/>
                <a:gd name="T34" fmla="*/ 3089 w 3515"/>
                <a:gd name="T35" fmla="*/ 3354 h 4173"/>
                <a:gd name="T36" fmla="*/ 3208 w 3515"/>
                <a:gd name="T37" fmla="*/ 3181 h 4173"/>
                <a:gd name="T38" fmla="*/ 3306 w 3515"/>
                <a:gd name="T39" fmla="*/ 3000 h 4173"/>
                <a:gd name="T40" fmla="*/ 3386 w 3515"/>
                <a:gd name="T41" fmla="*/ 2812 h 4173"/>
                <a:gd name="T42" fmla="*/ 3448 w 3515"/>
                <a:gd name="T43" fmla="*/ 2618 h 4173"/>
                <a:gd name="T44" fmla="*/ 3488 w 3515"/>
                <a:gd name="T45" fmla="*/ 2421 h 4173"/>
                <a:gd name="T46" fmla="*/ 3511 w 3515"/>
                <a:gd name="T47" fmla="*/ 2223 h 4173"/>
                <a:gd name="T48" fmla="*/ 3515 w 3515"/>
                <a:gd name="T49" fmla="*/ 2021 h 4173"/>
                <a:gd name="T50" fmla="*/ 3500 w 3515"/>
                <a:gd name="T51" fmla="*/ 1822 h 4173"/>
                <a:gd name="T52" fmla="*/ 3463 w 3515"/>
                <a:gd name="T53" fmla="*/ 1624 h 4173"/>
                <a:gd name="T54" fmla="*/ 3409 w 3515"/>
                <a:gd name="T55" fmla="*/ 1430 h 4173"/>
                <a:gd name="T56" fmla="*/ 3337 w 3515"/>
                <a:gd name="T57" fmla="*/ 1242 h 4173"/>
                <a:gd name="T58" fmla="*/ 3246 w 3515"/>
                <a:gd name="T59" fmla="*/ 1060 h 4173"/>
                <a:gd name="T60" fmla="*/ 3135 w 3515"/>
                <a:gd name="T61" fmla="*/ 885 h 4173"/>
                <a:gd name="T62" fmla="*/ 3006 w 3515"/>
                <a:gd name="T63" fmla="*/ 720 h 4173"/>
                <a:gd name="T64" fmla="*/ 2857 w 3515"/>
                <a:gd name="T65" fmla="*/ 566 h 4173"/>
                <a:gd name="T66" fmla="*/ 2707 w 3515"/>
                <a:gd name="T67" fmla="*/ 438 h 4173"/>
                <a:gd name="T68" fmla="*/ 2545 w 3515"/>
                <a:gd name="T69" fmla="*/ 324 h 4173"/>
                <a:gd name="T70" fmla="*/ 2375 w 3515"/>
                <a:gd name="T71" fmla="*/ 228 h 4173"/>
                <a:gd name="T72" fmla="*/ 2196 w 3515"/>
                <a:gd name="T73" fmla="*/ 148 h 4173"/>
                <a:gd name="T74" fmla="*/ 2012 w 3515"/>
                <a:gd name="T75" fmla="*/ 84 h 4173"/>
                <a:gd name="T76" fmla="*/ 1822 w 3515"/>
                <a:gd name="T77" fmla="*/ 38 h 4173"/>
                <a:gd name="T78" fmla="*/ 1626 w 3515"/>
                <a:gd name="T79" fmla="*/ 9 h 4173"/>
                <a:gd name="T80" fmla="*/ 1428 w 3515"/>
                <a:gd name="T81" fmla="*/ 0 h 4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15" h="4173">
                  <a:moveTo>
                    <a:pt x="1428" y="2087"/>
                  </a:moveTo>
                  <a:lnTo>
                    <a:pt x="0" y="3609"/>
                  </a:lnTo>
                  <a:lnTo>
                    <a:pt x="80" y="3680"/>
                  </a:lnTo>
                  <a:lnTo>
                    <a:pt x="163" y="3747"/>
                  </a:lnTo>
                  <a:lnTo>
                    <a:pt x="247" y="3809"/>
                  </a:lnTo>
                  <a:lnTo>
                    <a:pt x="336" y="3866"/>
                  </a:lnTo>
                  <a:lnTo>
                    <a:pt x="426" y="3918"/>
                  </a:lnTo>
                  <a:lnTo>
                    <a:pt x="516" y="3966"/>
                  </a:lnTo>
                  <a:lnTo>
                    <a:pt x="610" y="4008"/>
                  </a:lnTo>
                  <a:lnTo>
                    <a:pt x="704" y="4045"/>
                  </a:lnTo>
                  <a:lnTo>
                    <a:pt x="800" y="4077"/>
                  </a:lnTo>
                  <a:lnTo>
                    <a:pt x="898" y="4106"/>
                  </a:lnTo>
                  <a:lnTo>
                    <a:pt x="996" y="4129"/>
                  </a:lnTo>
                  <a:lnTo>
                    <a:pt x="1094" y="4148"/>
                  </a:lnTo>
                  <a:lnTo>
                    <a:pt x="1194" y="4162"/>
                  </a:lnTo>
                  <a:lnTo>
                    <a:pt x="1294" y="4170"/>
                  </a:lnTo>
                  <a:lnTo>
                    <a:pt x="1393" y="4173"/>
                  </a:lnTo>
                  <a:lnTo>
                    <a:pt x="1493" y="4173"/>
                  </a:lnTo>
                  <a:lnTo>
                    <a:pt x="1593" y="4168"/>
                  </a:lnTo>
                  <a:lnTo>
                    <a:pt x="1693" y="4158"/>
                  </a:lnTo>
                  <a:lnTo>
                    <a:pt x="1793" y="4143"/>
                  </a:lnTo>
                  <a:lnTo>
                    <a:pt x="1891" y="4123"/>
                  </a:lnTo>
                  <a:lnTo>
                    <a:pt x="1989" y="4099"/>
                  </a:lnTo>
                  <a:lnTo>
                    <a:pt x="2085" y="4070"/>
                  </a:lnTo>
                  <a:lnTo>
                    <a:pt x="2181" y="4035"/>
                  </a:lnTo>
                  <a:lnTo>
                    <a:pt x="2275" y="3997"/>
                  </a:lnTo>
                  <a:lnTo>
                    <a:pt x="2367" y="3953"/>
                  </a:lnTo>
                  <a:lnTo>
                    <a:pt x="2457" y="3905"/>
                  </a:lnTo>
                  <a:lnTo>
                    <a:pt x="2545" y="3851"/>
                  </a:lnTo>
                  <a:lnTo>
                    <a:pt x="2632" y="3793"/>
                  </a:lnTo>
                  <a:lnTo>
                    <a:pt x="2714" y="3732"/>
                  </a:lnTo>
                  <a:lnTo>
                    <a:pt x="2797" y="3665"/>
                  </a:lnTo>
                  <a:lnTo>
                    <a:pt x="2874" y="3594"/>
                  </a:lnTo>
                  <a:lnTo>
                    <a:pt x="2951" y="3517"/>
                  </a:lnTo>
                  <a:lnTo>
                    <a:pt x="3022" y="3436"/>
                  </a:lnTo>
                  <a:lnTo>
                    <a:pt x="3089" y="3354"/>
                  </a:lnTo>
                  <a:lnTo>
                    <a:pt x="3150" y="3267"/>
                  </a:lnTo>
                  <a:lnTo>
                    <a:pt x="3208" y="3181"/>
                  </a:lnTo>
                  <a:lnTo>
                    <a:pt x="3260" y="3091"/>
                  </a:lnTo>
                  <a:lnTo>
                    <a:pt x="3306" y="3000"/>
                  </a:lnTo>
                  <a:lnTo>
                    <a:pt x="3350" y="2906"/>
                  </a:lnTo>
                  <a:lnTo>
                    <a:pt x="3386" y="2812"/>
                  </a:lnTo>
                  <a:lnTo>
                    <a:pt x="3419" y="2716"/>
                  </a:lnTo>
                  <a:lnTo>
                    <a:pt x="3448" y="2618"/>
                  </a:lnTo>
                  <a:lnTo>
                    <a:pt x="3471" y="2520"/>
                  </a:lnTo>
                  <a:lnTo>
                    <a:pt x="3488" y="2421"/>
                  </a:lnTo>
                  <a:lnTo>
                    <a:pt x="3504" y="2323"/>
                  </a:lnTo>
                  <a:lnTo>
                    <a:pt x="3511" y="2223"/>
                  </a:lnTo>
                  <a:lnTo>
                    <a:pt x="3515" y="2121"/>
                  </a:lnTo>
                  <a:lnTo>
                    <a:pt x="3515" y="2021"/>
                  </a:lnTo>
                  <a:lnTo>
                    <a:pt x="3509" y="1922"/>
                  </a:lnTo>
                  <a:lnTo>
                    <a:pt x="3500" y="1822"/>
                  </a:lnTo>
                  <a:lnTo>
                    <a:pt x="3484" y="1724"/>
                  </a:lnTo>
                  <a:lnTo>
                    <a:pt x="3463" y="1624"/>
                  </a:lnTo>
                  <a:lnTo>
                    <a:pt x="3440" y="1528"/>
                  </a:lnTo>
                  <a:lnTo>
                    <a:pt x="3409" y="1430"/>
                  </a:lnTo>
                  <a:lnTo>
                    <a:pt x="3377" y="1336"/>
                  </a:lnTo>
                  <a:lnTo>
                    <a:pt x="3337" y="1242"/>
                  </a:lnTo>
                  <a:lnTo>
                    <a:pt x="3294" y="1150"/>
                  </a:lnTo>
                  <a:lnTo>
                    <a:pt x="3246" y="1060"/>
                  </a:lnTo>
                  <a:lnTo>
                    <a:pt x="3193" y="971"/>
                  </a:lnTo>
                  <a:lnTo>
                    <a:pt x="3135" y="885"/>
                  </a:lnTo>
                  <a:lnTo>
                    <a:pt x="3073" y="800"/>
                  </a:lnTo>
                  <a:lnTo>
                    <a:pt x="3006" y="720"/>
                  </a:lnTo>
                  <a:lnTo>
                    <a:pt x="2933" y="641"/>
                  </a:lnTo>
                  <a:lnTo>
                    <a:pt x="2857" y="566"/>
                  </a:lnTo>
                  <a:lnTo>
                    <a:pt x="2784" y="499"/>
                  </a:lnTo>
                  <a:lnTo>
                    <a:pt x="2707" y="438"/>
                  </a:lnTo>
                  <a:lnTo>
                    <a:pt x="2628" y="380"/>
                  </a:lnTo>
                  <a:lnTo>
                    <a:pt x="2545" y="324"/>
                  </a:lnTo>
                  <a:lnTo>
                    <a:pt x="2461" y="274"/>
                  </a:lnTo>
                  <a:lnTo>
                    <a:pt x="2375" y="228"/>
                  </a:lnTo>
                  <a:lnTo>
                    <a:pt x="2286" y="186"/>
                  </a:lnTo>
                  <a:lnTo>
                    <a:pt x="2196" y="148"/>
                  </a:lnTo>
                  <a:lnTo>
                    <a:pt x="2106" y="113"/>
                  </a:lnTo>
                  <a:lnTo>
                    <a:pt x="2012" y="84"/>
                  </a:lnTo>
                  <a:lnTo>
                    <a:pt x="1918" y="59"/>
                  </a:lnTo>
                  <a:lnTo>
                    <a:pt x="1822" y="38"/>
                  </a:lnTo>
                  <a:lnTo>
                    <a:pt x="1724" y="21"/>
                  </a:lnTo>
                  <a:lnTo>
                    <a:pt x="1626" y="9"/>
                  </a:lnTo>
                  <a:lnTo>
                    <a:pt x="1528" y="4"/>
                  </a:lnTo>
                  <a:lnTo>
                    <a:pt x="1428" y="0"/>
                  </a:lnTo>
                  <a:lnTo>
                    <a:pt x="1428" y="2087"/>
                  </a:lnTo>
                  <a:close/>
                </a:path>
              </a:pathLst>
            </a:custGeom>
            <a:solidFill>
              <a:srgbClr val="0E8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>
                <a:solidFill>
                  <a:srgbClr val="219FD2"/>
                </a:solidFill>
              </a:endParaRPr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11219608" y="1032668"/>
              <a:ext cx="1655763" cy="2863850"/>
            </a:xfrm>
            <a:custGeom>
              <a:avLst/>
              <a:gdLst>
                <a:gd name="T0" fmla="*/ 2087 w 2087"/>
                <a:gd name="T1" fmla="*/ 2087 h 3609"/>
                <a:gd name="T2" fmla="*/ 2087 w 2087"/>
                <a:gd name="T3" fmla="*/ 0 h 3609"/>
                <a:gd name="T4" fmla="*/ 1980 w 2087"/>
                <a:gd name="T5" fmla="*/ 4 h 3609"/>
                <a:gd name="T6" fmla="*/ 1874 w 2087"/>
                <a:gd name="T7" fmla="*/ 11 h 3609"/>
                <a:gd name="T8" fmla="*/ 1770 w 2087"/>
                <a:gd name="T9" fmla="*/ 25 h 3609"/>
                <a:gd name="T10" fmla="*/ 1667 w 2087"/>
                <a:gd name="T11" fmla="*/ 42 h 3609"/>
                <a:gd name="T12" fmla="*/ 1567 w 2087"/>
                <a:gd name="T13" fmla="*/ 67 h 3609"/>
                <a:gd name="T14" fmla="*/ 1467 w 2087"/>
                <a:gd name="T15" fmla="*/ 94 h 3609"/>
                <a:gd name="T16" fmla="*/ 1369 w 2087"/>
                <a:gd name="T17" fmla="*/ 127 h 3609"/>
                <a:gd name="T18" fmla="*/ 1275 w 2087"/>
                <a:gd name="T19" fmla="*/ 165 h 3609"/>
                <a:gd name="T20" fmla="*/ 1183 w 2087"/>
                <a:gd name="T21" fmla="*/ 207 h 3609"/>
                <a:gd name="T22" fmla="*/ 1092 w 2087"/>
                <a:gd name="T23" fmla="*/ 253 h 3609"/>
                <a:gd name="T24" fmla="*/ 1006 w 2087"/>
                <a:gd name="T25" fmla="*/ 303 h 3609"/>
                <a:gd name="T26" fmla="*/ 920 w 2087"/>
                <a:gd name="T27" fmla="*/ 357 h 3609"/>
                <a:gd name="T28" fmla="*/ 839 w 2087"/>
                <a:gd name="T29" fmla="*/ 415 h 3609"/>
                <a:gd name="T30" fmla="*/ 760 w 2087"/>
                <a:gd name="T31" fmla="*/ 478 h 3609"/>
                <a:gd name="T32" fmla="*/ 684 w 2087"/>
                <a:gd name="T33" fmla="*/ 543 h 3609"/>
                <a:gd name="T34" fmla="*/ 613 w 2087"/>
                <a:gd name="T35" fmla="*/ 612 h 3609"/>
                <a:gd name="T36" fmla="*/ 543 w 2087"/>
                <a:gd name="T37" fmla="*/ 685 h 3609"/>
                <a:gd name="T38" fmla="*/ 476 w 2087"/>
                <a:gd name="T39" fmla="*/ 760 h 3609"/>
                <a:gd name="T40" fmla="*/ 415 w 2087"/>
                <a:gd name="T41" fmla="*/ 839 h 3609"/>
                <a:gd name="T42" fmla="*/ 357 w 2087"/>
                <a:gd name="T43" fmla="*/ 921 h 3609"/>
                <a:gd name="T44" fmla="*/ 301 w 2087"/>
                <a:gd name="T45" fmla="*/ 1006 h 3609"/>
                <a:gd name="T46" fmla="*/ 252 w 2087"/>
                <a:gd name="T47" fmla="*/ 1092 h 3609"/>
                <a:gd name="T48" fmla="*/ 205 w 2087"/>
                <a:gd name="T49" fmla="*/ 1182 h 3609"/>
                <a:gd name="T50" fmla="*/ 165 w 2087"/>
                <a:gd name="T51" fmla="*/ 1275 h 3609"/>
                <a:gd name="T52" fmla="*/ 127 w 2087"/>
                <a:gd name="T53" fmla="*/ 1371 h 3609"/>
                <a:gd name="T54" fmla="*/ 94 w 2087"/>
                <a:gd name="T55" fmla="*/ 1467 h 3609"/>
                <a:gd name="T56" fmla="*/ 65 w 2087"/>
                <a:gd name="T57" fmla="*/ 1566 h 3609"/>
                <a:gd name="T58" fmla="*/ 42 w 2087"/>
                <a:gd name="T59" fmla="*/ 1666 h 3609"/>
                <a:gd name="T60" fmla="*/ 25 w 2087"/>
                <a:gd name="T61" fmla="*/ 1770 h 3609"/>
                <a:gd name="T62" fmla="*/ 12 w 2087"/>
                <a:gd name="T63" fmla="*/ 1874 h 3609"/>
                <a:gd name="T64" fmla="*/ 4 w 2087"/>
                <a:gd name="T65" fmla="*/ 1981 h 3609"/>
                <a:gd name="T66" fmla="*/ 0 w 2087"/>
                <a:gd name="T67" fmla="*/ 2087 h 3609"/>
                <a:gd name="T68" fmla="*/ 4 w 2087"/>
                <a:gd name="T69" fmla="*/ 2196 h 3609"/>
                <a:gd name="T70" fmla="*/ 12 w 2087"/>
                <a:gd name="T71" fmla="*/ 2302 h 3609"/>
                <a:gd name="T72" fmla="*/ 25 w 2087"/>
                <a:gd name="T73" fmla="*/ 2407 h 3609"/>
                <a:gd name="T74" fmla="*/ 44 w 2087"/>
                <a:gd name="T75" fmla="*/ 2513 h 3609"/>
                <a:gd name="T76" fmla="*/ 69 w 2087"/>
                <a:gd name="T77" fmla="*/ 2616 h 3609"/>
                <a:gd name="T78" fmla="*/ 98 w 2087"/>
                <a:gd name="T79" fmla="*/ 2718 h 3609"/>
                <a:gd name="T80" fmla="*/ 133 w 2087"/>
                <a:gd name="T81" fmla="*/ 2818 h 3609"/>
                <a:gd name="T82" fmla="*/ 173 w 2087"/>
                <a:gd name="T83" fmla="*/ 2916 h 3609"/>
                <a:gd name="T84" fmla="*/ 217 w 2087"/>
                <a:gd name="T85" fmla="*/ 3012 h 3609"/>
                <a:gd name="T86" fmla="*/ 265 w 2087"/>
                <a:gd name="T87" fmla="*/ 3106 h 3609"/>
                <a:gd name="T88" fmla="*/ 321 w 2087"/>
                <a:gd name="T89" fmla="*/ 3198 h 3609"/>
                <a:gd name="T90" fmla="*/ 378 w 2087"/>
                <a:gd name="T91" fmla="*/ 3286 h 3609"/>
                <a:gd name="T92" fmla="*/ 442 w 2087"/>
                <a:gd name="T93" fmla="*/ 3371 h 3609"/>
                <a:gd name="T94" fmla="*/ 511 w 2087"/>
                <a:gd name="T95" fmla="*/ 3453 h 3609"/>
                <a:gd name="T96" fmla="*/ 582 w 2087"/>
                <a:gd name="T97" fmla="*/ 3534 h 3609"/>
                <a:gd name="T98" fmla="*/ 659 w 2087"/>
                <a:gd name="T99" fmla="*/ 3609 h 3609"/>
                <a:gd name="T100" fmla="*/ 2087 w 2087"/>
                <a:gd name="T101" fmla="*/ 2087 h 3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87" h="3609">
                  <a:moveTo>
                    <a:pt x="2087" y="2087"/>
                  </a:moveTo>
                  <a:lnTo>
                    <a:pt x="2087" y="0"/>
                  </a:lnTo>
                  <a:lnTo>
                    <a:pt x="1980" y="4"/>
                  </a:lnTo>
                  <a:lnTo>
                    <a:pt x="1874" y="11"/>
                  </a:lnTo>
                  <a:lnTo>
                    <a:pt x="1770" y="25"/>
                  </a:lnTo>
                  <a:lnTo>
                    <a:pt x="1667" y="42"/>
                  </a:lnTo>
                  <a:lnTo>
                    <a:pt x="1567" y="67"/>
                  </a:lnTo>
                  <a:lnTo>
                    <a:pt x="1467" y="94"/>
                  </a:lnTo>
                  <a:lnTo>
                    <a:pt x="1369" y="127"/>
                  </a:lnTo>
                  <a:lnTo>
                    <a:pt x="1275" y="165"/>
                  </a:lnTo>
                  <a:lnTo>
                    <a:pt x="1183" y="207"/>
                  </a:lnTo>
                  <a:lnTo>
                    <a:pt x="1092" y="253"/>
                  </a:lnTo>
                  <a:lnTo>
                    <a:pt x="1006" y="303"/>
                  </a:lnTo>
                  <a:lnTo>
                    <a:pt x="920" y="357"/>
                  </a:lnTo>
                  <a:lnTo>
                    <a:pt x="839" y="415"/>
                  </a:lnTo>
                  <a:lnTo>
                    <a:pt x="760" y="478"/>
                  </a:lnTo>
                  <a:lnTo>
                    <a:pt x="684" y="543"/>
                  </a:lnTo>
                  <a:lnTo>
                    <a:pt x="613" y="612"/>
                  </a:lnTo>
                  <a:lnTo>
                    <a:pt x="543" y="685"/>
                  </a:lnTo>
                  <a:lnTo>
                    <a:pt x="476" y="760"/>
                  </a:lnTo>
                  <a:lnTo>
                    <a:pt x="415" y="839"/>
                  </a:lnTo>
                  <a:lnTo>
                    <a:pt x="357" y="921"/>
                  </a:lnTo>
                  <a:lnTo>
                    <a:pt x="301" y="1006"/>
                  </a:lnTo>
                  <a:lnTo>
                    <a:pt x="252" y="1092"/>
                  </a:lnTo>
                  <a:lnTo>
                    <a:pt x="205" y="1182"/>
                  </a:lnTo>
                  <a:lnTo>
                    <a:pt x="165" y="1275"/>
                  </a:lnTo>
                  <a:lnTo>
                    <a:pt x="127" y="1371"/>
                  </a:lnTo>
                  <a:lnTo>
                    <a:pt x="94" y="1467"/>
                  </a:lnTo>
                  <a:lnTo>
                    <a:pt x="65" y="1566"/>
                  </a:lnTo>
                  <a:lnTo>
                    <a:pt x="42" y="1666"/>
                  </a:lnTo>
                  <a:lnTo>
                    <a:pt x="25" y="1770"/>
                  </a:lnTo>
                  <a:lnTo>
                    <a:pt x="12" y="1874"/>
                  </a:lnTo>
                  <a:lnTo>
                    <a:pt x="4" y="1981"/>
                  </a:lnTo>
                  <a:lnTo>
                    <a:pt x="0" y="2087"/>
                  </a:lnTo>
                  <a:lnTo>
                    <a:pt x="4" y="2196"/>
                  </a:lnTo>
                  <a:lnTo>
                    <a:pt x="12" y="2302"/>
                  </a:lnTo>
                  <a:lnTo>
                    <a:pt x="25" y="2407"/>
                  </a:lnTo>
                  <a:lnTo>
                    <a:pt x="44" y="2513"/>
                  </a:lnTo>
                  <a:lnTo>
                    <a:pt x="69" y="2616"/>
                  </a:lnTo>
                  <a:lnTo>
                    <a:pt x="98" y="2718"/>
                  </a:lnTo>
                  <a:lnTo>
                    <a:pt x="133" y="2818"/>
                  </a:lnTo>
                  <a:lnTo>
                    <a:pt x="173" y="2916"/>
                  </a:lnTo>
                  <a:lnTo>
                    <a:pt x="217" y="3012"/>
                  </a:lnTo>
                  <a:lnTo>
                    <a:pt x="265" y="3106"/>
                  </a:lnTo>
                  <a:lnTo>
                    <a:pt x="321" y="3198"/>
                  </a:lnTo>
                  <a:lnTo>
                    <a:pt x="378" y="3286"/>
                  </a:lnTo>
                  <a:lnTo>
                    <a:pt x="442" y="3371"/>
                  </a:lnTo>
                  <a:lnTo>
                    <a:pt x="511" y="3453"/>
                  </a:lnTo>
                  <a:lnTo>
                    <a:pt x="582" y="3534"/>
                  </a:lnTo>
                  <a:lnTo>
                    <a:pt x="659" y="3609"/>
                  </a:lnTo>
                  <a:lnTo>
                    <a:pt x="2087" y="2087"/>
                  </a:lnTo>
                  <a:close/>
                </a:path>
              </a:pathLst>
            </a:custGeom>
            <a:solidFill>
              <a:srgbClr val="95C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>
                <a:solidFill>
                  <a:srgbClr val="219FD2"/>
                </a:solidFill>
              </a:endParaRPr>
            </a:p>
          </p:txBody>
        </p:sp>
      </p:grpSp>
      <p:sp>
        <p:nvSpPr>
          <p:cNvPr id="72" name="TextBox 23"/>
          <p:cNvSpPr txBox="1"/>
          <p:nvPr/>
        </p:nvSpPr>
        <p:spPr>
          <a:xfrm>
            <a:off x="850631" y="3242470"/>
            <a:ext cx="7857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700" b="1" dirty="0">
                <a:solidFill>
                  <a:srgbClr val="0E8146"/>
                </a:solidFill>
              </a:rPr>
              <a:t>62%</a:t>
            </a:r>
            <a:endParaRPr lang="zh-CN" altLang="en-US" sz="2700" b="1" dirty="0">
              <a:solidFill>
                <a:srgbClr val="0E8146"/>
              </a:solidFill>
            </a:endParaRPr>
          </a:p>
        </p:txBody>
      </p:sp>
      <p:sp>
        <p:nvSpPr>
          <p:cNvPr id="73" name="TextBox 89"/>
          <p:cNvSpPr txBox="1"/>
          <p:nvPr/>
        </p:nvSpPr>
        <p:spPr>
          <a:xfrm>
            <a:off x="1692570" y="2178871"/>
            <a:ext cx="5180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>
                <a:solidFill>
                  <a:schemeClr val="bg1"/>
                </a:solidFill>
              </a:rPr>
              <a:t>62%</a:t>
            </a:r>
            <a:endParaRPr lang="zh-CN" altLang="en-US" sz="1500" dirty="0">
              <a:solidFill>
                <a:schemeClr val="bg1"/>
              </a:solidFill>
            </a:endParaRPr>
          </a:p>
        </p:txBody>
      </p:sp>
      <p:sp>
        <p:nvSpPr>
          <p:cNvPr id="74" name="TextBox 90"/>
          <p:cNvSpPr txBox="1"/>
          <p:nvPr/>
        </p:nvSpPr>
        <p:spPr>
          <a:xfrm>
            <a:off x="962169" y="1984905"/>
            <a:ext cx="5180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>
                <a:solidFill>
                  <a:schemeClr val="bg1"/>
                </a:solidFill>
              </a:rPr>
              <a:t>38%</a:t>
            </a:r>
            <a:endParaRPr lang="zh-CN" altLang="en-US" sz="1500" dirty="0">
              <a:solidFill>
                <a:schemeClr val="bg1"/>
              </a:solidFill>
            </a:endParaRPr>
          </a:p>
        </p:txBody>
      </p:sp>
      <p:sp>
        <p:nvSpPr>
          <p:cNvPr id="75" name="TextBox 91"/>
          <p:cNvSpPr txBox="1"/>
          <p:nvPr/>
        </p:nvSpPr>
        <p:spPr>
          <a:xfrm>
            <a:off x="3442696" y="3242470"/>
            <a:ext cx="7857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700" b="1" dirty="0">
                <a:solidFill>
                  <a:srgbClr val="0E8146"/>
                </a:solidFill>
              </a:rPr>
              <a:t>20%</a:t>
            </a:r>
            <a:endParaRPr lang="zh-CN" altLang="en-US" sz="2700" b="1" dirty="0">
              <a:solidFill>
                <a:srgbClr val="0E8146"/>
              </a:solidFill>
            </a:endParaRPr>
          </a:p>
        </p:txBody>
      </p:sp>
      <p:sp>
        <p:nvSpPr>
          <p:cNvPr id="76" name="TextBox 92"/>
          <p:cNvSpPr txBox="1"/>
          <p:nvPr/>
        </p:nvSpPr>
        <p:spPr>
          <a:xfrm>
            <a:off x="6366972" y="3242470"/>
            <a:ext cx="7857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700" b="1" dirty="0">
                <a:solidFill>
                  <a:srgbClr val="0E8146"/>
                </a:solidFill>
              </a:rPr>
              <a:t>64%</a:t>
            </a:r>
            <a:endParaRPr lang="zh-CN" altLang="en-US" sz="2700" b="1" dirty="0">
              <a:solidFill>
                <a:srgbClr val="0E8146"/>
              </a:solidFill>
            </a:endParaRPr>
          </a:p>
        </p:txBody>
      </p:sp>
      <p:sp>
        <p:nvSpPr>
          <p:cNvPr id="81" name="Freeform 148"/>
          <p:cNvSpPr>
            <a:spLocks noEditPoints="1"/>
          </p:cNvSpPr>
          <p:nvPr/>
        </p:nvSpPr>
        <p:spPr bwMode="auto">
          <a:xfrm>
            <a:off x="4165185" y="1643565"/>
            <a:ext cx="296077" cy="603017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82" name="Freeform 148"/>
          <p:cNvSpPr>
            <a:spLocks noEditPoints="1"/>
          </p:cNvSpPr>
          <p:nvPr/>
        </p:nvSpPr>
        <p:spPr bwMode="auto">
          <a:xfrm>
            <a:off x="4538676" y="1643565"/>
            <a:ext cx="296077" cy="603017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83" name="Freeform 148"/>
          <p:cNvSpPr>
            <a:spLocks noEditPoints="1"/>
          </p:cNvSpPr>
          <p:nvPr/>
        </p:nvSpPr>
        <p:spPr bwMode="auto">
          <a:xfrm>
            <a:off x="4912165" y="1643565"/>
            <a:ext cx="296077" cy="603017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84" name="Freeform 148"/>
          <p:cNvSpPr>
            <a:spLocks noEditPoints="1"/>
          </p:cNvSpPr>
          <p:nvPr/>
        </p:nvSpPr>
        <p:spPr bwMode="auto">
          <a:xfrm>
            <a:off x="5285656" y="1643565"/>
            <a:ext cx="296077" cy="603017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86" name="Freeform 148"/>
          <p:cNvSpPr>
            <a:spLocks noEditPoints="1"/>
          </p:cNvSpPr>
          <p:nvPr/>
        </p:nvSpPr>
        <p:spPr bwMode="auto">
          <a:xfrm>
            <a:off x="4165185" y="2390548"/>
            <a:ext cx="296077" cy="603017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87" name="Freeform 148"/>
          <p:cNvSpPr>
            <a:spLocks noEditPoints="1"/>
          </p:cNvSpPr>
          <p:nvPr/>
        </p:nvSpPr>
        <p:spPr bwMode="auto">
          <a:xfrm>
            <a:off x="4538676" y="2390548"/>
            <a:ext cx="296077" cy="603017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88" name="Freeform 148"/>
          <p:cNvSpPr>
            <a:spLocks noEditPoints="1"/>
          </p:cNvSpPr>
          <p:nvPr/>
        </p:nvSpPr>
        <p:spPr bwMode="auto">
          <a:xfrm>
            <a:off x="4912165" y="2390548"/>
            <a:ext cx="296077" cy="603017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89" name="Freeform 148"/>
          <p:cNvSpPr>
            <a:spLocks noEditPoints="1"/>
          </p:cNvSpPr>
          <p:nvPr/>
        </p:nvSpPr>
        <p:spPr bwMode="auto">
          <a:xfrm>
            <a:off x="5285656" y="2390548"/>
            <a:ext cx="296077" cy="603017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95C53E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04" name="Freeform 148"/>
          <p:cNvSpPr>
            <a:spLocks noChangeAspect="1" noEditPoints="1"/>
          </p:cNvSpPr>
          <p:nvPr/>
        </p:nvSpPr>
        <p:spPr bwMode="auto">
          <a:xfrm>
            <a:off x="3442696" y="1643564"/>
            <a:ext cx="662840" cy="1350000"/>
          </a:xfrm>
          <a:custGeom>
            <a:avLst/>
            <a:gdLst>
              <a:gd name="T0" fmla="*/ 99 w 218"/>
              <a:gd name="T1" fmla="*/ 394 h 444"/>
              <a:gd name="T2" fmla="*/ 97 w 218"/>
              <a:gd name="T3" fmla="*/ 444 h 444"/>
              <a:gd name="T4" fmla="*/ 150 w 218"/>
              <a:gd name="T5" fmla="*/ 305 h 444"/>
              <a:gd name="T6" fmla="*/ 134 w 218"/>
              <a:gd name="T7" fmla="*/ 315 h 444"/>
              <a:gd name="T8" fmla="*/ 136 w 218"/>
              <a:gd name="T9" fmla="*/ 331 h 444"/>
              <a:gd name="T10" fmla="*/ 144 w 218"/>
              <a:gd name="T11" fmla="*/ 339 h 444"/>
              <a:gd name="T12" fmla="*/ 154 w 218"/>
              <a:gd name="T13" fmla="*/ 349 h 444"/>
              <a:gd name="T14" fmla="*/ 154 w 218"/>
              <a:gd name="T15" fmla="*/ 359 h 444"/>
              <a:gd name="T16" fmla="*/ 150 w 218"/>
              <a:gd name="T17" fmla="*/ 359 h 444"/>
              <a:gd name="T18" fmla="*/ 150 w 218"/>
              <a:gd name="T19" fmla="*/ 347 h 444"/>
              <a:gd name="T20" fmla="*/ 134 w 218"/>
              <a:gd name="T21" fmla="*/ 357 h 444"/>
              <a:gd name="T22" fmla="*/ 144 w 218"/>
              <a:gd name="T23" fmla="*/ 369 h 444"/>
              <a:gd name="T24" fmla="*/ 156 w 218"/>
              <a:gd name="T25" fmla="*/ 377 h 444"/>
              <a:gd name="T26" fmla="*/ 170 w 218"/>
              <a:gd name="T27" fmla="*/ 365 h 444"/>
              <a:gd name="T28" fmla="*/ 172 w 218"/>
              <a:gd name="T29" fmla="*/ 345 h 444"/>
              <a:gd name="T30" fmla="*/ 168 w 218"/>
              <a:gd name="T31" fmla="*/ 337 h 444"/>
              <a:gd name="T32" fmla="*/ 156 w 218"/>
              <a:gd name="T33" fmla="*/ 329 h 444"/>
              <a:gd name="T34" fmla="*/ 150 w 218"/>
              <a:gd name="T35" fmla="*/ 323 h 444"/>
              <a:gd name="T36" fmla="*/ 152 w 218"/>
              <a:gd name="T37" fmla="*/ 315 h 444"/>
              <a:gd name="T38" fmla="*/ 154 w 218"/>
              <a:gd name="T39" fmla="*/ 317 h 444"/>
              <a:gd name="T40" fmla="*/ 156 w 218"/>
              <a:gd name="T41" fmla="*/ 325 h 444"/>
              <a:gd name="T42" fmla="*/ 170 w 218"/>
              <a:gd name="T43" fmla="*/ 315 h 444"/>
              <a:gd name="T44" fmla="*/ 156 w 218"/>
              <a:gd name="T45" fmla="*/ 305 h 444"/>
              <a:gd name="T46" fmla="*/ 49 w 218"/>
              <a:gd name="T47" fmla="*/ 117 h 444"/>
              <a:gd name="T48" fmla="*/ 146 w 218"/>
              <a:gd name="T49" fmla="*/ 131 h 444"/>
              <a:gd name="T50" fmla="*/ 162 w 218"/>
              <a:gd name="T51" fmla="*/ 246 h 444"/>
              <a:gd name="T52" fmla="*/ 206 w 218"/>
              <a:gd name="T53" fmla="*/ 291 h 444"/>
              <a:gd name="T54" fmla="*/ 216 w 218"/>
              <a:gd name="T55" fmla="*/ 299 h 444"/>
              <a:gd name="T56" fmla="*/ 216 w 218"/>
              <a:gd name="T57" fmla="*/ 379 h 444"/>
              <a:gd name="T58" fmla="*/ 206 w 218"/>
              <a:gd name="T59" fmla="*/ 386 h 444"/>
              <a:gd name="T60" fmla="*/ 91 w 218"/>
              <a:gd name="T61" fmla="*/ 382 h 444"/>
              <a:gd name="T62" fmla="*/ 89 w 218"/>
              <a:gd name="T63" fmla="*/ 303 h 444"/>
              <a:gd name="T64" fmla="*/ 95 w 218"/>
              <a:gd name="T65" fmla="*/ 291 h 444"/>
              <a:gd name="T66" fmla="*/ 144 w 218"/>
              <a:gd name="T67" fmla="*/ 281 h 444"/>
              <a:gd name="T68" fmla="*/ 87 w 218"/>
              <a:gd name="T69" fmla="*/ 285 h 444"/>
              <a:gd name="T70" fmla="*/ 79 w 218"/>
              <a:gd name="T71" fmla="*/ 303 h 444"/>
              <a:gd name="T72" fmla="*/ 27 w 218"/>
              <a:gd name="T73" fmla="*/ 444 h 444"/>
              <a:gd name="T74" fmla="*/ 4 w 218"/>
              <a:gd name="T75" fmla="*/ 263 h 444"/>
              <a:gd name="T76" fmla="*/ 4 w 218"/>
              <a:gd name="T77" fmla="*/ 146 h 444"/>
              <a:gd name="T78" fmla="*/ 49 w 218"/>
              <a:gd name="T79" fmla="*/ 117 h 444"/>
              <a:gd name="T80" fmla="*/ 121 w 218"/>
              <a:gd name="T81" fmla="*/ 16 h 444"/>
              <a:gd name="T82" fmla="*/ 130 w 218"/>
              <a:gd name="T83" fmla="*/ 73 h 444"/>
              <a:gd name="T84" fmla="*/ 83 w 218"/>
              <a:gd name="T85" fmla="*/ 107 h 444"/>
              <a:gd name="T86" fmla="*/ 33 w 218"/>
              <a:gd name="T87" fmla="*/ 73 h 444"/>
              <a:gd name="T88" fmla="*/ 45 w 218"/>
              <a:gd name="T89" fmla="*/ 1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18" h="444">
                <a:moveTo>
                  <a:pt x="89" y="392"/>
                </a:moveTo>
                <a:lnTo>
                  <a:pt x="95" y="394"/>
                </a:lnTo>
                <a:lnTo>
                  <a:pt x="99" y="394"/>
                </a:lnTo>
                <a:lnTo>
                  <a:pt x="134" y="394"/>
                </a:lnTo>
                <a:lnTo>
                  <a:pt x="134" y="444"/>
                </a:lnTo>
                <a:lnTo>
                  <a:pt x="97" y="444"/>
                </a:lnTo>
                <a:lnTo>
                  <a:pt x="89" y="392"/>
                </a:lnTo>
                <a:close/>
                <a:moveTo>
                  <a:pt x="150" y="301"/>
                </a:moveTo>
                <a:lnTo>
                  <a:pt x="150" y="305"/>
                </a:lnTo>
                <a:lnTo>
                  <a:pt x="142" y="307"/>
                </a:lnTo>
                <a:lnTo>
                  <a:pt x="138" y="311"/>
                </a:lnTo>
                <a:lnTo>
                  <a:pt x="134" y="315"/>
                </a:lnTo>
                <a:lnTo>
                  <a:pt x="134" y="321"/>
                </a:lnTo>
                <a:lnTo>
                  <a:pt x="134" y="327"/>
                </a:lnTo>
                <a:lnTo>
                  <a:pt x="136" y="331"/>
                </a:lnTo>
                <a:lnTo>
                  <a:pt x="138" y="333"/>
                </a:lnTo>
                <a:lnTo>
                  <a:pt x="140" y="337"/>
                </a:lnTo>
                <a:lnTo>
                  <a:pt x="144" y="339"/>
                </a:lnTo>
                <a:lnTo>
                  <a:pt x="150" y="343"/>
                </a:lnTo>
                <a:lnTo>
                  <a:pt x="154" y="345"/>
                </a:lnTo>
                <a:lnTo>
                  <a:pt x="154" y="349"/>
                </a:lnTo>
                <a:lnTo>
                  <a:pt x="156" y="351"/>
                </a:lnTo>
                <a:lnTo>
                  <a:pt x="156" y="357"/>
                </a:lnTo>
                <a:lnTo>
                  <a:pt x="154" y="359"/>
                </a:lnTo>
                <a:lnTo>
                  <a:pt x="152" y="361"/>
                </a:lnTo>
                <a:lnTo>
                  <a:pt x="150" y="361"/>
                </a:lnTo>
                <a:lnTo>
                  <a:pt x="150" y="359"/>
                </a:lnTo>
                <a:lnTo>
                  <a:pt x="150" y="357"/>
                </a:lnTo>
                <a:lnTo>
                  <a:pt x="150" y="351"/>
                </a:lnTo>
                <a:lnTo>
                  <a:pt x="150" y="347"/>
                </a:lnTo>
                <a:lnTo>
                  <a:pt x="134" y="347"/>
                </a:lnTo>
                <a:lnTo>
                  <a:pt x="134" y="351"/>
                </a:lnTo>
                <a:lnTo>
                  <a:pt x="134" y="357"/>
                </a:lnTo>
                <a:lnTo>
                  <a:pt x="136" y="361"/>
                </a:lnTo>
                <a:lnTo>
                  <a:pt x="138" y="365"/>
                </a:lnTo>
                <a:lnTo>
                  <a:pt x="144" y="369"/>
                </a:lnTo>
                <a:lnTo>
                  <a:pt x="150" y="369"/>
                </a:lnTo>
                <a:lnTo>
                  <a:pt x="150" y="377"/>
                </a:lnTo>
                <a:lnTo>
                  <a:pt x="156" y="377"/>
                </a:lnTo>
                <a:lnTo>
                  <a:pt x="156" y="371"/>
                </a:lnTo>
                <a:lnTo>
                  <a:pt x="164" y="369"/>
                </a:lnTo>
                <a:lnTo>
                  <a:pt x="170" y="365"/>
                </a:lnTo>
                <a:lnTo>
                  <a:pt x="172" y="359"/>
                </a:lnTo>
                <a:lnTo>
                  <a:pt x="174" y="351"/>
                </a:lnTo>
                <a:lnTo>
                  <a:pt x="172" y="345"/>
                </a:lnTo>
                <a:lnTo>
                  <a:pt x="172" y="341"/>
                </a:lnTo>
                <a:lnTo>
                  <a:pt x="170" y="339"/>
                </a:lnTo>
                <a:lnTo>
                  <a:pt x="168" y="337"/>
                </a:lnTo>
                <a:lnTo>
                  <a:pt x="164" y="333"/>
                </a:lnTo>
                <a:lnTo>
                  <a:pt x="160" y="331"/>
                </a:lnTo>
                <a:lnTo>
                  <a:pt x="156" y="329"/>
                </a:lnTo>
                <a:lnTo>
                  <a:pt x="152" y="327"/>
                </a:lnTo>
                <a:lnTo>
                  <a:pt x="152" y="325"/>
                </a:lnTo>
                <a:lnTo>
                  <a:pt x="150" y="323"/>
                </a:lnTo>
                <a:lnTo>
                  <a:pt x="150" y="319"/>
                </a:lnTo>
                <a:lnTo>
                  <a:pt x="150" y="317"/>
                </a:lnTo>
                <a:lnTo>
                  <a:pt x="152" y="315"/>
                </a:lnTo>
                <a:lnTo>
                  <a:pt x="152" y="315"/>
                </a:lnTo>
                <a:lnTo>
                  <a:pt x="154" y="315"/>
                </a:lnTo>
                <a:lnTo>
                  <a:pt x="154" y="317"/>
                </a:lnTo>
                <a:lnTo>
                  <a:pt x="156" y="319"/>
                </a:lnTo>
                <a:lnTo>
                  <a:pt x="156" y="321"/>
                </a:lnTo>
                <a:lnTo>
                  <a:pt x="156" y="325"/>
                </a:lnTo>
                <a:lnTo>
                  <a:pt x="172" y="325"/>
                </a:lnTo>
                <a:lnTo>
                  <a:pt x="172" y="321"/>
                </a:lnTo>
                <a:lnTo>
                  <a:pt x="170" y="315"/>
                </a:lnTo>
                <a:lnTo>
                  <a:pt x="168" y="311"/>
                </a:lnTo>
                <a:lnTo>
                  <a:pt x="164" y="307"/>
                </a:lnTo>
                <a:lnTo>
                  <a:pt x="156" y="305"/>
                </a:lnTo>
                <a:lnTo>
                  <a:pt x="156" y="301"/>
                </a:lnTo>
                <a:lnTo>
                  <a:pt x="150" y="301"/>
                </a:lnTo>
                <a:close/>
                <a:moveTo>
                  <a:pt x="49" y="117"/>
                </a:moveTo>
                <a:lnTo>
                  <a:pt x="113" y="117"/>
                </a:lnTo>
                <a:lnTo>
                  <a:pt x="130" y="121"/>
                </a:lnTo>
                <a:lnTo>
                  <a:pt x="146" y="131"/>
                </a:lnTo>
                <a:lnTo>
                  <a:pt x="158" y="146"/>
                </a:lnTo>
                <a:lnTo>
                  <a:pt x="162" y="166"/>
                </a:lnTo>
                <a:lnTo>
                  <a:pt x="162" y="246"/>
                </a:lnTo>
                <a:lnTo>
                  <a:pt x="162" y="252"/>
                </a:lnTo>
                <a:lnTo>
                  <a:pt x="162" y="291"/>
                </a:lnTo>
                <a:lnTo>
                  <a:pt x="206" y="291"/>
                </a:lnTo>
                <a:lnTo>
                  <a:pt x="210" y="291"/>
                </a:lnTo>
                <a:lnTo>
                  <a:pt x="214" y="295"/>
                </a:lnTo>
                <a:lnTo>
                  <a:pt x="216" y="299"/>
                </a:lnTo>
                <a:lnTo>
                  <a:pt x="218" y="303"/>
                </a:lnTo>
                <a:lnTo>
                  <a:pt x="218" y="375"/>
                </a:lnTo>
                <a:lnTo>
                  <a:pt x="216" y="379"/>
                </a:lnTo>
                <a:lnTo>
                  <a:pt x="214" y="382"/>
                </a:lnTo>
                <a:lnTo>
                  <a:pt x="210" y="384"/>
                </a:lnTo>
                <a:lnTo>
                  <a:pt x="206" y="386"/>
                </a:lnTo>
                <a:lnTo>
                  <a:pt x="99" y="386"/>
                </a:lnTo>
                <a:lnTo>
                  <a:pt x="95" y="384"/>
                </a:lnTo>
                <a:lnTo>
                  <a:pt x="91" y="382"/>
                </a:lnTo>
                <a:lnTo>
                  <a:pt x="89" y="379"/>
                </a:lnTo>
                <a:lnTo>
                  <a:pt x="89" y="375"/>
                </a:lnTo>
                <a:lnTo>
                  <a:pt x="89" y="303"/>
                </a:lnTo>
                <a:lnTo>
                  <a:pt x="89" y="299"/>
                </a:lnTo>
                <a:lnTo>
                  <a:pt x="91" y="295"/>
                </a:lnTo>
                <a:lnTo>
                  <a:pt x="95" y="291"/>
                </a:lnTo>
                <a:lnTo>
                  <a:pt x="99" y="291"/>
                </a:lnTo>
                <a:lnTo>
                  <a:pt x="144" y="291"/>
                </a:lnTo>
                <a:lnTo>
                  <a:pt x="144" y="281"/>
                </a:lnTo>
                <a:lnTo>
                  <a:pt x="99" y="281"/>
                </a:lnTo>
                <a:lnTo>
                  <a:pt x="93" y="283"/>
                </a:lnTo>
                <a:lnTo>
                  <a:pt x="87" y="285"/>
                </a:lnTo>
                <a:lnTo>
                  <a:pt x="83" y="291"/>
                </a:lnTo>
                <a:lnTo>
                  <a:pt x="79" y="295"/>
                </a:lnTo>
                <a:lnTo>
                  <a:pt x="79" y="303"/>
                </a:lnTo>
                <a:lnTo>
                  <a:pt x="79" y="373"/>
                </a:lnTo>
                <a:lnTo>
                  <a:pt x="67" y="444"/>
                </a:lnTo>
                <a:lnTo>
                  <a:pt x="27" y="444"/>
                </a:lnTo>
                <a:lnTo>
                  <a:pt x="27" y="289"/>
                </a:lnTo>
                <a:lnTo>
                  <a:pt x="14" y="279"/>
                </a:lnTo>
                <a:lnTo>
                  <a:pt x="4" y="263"/>
                </a:lnTo>
                <a:lnTo>
                  <a:pt x="0" y="246"/>
                </a:lnTo>
                <a:lnTo>
                  <a:pt x="0" y="166"/>
                </a:lnTo>
                <a:lnTo>
                  <a:pt x="4" y="146"/>
                </a:lnTo>
                <a:lnTo>
                  <a:pt x="16" y="131"/>
                </a:lnTo>
                <a:lnTo>
                  <a:pt x="31" y="121"/>
                </a:lnTo>
                <a:lnTo>
                  <a:pt x="49" y="117"/>
                </a:lnTo>
                <a:close/>
                <a:moveTo>
                  <a:pt x="83" y="0"/>
                </a:moveTo>
                <a:lnTo>
                  <a:pt x="103" y="6"/>
                </a:lnTo>
                <a:lnTo>
                  <a:pt x="121" y="16"/>
                </a:lnTo>
                <a:lnTo>
                  <a:pt x="130" y="33"/>
                </a:lnTo>
                <a:lnTo>
                  <a:pt x="134" y="53"/>
                </a:lnTo>
                <a:lnTo>
                  <a:pt x="130" y="73"/>
                </a:lnTo>
                <a:lnTo>
                  <a:pt x="121" y="91"/>
                </a:lnTo>
                <a:lnTo>
                  <a:pt x="103" y="103"/>
                </a:lnTo>
                <a:lnTo>
                  <a:pt x="83" y="107"/>
                </a:lnTo>
                <a:lnTo>
                  <a:pt x="61" y="103"/>
                </a:lnTo>
                <a:lnTo>
                  <a:pt x="45" y="91"/>
                </a:lnTo>
                <a:lnTo>
                  <a:pt x="33" y="73"/>
                </a:lnTo>
                <a:lnTo>
                  <a:pt x="29" y="53"/>
                </a:lnTo>
                <a:lnTo>
                  <a:pt x="33" y="33"/>
                </a:lnTo>
                <a:lnTo>
                  <a:pt x="45" y="16"/>
                </a:lnTo>
                <a:lnTo>
                  <a:pt x="61" y="6"/>
                </a:lnTo>
                <a:lnTo>
                  <a:pt x="83" y="0"/>
                </a:lnTo>
                <a:close/>
              </a:path>
            </a:pathLst>
          </a:custGeom>
          <a:solidFill>
            <a:srgbClr val="0E8146"/>
          </a:solidFill>
          <a:ln w="0">
            <a:noFill/>
            <a:prstDash val="solid"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6420722" y="168996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06" name="椭圆 105"/>
          <p:cNvSpPr/>
          <p:nvPr/>
        </p:nvSpPr>
        <p:spPr>
          <a:xfrm>
            <a:off x="6553904" y="1688654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07" name="椭圆 106"/>
          <p:cNvSpPr/>
          <p:nvPr/>
        </p:nvSpPr>
        <p:spPr>
          <a:xfrm>
            <a:off x="6687958" y="1688654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08" name="椭圆 107"/>
          <p:cNvSpPr/>
          <p:nvPr/>
        </p:nvSpPr>
        <p:spPr>
          <a:xfrm>
            <a:off x="6822011" y="1688654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6956065" y="1688654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10" name="椭圆 109"/>
          <p:cNvSpPr/>
          <p:nvPr/>
        </p:nvSpPr>
        <p:spPr>
          <a:xfrm>
            <a:off x="7090119" y="1688654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7224173" y="1688654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12" name="椭圆 111"/>
          <p:cNvSpPr/>
          <p:nvPr/>
        </p:nvSpPr>
        <p:spPr>
          <a:xfrm>
            <a:off x="7358227" y="1688654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7492280" y="1688654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14" name="椭圆 113"/>
          <p:cNvSpPr/>
          <p:nvPr/>
        </p:nvSpPr>
        <p:spPr>
          <a:xfrm>
            <a:off x="7626335" y="1688654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15" name="椭圆 114"/>
          <p:cNvSpPr/>
          <p:nvPr/>
        </p:nvSpPr>
        <p:spPr>
          <a:xfrm>
            <a:off x="6419850" y="18250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16" name="椭圆 115"/>
          <p:cNvSpPr/>
          <p:nvPr/>
        </p:nvSpPr>
        <p:spPr>
          <a:xfrm>
            <a:off x="6553904" y="18250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17" name="椭圆 116"/>
          <p:cNvSpPr/>
          <p:nvPr/>
        </p:nvSpPr>
        <p:spPr>
          <a:xfrm>
            <a:off x="6687958" y="18250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18" name="椭圆 117"/>
          <p:cNvSpPr/>
          <p:nvPr/>
        </p:nvSpPr>
        <p:spPr>
          <a:xfrm>
            <a:off x="6822011" y="18250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19" name="椭圆 118"/>
          <p:cNvSpPr/>
          <p:nvPr/>
        </p:nvSpPr>
        <p:spPr>
          <a:xfrm>
            <a:off x="6956065" y="18250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7090119" y="18250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21" name="椭圆 120"/>
          <p:cNvSpPr/>
          <p:nvPr/>
        </p:nvSpPr>
        <p:spPr>
          <a:xfrm>
            <a:off x="7224173" y="18250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22" name="椭圆 121"/>
          <p:cNvSpPr/>
          <p:nvPr/>
        </p:nvSpPr>
        <p:spPr>
          <a:xfrm>
            <a:off x="7358227" y="18250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23" name="椭圆 122"/>
          <p:cNvSpPr/>
          <p:nvPr/>
        </p:nvSpPr>
        <p:spPr>
          <a:xfrm>
            <a:off x="7492280" y="18250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24" name="椭圆 123"/>
          <p:cNvSpPr/>
          <p:nvPr/>
        </p:nvSpPr>
        <p:spPr>
          <a:xfrm>
            <a:off x="7626335" y="18250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6419850" y="19615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26" name="椭圆 125"/>
          <p:cNvSpPr/>
          <p:nvPr/>
        </p:nvSpPr>
        <p:spPr>
          <a:xfrm>
            <a:off x="6553904" y="19615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6687958" y="19615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28" name="椭圆 127"/>
          <p:cNvSpPr/>
          <p:nvPr/>
        </p:nvSpPr>
        <p:spPr>
          <a:xfrm>
            <a:off x="6822011" y="19615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29" name="椭圆 128"/>
          <p:cNvSpPr/>
          <p:nvPr/>
        </p:nvSpPr>
        <p:spPr>
          <a:xfrm>
            <a:off x="6956065" y="19615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30" name="椭圆 129"/>
          <p:cNvSpPr/>
          <p:nvPr/>
        </p:nvSpPr>
        <p:spPr>
          <a:xfrm>
            <a:off x="7090119" y="19615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31" name="椭圆 130"/>
          <p:cNvSpPr/>
          <p:nvPr/>
        </p:nvSpPr>
        <p:spPr>
          <a:xfrm>
            <a:off x="7224173" y="19615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32" name="椭圆 131"/>
          <p:cNvSpPr/>
          <p:nvPr/>
        </p:nvSpPr>
        <p:spPr>
          <a:xfrm>
            <a:off x="7358227" y="19615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33" name="椭圆 132"/>
          <p:cNvSpPr/>
          <p:nvPr/>
        </p:nvSpPr>
        <p:spPr>
          <a:xfrm>
            <a:off x="7492280" y="19615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34" name="椭圆 133"/>
          <p:cNvSpPr/>
          <p:nvPr/>
        </p:nvSpPr>
        <p:spPr>
          <a:xfrm>
            <a:off x="7626335" y="19615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6419850" y="2097953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36" name="椭圆 135"/>
          <p:cNvSpPr/>
          <p:nvPr/>
        </p:nvSpPr>
        <p:spPr>
          <a:xfrm>
            <a:off x="6553904" y="2097953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37" name="椭圆 136"/>
          <p:cNvSpPr/>
          <p:nvPr/>
        </p:nvSpPr>
        <p:spPr>
          <a:xfrm>
            <a:off x="6687958" y="2097953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38" name="椭圆 137"/>
          <p:cNvSpPr/>
          <p:nvPr/>
        </p:nvSpPr>
        <p:spPr>
          <a:xfrm>
            <a:off x="6822011" y="2097953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39" name="椭圆 138"/>
          <p:cNvSpPr/>
          <p:nvPr/>
        </p:nvSpPr>
        <p:spPr>
          <a:xfrm>
            <a:off x="6956065" y="2097953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40" name="椭圆 139"/>
          <p:cNvSpPr/>
          <p:nvPr/>
        </p:nvSpPr>
        <p:spPr>
          <a:xfrm>
            <a:off x="7090119" y="2097953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7224173" y="2097953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7358227" y="2097953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7492280" y="2097953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626335" y="2097953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6419850" y="22343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6553904" y="22343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87958" y="22343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822011" y="22343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73" name="椭圆 172"/>
          <p:cNvSpPr/>
          <p:nvPr/>
        </p:nvSpPr>
        <p:spPr>
          <a:xfrm>
            <a:off x="6956065" y="22343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74" name="椭圆 173"/>
          <p:cNvSpPr/>
          <p:nvPr/>
        </p:nvSpPr>
        <p:spPr>
          <a:xfrm>
            <a:off x="7090119" y="22343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75" name="椭圆 174"/>
          <p:cNvSpPr/>
          <p:nvPr/>
        </p:nvSpPr>
        <p:spPr>
          <a:xfrm>
            <a:off x="7224173" y="22343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7358227" y="22343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7492280" y="22343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7626335" y="2234387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79" name="椭圆 178"/>
          <p:cNvSpPr/>
          <p:nvPr/>
        </p:nvSpPr>
        <p:spPr>
          <a:xfrm>
            <a:off x="6419850" y="23708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80" name="椭圆 179"/>
          <p:cNvSpPr/>
          <p:nvPr/>
        </p:nvSpPr>
        <p:spPr>
          <a:xfrm>
            <a:off x="6553904" y="23708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81" name="椭圆 180"/>
          <p:cNvSpPr/>
          <p:nvPr/>
        </p:nvSpPr>
        <p:spPr>
          <a:xfrm>
            <a:off x="6687958" y="23708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82" name="椭圆 181"/>
          <p:cNvSpPr/>
          <p:nvPr/>
        </p:nvSpPr>
        <p:spPr>
          <a:xfrm>
            <a:off x="6822011" y="23708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83" name="椭圆 182"/>
          <p:cNvSpPr/>
          <p:nvPr/>
        </p:nvSpPr>
        <p:spPr>
          <a:xfrm>
            <a:off x="6956065" y="23708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84" name="椭圆 183"/>
          <p:cNvSpPr/>
          <p:nvPr/>
        </p:nvSpPr>
        <p:spPr>
          <a:xfrm>
            <a:off x="7090119" y="23708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85" name="椭圆 184"/>
          <p:cNvSpPr/>
          <p:nvPr/>
        </p:nvSpPr>
        <p:spPr>
          <a:xfrm>
            <a:off x="7224173" y="23708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86" name="椭圆 185"/>
          <p:cNvSpPr/>
          <p:nvPr/>
        </p:nvSpPr>
        <p:spPr>
          <a:xfrm>
            <a:off x="7358227" y="23708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87" name="椭圆 186"/>
          <p:cNvSpPr/>
          <p:nvPr/>
        </p:nvSpPr>
        <p:spPr>
          <a:xfrm>
            <a:off x="7492280" y="23708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88" name="椭圆 187"/>
          <p:cNvSpPr/>
          <p:nvPr/>
        </p:nvSpPr>
        <p:spPr>
          <a:xfrm>
            <a:off x="7626335" y="2370821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89" name="椭圆 188"/>
          <p:cNvSpPr/>
          <p:nvPr/>
        </p:nvSpPr>
        <p:spPr>
          <a:xfrm>
            <a:off x="6419850" y="2507255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90" name="椭圆 189"/>
          <p:cNvSpPr/>
          <p:nvPr/>
        </p:nvSpPr>
        <p:spPr>
          <a:xfrm>
            <a:off x="6553904" y="2507255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91" name="椭圆 190"/>
          <p:cNvSpPr/>
          <p:nvPr/>
        </p:nvSpPr>
        <p:spPr>
          <a:xfrm>
            <a:off x="6687958" y="2507255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92" name="椭圆 191"/>
          <p:cNvSpPr/>
          <p:nvPr/>
        </p:nvSpPr>
        <p:spPr>
          <a:xfrm>
            <a:off x="6822011" y="2507255"/>
            <a:ext cx="108000" cy="108000"/>
          </a:xfrm>
          <a:prstGeom prst="ellipse">
            <a:avLst/>
          </a:prstGeom>
          <a:solidFill>
            <a:srgbClr val="0E8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93" name="椭圆 192"/>
          <p:cNvSpPr/>
          <p:nvPr/>
        </p:nvSpPr>
        <p:spPr>
          <a:xfrm>
            <a:off x="6956065" y="2507255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94" name="椭圆 193"/>
          <p:cNvSpPr/>
          <p:nvPr/>
        </p:nvSpPr>
        <p:spPr>
          <a:xfrm>
            <a:off x="7090119" y="2507255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95" name="椭圆 194"/>
          <p:cNvSpPr/>
          <p:nvPr/>
        </p:nvSpPr>
        <p:spPr>
          <a:xfrm>
            <a:off x="7224173" y="2507255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96" name="椭圆 195"/>
          <p:cNvSpPr/>
          <p:nvPr/>
        </p:nvSpPr>
        <p:spPr>
          <a:xfrm>
            <a:off x="7358227" y="2507255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97" name="椭圆 196"/>
          <p:cNvSpPr/>
          <p:nvPr/>
        </p:nvSpPr>
        <p:spPr>
          <a:xfrm>
            <a:off x="7492280" y="2507255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98" name="椭圆 197"/>
          <p:cNvSpPr/>
          <p:nvPr/>
        </p:nvSpPr>
        <p:spPr>
          <a:xfrm>
            <a:off x="7626335" y="2507255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199" name="椭圆 198"/>
          <p:cNvSpPr/>
          <p:nvPr/>
        </p:nvSpPr>
        <p:spPr>
          <a:xfrm>
            <a:off x="6419850" y="2643687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00" name="椭圆 199"/>
          <p:cNvSpPr/>
          <p:nvPr/>
        </p:nvSpPr>
        <p:spPr>
          <a:xfrm>
            <a:off x="6553904" y="2643687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01" name="椭圆 200"/>
          <p:cNvSpPr/>
          <p:nvPr/>
        </p:nvSpPr>
        <p:spPr>
          <a:xfrm>
            <a:off x="6687958" y="2643687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02" name="椭圆 201"/>
          <p:cNvSpPr/>
          <p:nvPr/>
        </p:nvSpPr>
        <p:spPr>
          <a:xfrm>
            <a:off x="6822011" y="2643687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03" name="椭圆 202"/>
          <p:cNvSpPr/>
          <p:nvPr/>
        </p:nvSpPr>
        <p:spPr>
          <a:xfrm>
            <a:off x="6956065" y="2643687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04" name="椭圆 203"/>
          <p:cNvSpPr/>
          <p:nvPr/>
        </p:nvSpPr>
        <p:spPr>
          <a:xfrm>
            <a:off x="7090119" y="2643687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05" name="椭圆 204"/>
          <p:cNvSpPr/>
          <p:nvPr/>
        </p:nvSpPr>
        <p:spPr>
          <a:xfrm>
            <a:off x="7224173" y="2643687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06" name="椭圆 205"/>
          <p:cNvSpPr/>
          <p:nvPr/>
        </p:nvSpPr>
        <p:spPr>
          <a:xfrm>
            <a:off x="7358227" y="2643687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07" name="椭圆 206"/>
          <p:cNvSpPr/>
          <p:nvPr/>
        </p:nvSpPr>
        <p:spPr>
          <a:xfrm>
            <a:off x="7492280" y="2643687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08" name="椭圆 207"/>
          <p:cNvSpPr/>
          <p:nvPr/>
        </p:nvSpPr>
        <p:spPr>
          <a:xfrm>
            <a:off x="7626335" y="2643687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09" name="椭圆 208"/>
          <p:cNvSpPr/>
          <p:nvPr/>
        </p:nvSpPr>
        <p:spPr>
          <a:xfrm>
            <a:off x="6419850" y="2780121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10" name="椭圆 209"/>
          <p:cNvSpPr/>
          <p:nvPr/>
        </p:nvSpPr>
        <p:spPr>
          <a:xfrm>
            <a:off x="6553904" y="2780121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11" name="椭圆 210"/>
          <p:cNvSpPr/>
          <p:nvPr/>
        </p:nvSpPr>
        <p:spPr>
          <a:xfrm>
            <a:off x="6687958" y="2780121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12" name="椭圆 211"/>
          <p:cNvSpPr/>
          <p:nvPr/>
        </p:nvSpPr>
        <p:spPr>
          <a:xfrm>
            <a:off x="6822011" y="2780121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13" name="椭圆 212"/>
          <p:cNvSpPr/>
          <p:nvPr/>
        </p:nvSpPr>
        <p:spPr>
          <a:xfrm>
            <a:off x="6956065" y="2780121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14" name="椭圆 213"/>
          <p:cNvSpPr/>
          <p:nvPr/>
        </p:nvSpPr>
        <p:spPr>
          <a:xfrm>
            <a:off x="7090119" y="2780121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15" name="椭圆 214"/>
          <p:cNvSpPr/>
          <p:nvPr/>
        </p:nvSpPr>
        <p:spPr>
          <a:xfrm>
            <a:off x="7224173" y="2780121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16" name="椭圆 215"/>
          <p:cNvSpPr/>
          <p:nvPr/>
        </p:nvSpPr>
        <p:spPr>
          <a:xfrm>
            <a:off x="7358227" y="2780121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17" name="椭圆 216"/>
          <p:cNvSpPr/>
          <p:nvPr/>
        </p:nvSpPr>
        <p:spPr>
          <a:xfrm>
            <a:off x="7492280" y="2780121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18" name="椭圆 217"/>
          <p:cNvSpPr/>
          <p:nvPr/>
        </p:nvSpPr>
        <p:spPr>
          <a:xfrm>
            <a:off x="7626335" y="2780121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19" name="椭圆 218"/>
          <p:cNvSpPr/>
          <p:nvPr/>
        </p:nvSpPr>
        <p:spPr>
          <a:xfrm>
            <a:off x="6419850" y="2916554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20" name="椭圆 219"/>
          <p:cNvSpPr/>
          <p:nvPr/>
        </p:nvSpPr>
        <p:spPr>
          <a:xfrm>
            <a:off x="6553904" y="2916554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21" name="椭圆 220"/>
          <p:cNvSpPr/>
          <p:nvPr/>
        </p:nvSpPr>
        <p:spPr>
          <a:xfrm>
            <a:off x="6687958" y="2916554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22" name="椭圆 221"/>
          <p:cNvSpPr/>
          <p:nvPr/>
        </p:nvSpPr>
        <p:spPr>
          <a:xfrm>
            <a:off x="6822011" y="2916554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23" name="椭圆 222"/>
          <p:cNvSpPr/>
          <p:nvPr/>
        </p:nvSpPr>
        <p:spPr>
          <a:xfrm>
            <a:off x="6956065" y="2916554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24" name="椭圆 223"/>
          <p:cNvSpPr/>
          <p:nvPr/>
        </p:nvSpPr>
        <p:spPr>
          <a:xfrm>
            <a:off x="7090119" y="2916554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25" name="椭圆 224"/>
          <p:cNvSpPr/>
          <p:nvPr/>
        </p:nvSpPr>
        <p:spPr>
          <a:xfrm>
            <a:off x="7224173" y="2916554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26" name="椭圆 225"/>
          <p:cNvSpPr/>
          <p:nvPr/>
        </p:nvSpPr>
        <p:spPr>
          <a:xfrm>
            <a:off x="7358227" y="2916554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27" name="椭圆 226"/>
          <p:cNvSpPr/>
          <p:nvPr/>
        </p:nvSpPr>
        <p:spPr>
          <a:xfrm>
            <a:off x="7492280" y="2916554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28" name="椭圆 227"/>
          <p:cNvSpPr/>
          <p:nvPr/>
        </p:nvSpPr>
        <p:spPr>
          <a:xfrm>
            <a:off x="7626335" y="2916554"/>
            <a:ext cx="108000" cy="108000"/>
          </a:xfrm>
          <a:prstGeom prst="ellipse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219FD2"/>
              </a:solidFill>
            </a:endParaRPr>
          </a:p>
        </p:txBody>
      </p:sp>
      <p:sp>
        <p:nvSpPr>
          <p:cNvPr id="230" name="矩形 229"/>
          <p:cNvSpPr/>
          <p:nvPr/>
        </p:nvSpPr>
        <p:spPr>
          <a:xfrm>
            <a:off x="850631" y="3716157"/>
            <a:ext cx="2164713" cy="76174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" name="矩形 230"/>
          <p:cNvSpPr/>
          <p:nvPr/>
        </p:nvSpPr>
        <p:spPr>
          <a:xfrm>
            <a:off x="3442696" y="3716157"/>
            <a:ext cx="2164713" cy="76174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2" name="矩形 231"/>
          <p:cNvSpPr/>
          <p:nvPr/>
        </p:nvSpPr>
        <p:spPr>
          <a:xfrm>
            <a:off x="6409924" y="3727218"/>
            <a:ext cx="2164713" cy="76174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在此添加关键字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238871" y="2325273"/>
            <a:ext cx="4352474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50" b="1" dirty="0"/>
              <a:t>添加标题内容文本</a:t>
            </a:r>
            <a:endParaRPr lang="zh-CN" altLang="en-US" sz="4050" b="1" dirty="0"/>
          </a:p>
        </p:txBody>
      </p:sp>
      <p:sp>
        <p:nvSpPr>
          <p:cNvPr id="10" name="矩形 9"/>
          <p:cNvSpPr/>
          <p:nvPr/>
        </p:nvSpPr>
        <p:spPr>
          <a:xfrm>
            <a:off x="956712" y="1812478"/>
            <a:ext cx="2029128" cy="1718089"/>
          </a:xfrm>
          <a:prstGeom prst="rect">
            <a:avLst/>
          </a:prstGeom>
          <a:solidFill>
            <a:srgbClr val="95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350" b="1" dirty="0">
                <a:solidFill>
                  <a:schemeClr val="bg1"/>
                </a:solidFill>
              </a:rPr>
              <a:t>02</a:t>
            </a:r>
            <a:endParaRPr lang="zh-CN" altLang="en-US" sz="103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ISPRING_SCORM_RATE_SLIDES" val="1"/>
  <p:tag name="ISPRING_SCORM_RATE_QUIZZES" val="0"/>
  <p:tag name="ISPRING_SCORM_PASSING_SCORE" val="100.0000000000"/>
  <p:tag name="ISPRING_RESOURCE_PATHS_HASH_2" val="68d20491f2f62e6d1b0edc4f0ac815f4a129"/>
  <p:tag name="ISPRING_PRESENTATION_TITLE" val="23"/>
</p:tagLst>
</file>

<file path=ppt/theme/theme1.xml><?xml version="1.0" encoding="utf-8"?>
<a:theme xmlns:a="http://schemas.openxmlformats.org/drawingml/2006/main" name="Office 主题​​">
  <a:themeElements>
    <a:clrScheme name="字幕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9293</Words>
  <Application>WPS 演示</Application>
  <PresentationFormat>全屏显示(16:9)</PresentationFormat>
  <Paragraphs>539</Paragraphs>
  <Slides>30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50" baseType="lpstr">
      <vt:lpstr>Arial</vt:lpstr>
      <vt:lpstr>宋体</vt:lpstr>
      <vt:lpstr>Wingdings</vt:lpstr>
      <vt:lpstr>Open Sans</vt:lpstr>
      <vt:lpstr>微软雅黑</vt:lpstr>
      <vt:lpstr>Calibri</vt:lpstr>
      <vt:lpstr>Impact</vt:lpstr>
      <vt:lpstr>方正苏新诗柳楷简体</vt:lpstr>
      <vt:lpstr>Franklin Gothic Book</vt:lpstr>
      <vt:lpstr>Segoe UI Emoji</vt:lpstr>
      <vt:lpstr>Roboto Bold</vt:lpstr>
      <vt:lpstr>Segoe Print</vt:lpstr>
      <vt:lpstr>Arial Unicode MS</vt:lpstr>
      <vt:lpstr>Gill Sans</vt:lpstr>
      <vt:lpstr>Helvetica</vt:lpstr>
      <vt:lpstr>Source Sans Pro Light</vt:lpstr>
      <vt:lpstr>Arial</vt:lpstr>
      <vt:lpstr>Open Sans</vt:lpstr>
      <vt:lpstr>方正苏新诗柳楷简体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cp:lastModifiedBy> </cp:lastModifiedBy>
  <cp:revision>54</cp:revision>
  <dcterms:created xsi:type="dcterms:W3CDTF">2015-08-29T03:10:00Z</dcterms:created>
  <dcterms:modified xsi:type="dcterms:W3CDTF">2019-09-25T09:36:45Z</dcterms:modified>
  <cp:category/>
  <dc:description/>
  <cp:contentStatus/>
  <dc:identifier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