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3"/>
    <p:sldId id="257" r:id="rId4"/>
    <p:sldId id="279" r:id="rId5"/>
    <p:sldId id="278" r:id="rId6"/>
    <p:sldId id="260" r:id="rId7"/>
    <p:sldId id="261" r:id="rId8"/>
    <p:sldId id="262" r:id="rId9"/>
    <p:sldId id="280" r:id="rId10"/>
    <p:sldId id="263" r:id="rId11"/>
    <p:sldId id="264" r:id="rId12"/>
    <p:sldId id="265" r:id="rId13"/>
    <p:sldId id="266" r:id="rId14"/>
    <p:sldId id="281" r:id="rId15"/>
    <p:sldId id="267" r:id="rId16"/>
    <p:sldId id="268" r:id="rId17"/>
    <p:sldId id="269" r:id="rId18"/>
    <p:sldId id="270" r:id="rId19"/>
    <p:sldId id="282" r:id="rId20"/>
    <p:sldId id="271" r:id="rId21"/>
    <p:sldId id="272" r:id="rId22"/>
    <p:sldId id="273" r:id="rId23"/>
    <p:sldId id="274" r:id="rId24"/>
    <p:sldId id="275" r:id="rId25"/>
    <p:sldId id="27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3DC2"/>
    <a:srgbClr val="E5933B"/>
    <a:srgbClr val="278B9A"/>
    <a:srgbClr val="E95931"/>
    <a:srgbClr val="18AE75"/>
    <a:srgbClr val="CF7D7D"/>
    <a:srgbClr val="B02770"/>
    <a:srgbClr val="D96019"/>
    <a:srgbClr val="004C80"/>
    <a:srgbClr val="00A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96" y="522"/>
      </p:cViewPr>
      <p:guideLst>
        <p:guide orient="horz" pos="2160"/>
        <p:guide pos="71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D57E3DC-C60B-463F-A466-28805FFE4D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26C78-68B9-4070-85D9-801FC567896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092C86"/>
            </a:gs>
            <a:gs pos="96000">
              <a:srgbClr val="00DDCC"/>
            </a:gs>
          </a:gsLst>
          <a:lin ang="189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7E3DC-C60B-463F-A466-28805FFE4D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26C78-68B9-4070-85D9-801FC56789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tags" Target="../tags/tag14.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18.xml"/><Relationship Id="rId4" Type="http://schemas.openxmlformats.org/officeDocument/2006/relationships/image" Target="../media/image2.png"/><Relationship Id="rId3" Type="http://schemas.openxmlformats.org/officeDocument/2006/relationships/tags" Target="../tags/tag17.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21.wdp"/><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tags" Target="../tags/tag20.xml"/><Relationship Id="rId2" Type="http://schemas.openxmlformats.org/officeDocument/2006/relationships/image" Target="../media/image1.png"/><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12.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178280" y="3604564"/>
            <a:ext cx="4828305" cy="1754326"/>
          </a:xfrm>
          <a:prstGeom prst="rect">
            <a:avLst/>
          </a:prstGeom>
          <a:noFill/>
        </p:spPr>
        <p:txBody>
          <a:bodyPr wrap="square" rtlCol="0">
            <a:spAutoFit/>
          </a:bodyPr>
          <a:lstStyle/>
          <a:p>
            <a:pPr algn="r"/>
            <a:r>
              <a:rPr lang="en-US" altLang="zh-CN" sz="5400" b="1" dirty="0">
                <a:solidFill>
                  <a:schemeClr val="bg1"/>
                </a:solidFill>
                <a:latin typeface="Franklin Gothic Medium" panose="020B0603020102020204" pitchFamily="34" charset="0"/>
                <a:cs typeface="Urdu Typesetting" panose="020B0604020202020204" pitchFamily="66" charset="-78"/>
              </a:rPr>
              <a:t>GRADUATION</a:t>
            </a:r>
            <a:r>
              <a:rPr lang="en-US" altLang="zh-CN" sz="6000" b="1" dirty="0">
                <a:solidFill>
                  <a:schemeClr val="bg1"/>
                </a:solidFill>
                <a:latin typeface="Franklin Gothic Medium" panose="020B0603020102020204" pitchFamily="34" charset="0"/>
                <a:cs typeface="Urdu Typesetting" panose="020B0604020202020204" pitchFamily="66" charset="-78"/>
              </a:rPr>
              <a:t> </a:t>
            </a:r>
            <a:r>
              <a:rPr lang="en-US" altLang="zh-CN" sz="4400" dirty="0">
                <a:solidFill>
                  <a:schemeClr val="bg1"/>
                </a:solidFill>
                <a:latin typeface="+mn-ea"/>
                <a:cs typeface="Urdu Typesetting" panose="020B0604020202020204" pitchFamily="66" charset="-78"/>
              </a:rPr>
              <a:t>DESIGN</a:t>
            </a:r>
            <a:endParaRPr lang="en-US" altLang="zh-CN" sz="6000" dirty="0">
              <a:solidFill>
                <a:schemeClr val="bg1"/>
              </a:solidFill>
              <a:latin typeface="+mn-ea"/>
              <a:cs typeface="Urdu Typesetting" panose="020B0604020202020204" pitchFamily="66" charset="-78"/>
            </a:endParaRPr>
          </a:p>
        </p:txBody>
      </p:sp>
      <p:sp>
        <p:nvSpPr>
          <p:cNvPr id="914" name="文本框 913"/>
          <p:cNvSpPr txBox="1"/>
          <p:nvPr/>
        </p:nvSpPr>
        <p:spPr>
          <a:xfrm>
            <a:off x="4011654" y="4480092"/>
            <a:ext cx="3957144" cy="306705"/>
          </a:xfrm>
          <a:prstGeom prst="rect">
            <a:avLst/>
          </a:prstGeom>
          <a:noFill/>
        </p:spPr>
        <p:txBody>
          <a:bodyPr wrap="square" rtlCol="0">
            <a:spAutoFit/>
          </a:bodyPr>
          <a:lstStyle/>
          <a:p>
            <a:r>
              <a:rPr lang="zh-CN" altLang="en-US" sz="1400" dirty="0">
                <a:solidFill>
                  <a:schemeClr val="bg1"/>
                </a:solidFill>
                <a:latin typeface="+mn-ea"/>
                <a:cs typeface="Urdu Typesetting" panose="020B0604020202020204" pitchFamily="66" charset="-78"/>
              </a:rPr>
              <a:t>汇报人：小Q办公</a:t>
            </a:r>
            <a:endParaRPr lang="en-US" altLang="zh-CN" sz="1400" dirty="0">
              <a:solidFill>
                <a:schemeClr val="bg1"/>
              </a:solidFill>
              <a:latin typeface="+mn-ea"/>
              <a:cs typeface="Urdu Typesetting" panose="020B0604020202020204" pitchFamily="66" charset="-78"/>
            </a:endParaRPr>
          </a:p>
        </p:txBody>
      </p:sp>
      <p:grpSp>
        <p:nvGrpSpPr>
          <p:cNvPr id="3" name="组合 2"/>
          <p:cNvGrpSpPr/>
          <p:nvPr/>
        </p:nvGrpSpPr>
        <p:grpSpPr>
          <a:xfrm>
            <a:off x="3825263" y="2375588"/>
            <a:ext cx="4109062" cy="1455869"/>
            <a:chOff x="3825263" y="2375588"/>
            <a:chExt cx="4109062" cy="1455869"/>
          </a:xfrm>
        </p:grpSpPr>
        <p:cxnSp>
          <p:nvCxnSpPr>
            <p:cNvPr id="118" name="直接连接符 117"/>
            <p:cNvCxnSpPr/>
            <p:nvPr/>
          </p:nvCxnSpPr>
          <p:spPr>
            <a:xfrm>
              <a:off x="6387901" y="2669506"/>
              <a:ext cx="256544" cy="0"/>
            </a:xfrm>
            <a:prstGeom prst="line">
              <a:avLst/>
            </a:prstGeom>
            <a:ln w="28575">
              <a:solidFill>
                <a:srgbClr val="01B7CF"/>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825263" y="2375588"/>
              <a:ext cx="4109062" cy="1455869"/>
              <a:chOff x="3825263" y="2375588"/>
              <a:chExt cx="4109062" cy="1455869"/>
            </a:xfrm>
          </p:grpSpPr>
          <p:sp>
            <p:nvSpPr>
              <p:cNvPr id="890" name="矩形 889"/>
              <p:cNvSpPr/>
              <p:nvPr/>
            </p:nvSpPr>
            <p:spPr>
              <a:xfrm>
                <a:off x="4120588" y="2375588"/>
                <a:ext cx="114250" cy="772493"/>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矩形 890"/>
              <p:cNvSpPr/>
              <p:nvPr/>
            </p:nvSpPr>
            <p:spPr>
              <a:xfrm>
                <a:off x="4492063" y="2375588"/>
                <a:ext cx="114250" cy="772493"/>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矩形 891"/>
              <p:cNvSpPr/>
              <p:nvPr/>
            </p:nvSpPr>
            <p:spPr>
              <a:xfrm>
                <a:off x="4291963" y="2659108"/>
                <a:ext cx="114250" cy="155597"/>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矩形 892"/>
              <p:cNvSpPr/>
              <p:nvPr/>
            </p:nvSpPr>
            <p:spPr>
              <a:xfrm>
                <a:off x="4368238" y="3251889"/>
                <a:ext cx="114250" cy="426396"/>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4" name="矩形 893"/>
              <p:cNvSpPr/>
              <p:nvPr/>
            </p:nvSpPr>
            <p:spPr>
              <a:xfrm>
                <a:off x="4663438" y="2659108"/>
                <a:ext cx="114250" cy="155597"/>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5" name="直接连接符 894"/>
              <p:cNvCxnSpPr/>
              <p:nvPr/>
            </p:nvCxnSpPr>
            <p:spPr>
              <a:xfrm flipV="1">
                <a:off x="3825263" y="2974816"/>
                <a:ext cx="1117259" cy="8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直接连接符 895"/>
              <p:cNvCxnSpPr/>
              <p:nvPr/>
            </p:nvCxnSpPr>
            <p:spPr>
              <a:xfrm>
                <a:off x="3958613" y="3354434"/>
                <a:ext cx="76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9" name="矩形 898"/>
              <p:cNvSpPr/>
              <p:nvPr/>
            </p:nvSpPr>
            <p:spPr>
              <a:xfrm>
                <a:off x="5090643" y="3175468"/>
                <a:ext cx="11425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矩形 899"/>
              <p:cNvSpPr/>
              <p:nvPr/>
            </p:nvSpPr>
            <p:spPr>
              <a:xfrm>
                <a:off x="5738542" y="3186071"/>
                <a:ext cx="11425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1" name="矩形 900"/>
              <p:cNvSpPr/>
              <p:nvPr/>
            </p:nvSpPr>
            <p:spPr>
              <a:xfrm>
                <a:off x="6117136" y="3105087"/>
                <a:ext cx="11425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2" name="矩形 901"/>
              <p:cNvSpPr/>
              <p:nvPr/>
            </p:nvSpPr>
            <p:spPr>
              <a:xfrm rot="2182387">
                <a:off x="6610085" y="3183457"/>
                <a:ext cx="11425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3" name="直接连接符 902"/>
              <p:cNvCxnSpPr/>
              <p:nvPr/>
            </p:nvCxnSpPr>
            <p:spPr>
              <a:xfrm>
                <a:off x="6267154" y="3150311"/>
                <a:ext cx="685862" cy="0"/>
              </a:xfrm>
              <a:prstGeom prst="line">
                <a:avLst/>
              </a:prstGeom>
              <a:ln w="28575">
                <a:solidFill>
                  <a:srgbClr val="01B7CF"/>
                </a:solidFill>
              </a:ln>
            </p:spPr>
            <p:style>
              <a:lnRef idx="1">
                <a:schemeClr val="accent1"/>
              </a:lnRef>
              <a:fillRef idx="0">
                <a:schemeClr val="accent1"/>
              </a:fillRef>
              <a:effectRef idx="0">
                <a:schemeClr val="accent1"/>
              </a:effectRef>
              <a:fontRef idx="minor">
                <a:schemeClr val="tx1"/>
              </a:fontRef>
            </p:style>
          </p:cxnSp>
          <p:sp>
            <p:nvSpPr>
              <p:cNvPr id="904" name="矩形 903"/>
              <p:cNvSpPr/>
              <p:nvPr/>
            </p:nvSpPr>
            <p:spPr>
              <a:xfrm rot="18374103">
                <a:off x="6495835" y="3098060"/>
                <a:ext cx="11425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5" name="矩形 904"/>
              <p:cNvSpPr/>
              <p:nvPr/>
            </p:nvSpPr>
            <p:spPr>
              <a:xfrm>
                <a:off x="7172086" y="2718839"/>
                <a:ext cx="114250" cy="64800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6" name="矩形 905"/>
              <p:cNvSpPr/>
              <p:nvPr/>
            </p:nvSpPr>
            <p:spPr>
              <a:xfrm>
                <a:off x="7543556" y="2479395"/>
                <a:ext cx="114250" cy="104400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7" name="直接连接符 906"/>
              <p:cNvCxnSpPr/>
              <p:nvPr/>
            </p:nvCxnSpPr>
            <p:spPr>
              <a:xfrm flipV="1">
                <a:off x="7043543" y="3081348"/>
                <a:ext cx="328507" cy="184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4884911" y="3535152"/>
                <a:ext cx="1117259" cy="8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6382406" y="2660039"/>
                <a:ext cx="90722" cy="4023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6613531" y="2656768"/>
                <a:ext cx="81626" cy="34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p:nvPr/>
            </p:nvCxnSpPr>
            <p:spPr>
              <a:xfrm>
                <a:off x="6613531" y="2999325"/>
                <a:ext cx="13207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rot="18374103">
                <a:off x="6071193" y="2867094"/>
                <a:ext cx="122670" cy="1669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矩形 896"/>
              <p:cNvSpPr/>
              <p:nvPr/>
            </p:nvSpPr>
            <p:spPr>
              <a:xfrm>
                <a:off x="5314474" y="2814706"/>
                <a:ext cx="115703" cy="76282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ADF2"/>
                  </a:solidFill>
                </a:endParaRPr>
              </a:p>
            </p:txBody>
          </p:sp>
          <p:sp>
            <p:nvSpPr>
              <p:cNvPr id="898" name="矩形 897"/>
              <p:cNvSpPr/>
              <p:nvPr/>
            </p:nvSpPr>
            <p:spPr>
              <a:xfrm>
                <a:off x="5524017" y="2805033"/>
                <a:ext cx="114250" cy="772493"/>
              </a:xfrm>
              <a:prstGeom prst="rect">
                <a:avLst/>
              </a:prstGeom>
              <a:solidFill>
                <a:srgbClr val="00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750" fill="hold"/>
                                        <p:tgtEl>
                                          <p:spTgt spid="3"/>
                                        </p:tgtEl>
                                        <p:attrNameLst>
                                          <p:attrName>ppt_w</p:attrName>
                                        </p:attrNameLst>
                                      </p:cBhvr>
                                      <p:tavLst>
                                        <p:tav tm="0">
                                          <p:val>
                                            <p:fltVal val="0"/>
                                          </p:val>
                                        </p:tav>
                                        <p:tav tm="100000">
                                          <p:val>
                                            <p:strVal val="#ppt_w"/>
                                          </p:val>
                                        </p:tav>
                                      </p:tavLst>
                                    </p:anim>
                                    <p:anim calcmode="lin" valueType="num">
                                      <p:cBhvr>
                                        <p:cTn id="43" dur="750" fill="hold"/>
                                        <p:tgtEl>
                                          <p:spTgt spid="3"/>
                                        </p:tgtEl>
                                        <p:attrNameLst>
                                          <p:attrName>ppt_h</p:attrName>
                                        </p:attrNameLst>
                                      </p:cBhvr>
                                      <p:tavLst>
                                        <p:tav tm="0">
                                          <p:val>
                                            <p:fltVal val="0"/>
                                          </p:val>
                                        </p:tav>
                                        <p:tav tm="100000">
                                          <p:val>
                                            <p:strVal val="#ppt_h"/>
                                          </p:val>
                                        </p:tav>
                                      </p:tavLst>
                                    </p:anim>
                                    <p:animEffect transition="in" filter="fade">
                                      <p:cBhvr>
                                        <p:cTn id="44" dur="750"/>
                                        <p:tgtEl>
                                          <p:spTgt spid="3"/>
                                        </p:tgtEl>
                                      </p:cBhvr>
                                    </p:animEffect>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887"/>
                                        </p:tgtEl>
                                        <p:attrNameLst>
                                          <p:attrName>style.visibility</p:attrName>
                                        </p:attrNameLst>
                                      </p:cBhvr>
                                      <p:to>
                                        <p:strVal val="visible"/>
                                      </p:to>
                                    </p:set>
                                    <p:animEffect transition="in" filter="fade">
                                      <p:cBhvr>
                                        <p:cTn id="48" dur="750"/>
                                        <p:tgtEl>
                                          <p:spTgt spid="887"/>
                                        </p:tgtEl>
                                      </p:cBhvr>
                                    </p:animEffect>
                                    <p:anim calcmode="lin" valueType="num">
                                      <p:cBhvr>
                                        <p:cTn id="49" dur="750" fill="hold"/>
                                        <p:tgtEl>
                                          <p:spTgt spid="887"/>
                                        </p:tgtEl>
                                        <p:attrNameLst>
                                          <p:attrName>ppt_x</p:attrName>
                                        </p:attrNameLst>
                                      </p:cBhvr>
                                      <p:tavLst>
                                        <p:tav tm="0">
                                          <p:val>
                                            <p:strVal val="#ppt_x"/>
                                          </p:val>
                                        </p:tav>
                                        <p:tav tm="100000">
                                          <p:val>
                                            <p:strVal val="#ppt_x"/>
                                          </p:val>
                                        </p:tav>
                                      </p:tavLst>
                                    </p:anim>
                                    <p:anim calcmode="lin" valueType="num">
                                      <p:cBhvr>
                                        <p:cTn id="50" dur="750" fill="hold"/>
                                        <p:tgtEl>
                                          <p:spTgt spid="88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14"/>
                                        </p:tgtEl>
                                        <p:attrNameLst>
                                          <p:attrName>style.visibility</p:attrName>
                                        </p:attrNameLst>
                                      </p:cBhvr>
                                      <p:to>
                                        <p:strVal val="visible"/>
                                      </p:to>
                                    </p:set>
                                    <p:animEffect transition="in" filter="fade">
                                      <p:cBhvr>
                                        <p:cTn id="53" dur="750"/>
                                        <p:tgtEl>
                                          <p:spTgt spid="914"/>
                                        </p:tgtEl>
                                      </p:cBhvr>
                                    </p:animEffect>
                                    <p:anim calcmode="lin" valueType="num">
                                      <p:cBhvr>
                                        <p:cTn id="54" dur="750" fill="hold"/>
                                        <p:tgtEl>
                                          <p:spTgt spid="914"/>
                                        </p:tgtEl>
                                        <p:attrNameLst>
                                          <p:attrName>ppt_x</p:attrName>
                                        </p:attrNameLst>
                                      </p:cBhvr>
                                      <p:tavLst>
                                        <p:tav tm="0">
                                          <p:val>
                                            <p:strVal val="#ppt_x"/>
                                          </p:val>
                                        </p:tav>
                                        <p:tav tm="100000">
                                          <p:val>
                                            <p:strVal val="#ppt_x"/>
                                          </p:val>
                                        </p:tav>
                                      </p:tavLst>
                                    </p:anim>
                                    <p:anim calcmode="lin" valueType="num">
                                      <p:cBhvr>
                                        <p:cTn id="55" dur="750" fill="hold"/>
                                        <p:tgtEl>
                                          <p:spTgt spid="914"/>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750"/>
                                        <p:tgtEl>
                                          <p:spTgt spid="12"/>
                                        </p:tgtEl>
                                      </p:cBhvr>
                                    </p:animEffect>
                                  </p:childTnLst>
                                </p:cTn>
                              </p:par>
                            </p:childTnLst>
                          </p:cTn>
                        </p:par>
                        <p:par>
                          <p:cTn id="60" fill="hold">
                            <p:stCondLst>
                              <p:cond delay="8500"/>
                            </p:stCondLst>
                            <p:childTnLst>
                              <p:par>
                                <p:cTn id="61" presetID="22"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9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02</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tretch>
            <a:fillRect/>
          </a:stretch>
        </p:blipFill>
        <p:spPr>
          <a:xfrm>
            <a:off x="6386945" y="867784"/>
            <a:ext cx="5805055" cy="5805055"/>
          </a:xfrm>
          <a:prstGeom prst="rect">
            <a:avLst/>
          </a:prstGeom>
        </p:spPr>
      </p:pic>
      <p:grpSp>
        <p:nvGrpSpPr>
          <p:cNvPr id="18" name="组合 17"/>
          <p:cNvGrpSpPr/>
          <p:nvPr/>
        </p:nvGrpSpPr>
        <p:grpSpPr bwMode="auto">
          <a:xfrm>
            <a:off x="2339253" y="2351088"/>
            <a:ext cx="3165475" cy="861358"/>
            <a:chOff x="1043260" y="1563638"/>
            <a:chExt cx="3166731" cy="860802"/>
          </a:xfrm>
        </p:grpSpPr>
        <p:sp>
          <p:nvSpPr>
            <p:cNvPr id="19" name="文本框 5"/>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20" name="文本框 19"/>
            <p:cNvSpPr txBox="1"/>
            <p:nvPr/>
          </p:nvSpPr>
          <p:spPr>
            <a:xfrm>
              <a:off x="1043260" y="1901558"/>
              <a:ext cx="3166731" cy="522882"/>
            </a:xfrm>
            <a:prstGeom prst="rect">
              <a:avLst/>
            </a:prstGeom>
            <a:noFill/>
          </p:spPr>
          <p:txBody>
            <a:bodyPr>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21" name="first-place_73300"/>
          <p:cNvSpPr>
            <a:spLocks noChangeAspect="1"/>
          </p:cNvSpPr>
          <p:nvPr/>
        </p:nvSpPr>
        <p:spPr bwMode="auto">
          <a:xfrm>
            <a:off x="1720128" y="2390775"/>
            <a:ext cx="477838" cy="428625"/>
          </a:xfrm>
          <a:custGeom>
            <a:avLst/>
            <a:gdLst/>
            <a:ahLst/>
            <a:cxnLst/>
            <a:rect l="0" t="0" r="r" b="b"/>
            <a:pathLst>
              <a:path w="607594" h="543483">
                <a:moveTo>
                  <a:pt x="197680" y="403846"/>
                </a:moveTo>
                <a:cubicBezTo>
                  <a:pt x="196344" y="409182"/>
                  <a:pt x="195988" y="414784"/>
                  <a:pt x="196789" y="420475"/>
                </a:cubicBezTo>
                <a:cubicBezTo>
                  <a:pt x="199372" y="438794"/>
                  <a:pt x="212995" y="452933"/>
                  <a:pt x="230002" y="456934"/>
                </a:cubicBezTo>
                <a:cubicBezTo>
                  <a:pt x="230892" y="468850"/>
                  <a:pt x="222255" y="479433"/>
                  <a:pt x="210235" y="480855"/>
                </a:cubicBezTo>
                <a:cubicBezTo>
                  <a:pt x="197858" y="482456"/>
                  <a:pt x="186550" y="473652"/>
                  <a:pt x="185036" y="461203"/>
                </a:cubicBezTo>
                <a:lnTo>
                  <a:pt x="178180" y="405269"/>
                </a:lnTo>
                <a:cubicBezTo>
                  <a:pt x="182187" y="405980"/>
                  <a:pt x="189221" y="406425"/>
                  <a:pt x="197680" y="403846"/>
                </a:cubicBezTo>
                <a:close/>
                <a:moveTo>
                  <a:pt x="383596" y="357273"/>
                </a:moveTo>
                <a:cubicBezTo>
                  <a:pt x="401318" y="359762"/>
                  <a:pt x="418506" y="360295"/>
                  <a:pt x="435070" y="358784"/>
                </a:cubicBezTo>
                <a:lnTo>
                  <a:pt x="445312" y="389360"/>
                </a:lnTo>
                <a:cubicBezTo>
                  <a:pt x="445846" y="390871"/>
                  <a:pt x="446202" y="392471"/>
                  <a:pt x="446380" y="394071"/>
                </a:cubicBezTo>
                <a:lnTo>
                  <a:pt x="461431" y="516374"/>
                </a:lnTo>
                <a:cubicBezTo>
                  <a:pt x="463123" y="529618"/>
                  <a:pt x="453683" y="541617"/>
                  <a:pt x="440414" y="543306"/>
                </a:cubicBezTo>
                <a:cubicBezTo>
                  <a:pt x="427233" y="544906"/>
                  <a:pt x="415122" y="535484"/>
                  <a:pt x="413519" y="522330"/>
                </a:cubicBezTo>
                <a:lnTo>
                  <a:pt x="398736" y="402337"/>
                </a:lnTo>
                <a:lnTo>
                  <a:pt x="383596" y="357273"/>
                </a:lnTo>
                <a:close/>
                <a:moveTo>
                  <a:pt x="310456" y="353911"/>
                </a:moveTo>
                <a:cubicBezTo>
                  <a:pt x="324611" y="352756"/>
                  <a:pt x="340636" y="352756"/>
                  <a:pt x="358886" y="354356"/>
                </a:cubicBezTo>
                <a:lnTo>
                  <a:pt x="361290" y="399502"/>
                </a:lnTo>
                <a:cubicBezTo>
                  <a:pt x="362002" y="412033"/>
                  <a:pt x="353010" y="422964"/>
                  <a:pt x="340547" y="424741"/>
                </a:cubicBezTo>
                <a:lnTo>
                  <a:pt x="243420" y="438250"/>
                </a:lnTo>
                <a:cubicBezTo>
                  <a:pt x="230245" y="440116"/>
                  <a:pt x="218048" y="430962"/>
                  <a:pt x="216179" y="417721"/>
                </a:cubicBezTo>
                <a:cubicBezTo>
                  <a:pt x="214309" y="404568"/>
                  <a:pt x="223479" y="392392"/>
                  <a:pt x="236743" y="390526"/>
                </a:cubicBezTo>
                <a:lnTo>
                  <a:pt x="311881" y="380039"/>
                </a:lnTo>
                <a:lnTo>
                  <a:pt x="310456" y="353911"/>
                </a:lnTo>
                <a:close/>
                <a:moveTo>
                  <a:pt x="593840" y="165414"/>
                </a:moveTo>
                <a:cubicBezTo>
                  <a:pt x="604432" y="168970"/>
                  <a:pt x="610040" y="180258"/>
                  <a:pt x="606569" y="190835"/>
                </a:cubicBezTo>
                <a:cubicBezTo>
                  <a:pt x="605946" y="192523"/>
                  <a:pt x="591971" y="233853"/>
                  <a:pt x="558236" y="272428"/>
                </a:cubicBezTo>
                <a:cubicBezTo>
                  <a:pt x="512307" y="324868"/>
                  <a:pt x="452136" y="347266"/>
                  <a:pt x="384400" y="337134"/>
                </a:cubicBezTo>
                <a:cubicBezTo>
                  <a:pt x="314616" y="326646"/>
                  <a:pt x="269399" y="338289"/>
                  <a:pt x="243764" y="349844"/>
                </a:cubicBezTo>
                <a:cubicBezTo>
                  <a:pt x="218307" y="361399"/>
                  <a:pt x="206647" y="375264"/>
                  <a:pt x="205222" y="377042"/>
                </a:cubicBezTo>
                <a:cubicBezTo>
                  <a:pt x="205222" y="377042"/>
                  <a:pt x="189201" y="396507"/>
                  <a:pt x="175404" y="382730"/>
                </a:cubicBezTo>
                <a:cubicBezTo>
                  <a:pt x="166325" y="373753"/>
                  <a:pt x="166770" y="361843"/>
                  <a:pt x="172556" y="353755"/>
                </a:cubicBezTo>
                <a:cubicBezTo>
                  <a:pt x="174870" y="350466"/>
                  <a:pt x="231658" y="273672"/>
                  <a:pt x="390363" y="297493"/>
                </a:cubicBezTo>
                <a:cubicBezTo>
                  <a:pt x="444659" y="305581"/>
                  <a:pt x="490945" y="288249"/>
                  <a:pt x="527973" y="246030"/>
                </a:cubicBezTo>
                <a:cubicBezTo>
                  <a:pt x="556456" y="213411"/>
                  <a:pt x="568383" y="178480"/>
                  <a:pt x="568472" y="178124"/>
                </a:cubicBezTo>
                <a:cubicBezTo>
                  <a:pt x="571944" y="167636"/>
                  <a:pt x="583337" y="161948"/>
                  <a:pt x="593840" y="165414"/>
                </a:cubicBezTo>
                <a:close/>
                <a:moveTo>
                  <a:pt x="370004" y="127140"/>
                </a:moveTo>
                <a:lnTo>
                  <a:pt x="422510" y="137093"/>
                </a:lnTo>
                <a:cubicBezTo>
                  <a:pt x="438795" y="140115"/>
                  <a:pt x="449474" y="155844"/>
                  <a:pt x="446449" y="172106"/>
                </a:cubicBezTo>
                <a:lnTo>
                  <a:pt x="441287" y="198943"/>
                </a:lnTo>
                <a:lnTo>
                  <a:pt x="449741" y="223736"/>
                </a:lnTo>
                <a:lnTo>
                  <a:pt x="514439" y="197610"/>
                </a:lnTo>
                <a:cubicBezTo>
                  <a:pt x="524940" y="193345"/>
                  <a:pt x="536509" y="198765"/>
                  <a:pt x="540513" y="208718"/>
                </a:cubicBezTo>
                <a:cubicBezTo>
                  <a:pt x="544696" y="218938"/>
                  <a:pt x="539712" y="230668"/>
                  <a:pt x="529478" y="234756"/>
                </a:cubicBezTo>
                <a:cubicBezTo>
                  <a:pt x="520045" y="238577"/>
                  <a:pt x="454458" y="265147"/>
                  <a:pt x="445025" y="268880"/>
                </a:cubicBezTo>
                <a:cubicBezTo>
                  <a:pt x="439685" y="271101"/>
                  <a:pt x="433545" y="270923"/>
                  <a:pt x="428205" y="268080"/>
                </a:cubicBezTo>
                <a:lnTo>
                  <a:pt x="426158" y="278921"/>
                </a:lnTo>
                <a:cubicBezTo>
                  <a:pt x="415746" y="279721"/>
                  <a:pt x="404800" y="279277"/>
                  <a:pt x="393409" y="277499"/>
                </a:cubicBezTo>
                <a:cubicBezTo>
                  <a:pt x="364487" y="273234"/>
                  <a:pt x="334229" y="271723"/>
                  <a:pt x="308778" y="273234"/>
                </a:cubicBezTo>
                <a:lnTo>
                  <a:pt x="331293" y="210140"/>
                </a:lnTo>
                <a:lnTo>
                  <a:pt x="391007" y="180459"/>
                </a:lnTo>
                <a:lnTo>
                  <a:pt x="316075" y="196188"/>
                </a:lnTo>
                <a:cubicBezTo>
                  <a:pt x="311181" y="208540"/>
                  <a:pt x="295251" y="248352"/>
                  <a:pt x="290356" y="260704"/>
                </a:cubicBezTo>
                <a:cubicBezTo>
                  <a:pt x="286174" y="271101"/>
                  <a:pt x="274427" y="275989"/>
                  <a:pt x="264193" y="271901"/>
                </a:cubicBezTo>
                <a:cubicBezTo>
                  <a:pt x="253781" y="267813"/>
                  <a:pt x="248886" y="255994"/>
                  <a:pt x="252980" y="245864"/>
                </a:cubicBezTo>
                <a:lnTo>
                  <a:pt x="282703" y="171306"/>
                </a:lnTo>
                <a:cubicBezTo>
                  <a:pt x="285284" y="164997"/>
                  <a:pt x="290801" y="160465"/>
                  <a:pt x="297298" y="159043"/>
                </a:cubicBezTo>
                <a:lnTo>
                  <a:pt x="379971" y="141714"/>
                </a:lnTo>
                <a:lnTo>
                  <a:pt x="338946" y="140737"/>
                </a:lnTo>
                <a:cubicBezTo>
                  <a:pt x="345265" y="130606"/>
                  <a:pt x="357456" y="124830"/>
                  <a:pt x="370004" y="127140"/>
                </a:cubicBezTo>
                <a:close/>
                <a:moveTo>
                  <a:pt x="144306" y="91134"/>
                </a:moveTo>
                <a:lnTo>
                  <a:pt x="193524" y="100376"/>
                </a:lnTo>
                <a:cubicBezTo>
                  <a:pt x="208743" y="103309"/>
                  <a:pt x="218801" y="117973"/>
                  <a:pt x="215864" y="133169"/>
                </a:cubicBezTo>
                <a:lnTo>
                  <a:pt x="211147" y="158320"/>
                </a:lnTo>
                <a:lnTo>
                  <a:pt x="218979" y="181604"/>
                </a:lnTo>
                <a:lnTo>
                  <a:pt x="265349" y="162852"/>
                </a:lnTo>
                <a:cubicBezTo>
                  <a:pt x="264637" y="164452"/>
                  <a:pt x="266951" y="158675"/>
                  <a:pt x="246035" y="211198"/>
                </a:cubicBezTo>
                <a:lnTo>
                  <a:pt x="214618" y="223906"/>
                </a:lnTo>
                <a:cubicBezTo>
                  <a:pt x="209723" y="225861"/>
                  <a:pt x="204026" y="225861"/>
                  <a:pt x="198864" y="223106"/>
                </a:cubicBezTo>
                <a:lnTo>
                  <a:pt x="190854" y="265231"/>
                </a:lnTo>
                <a:lnTo>
                  <a:pt x="203492" y="302734"/>
                </a:lnTo>
                <a:cubicBezTo>
                  <a:pt x="185336" y="312865"/>
                  <a:pt x="172965" y="323530"/>
                  <a:pt x="165310" y="331350"/>
                </a:cubicBezTo>
                <a:lnTo>
                  <a:pt x="143416" y="265942"/>
                </a:lnTo>
                <a:lnTo>
                  <a:pt x="131667" y="263720"/>
                </a:lnTo>
                <a:lnTo>
                  <a:pt x="136207" y="346192"/>
                </a:lnTo>
                <a:cubicBezTo>
                  <a:pt x="136830" y="357922"/>
                  <a:pt x="128374" y="368231"/>
                  <a:pt x="116715" y="369831"/>
                </a:cubicBezTo>
                <a:lnTo>
                  <a:pt x="25755" y="382539"/>
                </a:lnTo>
                <a:cubicBezTo>
                  <a:pt x="13383" y="384228"/>
                  <a:pt x="1991" y="375608"/>
                  <a:pt x="211" y="363343"/>
                </a:cubicBezTo>
                <a:cubicBezTo>
                  <a:pt x="-1480" y="350991"/>
                  <a:pt x="7153" y="339526"/>
                  <a:pt x="19525" y="337838"/>
                </a:cubicBezTo>
                <a:lnTo>
                  <a:pt x="89925" y="327973"/>
                </a:lnTo>
                <a:lnTo>
                  <a:pt x="85920" y="255988"/>
                </a:lnTo>
                <a:cubicBezTo>
                  <a:pt x="85920" y="255722"/>
                  <a:pt x="85920" y="255366"/>
                  <a:pt x="85920" y="255099"/>
                </a:cubicBezTo>
                <a:lnTo>
                  <a:pt x="94554" y="202666"/>
                </a:lnTo>
                <a:lnTo>
                  <a:pt x="108082" y="168806"/>
                </a:lnTo>
                <a:lnTo>
                  <a:pt x="163975" y="140990"/>
                </a:lnTo>
                <a:lnTo>
                  <a:pt x="93841" y="155742"/>
                </a:lnTo>
                <a:lnTo>
                  <a:pt x="69722" y="216174"/>
                </a:lnTo>
                <a:cubicBezTo>
                  <a:pt x="65806" y="225950"/>
                  <a:pt x="54769" y="230482"/>
                  <a:pt x="45246" y="226661"/>
                </a:cubicBezTo>
                <a:cubicBezTo>
                  <a:pt x="35456" y="222840"/>
                  <a:pt x="30828" y="211820"/>
                  <a:pt x="34655" y="202222"/>
                </a:cubicBezTo>
                <a:lnTo>
                  <a:pt x="62602" y="132458"/>
                </a:lnTo>
                <a:cubicBezTo>
                  <a:pt x="64916" y="126593"/>
                  <a:pt x="69989" y="122327"/>
                  <a:pt x="76219" y="120994"/>
                </a:cubicBezTo>
                <a:lnTo>
                  <a:pt x="153651" y="104731"/>
                </a:lnTo>
                <a:lnTo>
                  <a:pt x="115202" y="103842"/>
                </a:lnTo>
                <a:cubicBezTo>
                  <a:pt x="121165" y="94333"/>
                  <a:pt x="132557" y="88912"/>
                  <a:pt x="144306" y="91134"/>
                </a:cubicBezTo>
                <a:close/>
                <a:moveTo>
                  <a:pt x="415033" y="29920"/>
                </a:moveTo>
                <a:cubicBezTo>
                  <a:pt x="439566" y="29920"/>
                  <a:pt x="459454" y="49761"/>
                  <a:pt x="459454" y="74235"/>
                </a:cubicBezTo>
                <a:cubicBezTo>
                  <a:pt x="459454" y="98709"/>
                  <a:pt x="439566" y="118550"/>
                  <a:pt x="415033" y="118550"/>
                </a:cubicBezTo>
                <a:cubicBezTo>
                  <a:pt x="390500" y="118550"/>
                  <a:pt x="370612" y="98709"/>
                  <a:pt x="370612" y="74235"/>
                </a:cubicBezTo>
                <a:cubicBezTo>
                  <a:pt x="370612" y="49761"/>
                  <a:pt x="390500" y="29920"/>
                  <a:pt x="415033" y="29920"/>
                </a:cubicBezTo>
                <a:close/>
                <a:moveTo>
                  <a:pt x="186436" y="0"/>
                </a:moveTo>
                <a:cubicBezTo>
                  <a:pt x="209391" y="0"/>
                  <a:pt x="227999" y="18593"/>
                  <a:pt x="227999" y="41528"/>
                </a:cubicBezTo>
                <a:cubicBezTo>
                  <a:pt x="227999" y="64463"/>
                  <a:pt x="209391" y="83056"/>
                  <a:pt x="186436" y="83056"/>
                </a:cubicBezTo>
                <a:cubicBezTo>
                  <a:pt x="163481" y="83056"/>
                  <a:pt x="144873" y="64463"/>
                  <a:pt x="144873" y="41528"/>
                </a:cubicBezTo>
                <a:cubicBezTo>
                  <a:pt x="144873" y="18593"/>
                  <a:pt x="163481" y="0"/>
                  <a:pt x="186436" y="0"/>
                </a:cubicBezTo>
                <a:close/>
              </a:path>
            </a:pathLst>
          </a:custGeom>
          <a:solidFill>
            <a:schemeClr val="bg1"/>
          </a:solidFill>
          <a:ln>
            <a:noFill/>
          </a:ln>
        </p:spPr>
        <p:txBody>
          <a:bodyPr/>
          <a:lstStyle/>
          <a:p>
            <a:endParaRPr lang="zh-CN" altLang="en-US" dirty="0"/>
          </a:p>
        </p:txBody>
      </p:sp>
      <p:grpSp>
        <p:nvGrpSpPr>
          <p:cNvPr id="22" name="组合 21"/>
          <p:cNvGrpSpPr/>
          <p:nvPr/>
        </p:nvGrpSpPr>
        <p:grpSpPr bwMode="auto">
          <a:xfrm>
            <a:off x="2339253" y="3432175"/>
            <a:ext cx="3165475" cy="1076326"/>
            <a:chOff x="1043260" y="1563638"/>
            <a:chExt cx="3166731" cy="1077219"/>
          </a:xfrm>
        </p:grpSpPr>
        <p:sp>
          <p:nvSpPr>
            <p:cNvPr id="23" name="文本框 17"/>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方正楷体简体" panose="02000000000000000000" pitchFamily="2" charset="-122"/>
                  <a:ea typeface="方正楷体简体" panose="02000000000000000000" pitchFamily="2" charset="-122"/>
                </a:rPr>
                <a:t>标题文本预设</a:t>
              </a:r>
              <a:endParaRPr lang="zh-CN" altLang="en-US" sz="1600">
                <a:solidFill>
                  <a:schemeClr val="bg1"/>
                </a:solidFill>
                <a:latin typeface="方正楷体简体" panose="02000000000000000000" pitchFamily="2" charset="-122"/>
                <a:ea typeface="方正楷体简体" panose="02000000000000000000" pitchFamily="2" charset="-122"/>
              </a:endParaRPr>
            </a:p>
          </p:txBody>
        </p:sp>
        <p:sp>
          <p:nvSpPr>
            <p:cNvPr id="24" name="文本框 23"/>
            <p:cNvSpPr txBox="1"/>
            <p:nvPr/>
          </p:nvSpPr>
          <p:spPr>
            <a:xfrm>
              <a:off x="1043260" y="1902056"/>
              <a:ext cx="3166731" cy="738801"/>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eaLnBrk="1" fontAlgn="auto" hangingPunct="1">
                <a:spcBef>
                  <a:spcPts val="0"/>
                </a:spcBef>
                <a:spcAft>
                  <a:spcPts val="0"/>
                </a:spcAft>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25" name="first-place_73300"/>
          <p:cNvSpPr>
            <a:spLocks noChangeAspect="1"/>
          </p:cNvSpPr>
          <p:nvPr/>
        </p:nvSpPr>
        <p:spPr bwMode="auto">
          <a:xfrm>
            <a:off x="1720128" y="3460750"/>
            <a:ext cx="477838" cy="447675"/>
          </a:xfrm>
          <a:custGeom>
            <a:avLst/>
            <a:gdLst>
              <a:gd name="T0" fmla="*/ 379809 w 606022"/>
              <a:gd name="T1" fmla="*/ 293046 h 567478"/>
              <a:gd name="T2" fmla="*/ 323293 w 606022"/>
              <a:gd name="T3" fmla="*/ 349489 h 567478"/>
              <a:gd name="T4" fmla="*/ 379809 w 606022"/>
              <a:gd name="T5" fmla="*/ 405932 h 567478"/>
              <a:gd name="T6" fmla="*/ 437110 w 606022"/>
              <a:gd name="T7" fmla="*/ 349489 h 567478"/>
              <a:gd name="T8" fmla="*/ 379809 w 606022"/>
              <a:gd name="T9" fmla="*/ 293046 h 567478"/>
              <a:gd name="T10" fmla="*/ 98117 w 606022"/>
              <a:gd name="T11" fmla="*/ 293046 h 567478"/>
              <a:gd name="T12" fmla="*/ 41601 w 606022"/>
              <a:gd name="T13" fmla="*/ 349489 h 567478"/>
              <a:gd name="T14" fmla="*/ 98117 w 606022"/>
              <a:gd name="T15" fmla="*/ 405932 h 567478"/>
              <a:gd name="T16" fmla="*/ 155418 w 606022"/>
              <a:gd name="T17" fmla="*/ 349489 h 567478"/>
              <a:gd name="T18" fmla="*/ 98117 w 606022"/>
              <a:gd name="T19" fmla="*/ 293046 h 567478"/>
              <a:gd name="T20" fmla="*/ 379809 w 606022"/>
              <a:gd name="T21" fmla="*/ 251496 h 567478"/>
              <a:gd name="T22" fmla="*/ 478711 w 606022"/>
              <a:gd name="T23" fmla="*/ 349489 h 567478"/>
              <a:gd name="T24" fmla="*/ 379809 w 606022"/>
              <a:gd name="T25" fmla="*/ 448265 h 567478"/>
              <a:gd name="T26" fmla="*/ 281691 w 606022"/>
              <a:gd name="T27" fmla="*/ 349489 h 567478"/>
              <a:gd name="T28" fmla="*/ 379809 w 606022"/>
              <a:gd name="T29" fmla="*/ 251496 h 567478"/>
              <a:gd name="T30" fmla="*/ 98117 w 606022"/>
              <a:gd name="T31" fmla="*/ 251496 h 567478"/>
              <a:gd name="T32" fmla="*/ 197020 w 606022"/>
              <a:gd name="T33" fmla="*/ 349489 h 567478"/>
              <a:gd name="T34" fmla="*/ 98117 w 606022"/>
              <a:gd name="T35" fmla="*/ 448265 h 567478"/>
              <a:gd name="T36" fmla="*/ 0 w 606022"/>
              <a:gd name="T37" fmla="*/ 349489 h 567478"/>
              <a:gd name="T38" fmla="*/ 98117 w 606022"/>
              <a:gd name="T39" fmla="*/ 251496 h 567478"/>
              <a:gd name="T40" fmla="*/ 272336 w 606022"/>
              <a:gd name="T41" fmla="*/ 67464 h 567478"/>
              <a:gd name="T42" fmla="*/ 295097 w 606022"/>
              <a:gd name="T43" fmla="*/ 80784 h 567478"/>
              <a:gd name="T44" fmla="*/ 334341 w 606022"/>
              <a:gd name="T45" fmla="*/ 139551 h 567478"/>
              <a:gd name="T46" fmla="*/ 371231 w 606022"/>
              <a:gd name="T47" fmla="*/ 141119 h 567478"/>
              <a:gd name="T48" fmla="*/ 401056 w 606022"/>
              <a:gd name="T49" fmla="*/ 173244 h 567478"/>
              <a:gd name="T50" fmla="*/ 368876 w 606022"/>
              <a:gd name="T51" fmla="*/ 203019 h 567478"/>
              <a:gd name="T52" fmla="*/ 315505 w 606022"/>
              <a:gd name="T53" fmla="*/ 201452 h 567478"/>
              <a:gd name="T54" fmla="*/ 290389 w 606022"/>
              <a:gd name="T55" fmla="*/ 187348 h 567478"/>
              <a:gd name="T56" fmla="*/ 263703 w 606022"/>
              <a:gd name="T57" fmla="*/ 146603 h 567478"/>
              <a:gd name="T58" fmla="*/ 206407 w 606022"/>
              <a:gd name="T59" fmla="*/ 201452 h 567478"/>
              <a:gd name="T60" fmla="*/ 258993 w 606022"/>
              <a:gd name="T61" fmla="*/ 248466 h 567478"/>
              <a:gd name="T62" fmla="*/ 269982 w 606022"/>
              <a:gd name="T63" fmla="*/ 271973 h 567478"/>
              <a:gd name="T64" fmla="*/ 269982 w 606022"/>
              <a:gd name="T65" fmla="*/ 392642 h 567478"/>
              <a:gd name="T66" fmla="*/ 238587 w 606022"/>
              <a:gd name="T67" fmla="*/ 423983 h 567478"/>
              <a:gd name="T68" fmla="*/ 207191 w 606022"/>
              <a:gd name="T69" fmla="*/ 392642 h 567478"/>
              <a:gd name="T70" fmla="*/ 207191 w 606022"/>
              <a:gd name="T71" fmla="*/ 286077 h 567478"/>
              <a:gd name="T72" fmla="*/ 139692 w 606022"/>
              <a:gd name="T73" fmla="*/ 225743 h 567478"/>
              <a:gd name="T74" fmla="*/ 128705 w 606022"/>
              <a:gd name="T75" fmla="*/ 203019 h 567478"/>
              <a:gd name="T76" fmla="*/ 138123 w 606022"/>
              <a:gd name="T77" fmla="*/ 180296 h 567478"/>
              <a:gd name="T78" fmla="*/ 247220 w 606022"/>
              <a:gd name="T79" fmla="*/ 76083 h 567478"/>
              <a:gd name="T80" fmla="*/ 272336 w 606022"/>
              <a:gd name="T81" fmla="*/ 67464 h 567478"/>
              <a:gd name="T82" fmla="*/ 338620 w 606022"/>
              <a:gd name="T83" fmla="*/ 0 h 567478"/>
              <a:gd name="T84" fmla="*/ 379824 w 606022"/>
              <a:gd name="T85" fmla="*/ 41518 h 567478"/>
              <a:gd name="T86" fmla="*/ 338620 w 606022"/>
              <a:gd name="T87" fmla="*/ 83035 h 567478"/>
              <a:gd name="T88" fmla="*/ 297417 w 606022"/>
              <a:gd name="T89" fmla="*/ 41518 h 567478"/>
              <a:gd name="T90" fmla="*/ 338620 w 606022"/>
              <a:gd name="T91" fmla="*/ 0 h 5674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6022" h="567478">
                <a:moveTo>
                  <a:pt x="480817" y="370979"/>
                </a:moveTo>
                <a:cubicBezTo>
                  <a:pt x="441069" y="370979"/>
                  <a:pt x="409271" y="402736"/>
                  <a:pt x="409271" y="442433"/>
                </a:cubicBezTo>
                <a:cubicBezTo>
                  <a:pt x="409271" y="482130"/>
                  <a:pt x="441069" y="513887"/>
                  <a:pt x="480817" y="513887"/>
                </a:cubicBezTo>
                <a:cubicBezTo>
                  <a:pt x="520565" y="513887"/>
                  <a:pt x="553357" y="482130"/>
                  <a:pt x="553357" y="442433"/>
                </a:cubicBezTo>
                <a:cubicBezTo>
                  <a:pt x="553357" y="402736"/>
                  <a:pt x="520565" y="370979"/>
                  <a:pt x="480817" y="370979"/>
                </a:cubicBezTo>
                <a:close/>
                <a:moveTo>
                  <a:pt x="124211" y="370979"/>
                </a:moveTo>
                <a:cubicBezTo>
                  <a:pt x="85457" y="370979"/>
                  <a:pt x="52665" y="402736"/>
                  <a:pt x="52665" y="442433"/>
                </a:cubicBezTo>
                <a:cubicBezTo>
                  <a:pt x="52665" y="482130"/>
                  <a:pt x="85457" y="513887"/>
                  <a:pt x="124211" y="513887"/>
                </a:cubicBezTo>
                <a:cubicBezTo>
                  <a:pt x="163959" y="513887"/>
                  <a:pt x="196751" y="482130"/>
                  <a:pt x="196751" y="442433"/>
                </a:cubicBezTo>
                <a:cubicBezTo>
                  <a:pt x="196751" y="402736"/>
                  <a:pt x="163959" y="370979"/>
                  <a:pt x="124211" y="370979"/>
                </a:cubicBezTo>
                <a:close/>
                <a:moveTo>
                  <a:pt x="480817" y="318380"/>
                </a:moveTo>
                <a:cubicBezTo>
                  <a:pt x="549382" y="318380"/>
                  <a:pt x="606022" y="373956"/>
                  <a:pt x="606022" y="442433"/>
                </a:cubicBezTo>
                <a:cubicBezTo>
                  <a:pt x="606022" y="510910"/>
                  <a:pt x="549382" y="567478"/>
                  <a:pt x="480817" y="567478"/>
                </a:cubicBezTo>
                <a:cubicBezTo>
                  <a:pt x="412252" y="567478"/>
                  <a:pt x="356605" y="510910"/>
                  <a:pt x="356605" y="442433"/>
                </a:cubicBezTo>
                <a:cubicBezTo>
                  <a:pt x="356605" y="373956"/>
                  <a:pt x="412252" y="318380"/>
                  <a:pt x="480817" y="318380"/>
                </a:cubicBezTo>
                <a:close/>
                <a:moveTo>
                  <a:pt x="124211" y="318380"/>
                </a:moveTo>
                <a:cubicBezTo>
                  <a:pt x="193770" y="318380"/>
                  <a:pt x="249417" y="373956"/>
                  <a:pt x="249417" y="442433"/>
                </a:cubicBezTo>
                <a:cubicBezTo>
                  <a:pt x="249417" y="510910"/>
                  <a:pt x="193770" y="567478"/>
                  <a:pt x="124211" y="567478"/>
                </a:cubicBezTo>
                <a:cubicBezTo>
                  <a:pt x="55647" y="567478"/>
                  <a:pt x="0" y="510910"/>
                  <a:pt x="0" y="442433"/>
                </a:cubicBezTo>
                <a:cubicBezTo>
                  <a:pt x="0" y="373956"/>
                  <a:pt x="55647" y="318380"/>
                  <a:pt x="124211" y="318380"/>
                </a:cubicBezTo>
                <a:close/>
                <a:moveTo>
                  <a:pt x="344763" y="85405"/>
                </a:moveTo>
                <a:cubicBezTo>
                  <a:pt x="356686" y="86397"/>
                  <a:pt x="367616" y="93341"/>
                  <a:pt x="373577" y="102268"/>
                </a:cubicBezTo>
                <a:lnTo>
                  <a:pt x="423258" y="176664"/>
                </a:lnTo>
                <a:lnTo>
                  <a:pt x="469958" y="178648"/>
                </a:lnTo>
                <a:cubicBezTo>
                  <a:pt x="491817" y="179640"/>
                  <a:pt x="508708" y="197495"/>
                  <a:pt x="507715" y="219317"/>
                </a:cubicBezTo>
                <a:cubicBezTo>
                  <a:pt x="506721" y="241140"/>
                  <a:pt x="487843" y="258003"/>
                  <a:pt x="466977" y="257011"/>
                </a:cubicBezTo>
                <a:lnTo>
                  <a:pt x="399412" y="255027"/>
                </a:lnTo>
                <a:cubicBezTo>
                  <a:pt x="386495" y="255027"/>
                  <a:pt x="375565" y="248084"/>
                  <a:pt x="367616" y="237172"/>
                </a:cubicBezTo>
                <a:lnTo>
                  <a:pt x="333833" y="185591"/>
                </a:lnTo>
                <a:lnTo>
                  <a:pt x="261300" y="255027"/>
                </a:lnTo>
                <a:lnTo>
                  <a:pt x="327871" y="314544"/>
                </a:lnTo>
                <a:cubicBezTo>
                  <a:pt x="336814" y="322480"/>
                  <a:pt x="341782" y="332399"/>
                  <a:pt x="341782" y="344302"/>
                </a:cubicBezTo>
                <a:lnTo>
                  <a:pt x="341782" y="497062"/>
                </a:lnTo>
                <a:cubicBezTo>
                  <a:pt x="341782" y="518884"/>
                  <a:pt x="323897" y="536739"/>
                  <a:pt x="302038" y="536739"/>
                </a:cubicBezTo>
                <a:cubicBezTo>
                  <a:pt x="280178" y="536739"/>
                  <a:pt x="262293" y="518884"/>
                  <a:pt x="262293" y="497062"/>
                </a:cubicBezTo>
                <a:lnTo>
                  <a:pt x="262293" y="362157"/>
                </a:lnTo>
                <a:lnTo>
                  <a:pt x="176843" y="285778"/>
                </a:lnTo>
                <a:cubicBezTo>
                  <a:pt x="167901" y="278834"/>
                  <a:pt x="162933" y="267923"/>
                  <a:pt x="162933" y="257011"/>
                </a:cubicBezTo>
                <a:cubicBezTo>
                  <a:pt x="162933" y="246100"/>
                  <a:pt x="166907" y="235189"/>
                  <a:pt x="174856" y="228245"/>
                </a:cubicBezTo>
                <a:lnTo>
                  <a:pt x="312967" y="96317"/>
                </a:lnTo>
                <a:cubicBezTo>
                  <a:pt x="321910" y="87389"/>
                  <a:pt x="333833" y="84413"/>
                  <a:pt x="344763" y="85405"/>
                </a:cubicBezTo>
                <a:close/>
                <a:moveTo>
                  <a:pt x="428675" y="0"/>
                </a:moveTo>
                <a:cubicBezTo>
                  <a:pt x="457483" y="0"/>
                  <a:pt x="480836" y="23531"/>
                  <a:pt x="480836" y="52559"/>
                </a:cubicBezTo>
                <a:cubicBezTo>
                  <a:pt x="480836" y="81587"/>
                  <a:pt x="457483" y="105118"/>
                  <a:pt x="428675" y="105118"/>
                </a:cubicBezTo>
                <a:cubicBezTo>
                  <a:pt x="399867" y="105118"/>
                  <a:pt x="376514" y="81587"/>
                  <a:pt x="376514" y="52559"/>
                </a:cubicBezTo>
                <a:cubicBezTo>
                  <a:pt x="376514" y="23531"/>
                  <a:pt x="399867" y="0"/>
                  <a:pt x="428675" y="0"/>
                </a:cubicBezTo>
                <a:close/>
              </a:path>
            </a:pathLst>
          </a:custGeom>
          <a:solidFill>
            <a:srgbClr val="B02770"/>
          </a:solidFill>
          <a:ln>
            <a:noFill/>
          </a:ln>
        </p:spPr>
        <p:txBody>
          <a:bodyPr/>
          <a:lstStyle/>
          <a:p>
            <a:endParaRPr lang="zh-CN" altLang="en-US" dirty="0"/>
          </a:p>
        </p:txBody>
      </p:sp>
      <p:grpSp>
        <p:nvGrpSpPr>
          <p:cNvPr id="26" name="组合 25"/>
          <p:cNvGrpSpPr/>
          <p:nvPr/>
        </p:nvGrpSpPr>
        <p:grpSpPr bwMode="auto">
          <a:xfrm>
            <a:off x="2339253" y="4525962"/>
            <a:ext cx="3165475" cy="1076325"/>
            <a:chOff x="1043260" y="1563638"/>
            <a:chExt cx="3166731" cy="1077218"/>
          </a:xfrm>
        </p:grpSpPr>
        <p:sp>
          <p:nvSpPr>
            <p:cNvPr id="27" name="文本框 28"/>
            <p:cNvSpPr txBox="1">
              <a:spLocks noChangeArrowheads="1"/>
            </p:cNvSpPr>
            <p:nvPr/>
          </p:nvSpPr>
          <p:spPr bwMode="auto">
            <a:xfrm>
              <a:off x="1043261" y="1563638"/>
              <a:ext cx="1512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方正楷体简体" panose="02000000000000000000" pitchFamily="2" charset="-122"/>
                  <a:ea typeface="方正楷体简体" panose="02000000000000000000" pitchFamily="2" charset="-122"/>
                </a:rPr>
                <a:t>标题文本预设</a:t>
              </a:r>
              <a:endParaRPr lang="zh-CN" altLang="en-US" sz="1600">
                <a:solidFill>
                  <a:schemeClr val="bg1"/>
                </a:solidFill>
                <a:latin typeface="方正楷体简体" panose="02000000000000000000" pitchFamily="2" charset="-122"/>
                <a:ea typeface="方正楷体简体" panose="02000000000000000000" pitchFamily="2" charset="-122"/>
              </a:endParaRPr>
            </a:p>
          </p:txBody>
        </p:sp>
        <p:sp>
          <p:nvSpPr>
            <p:cNvPr id="28" name="文本框 27"/>
            <p:cNvSpPr txBox="1"/>
            <p:nvPr/>
          </p:nvSpPr>
          <p:spPr>
            <a:xfrm>
              <a:off x="1043260" y="1902057"/>
              <a:ext cx="3166731" cy="738799"/>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eaLnBrk="1" fontAlgn="auto" hangingPunct="1">
                <a:spcBef>
                  <a:spcPts val="0"/>
                </a:spcBef>
                <a:spcAft>
                  <a:spcPts val="0"/>
                </a:spcAft>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29" name="first-place_73300"/>
          <p:cNvSpPr>
            <a:spLocks noChangeAspect="1"/>
          </p:cNvSpPr>
          <p:nvPr/>
        </p:nvSpPr>
        <p:spPr bwMode="auto">
          <a:xfrm>
            <a:off x="1753466" y="4538662"/>
            <a:ext cx="411162" cy="479425"/>
          </a:xfrm>
          <a:custGeom>
            <a:avLst/>
            <a:gdLst/>
            <a:ahLst/>
            <a:cxnLst/>
            <a:rect l="0" t="0" r="r" b="b"/>
            <a:pathLst>
              <a:path w="521048" h="606651">
                <a:moveTo>
                  <a:pt x="421369" y="469982"/>
                </a:moveTo>
                <a:lnTo>
                  <a:pt x="406017" y="501093"/>
                </a:lnTo>
                <a:lnTo>
                  <a:pt x="371975" y="505982"/>
                </a:lnTo>
                <a:lnTo>
                  <a:pt x="396672" y="529983"/>
                </a:lnTo>
                <a:lnTo>
                  <a:pt x="390887" y="564206"/>
                </a:lnTo>
                <a:lnTo>
                  <a:pt x="421369" y="547983"/>
                </a:lnTo>
                <a:lnTo>
                  <a:pt x="452074" y="564206"/>
                </a:lnTo>
                <a:lnTo>
                  <a:pt x="446066" y="529983"/>
                </a:lnTo>
                <a:lnTo>
                  <a:pt x="470986" y="505982"/>
                </a:lnTo>
                <a:lnTo>
                  <a:pt x="436722" y="501093"/>
                </a:lnTo>
                <a:lnTo>
                  <a:pt x="421369" y="469982"/>
                </a:lnTo>
                <a:close/>
                <a:moveTo>
                  <a:pt x="421369" y="417536"/>
                </a:moveTo>
                <a:lnTo>
                  <a:pt x="452074" y="479760"/>
                </a:lnTo>
                <a:lnTo>
                  <a:pt x="521048" y="489760"/>
                </a:lnTo>
                <a:lnTo>
                  <a:pt x="471209" y="538205"/>
                </a:lnTo>
                <a:lnTo>
                  <a:pt x="483001" y="606651"/>
                </a:lnTo>
                <a:lnTo>
                  <a:pt x="421369" y="574206"/>
                </a:lnTo>
                <a:lnTo>
                  <a:pt x="359960" y="606651"/>
                </a:lnTo>
                <a:lnTo>
                  <a:pt x="371530" y="538205"/>
                </a:lnTo>
                <a:lnTo>
                  <a:pt x="321913" y="489760"/>
                </a:lnTo>
                <a:lnTo>
                  <a:pt x="390665" y="479760"/>
                </a:lnTo>
                <a:lnTo>
                  <a:pt x="421369" y="417536"/>
                </a:lnTo>
                <a:close/>
                <a:moveTo>
                  <a:pt x="421369" y="261327"/>
                </a:moveTo>
                <a:lnTo>
                  <a:pt x="406017" y="292215"/>
                </a:lnTo>
                <a:lnTo>
                  <a:pt x="371975" y="297103"/>
                </a:lnTo>
                <a:lnTo>
                  <a:pt x="396672" y="321325"/>
                </a:lnTo>
                <a:lnTo>
                  <a:pt x="390887" y="355324"/>
                </a:lnTo>
                <a:lnTo>
                  <a:pt x="421369" y="339324"/>
                </a:lnTo>
                <a:lnTo>
                  <a:pt x="452074" y="355324"/>
                </a:lnTo>
                <a:lnTo>
                  <a:pt x="446066" y="321325"/>
                </a:lnTo>
                <a:lnTo>
                  <a:pt x="470986" y="297103"/>
                </a:lnTo>
                <a:lnTo>
                  <a:pt x="436722" y="292215"/>
                </a:lnTo>
                <a:lnTo>
                  <a:pt x="421369" y="261327"/>
                </a:lnTo>
                <a:close/>
                <a:moveTo>
                  <a:pt x="421369" y="208662"/>
                </a:moveTo>
                <a:lnTo>
                  <a:pt x="452074" y="271104"/>
                </a:lnTo>
                <a:lnTo>
                  <a:pt x="521048" y="281104"/>
                </a:lnTo>
                <a:lnTo>
                  <a:pt x="471209" y="329547"/>
                </a:lnTo>
                <a:lnTo>
                  <a:pt x="483001" y="397989"/>
                </a:lnTo>
                <a:lnTo>
                  <a:pt x="421369" y="365546"/>
                </a:lnTo>
                <a:lnTo>
                  <a:pt x="359960" y="397989"/>
                </a:lnTo>
                <a:lnTo>
                  <a:pt x="371530" y="329547"/>
                </a:lnTo>
                <a:lnTo>
                  <a:pt x="321913" y="281104"/>
                </a:lnTo>
                <a:lnTo>
                  <a:pt x="390665" y="271104"/>
                </a:lnTo>
                <a:lnTo>
                  <a:pt x="421369" y="208662"/>
                </a:lnTo>
                <a:close/>
                <a:moveTo>
                  <a:pt x="125201" y="133086"/>
                </a:moveTo>
                <a:lnTo>
                  <a:pt x="130987" y="144641"/>
                </a:lnTo>
                <a:lnTo>
                  <a:pt x="131210" y="144641"/>
                </a:lnTo>
                <a:lnTo>
                  <a:pt x="115632" y="265744"/>
                </a:lnTo>
                <a:lnTo>
                  <a:pt x="134103" y="298187"/>
                </a:lnTo>
                <a:lnTo>
                  <a:pt x="152574" y="265744"/>
                </a:lnTo>
                <a:lnTo>
                  <a:pt x="136996" y="144641"/>
                </a:lnTo>
                <a:lnTo>
                  <a:pt x="137219" y="144641"/>
                </a:lnTo>
                <a:lnTo>
                  <a:pt x="143005" y="133086"/>
                </a:lnTo>
                <a:cubicBezTo>
                  <a:pt x="185734" y="135086"/>
                  <a:pt x="232469" y="151751"/>
                  <a:pt x="234472" y="152640"/>
                </a:cubicBezTo>
                <a:cubicBezTo>
                  <a:pt x="235585" y="153085"/>
                  <a:pt x="236252" y="153751"/>
                  <a:pt x="237143" y="154196"/>
                </a:cubicBezTo>
                <a:cubicBezTo>
                  <a:pt x="238700" y="155085"/>
                  <a:pt x="240258" y="155751"/>
                  <a:pt x="241594" y="156862"/>
                </a:cubicBezTo>
                <a:cubicBezTo>
                  <a:pt x="242706" y="157973"/>
                  <a:pt x="243596" y="159084"/>
                  <a:pt x="244487" y="160195"/>
                </a:cubicBezTo>
                <a:cubicBezTo>
                  <a:pt x="245377" y="161529"/>
                  <a:pt x="246267" y="162417"/>
                  <a:pt x="246935" y="163751"/>
                </a:cubicBezTo>
                <a:cubicBezTo>
                  <a:pt x="247825" y="165306"/>
                  <a:pt x="248047" y="166862"/>
                  <a:pt x="248493" y="168639"/>
                </a:cubicBezTo>
                <a:cubicBezTo>
                  <a:pt x="248938" y="169750"/>
                  <a:pt x="249383" y="170639"/>
                  <a:pt x="249605" y="171750"/>
                </a:cubicBezTo>
                <a:lnTo>
                  <a:pt x="268077" y="337962"/>
                </a:lnTo>
                <a:cubicBezTo>
                  <a:pt x="269412" y="350628"/>
                  <a:pt x="260288" y="362183"/>
                  <a:pt x="247602" y="363516"/>
                </a:cubicBezTo>
                <a:cubicBezTo>
                  <a:pt x="246712" y="363516"/>
                  <a:pt x="245822" y="363738"/>
                  <a:pt x="245154" y="363738"/>
                </a:cubicBezTo>
                <a:cubicBezTo>
                  <a:pt x="233359" y="363738"/>
                  <a:pt x="223345" y="354850"/>
                  <a:pt x="222009" y="343073"/>
                </a:cubicBezTo>
                <a:lnTo>
                  <a:pt x="205318" y="191749"/>
                </a:lnTo>
                <a:cubicBezTo>
                  <a:pt x="203315" y="191082"/>
                  <a:pt x="201090" y="190416"/>
                  <a:pt x="198864" y="189749"/>
                </a:cubicBezTo>
                <a:lnTo>
                  <a:pt x="198864" y="347517"/>
                </a:lnTo>
                <a:lnTo>
                  <a:pt x="217336" y="575947"/>
                </a:lnTo>
                <a:cubicBezTo>
                  <a:pt x="218449" y="591279"/>
                  <a:pt x="207099" y="604612"/>
                  <a:pt x="191743" y="605723"/>
                </a:cubicBezTo>
                <a:cubicBezTo>
                  <a:pt x="191075" y="605945"/>
                  <a:pt x="190408" y="605945"/>
                  <a:pt x="189517" y="605945"/>
                </a:cubicBezTo>
                <a:cubicBezTo>
                  <a:pt x="175274" y="605945"/>
                  <a:pt x="163034" y="594835"/>
                  <a:pt x="161921" y="580391"/>
                </a:cubicBezTo>
                <a:lnTo>
                  <a:pt x="145230" y="373737"/>
                </a:lnTo>
                <a:cubicBezTo>
                  <a:pt x="141892" y="375293"/>
                  <a:pt x="138109" y="376182"/>
                  <a:pt x="134103" y="376182"/>
                </a:cubicBezTo>
                <a:cubicBezTo>
                  <a:pt x="130097" y="376182"/>
                  <a:pt x="126314" y="375293"/>
                  <a:pt x="122976" y="373737"/>
                </a:cubicBezTo>
                <a:lnTo>
                  <a:pt x="106285" y="580391"/>
                </a:lnTo>
                <a:cubicBezTo>
                  <a:pt x="105172" y="594835"/>
                  <a:pt x="92932" y="605945"/>
                  <a:pt x="78689" y="605945"/>
                </a:cubicBezTo>
                <a:cubicBezTo>
                  <a:pt x="77798" y="605945"/>
                  <a:pt x="77131" y="605945"/>
                  <a:pt x="76463" y="605723"/>
                </a:cubicBezTo>
                <a:cubicBezTo>
                  <a:pt x="61107" y="604612"/>
                  <a:pt x="49757" y="591279"/>
                  <a:pt x="50870" y="575947"/>
                </a:cubicBezTo>
                <a:lnTo>
                  <a:pt x="69342" y="347517"/>
                </a:lnTo>
                <a:lnTo>
                  <a:pt x="69342" y="189749"/>
                </a:lnTo>
                <a:cubicBezTo>
                  <a:pt x="67116" y="190416"/>
                  <a:pt x="64891" y="191082"/>
                  <a:pt x="62888" y="191749"/>
                </a:cubicBezTo>
                <a:lnTo>
                  <a:pt x="45974" y="343073"/>
                </a:lnTo>
                <a:cubicBezTo>
                  <a:pt x="44861" y="354850"/>
                  <a:pt x="34624" y="363738"/>
                  <a:pt x="23052" y="363738"/>
                </a:cubicBezTo>
                <a:cubicBezTo>
                  <a:pt x="22162" y="363738"/>
                  <a:pt x="21494" y="363516"/>
                  <a:pt x="20604" y="363516"/>
                </a:cubicBezTo>
                <a:cubicBezTo>
                  <a:pt x="7918" y="362183"/>
                  <a:pt x="-1206" y="350628"/>
                  <a:pt x="129" y="337962"/>
                </a:cubicBezTo>
                <a:lnTo>
                  <a:pt x="18601" y="171750"/>
                </a:lnTo>
                <a:cubicBezTo>
                  <a:pt x="18823" y="170639"/>
                  <a:pt x="19268" y="169528"/>
                  <a:pt x="19713" y="168417"/>
                </a:cubicBezTo>
                <a:cubicBezTo>
                  <a:pt x="20159" y="166862"/>
                  <a:pt x="20381" y="165306"/>
                  <a:pt x="21049" y="163973"/>
                </a:cubicBezTo>
                <a:cubicBezTo>
                  <a:pt x="21939" y="162195"/>
                  <a:pt x="23052" y="160862"/>
                  <a:pt x="24164" y="159529"/>
                </a:cubicBezTo>
                <a:cubicBezTo>
                  <a:pt x="25055" y="158640"/>
                  <a:pt x="25500" y="157751"/>
                  <a:pt x="26390" y="157084"/>
                </a:cubicBezTo>
                <a:cubicBezTo>
                  <a:pt x="28170" y="155529"/>
                  <a:pt x="30173" y="154418"/>
                  <a:pt x="32399" y="153307"/>
                </a:cubicBezTo>
                <a:cubicBezTo>
                  <a:pt x="32844" y="153085"/>
                  <a:pt x="33289" y="152863"/>
                  <a:pt x="33734" y="152640"/>
                </a:cubicBezTo>
                <a:cubicBezTo>
                  <a:pt x="33734" y="152640"/>
                  <a:pt x="34179" y="152418"/>
                  <a:pt x="34179" y="152418"/>
                </a:cubicBezTo>
                <a:cubicBezTo>
                  <a:pt x="34624" y="152196"/>
                  <a:pt x="35069" y="152196"/>
                  <a:pt x="35292" y="151974"/>
                </a:cubicBezTo>
                <a:cubicBezTo>
                  <a:pt x="44194" y="148863"/>
                  <a:pt x="86255" y="135086"/>
                  <a:pt x="125201" y="133086"/>
                </a:cubicBezTo>
                <a:close/>
                <a:moveTo>
                  <a:pt x="421369" y="52446"/>
                </a:moveTo>
                <a:lnTo>
                  <a:pt x="406017" y="83557"/>
                </a:lnTo>
                <a:lnTo>
                  <a:pt x="371975" y="88446"/>
                </a:lnTo>
                <a:lnTo>
                  <a:pt x="396672" y="112669"/>
                </a:lnTo>
                <a:lnTo>
                  <a:pt x="390887" y="146670"/>
                </a:lnTo>
                <a:lnTo>
                  <a:pt x="421369" y="130669"/>
                </a:lnTo>
                <a:lnTo>
                  <a:pt x="452074" y="146670"/>
                </a:lnTo>
                <a:lnTo>
                  <a:pt x="446066" y="112669"/>
                </a:lnTo>
                <a:lnTo>
                  <a:pt x="470986" y="88446"/>
                </a:lnTo>
                <a:lnTo>
                  <a:pt x="436722" y="83557"/>
                </a:lnTo>
                <a:lnTo>
                  <a:pt x="421369" y="52446"/>
                </a:lnTo>
                <a:close/>
                <a:moveTo>
                  <a:pt x="421369" y="0"/>
                </a:moveTo>
                <a:lnTo>
                  <a:pt x="452074" y="62224"/>
                </a:lnTo>
                <a:lnTo>
                  <a:pt x="521048" y="72224"/>
                </a:lnTo>
                <a:lnTo>
                  <a:pt x="471209" y="120669"/>
                </a:lnTo>
                <a:lnTo>
                  <a:pt x="483001" y="189115"/>
                </a:lnTo>
                <a:lnTo>
                  <a:pt x="421369" y="156892"/>
                </a:lnTo>
                <a:lnTo>
                  <a:pt x="359960" y="189115"/>
                </a:lnTo>
                <a:lnTo>
                  <a:pt x="371530" y="120669"/>
                </a:lnTo>
                <a:lnTo>
                  <a:pt x="321913" y="72224"/>
                </a:lnTo>
                <a:lnTo>
                  <a:pt x="390665" y="62224"/>
                </a:lnTo>
                <a:lnTo>
                  <a:pt x="421369" y="0"/>
                </a:lnTo>
                <a:close/>
                <a:moveTo>
                  <a:pt x="134103" y="0"/>
                </a:moveTo>
                <a:cubicBezTo>
                  <a:pt x="166430" y="0"/>
                  <a:pt x="192637" y="28655"/>
                  <a:pt x="192637" y="64003"/>
                </a:cubicBezTo>
                <a:cubicBezTo>
                  <a:pt x="192637" y="99351"/>
                  <a:pt x="166430" y="128006"/>
                  <a:pt x="134103" y="128006"/>
                </a:cubicBezTo>
                <a:cubicBezTo>
                  <a:pt x="101776" y="128006"/>
                  <a:pt x="75569" y="99351"/>
                  <a:pt x="75569" y="64003"/>
                </a:cubicBezTo>
                <a:cubicBezTo>
                  <a:pt x="75569" y="28655"/>
                  <a:pt x="101776" y="0"/>
                  <a:pt x="134103" y="0"/>
                </a:cubicBezTo>
                <a:close/>
              </a:path>
            </a:pathLst>
          </a:custGeom>
          <a:solidFill>
            <a:schemeClr val="bg1"/>
          </a:solidFill>
          <a:ln>
            <a:noFill/>
          </a:ln>
        </p:spPr>
        <p:txBody>
          <a:bodyPr/>
          <a:lstStyle/>
          <a:p>
            <a:endParaRPr lang="zh-CN" altLang="en-US"/>
          </a:p>
        </p:txBody>
      </p:sp>
      <p:sp>
        <p:nvSpPr>
          <p:cNvPr id="34" name="矩形 33"/>
          <p:cNvSpPr/>
          <p:nvPr/>
        </p:nvSpPr>
        <p:spPr>
          <a:xfrm>
            <a:off x="1173594" y="2001693"/>
            <a:ext cx="4759615" cy="38134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750"/>
                                        <p:tgtEl>
                                          <p:spTgt spid="4"/>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750"/>
                                        <p:tgtEl>
                                          <p:spTgt spid="3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750"/>
                                        <p:tgtEl>
                                          <p:spTgt spid="22"/>
                                        </p:tgtEl>
                                      </p:cBhvr>
                                    </p:animEffect>
                                    <p:anim calcmode="lin" valueType="num">
                                      <p:cBhvr>
                                        <p:cTn id="42" dur="750" fill="hold"/>
                                        <p:tgtEl>
                                          <p:spTgt spid="22"/>
                                        </p:tgtEl>
                                        <p:attrNameLst>
                                          <p:attrName>ppt_x</p:attrName>
                                        </p:attrNameLst>
                                      </p:cBhvr>
                                      <p:tavLst>
                                        <p:tav tm="0">
                                          <p:val>
                                            <p:strVal val="#ppt_x"/>
                                          </p:val>
                                        </p:tav>
                                        <p:tav tm="100000">
                                          <p:val>
                                            <p:strVal val="#ppt_x"/>
                                          </p:val>
                                        </p:tav>
                                      </p:tavLst>
                                    </p:anim>
                                    <p:anim calcmode="lin" valueType="num">
                                      <p:cBhvr>
                                        <p:cTn id="43" dur="750" fill="hold"/>
                                        <p:tgtEl>
                                          <p:spTgt spid="22"/>
                                        </p:tgtEl>
                                        <p:attrNameLst>
                                          <p:attrName>ppt_y</p:attrName>
                                        </p:attrNameLst>
                                      </p:cBhvr>
                                      <p:tavLst>
                                        <p:tav tm="0">
                                          <p:val>
                                            <p:strVal val="#ppt_y+.1"/>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750" fill="hold"/>
                                        <p:tgtEl>
                                          <p:spTgt spid="29"/>
                                        </p:tgtEl>
                                        <p:attrNameLst>
                                          <p:attrName>ppt_w</p:attrName>
                                        </p:attrNameLst>
                                      </p:cBhvr>
                                      <p:tavLst>
                                        <p:tav tm="0">
                                          <p:val>
                                            <p:fltVal val="0"/>
                                          </p:val>
                                        </p:tav>
                                        <p:tav tm="100000">
                                          <p:val>
                                            <p:strVal val="#ppt_w"/>
                                          </p:val>
                                        </p:tav>
                                      </p:tavLst>
                                    </p:anim>
                                    <p:anim calcmode="lin" valueType="num">
                                      <p:cBhvr>
                                        <p:cTn id="47" dur="750" fill="hold"/>
                                        <p:tgtEl>
                                          <p:spTgt spid="29"/>
                                        </p:tgtEl>
                                        <p:attrNameLst>
                                          <p:attrName>ppt_h</p:attrName>
                                        </p:attrNameLst>
                                      </p:cBhvr>
                                      <p:tavLst>
                                        <p:tav tm="0">
                                          <p:val>
                                            <p:fltVal val="0"/>
                                          </p:val>
                                        </p:tav>
                                        <p:tav tm="100000">
                                          <p:val>
                                            <p:strVal val="#ppt_h"/>
                                          </p:val>
                                        </p:tav>
                                      </p:tavLst>
                                    </p:anim>
                                    <p:animEffect transition="in" filter="fade">
                                      <p:cBhvr>
                                        <p:cTn id="48" dur="750"/>
                                        <p:tgtEl>
                                          <p:spTgt spid="29"/>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750"/>
                                        <p:tgtEl>
                                          <p:spTgt spid="26"/>
                                        </p:tgtEl>
                                      </p:cBhvr>
                                    </p:animEffect>
                                    <p:anim calcmode="lin" valueType="num">
                                      <p:cBhvr>
                                        <p:cTn id="53" dur="750" fill="hold"/>
                                        <p:tgtEl>
                                          <p:spTgt spid="26"/>
                                        </p:tgtEl>
                                        <p:attrNameLst>
                                          <p:attrName>ppt_x</p:attrName>
                                        </p:attrNameLst>
                                      </p:cBhvr>
                                      <p:tavLst>
                                        <p:tav tm="0">
                                          <p:val>
                                            <p:strVal val="#ppt_x"/>
                                          </p:val>
                                        </p:tav>
                                        <p:tav tm="100000">
                                          <p:val>
                                            <p:strVal val="#ppt_x"/>
                                          </p:val>
                                        </p:tav>
                                      </p:tavLst>
                                    </p:anim>
                                    <p:anim calcmode="lin" valueType="num">
                                      <p:cBhvr>
                                        <p:cTn id="54"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1" grpId="0" animBg="1"/>
      <p:bldP spid="25" grpId="0" animBg="1"/>
      <p:bldP spid="29"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02</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rotWithShape="1">
          <a:blip r:embed="rId1" cstate="hqprint">
            <a:extLst>
              <a:ext uri="{28A0092B-C50C-407E-A947-70E740481C1C}">
                <a14:useLocalDpi xmlns:a14="http://schemas.microsoft.com/office/drawing/2010/main" val="0"/>
              </a:ext>
            </a:extLst>
          </a:blip>
          <a:srcRect l="8462" t="10757" r="9114" b="7879"/>
          <a:stretch>
            <a:fillRect/>
          </a:stretch>
        </p:blipFill>
        <p:spPr>
          <a:xfrm>
            <a:off x="4675418" y="2071206"/>
            <a:ext cx="3367655" cy="3324321"/>
          </a:xfrm>
          <a:prstGeom prst="rect">
            <a:avLst/>
          </a:prstGeom>
        </p:spPr>
      </p:pic>
      <p:grpSp>
        <p:nvGrpSpPr>
          <p:cNvPr id="5" name="iṥḻiḑé"/>
          <p:cNvGrpSpPr/>
          <p:nvPr/>
        </p:nvGrpSpPr>
        <p:grpSpPr bwMode="auto">
          <a:xfrm>
            <a:off x="1064779" y="2712604"/>
            <a:ext cx="401638" cy="401638"/>
            <a:chOff x="673100" y="1477687"/>
            <a:chExt cx="535550" cy="535550"/>
          </a:xfrm>
          <a:solidFill>
            <a:srgbClr val="E95931"/>
          </a:solidFill>
        </p:grpSpPr>
        <p:sp>
          <p:nvSpPr>
            <p:cNvPr id="6" name="îṥlïḓé"/>
            <p:cNvSpPr/>
            <p:nvPr/>
          </p:nvSpPr>
          <p:spPr>
            <a:xfrm>
              <a:off x="673100" y="1477687"/>
              <a:ext cx="535550" cy="53555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fontAlgn="auto">
                <a:spcBef>
                  <a:spcPts val="0"/>
                </a:spcBef>
                <a:spcAft>
                  <a:spcPts val="0"/>
                </a:spcAft>
                <a:defRPr/>
              </a:pPr>
              <a:endParaRPr lang="id-ID"/>
            </a:p>
          </p:txBody>
        </p:sp>
        <p:sp>
          <p:nvSpPr>
            <p:cNvPr id="7" name="î$ļîde"/>
            <p:cNvSpPr/>
            <p:nvPr/>
          </p:nvSpPr>
          <p:spPr>
            <a:xfrm>
              <a:off x="783173" y="1613162"/>
              <a:ext cx="315403" cy="264600"/>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8" name="iṩḷiḑê"/>
          <p:cNvGrpSpPr/>
          <p:nvPr/>
        </p:nvGrpSpPr>
        <p:grpSpPr bwMode="auto">
          <a:xfrm>
            <a:off x="1539442" y="2585604"/>
            <a:ext cx="2509837" cy="1009650"/>
            <a:chOff x="1306207" y="1214401"/>
            <a:chExt cx="3346474" cy="1346147"/>
          </a:xfrm>
        </p:grpSpPr>
        <p:sp>
          <p:nvSpPr>
            <p:cNvPr id="9" name="î$1îḋè"/>
            <p:cNvSpPr txBox="1"/>
            <p:nvPr/>
          </p:nvSpPr>
          <p:spPr>
            <a:xfrm flipH="1">
              <a:off x="1306207" y="1555172"/>
              <a:ext cx="3346474" cy="1005376"/>
            </a:xfrm>
            <a:prstGeom prst="rect">
              <a:avLst/>
            </a:prstGeom>
            <a:noFill/>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fontAlgn="auto">
                <a:spcBef>
                  <a:spcPts val="0"/>
                </a:spcBef>
                <a:spcAft>
                  <a:spcPts val="0"/>
                </a:spcAft>
                <a:buFont typeface="Arial" panose="020B0604020202020204" pitchFamily="34" charset="0"/>
                <a:buChar cha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0" name="íṩḻîḑê"/>
            <p:cNvSpPr txBox="1">
              <a:spLocks noChangeArrowheads="1"/>
            </p:cNvSpPr>
            <p:nvPr/>
          </p:nvSpPr>
          <p:spPr bwMode="auto">
            <a:xfrm flipH="1">
              <a:off x="1306212" y="1214401"/>
              <a:ext cx="3346469" cy="3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solidFill>
                    <a:schemeClr val="bg1"/>
                  </a:solidFill>
                  <a:latin typeface="方正楷体简体" panose="02000000000000000000" pitchFamily="2" charset="-122"/>
                  <a:ea typeface="方正楷体简体" panose="02000000000000000000" pitchFamily="2" charset="-122"/>
                </a:rPr>
                <a:t>输入标题</a:t>
              </a:r>
              <a:endParaRPr lang="zh-CN" altLang="en-US" sz="2000" b="1" dirty="0">
                <a:solidFill>
                  <a:schemeClr val="bg1"/>
                </a:solidFill>
                <a:latin typeface="方正楷体简体" panose="02000000000000000000" pitchFamily="2" charset="-122"/>
                <a:ea typeface="方正楷体简体" panose="02000000000000000000" pitchFamily="2" charset="-122"/>
              </a:endParaRPr>
            </a:p>
          </p:txBody>
        </p:sp>
      </p:grpSp>
      <p:grpSp>
        <p:nvGrpSpPr>
          <p:cNvPr id="11" name="ïṡ1ïḑè"/>
          <p:cNvGrpSpPr/>
          <p:nvPr/>
        </p:nvGrpSpPr>
        <p:grpSpPr bwMode="auto">
          <a:xfrm>
            <a:off x="1064779" y="4001654"/>
            <a:ext cx="401638" cy="401638"/>
            <a:chOff x="673100" y="3195597"/>
            <a:chExt cx="535550" cy="535550"/>
          </a:xfrm>
        </p:grpSpPr>
        <p:sp>
          <p:nvSpPr>
            <p:cNvPr id="12" name="íṥľidê"/>
            <p:cNvSpPr/>
            <p:nvPr/>
          </p:nvSpPr>
          <p:spPr>
            <a:xfrm>
              <a:off x="673100" y="3195597"/>
              <a:ext cx="535550" cy="535550"/>
            </a:xfrm>
            <a:prstGeom prst="ellipse">
              <a:avLst/>
            </a:prstGeom>
            <a:solidFill>
              <a:srgbClr val="813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fontAlgn="auto">
                <a:spcBef>
                  <a:spcPts val="0"/>
                </a:spcBef>
                <a:spcAft>
                  <a:spcPts val="0"/>
                </a:spcAft>
                <a:defRPr/>
              </a:pPr>
              <a:endParaRPr lang="id-ID"/>
            </a:p>
          </p:txBody>
        </p:sp>
        <p:sp>
          <p:nvSpPr>
            <p:cNvPr id="13" name="îṧļïde"/>
            <p:cNvSpPr/>
            <p:nvPr/>
          </p:nvSpPr>
          <p:spPr>
            <a:xfrm>
              <a:off x="797992" y="3305670"/>
              <a:ext cx="285767" cy="31540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14" name="î$ļiḑe"/>
          <p:cNvGrpSpPr/>
          <p:nvPr/>
        </p:nvGrpSpPr>
        <p:grpSpPr bwMode="auto">
          <a:xfrm>
            <a:off x="1539442" y="3873067"/>
            <a:ext cx="2509837" cy="1009650"/>
            <a:chOff x="1306207" y="1214401"/>
            <a:chExt cx="3346474" cy="1346147"/>
          </a:xfrm>
        </p:grpSpPr>
        <p:sp>
          <p:nvSpPr>
            <p:cNvPr id="15" name="iṧľíde"/>
            <p:cNvSpPr txBox="1"/>
            <p:nvPr/>
          </p:nvSpPr>
          <p:spPr>
            <a:xfrm flipH="1">
              <a:off x="1306207" y="1555170"/>
              <a:ext cx="3346474" cy="1005378"/>
            </a:xfrm>
            <a:prstGeom prst="rect">
              <a:avLst/>
            </a:prstGeom>
            <a:noFill/>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fontAlgn="auto">
                <a:spcBef>
                  <a:spcPts val="0"/>
                </a:spcBef>
                <a:spcAft>
                  <a:spcPts val="0"/>
                </a:spcAft>
                <a:buFont typeface="Arial" panose="020B0604020202020204" pitchFamily="34" charset="0"/>
                <a:buChar cha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6" name="ïŝľïḋè"/>
            <p:cNvSpPr txBox="1">
              <a:spLocks noChangeArrowheads="1"/>
            </p:cNvSpPr>
            <p:nvPr/>
          </p:nvSpPr>
          <p:spPr bwMode="auto">
            <a:xfrm flipH="1">
              <a:off x="1306212" y="1214401"/>
              <a:ext cx="3346469" cy="3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方正楷体简体" panose="02000000000000000000" pitchFamily="2" charset="-122"/>
                  <a:ea typeface="方正楷体简体" panose="02000000000000000000" pitchFamily="2" charset="-122"/>
                </a:rPr>
                <a:t>输入标题</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grpSp>
      <p:cxnSp>
        <p:nvCxnSpPr>
          <p:cNvPr id="17" name="直接连接符 16"/>
          <p:cNvCxnSpPr/>
          <p:nvPr/>
        </p:nvCxnSpPr>
        <p:spPr>
          <a:xfrm>
            <a:off x="1061604" y="3733367"/>
            <a:ext cx="27717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8" name="iṥḻiḑé"/>
          <p:cNvGrpSpPr/>
          <p:nvPr/>
        </p:nvGrpSpPr>
        <p:grpSpPr bwMode="auto">
          <a:xfrm>
            <a:off x="8561108" y="2712604"/>
            <a:ext cx="401638" cy="401638"/>
            <a:chOff x="673100" y="1477687"/>
            <a:chExt cx="535550" cy="535550"/>
          </a:xfrm>
        </p:grpSpPr>
        <p:sp>
          <p:nvSpPr>
            <p:cNvPr id="19" name="îṥlïḓé"/>
            <p:cNvSpPr/>
            <p:nvPr/>
          </p:nvSpPr>
          <p:spPr>
            <a:xfrm>
              <a:off x="673100" y="1477687"/>
              <a:ext cx="535550" cy="535550"/>
            </a:xfrm>
            <a:prstGeom prst="ellipse">
              <a:avLst/>
            </a:prstGeom>
            <a:solidFill>
              <a:srgbClr val="E9593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fontAlgn="auto">
                <a:spcBef>
                  <a:spcPts val="0"/>
                </a:spcBef>
                <a:spcAft>
                  <a:spcPts val="0"/>
                </a:spcAft>
                <a:defRPr/>
              </a:pPr>
              <a:endParaRPr lang="id-ID"/>
            </a:p>
          </p:txBody>
        </p:sp>
        <p:sp>
          <p:nvSpPr>
            <p:cNvPr id="20" name="î$ļîde"/>
            <p:cNvSpPr/>
            <p:nvPr/>
          </p:nvSpPr>
          <p:spPr>
            <a:xfrm>
              <a:off x="783173" y="1613162"/>
              <a:ext cx="315403" cy="264600"/>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21" name="iṩḷiḑê"/>
          <p:cNvGrpSpPr/>
          <p:nvPr/>
        </p:nvGrpSpPr>
        <p:grpSpPr bwMode="auto">
          <a:xfrm>
            <a:off x="9035771" y="2585604"/>
            <a:ext cx="2509837" cy="1009650"/>
            <a:chOff x="1306207" y="1214401"/>
            <a:chExt cx="3346474" cy="1346147"/>
          </a:xfrm>
        </p:grpSpPr>
        <p:sp>
          <p:nvSpPr>
            <p:cNvPr id="22" name="î$1îḋè"/>
            <p:cNvSpPr txBox="1"/>
            <p:nvPr/>
          </p:nvSpPr>
          <p:spPr>
            <a:xfrm flipH="1">
              <a:off x="1306207" y="1555172"/>
              <a:ext cx="3346474" cy="1005376"/>
            </a:xfrm>
            <a:prstGeom prst="rect">
              <a:avLst/>
            </a:prstGeom>
            <a:noFill/>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fontAlgn="auto">
                <a:spcBef>
                  <a:spcPts val="0"/>
                </a:spcBef>
                <a:spcAft>
                  <a:spcPts val="0"/>
                </a:spcAft>
                <a:buFont typeface="Arial" panose="020B0604020202020204" pitchFamily="34" charset="0"/>
                <a:buChar cha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23" name="íṩḻîḑê"/>
            <p:cNvSpPr txBox="1">
              <a:spLocks noChangeArrowheads="1"/>
            </p:cNvSpPr>
            <p:nvPr/>
          </p:nvSpPr>
          <p:spPr bwMode="auto">
            <a:xfrm flipH="1">
              <a:off x="1306212" y="1214401"/>
              <a:ext cx="3346469" cy="3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solidFill>
                    <a:schemeClr val="bg1"/>
                  </a:solidFill>
                  <a:latin typeface="方正楷体简体" panose="02000000000000000000" pitchFamily="2" charset="-122"/>
                  <a:ea typeface="方正楷体简体" panose="02000000000000000000" pitchFamily="2" charset="-122"/>
                </a:rPr>
                <a:t>输入标题</a:t>
              </a:r>
              <a:endParaRPr lang="zh-CN" altLang="en-US" sz="2000" b="1" dirty="0">
                <a:solidFill>
                  <a:schemeClr val="bg1"/>
                </a:solidFill>
                <a:latin typeface="方正楷体简体" panose="02000000000000000000" pitchFamily="2" charset="-122"/>
                <a:ea typeface="方正楷体简体" panose="02000000000000000000" pitchFamily="2" charset="-122"/>
              </a:endParaRPr>
            </a:p>
          </p:txBody>
        </p:sp>
      </p:grpSp>
      <p:grpSp>
        <p:nvGrpSpPr>
          <p:cNvPr id="24" name="ïṡ1ïḑè"/>
          <p:cNvGrpSpPr/>
          <p:nvPr/>
        </p:nvGrpSpPr>
        <p:grpSpPr bwMode="auto">
          <a:xfrm>
            <a:off x="8561108" y="4001654"/>
            <a:ext cx="401638" cy="401638"/>
            <a:chOff x="673100" y="3195597"/>
            <a:chExt cx="535550" cy="535550"/>
          </a:xfrm>
        </p:grpSpPr>
        <p:sp>
          <p:nvSpPr>
            <p:cNvPr id="25" name="íṥľidê"/>
            <p:cNvSpPr/>
            <p:nvPr/>
          </p:nvSpPr>
          <p:spPr>
            <a:xfrm>
              <a:off x="673100" y="3195597"/>
              <a:ext cx="535550" cy="535550"/>
            </a:xfrm>
            <a:prstGeom prst="ellipse">
              <a:avLst/>
            </a:prstGeom>
            <a:solidFill>
              <a:srgbClr val="813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fontAlgn="auto">
                <a:spcBef>
                  <a:spcPts val="0"/>
                </a:spcBef>
                <a:spcAft>
                  <a:spcPts val="0"/>
                </a:spcAft>
                <a:defRPr/>
              </a:pPr>
              <a:endParaRPr lang="id-ID"/>
            </a:p>
          </p:txBody>
        </p:sp>
        <p:sp>
          <p:nvSpPr>
            <p:cNvPr id="26" name="îṧļïde"/>
            <p:cNvSpPr/>
            <p:nvPr/>
          </p:nvSpPr>
          <p:spPr>
            <a:xfrm>
              <a:off x="797992" y="3305670"/>
              <a:ext cx="285767" cy="31540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27" name="î$ļiḑe"/>
          <p:cNvGrpSpPr/>
          <p:nvPr/>
        </p:nvGrpSpPr>
        <p:grpSpPr bwMode="auto">
          <a:xfrm>
            <a:off x="9035771" y="3873067"/>
            <a:ext cx="2509837" cy="1009650"/>
            <a:chOff x="1306207" y="1214401"/>
            <a:chExt cx="3346474" cy="1346147"/>
          </a:xfrm>
        </p:grpSpPr>
        <p:sp>
          <p:nvSpPr>
            <p:cNvPr id="28" name="iṧľíde"/>
            <p:cNvSpPr txBox="1"/>
            <p:nvPr/>
          </p:nvSpPr>
          <p:spPr>
            <a:xfrm flipH="1">
              <a:off x="1306207" y="1555170"/>
              <a:ext cx="3346474" cy="1005378"/>
            </a:xfrm>
            <a:prstGeom prst="rect">
              <a:avLst/>
            </a:prstGeom>
            <a:noFill/>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fontAlgn="auto">
                <a:spcBef>
                  <a:spcPts val="0"/>
                </a:spcBef>
                <a:spcAft>
                  <a:spcPts val="0"/>
                </a:spcAft>
                <a:buFont typeface="Arial" panose="020B0604020202020204" pitchFamily="34" charset="0"/>
                <a:buChar cha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29" name="ïŝľïḋè"/>
            <p:cNvSpPr txBox="1">
              <a:spLocks noChangeArrowheads="1"/>
            </p:cNvSpPr>
            <p:nvPr/>
          </p:nvSpPr>
          <p:spPr bwMode="auto">
            <a:xfrm flipH="1">
              <a:off x="1306212" y="1214401"/>
              <a:ext cx="3346469" cy="3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a:solidFill>
                    <a:schemeClr val="bg1"/>
                  </a:solidFill>
                  <a:latin typeface="方正楷体简体" panose="02000000000000000000" pitchFamily="2" charset="-122"/>
                  <a:ea typeface="方正楷体简体" panose="02000000000000000000" pitchFamily="2" charset="-122"/>
                </a:rPr>
                <a:t>输入标题</a:t>
              </a:r>
              <a:endParaRPr lang="zh-CN" altLang="en-US" sz="2000">
                <a:solidFill>
                  <a:schemeClr val="bg1"/>
                </a:solidFill>
                <a:latin typeface="方正楷体简体" panose="02000000000000000000" pitchFamily="2" charset="-122"/>
                <a:ea typeface="方正楷体简体" panose="02000000000000000000" pitchFamily="2" charset="-122"/>
              </a:endParaRPr>
            </a:p>
          </p:txBody>
        </p:sp>
      </p:grpSp>
      <p:cxnSp>
        <p:nvCxnSpPr>
          <p:cNvPr id="30" name="直接连接符 29"/>
          <p:cNvCxnSpPr/>
          <p:nvPr/>
        </p:nvCxnSpPr>
        <p:spPr>
          <a:xfrm>
            <a:off x="8557933" y="3733367"/>
            <a:ext cx="27717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 calcmode="lin" valueType="num">
                                      <p:cBhvr>
                                        <p:cTn id="19" dur="750" fill="hold"/>
                                        <p:tgtEl>
                                          <p:spTgt spid="4"/>
                                        </p:tgtEl>
                                        <p:attrNameLst>
                                          <p:attrName>style.rotation</p:attrName>
                                        </p:attrNameLst>
                                      </p:cBhvr>
                                      <p:tavLst>
                                        <p:tav tm="0">
                                          <p:val>
                                            <p:fltVal val="90"/>
                                          </p:val>
                                        </p:tav>
                                        <p:tav tm="100000">
                                          <p:val>
                                            <p:fltVal val="0"/>
                                          </p:val>
                                        </p:tav>
                                      </p:tavLst>
                                    </p:anim>
                                    <p:animEffect transition="in" filter="fade">
                                      <p:cBhvr>
                                        <p:cTn id="20" dur="750"/>
                                        <p:tgtEl>
                                          <p:spTgt spid="4"/>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 calcmode="lin" valueType="num">
                                      <p:cBhvr>
                                        <p:cTn id="26" dur="750" fill="hold"/>
                                        <p:tgtEl>
                                          <p:spTgt spid="5"/>
                                        </p:tgtEl>
                                        <p:attrNameLst>
                                          <p:attrName>style.rotation</p:attrName>
                                        </p:attrNameLst>
                                      </p:cBhvr>
                                      <p:tavLst>
                                        <p:tav tm="0">
                                          <p:val>
                                            <p:fltVal val="90"/>
                                          </p:val>
                                        </p:tav>
                                        <p:tav tm="100000">
                                          <p:val>
                                            <p:fltVal val="0"/>
                                          </p:val>
                                        </p:tav>
                                      </p:tavLst>
                                    </p:anim>
                                    <p:animEffect transition="in" filter="fade">
                                      <p:cBhvr>
                                        <p:cTn id="27" dur="750"/>
                                        <p:tgtEl>
                                          <p:spTgt spid="5"/>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 calcmode="lin" valueType="num">
                                      <p:cBhvr>
                                        <p:cTn id="33" dur="750" fill="hold"/>
                                        <p:tgtEl>
                                          <p:spTgt spid="11"/>
                                        </p:tgtEl>
                                        <p:attrNameLst>
                                          <p:attrName>style.rotation</p:attrName>
                                        </p:attrNameLst>
                                      </p:cBhvr>
                                      <p:tavLst>
                                        <p:tav tm="0">
                                          <p:val>
                                            <p:fltVal val="90"/>
                                          </p:val>
                                        </p:tav>
                                        <p:tav tm="100000">
                                          <p:val>
                                            <p:fltVal val="0"/>
                                          </p:val>
                                        </p:tav>
                                      </p:tavLst>
                                    </p:anim>
                                    <p:animEffect transition="in" filter="fade">
                                      <p:cBhvr>
                                        <p:cTn id="34" dur="750"/>
                                        <p:tgtEl>
                                          <p:spTgt spid="11"/>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75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750"/>
                                        <p:tgtEl>
                                          <p:spTgt spid="14"/>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50"/>
                                        <p:tgtEl>
                                          <p:spTgt spid="17"/>
                                        </p:tgtEl>
                                      </p:cBhvr>
                                    </p:animEffect>
                                  </p:childTnLst>
                                </p:cTn>
                              </p:par>
                            </p:childTnLst>
                          </p:cTn>
                        </p:par>
                        <p:par>
                          <p:cTn id="47" fill="hold">
                            <p:stCondLst>
                              <p:cond delay="6000"/>
                            </p:stCondLst>
                            <p:childTnLst>
                              <p:par>
                                <p:cTn id="48" presetID="31"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750" fill="hold"/>
                                        <p:tgtEl>
                                          <p:spTgt spid="18"/>
                                        </p:tgtEl>
                                        <p:attrNameLst>
                                          <p:attrName>ppt_w</p:attrName>
                                        </p:attrNameLst>
                                      </p:cBhvr>
                                      <p:tavLst>
                                        <p:tav tm="0">
                                          <p:val>
                                            <p:fltVal val="0"/>
                                          </p:val>
                                        </p:tav>
                                        <p:tav tm="100000">
                                          <p:val>
                                            <p:strVal val="#ppt_w"/>
                                          </p:val>
                                        </p:tav>
                                      </p:tavLst>
                                    </p:anim>
                                    <p:anim calcmode="lin" valueType="num">
                                      <p:cBhvr>
                                        <p:cTn id="51" dur="750" fill="hold"/>
                                        <p:tgtEl>
                                          <p:spTgt spid="18"/>
                                        </p:tgtEl>
                                        <p:attrNameLst>
                                          <p:attrName>ppt_h</p:attrName>
                                        </p:attrNameLst>
                                      </p:cBhvr>
                                      <p:tavLst>
                                        <p:tav tm="0">
                                          <p:val>
                                            <p:fltVal val="0"/>
                                          </p:val>
                                        </p:tav>
                                        <p:tav tm="100000">
                                          <p:val>
                                            <p:strVal val="#ppt_h"/>
                                          </p:val>
                                        </p:tav>
                                      </p:tavLst>
                                    </p:anim>
                                    <p:anim calcmode="lin" valueType="num">
                                      <p:cBhvr>
                                        <p:cTn id="52" dur="750" fill="hold"/>
                                        <p:tgtEl>
                                          <p:spTgt spid="18"/>
                                        </p:tgtEl>
                                        <p:attrNameLst>
                                          <p:attrName>style.rotation</p:attrName>
                                        </p:attrNameLst>
                                      </p:cBhvr>
                                      <p:tavLst>
                                        <p:tav tm="0">
                                          <p:val>
                                            <p:fltVal val="90"/>
                                          </p:val>
                                        </p:tav>
                                        <p:tav tm="100000">
                                          <p:val>
                                            <p:fltVal val="0"/>
                                          </p:val>
                                        </p:tav>
                                      </p:tavLst>
                                    </p:anim>
                                    <p:animEffect transition="in" filter="fade">
                                      <p:cBhvr>
                                        <p:cTn id="53" dur="750"/>
                                        <p:tgtEl>
                                          <p:spTgt spid="18"/>
                                        </p:tgtEl>
                                      </p:cBhvr>
                                    </p:animEffect>
                                  </p:childTnLst>
                                </p:cTn>
                              </p:par>
                            </p:childTnLst>
                          </p:cTn>
                        </p:par>
                        <p:par>
                          <p:cTn id="54" fill="hold">
                            <p:stCondLst>
                              <p:cond delay="7000"/>
                            </p:stCondLst>
                            <p:childTnLst>
                              <p:par>
                                <p:cTn id="55" presetID="31"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750" fill="hold"/>
                                        <p:tgtEl>
                                          <p:spTgt spid="24"/>
                                        </p:tgtEl>
                                        <p:attrNameLst>
                                          <p:attrName>ppt_w</p:attrName>
                                        </p:attrNameLst>
                                      </p:cBhvr>
                                      <p:tavLst>
                                        <p:tav tm="0">
                                          <p:val>
                                            <p:fltVal val="0"/>
                                          </p:val>
                                        </p:tav>
                                        <p:tav tm="100000">
                                          <p:val>
                                            <p:strVal val="#ppt_w"/>
                                          </p:val>
                                        </p:tav>
                                      </p:tavLst>
                                    </p:anim>
                                    <p:anim calcmode="lin" valueType="num">
                                      <p:cBhvr>
                                        <p:cTn id="58" dur="750" fill="hold"/>
                                        <p:tgtEl>
                                          <p:spTgt spid="24"/>
                                        </p:tgtEl>
                                        <p:attrNameLst>
                                          <p:attrName>ppt_h</p:attrName>
                                        </p:attrNameLst>
                                      </p:cBhvr>
                                      <p:tavLst>
                                        <p:tav tm="0">
                                          <p:val>
                                            <p:fltVal val="0"/>
                                          </p:val>
                                        </p:tav>
                                        <p:tav tm="100000">
                                          <p:val>
                                            <p:strVal val="#ppt_h"/>
                                          </p:val>
                                        </p:tav>
                                      </p:tavLst>
                                    </p:anim>
                                    <p:anim calcmode="lin" valueType="num">
                                      <p:cBhvr>
                                        <p:cTn id="59" dur="750" fill="hold"/>
                                        <p:tgtEl>
                                          <p:spTgt spid="24"/>
                                        </p:tgtEl>
                                        <p:attrNameLst>
                                          <p:attrName>style.rotation</p:attrName>
                                        </p:attrNameLst>
                                      </p:cBhvr>
                                      <p:tavLst>
                                        <p:tav tm="0">
                                          <p:val>
                                            <p:fltVal val="90"/>
                                          </p:val>
                                        </p:tav>
                                        <p:tav tm="100000">
                                          <p:val>
                                            <p:fltVal val="0"/>
                                          </p:val>
                                        </p:tav>
                                      </p:tavLst>
                                    </p:anim>
                                    <p:animEffect transition="in" filter="fade">
                                      <p:cBhvr>
                                        <p:cTn id="60" dur="750"/>
                                        <p:tgtEl>
                                          <p:spTgt spid="24"/>
                                        </p:tgtEl>
                                      </p:cBhvr>
                                    </p:animEffect>
                                  </p:childTnLst>
                                </p:cTn>
                              </p:par>
                            </p:childTnLst>
                          </p:cTn>
                        </p:par>
                        <p:par>
                          <p:cTn id="61" fill="hold">
                            <p:stCondLst>
                              <p:cond delay="8000"/>
                            </p:stCondLst>
                            <p:childTnLst>
                              <p:par>
                                <p:cTn id="62" presetID="22" presetClass="entr" presetSubtype="8"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750"/>
                                        <p:tgtEl>
                                          <p:spTgt spid="21"/>
                                        </p:tgtEl>
                                      </p:cBhvr>
                                    </p:animEffect>
                                  </p:childTnLst>
                                </p:cTn>
                              </p:par>
                            </p:childTnLst>
                          </p:cTn>
                        </p:par>
                        <p:par>
                          <p:cTn id="65" fill="hold">
                            <p:stCondLst>
                              <p:cond delay="9000"/>
                            </p:stCondLst>
                            <p:childTnLst>
                              <p:par>
                                <p:cTn id="66" presetID="22" presetClass="entr" presetSubtype="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750"/>
                                        <p:tgtEl>
                                          <p:spTgt spid="27"/>
                                        </p:tgtEl>
                                      </p:cBhvr>
                                    </p:animEffect>
                                  </p:childTnLst>
                                </p:cTn>
                              </p:par>
                            </p:childTnLst>
                          </p:cTn>
                        </p:par>
                        <p:par>
                          <p:cTn id="69" fill="hold">
                            <p:stCondLst>
                              <p:cond delay="10000"/>
                            </p:stCondLst>
                            <p:childTnLst>
                              <p:par>
                                <p:cTn id="70" presetID="2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02</a:t>
            </a:r>
            <a:endParaRPr lang="zh-CN" altLang="en-US" sz="2800" dirty="0">
              <a:latin typeface="方正楷体简体" panose="02000000000000000000" pitchFamily="2" charset="-122"/>
              <a:ea typeface="方正楷体简体" panose="02000000000000000000" pitchFamily="2" charset="-122"/>
            </a:endParaRPr>
          </a:p>
        </p:txBody>
      </p:sp>
      <p:grpSp>
        <p:nvGrpSpPr>
          <p:cNvPr id="36" name="îṥľïďe"/>
          <p:cNvGrpSpPr/>
          <p:nvPr/>
        </p:nvGrpSpPr>
        <p:grpSpPr>
          <a:xfrm>
            <a:off x="1569027" y="1746069"/>
            <a:ext cx="3945709" cy="1219455"/>
            <a:chOff x="669925" y="1304764"/>
            <a:chExt cx="4721224" cy="1459134"/>
          </a:xfrm>
        </p:grpSpPr>
        <p:sp>
          <p:nvSpPr>
            <p:cNvPr id="44" name="islíďè"/>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rmAutofit/>
            </a:bodyPr>
            <a:lstStyle/>
            <a:p>
              <a:pPr algn="ctr"/>
              <a:endParaRPr lang="zh-CN" altLang="en-US" sz="800" b="1" dirty="0">
                <a:solidFill>
                  <a:schemeClr val="bg1"/>
                </a:solidFill>
              </a:endParaRPr>
            </a:p>
          </p:txBody>
        </p:sp>
        <p:cxnSp>
          <p:nvCxnSpPr>
            <p:cNvPr id="45" name="直接连接符 44"/>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íŝ1ïdè"/>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E5933B"/>
                  </a:solidFill>
                  <a:latin typeface="Impact" panose="020B0806030902050204" pitchFamily="34" charset="0"/>
                </a:rPr>
                <a:t>01</a:t>
              </a:r>
              <a:endParaRPr lang="zh-CN" altLang="en-US" sz="2400" dirty="0">
                <a:solidFill>
                  <a:srgbClr val="E5933B"/>
                </a:solidFill>
                <a:latin typeface="Impact" panose="020B0806030902050204" pitchFamily="34" charset="0"/>
              </a:endParaRPr>
            </a:p>
          </p:txBody>
        </p:sp>
        <p:grpSp>
          <p:nvGrpSpPr>
            <p:cNvPr id="47" name="iṩlïḑê"/>
            <p:cNvGrpSpPr/>
            <p:nvPr/>
          </p:nvGrpSpPr>
          <p:grpSpPr>
            <a:xfrm>
              <a:off x="1754898" y="1556792"/>
              <a:ext cx="3636251" cy="1207106"/>
              <a:chOff x="673099" y="1452599"/>
              <a:chExt cx="2881257" cy="1207106"/>
            </a:xfrm>
          </p:grpSpPr>
          <p:sp>
            <p:nvSpPr>
              <p:cNvPr id="48" name="iṧlídè"/>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49" name="îŝļîḍé"/>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grpSp>
        <p:nvGrpSpPr>
          <p:cNvPr id="37" name="ïṩlîdê"/>
          <p:cNvGrpSpPr/>
          <p:nvPr/>
        </p:nvGrpSpPr>
        <p:grpSpPr>
          <a:xfrm>
            <a:off x="6691551" y="1746069"/>
            <a:ext cx="3945709" cy="1219455"/>
            <a:chOff x="669925" y="1304764"/>
            <a:chExt cx="4721224" cy="1459134"/>
          </a:xfrm>
        </p:grpSpPr>
        <p:sp>
          <p:nvSpPr>
            <p:cNvPr id="38" name="iṣļídé"/>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Autofit/>
            </a:bodyPr>
            <a:lstStyle/>
            <a:p>
              <a:pPr algn="ctr"/>
              <a:endParaRPr lang="zh-CN" altLang="en-US" sz="1200" b="1" dirty="0">
                <a:solidFill>
                  <a:schemeClr val="bg1"/>
                </a:solidFill>
              </a:endParaRPr>
            </a:p>
          </p:txBody>
        </p:sp>
        <p:cxnSp>
          <p:nvCxnSpPr>
            <p:cNvPr id="39" name="直接连接符 38"/>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ïşļïḑé"/>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813DC2"/>
                  </a:solidFill>
                  <a:latin typeface="Impact" panose="020B0806030902050204" pitchFamily="34" charset="0"/>
                </a:rPr>
                <a:t>02</a:t>
              </a:r>
              <a:endParaRPr lang="zh-CN" altLang="en-US" sz="2400" dirty="0">
                <a:solidFill>
                  <a:srgbClr val="813DC2"/>
                </a:solidFill>
                <a:latin typeface="Impact" panose="020B0806030902050204" pitchFamily="34" charset="0"/>
              </a:endParaRPr>
            </a:p>
          </p:txBody>
        </p:sp>
        <p:grpSp>
          <p:nvGrpSpPr>
            <p:cNvPr id="41" name="íṧḷîḋe"/>
            <p:cNvGrpSpPr/>
            <p:nvPr/>
          </p:nvGrpSpPr>
          <p:grpSpPr>
            <a:xfrm>
              <a:off x="1754898" y="1556792"/>
              <a:ext cx="3636251" cy="1207106"/>
              <a:chOff x="673099" y="1452599"/>
              <a:chExt cx="2881257" cy="1207106"/>
            </a:xfrm>
          </p:grpSpPr>
          <p:sp>
            <p:nvSpPr>
              <p:cNvPr id="42" name="iṡļïḓé"/>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43" name="îsľîďê"/>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grpSp>
        <p:nvGrpSpPr>
          <p:cNvPr id="22" name="iṡļíḍè"/>
          <p:cNvGrpSpPr/>
          <p:nvPr/>
        </p:nvGrpSpPr>
        <p:grpSpPr>
          <a:xfrm>
            <a:off x="1569027" y="3231210"/>
            <a:ext cx="3945709" cy="1219455"/>
            <a:chOff x="669925" y="1304764"/>
            <a:chExt cx="4721224" cy="1459134"/>
          </a:xfrm>
        </p:grpSpPr>
        <p:sp>
          <p:nvSpPr>
            <p:cNvPr id="30" name="ïSḻïḋé"/>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rmAutofit/>
            </a:bodyPr>
            <a:lstStyle/>
            <a:p>
              <a:pPr algn="ctr"/>
              <a:endParaRPr lang="zh-CN" altLang="en-US" sz="1200" b="1" dirty="0">
                <a:solidFill>
                  <a:schemeClr val="bg1"/>
                </a:solidFill>
              </a:endParaRPr>
            </a:p>
          </p:txBody>
        </p:sp>
        <p:cxnSp>
          <p:nvCxnSpPr>
            <p:cNvPr id="31" name="直接连接符 30"/>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iṩḷïḋè"/>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E5933B"/>
                  </a:solidFill>
                  <a:latin typeface="Impact" panose="020B0806030902050204" pitchFamily="34" charset="0"/>
                </a:rPr>
                <a:t>03</a:t>
              </a:r>
              <a:endParaRPr lang="zh-CN" altLang="en-US" sz="2400" dirty="0">
                <a:solidFill>
                  <a:srgbClr val="E5933B"/>
                </a:solidFill>
                <a:latin typeface="Impact" panose="020B0806030902050204" pitchFamily="34" charset="0"/>
              </a:endParaRPr>
            </a:p>
          </p:txBody>
        </p:sp>
        <p:grpSp>
          <p:nvGrpSpPr>
            <p:cNvPr id="33" name="íṩḷíḑé"/>
            <p:cNvGrpSpPr/>
            <p:nvPr/>
          </p:nvGrpSpPr>
          <p:grpSpPr>
            <a:xfrm>
              <a:off x="1754898" y="1556792"/>
              <a:ext cx="3636251" cy="1207106"/>
              <a:chOff x="673099" y="1452599"/>
              <a:chExt cx="2881257" cy="1207106"/>
            </a:xfrm>
          </p:grpSpPr>
          <p:sp>
            <p:nvSpPr>
              <p:cNvPr id="34" name="îṧļíde"/>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35" name="îślïḋé"/>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grpSp>
        <p:nvGrpSpPr>
          <p:cNvPr id="23" name="íṩḻïḍê"/>
          <p:cNvGrpSpPr/>
          <p:nvPr/>
        </p:nvGrpSpPr>
        <p:grpSpPr>
          <a:xfrm>
            <a:off x="6691551" y="3231210"/>
            <a:ext cx="3945709" cy="1219455"/>
            <a:chOff x="669925" y="1304764"/>
            <a:chExt cx="4721224" cy="1459134"/>
          </a:xfrm>
        </p:grpSpPr>
        <p:sp>
          <p:nvSpPr>
            <p:cNvPr id="24" name="ïṧ1ïďè"/>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Autofit/>
            </a:bodyPr>
            <a:lstStyle/>
            <a:p>
              <a:pPr algn="ctr"/>
              <a:endParaRPr lang="zh-CN" altLang="en-US" sz="1200" b="1" dirty="0">
                <a:solidFill>
                  <a:schemeClr val="bg1"/>
                </a:solidFill>
              </a:endParaRPr>
            </a:p>
          </p:txBody>
        </p:sp>
        <p:cxnSp>
          <p:nvCxnSpPr>
            <p:cNvPr id="25" name="直接连接符 24"/>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iṡļïḑe"/>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813DC2"/>
                  </a:solidFill>
                  <a:latin typeface="Impact" panose="020B0806030902050204" pitchFamily="34" charset="0"/>
                </a:rPr>
                <a:t>04</a:t>
              </a:r>
              <a:endParaRPr lang="zh-CN" altLang="en-US" sz="2400" dirty="0">
                <a:solidFill>
                  <a:srgbClr val="813DC2"/>
                </a:solidFill>
                <a:latin typeface="Impact" panose="020B0806030902050204" pitchFamily="34" charset="0"/>
              </a:endParaRPr>
            </a:p>
          </p:txBody>
        </p:sp>
        <p:grpSp>
          <p:nvGrpSpPr>
            <p:cNvPr id="27" name="íşľïḓê"/>
            <p:cNvGrpSpPr/>
            <p:nvPr/>
          </p:nvGrpSpPr>
          <p:grpSpPr>
            <a:xfrm>
              <a:off x="1754898" y="1556792"/>
              <a:ext cx="3636251" cy="1207106"/>
              <a:chOff x="673099" y="1452599"/>
              <a:chExt cx="2881257" cy="1207106"/>
            </a:xfrm>
          </p:grpSpPr>
          <p:sp>
            <p:nvSpPr>
              <p:cNvPr id="28" name="îšḷïḓe"/>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29" name="ïṡ1ídê"/>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grpSp>
        <p:nvGrpSpPr>
          <p:cNvPr id="8" name="îśḻïḑè"/>
          <p:cNvGrpSpPr/>
          <p:nvPr/>
        </p:nvGrpSpPr>
        <p:grpSpPr>
          <a:xfrm>
            <a:off x="1569027" y="4716351"/>
            <a:ext cx="3945709" cy="1219455"/>
            <a:chOff x="669925" y="1304764"/>
            <a:chExt cx="4721224" cy="1459134"/>
          </a:xfrm>
        </p:grpSpPr>
        <p:sp>
          <p:nvSpPr>
            <p:cNvPr id="16" name="is1íďé"/>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rmAutofit/>
            </a:bodyPr>
            <a:lstStyle/>
            <a:p>
              <a:pPr algn="ctr"/>
              <a:endParaRPr lang="zh-CN" altLang="en-US" sz="1200" b="1" dirty="0">
                <a:solidFill>
                  <a:schemeClr val="bg1"/>
                </a:solidFill>
              </a:endParaRPr>
            </a:p>
          </p:txBody>
        </p:sp>
        <p:cxnSp>
          <p:nvCxnSpPr>
            <p:cNvPr id="17" name="直接连接符 16"/>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îSḷídè"/>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E5933B"/>
                  </a:solidFill>
                  <a:latin typeface="Impact" panose="020B0806030902050204" pitchFamily="34" charset="0"/>
                </a:rPr>
                <a:t>05</a:t>
              </a:r>
              <a:endParaRPr lang="zh-CN" altLang="en-US" sz="2400" dirty="0">
                <a:solidFill>
                  <a:srgbClr val="E5933B"/>
                </a:solidFill>
                <a:latin typeface="Impact" panose="020B0806030902050204" pitchFamily="34" charset="0"/>
              </a:endParaRPr>
            </a:p>
          </p:txBody>
        </p:sp>
        <p:grpSp>
          <p:nvGrpSpPr>
            <p:cNvPr id="19" name="iṡ1ïḋé"/>
            <p:cNvGrpSpPr/>
            <p:nvPr/>
          </p:nvGrpSpPr>
          <p:grpSpPr>
            <a:xfrm>
              <a:off x="1754898" y="1556792"/>
              <a:ext cx="3636251" cy="1207106"/>
              <a:chOff x="673099" y="1452599"/>
              <a:chExt cx="2881257" cy="1207106"/>
            </a:xfrm>
          </p:grpSpPr>
          <p:sp>
            <p:nvSpPr>
              <p:cNvPr id="20" name="îsľíḓê"/>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21" name="îşlîḓe"/>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grpSp>
        <p:nvGrpSpPr>
          <p:cNvPr id="9" name="is1idé"/>
          <p:cNvGrpSpPr/>
          <p:nvPr/>
        </p:nvGrpSpPr>
        <p:grpSpPr>
          <a:xfrm>
            <a:off x="6691551" y="4716351"/>
            <a:ext cx="3945709" cy="1219455"/>
            <a:chOff x="669925" y="1304764"/>
            <a:chExt cx="4721224" cy="1459134"/>
          </a:xfrm>
        </p:grpSpPr>
        <p:sp>
          <p:nvSpPr>
            <p:cNvPr id="10" name="íṧļiďê"/>
            <p:cNvSpPr/>
            <p:nvPr/>
          </p:nvSpPr>
          <p:spPr bwMode="auto">
            <a:xfrm flipH="1">
              <a:off x="669925" y="130476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chemeClr val="bg1">
                <a:lumMod val="95000"/>
              </a:schemeClr>
            </a:solidFill>
            <a:ln w="19050">
              <a:noFill/>
              <a:round/>
            </a:ln>
          </p:spPr>
          <p:txBody>
            <a:bodyPr rot="0" spcFirstLastPara="0" vert="horz" wrap="square" lIns="91440" tIns="45720" rIns="91440" bIns="45720" numCol="1" spcCol="0" rtlCol="0" fromWordArt="0" anchor="ctr" anchorCtr="1" forceAA="0" compatLnSpc="1">
              <a:noAutofit/>
            </a:bodyPr>
            <a:lstStyle/>
            <a:p>
              <a:pPr algn="ctr"/>
              <a:endParaRPr lang="zh-CN" altLang="en-US" sz="1200" b="1" dirty="0">
                <a:solidFill>
                  <a:schemeClr val="bg1"/>
                </a:solidFill>
              </a:endParaRPr>
            </a:p>
          </p:txBody>
        </p:sp>
        <p:cxnSp>
          <p:nvCxnSpPr>
            <p:cNvPr id="11" name="直接连接符 10"/>
            <p:cNvCxnSpPr/>
            <p:nvPr/>
          </p:nvCxnSpPr>
          <p:spPr>
            <a:xfrm flipH="1">
              <a:off x="914288" y="1556792"/>
              <a:ext cx="900100" cy="9001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îṡļiďê"/>
            <p:cNvSpPr txBox="1"/>
            <p:nvPr/>
          </p:nvSpPr>
          <p:spPr>
            <a:xfrm>
              <a:off x="669925" y="1478648"/>
              <a:ext cx="828091" cy="552403"/>
            </a:xfrm>
            <a:prstGeom prst="rect">
              <a:avLst/>
            </a:prstGeom>
            <a:noFill/>
          </p:spPr>
          <p:txBody>
            <a:bodyPr wrap="square" rtlCol="0" anchor="ctr">
              <a:spAutoFit/>
            </a:bodyPr>
            <a:lstStyle/>
            <a:p>
              <a:pPr algn="ctr"/>
              <a:r>
                <a:rPr lang="en-US" altLang="zh-CN" sz="2400" dirty="0">
                  <a:solidFill>
                    <a:srgbClr val="813DC2"/>
                  </a:solidFill>
                  <a:latin typeface="Impact" panose="020B0806030902050204" pitchFamily="34" charset="0"/>
                </a:rPr>
                <a:t>06</a:t>
              </a:r>
              <a:endParaRPr lang="zh-CN" altLang="en-US" sz="2400" dirty="0">
                <a:solidFill>
                  <a:srgbClr val="813DC2"/>
                </a:solidFill>
                <a:latin typeface="Impact" panose="020B0806030902050204" pitchFamily="34" charset="0"/>
              </a:endParaRPr>
            </a:p>
          </p:txBody>
        </p:sp>
        <p:grpSp>
          <p:nvGrpSpPr>
            <p:cNvPr id="13" name="íṩḻîḑé"/>
            <p:cNvGrpSpPr/>
            <p:nvPr/>
          </p:nvGrpSpPr>
          <p:grpSpPr>
            <a:xfrm>
              <a:off x="1754898" y="1556792"/>
              <a:ext cx="3636251" cy="1207106"/>
              <a:chOff x="673099" y="1452599"/>
              <a:chExt cx="2881257" cy="1207106"/>
            </a:xfrm>
          </p:grpSpPr>
          <p:sp>
            <p:nvSpPr>
              <p:cNvPr id="14" name="íŝľïḋé"/>
              <p:cNvSpPr/>
              <p:nvPr/>
            </p:nvSpPr>
            <p:spPr bwMode="auto">
              <a:xfrm>
                <a:off x="673099" y="1894404"/>
                <a:ext cx="2881257"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r>
                  <a:rPr lang="en-US" altLang="zh-CN" sz="1100" dirty="0" smtClean="0">
                    <a:solidFill>
                      <a:schemeClr val="bg1"/>
                    </a:solidFill>
                  </a:rPr>
                  <a:t>……</a:t>
                </a:r>
                <a:endParaRPr lang="en-US" altLang="zh-CN" sz="1100" dirty="0">
                  <a:solidFill>
                    <a:schemeClr val="bg1"/>
                  </a:solidFill>
                </a:endParaRPr>
              </a:p>
            </p:txBody>
          </p:sp>
          <p:sp>
            <p:nvSpPr>
              <p:cNvPr id="15" name="íṩḷiḋé"/>
              <p:cNvSpPr txBox="1"/>
              <p:nvPr/>
            </p:nvSpPr>
            <p:spPr bwMode="auto">
              <a:xfrm>
                <a:off x="673099" y="1452599"/>
                <a:ext cx="28812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dirty="0">
                    <a:solidFill>
                      <a:schemeClr val="bg1"/>
                    </a:solidFill>
                    <a:latin typeface="方正楷体简体" panose="02000000000000000000" pitchFamily="2" charset="-122"/>
                    <a:ea typeface="方正楷体简体" panose="02000000000000000000" pitchFamily="2" charset="-122"/>
                  </a:rPr>
                  <a:t>标题文本预设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750"/>
                                        <p:tgtEl>
                                          <p:spTgt spid="36"/>
                                        </p:tgtEl>
                                      </p:cBhvr>
                                    </p:animEffect>
                                    <p:anim calcmode="lin" valueType="num">
                                      <p:cBhvr>
                                        <p:cTn id="19" dur="750" fill="hold"/>
                                        <p:tgtEl>
                                          <p:spTgt spid="36"/>
                                        </p:tgtEl>
                                        <p:attrNameLst>
                                          <p:attrName>ppt_x</p:attrName>
                                        </p:attrNameLst>
                                      </p:cBhvr>
                                      <p:tavLst>
                                        <p:tav tm="0">
                                          <p:val>
                                            <p:strVal val="#ppt_x"/>
                                          </p:val>
                                        </p:tav>
                                        <p:tav tm="100000">
                                          <p:val>
                                            <p:strVal val="#ppt_x"/>
                                          </p:val>
                                        </p:tav>
                                      </p:tavLst>
                                    </p:anim>
                                    <p:anim calcmode="lin" valueType="num">
                                      <p:cBhvr>
                                        <p:cTn id="20" dur="675" decel="100000" fill="hold"/>
                                        <p:tgtEl>
                                          <p:spTgt spid="36"/>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36"/>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750"/>
                                        <p:tgtEl>
                                          <p:spTgt spid="37"/>
                                        </p:tgtEl>
                                      </p:cBhvr>
                                    </p:animEffect>
                                    <p:anim calcmode="lin" valueType="num">
                                      <p:cBhvr>
                                        <p:cTn id="26" dur="750" fill="hold"/>
                                        <p:tgtEl>
                                          <p:spTgt spid="37"/>
                                        </p:tgtEl>
                                        <p:attrNameLst>
                                          <p:attrName>ppt_x</p:attrName>
                                        </p:attrNameLst>
                                      </p:cBhvr>
                                      <p:tavLst>
                                        <p:tav tm="0">
                                          <p:val>
                                            <p:strVal val="#ppt_x"/>
                                          </p:val>
                                        </p:tav>
                                        <p:tav tm="100000">
                                          <p:val>
                                            <p:strVal val="#ppt_x"/>
                                          </p:val>
                                        </p:tav>
                                      </p:tavLst>
                                    </p:anim>
                                    <p:anim calcmode="lin" valueType="num">
                                      <p:cBhvr>
                                        <p:cTn id="27" dur="675" decel="100000" fill="hold"/>
                                        <p:tgtEl>
                                          <p:spTgt spid="37"/>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750"/>
                                        <p:tgtEl>
                                          <p:spTgt spid="22"/>
                                        </p:tgtEl>
                                      </p:cBhvr>
                                    </p:animEffect>
                                    <p:anim calcmode="lin" valueType="num">
                                      <p:cBhvr>
                                        <p:cTn id="33" dur="750" fill="hold"/>
                                        <p:tgtEl>
                                          <p:spTgt spid="22"/>
                                        </p:tgtEl>
                                        <p:attrNameLst>
                                          <p:attrName>ppt_x</p:attrName>
                                        </p:attrNameLst>
                                      </p:cBhvr>
                                      <p:tavLst>
                                        <p:tav tm="0">
                                          <p:val>
                                            <p:strVal val="#ppt_x"/>
                                          </p:val>
                                        </p:tav>
                                        <p:tav tm="100000">
                                          <p:val>
                                            <p:strVal val="#ppt_x"/>
                                          </p:val>
                                        </p:tav>
                                      </p:tavLst>
                                    </p:anim>
                                    <p:anim calcmode="lin" valueType="num">
                                      <p:cBhvr>
                                        <p:cTn id="34" dur="675" decel="100000" fill="hold"/>
                                        <p:tgtEl>
                                          <p:spTgt spid="22"/>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37"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50"/>
                                        <p:tgtEl>
                                          <p:spTgt spid="23"/>
                                        </p:tgtEl>
                                      </p:cBhvr>
                                    </p:animEffect>
                                    <p:anim calcmode="lin" valueType="num">
                                      <p:cBhvr>
                                        <p:cTn id="40" dur="750" fill="hold"/>
                                        <p:tgtEl>
                                          <p:spTgt spid="23"/>
                                        </p:tgtEl>
                                        <p:attrNameLst>
                                          <p:attrName>ppt_x</p:attrName>
                                        </p:attrNameLst>
                                      </p:cBhvr>
                                      <p:tavLst>
                                        <p:tav tm="0">
                                          <p:val>
                                            <p:strVal val="#ppt_x"/>
                                          </p:val>
                                        </p:tav>
                                        <p:tav tm="100000">
                                          <p:val>
                                            <p:strVal val="#ppt_x"/>
                                          </p:val>
                                        </p:tav>
                                      </p:tavLst>
                                    </p:anim>
                                    <p:anim calcmode="lin" valueType="num">
                                      <p:cBhvr>
                                        <p:cTn id="41" dur="675" decel="100000" fill="hold"/>
                                        <p:tgtEl>
                                          <p:spTgt spid="23"/>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37"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750"/>
                                        <p:tgtEl>
                                          <p:spTgt spid="8"/>
                                        </p:tgtEl>
                                      </p:cBhvr>
                                    </p:animEffect>
                                    <p:anim calcmode="lin" valueType="num">
                                      <p:cBhvr>
                                        <p:cTn id="47" dur="750" fill="hold"/>
                                        <p:tgtEl>
                                          <p:spTgt spid="8"/>
                                        </p:tgtEl>
                                        <p:attrNameLst>
                                          <p:attrName>ppt_x</p:attrName>
                                        </p:attrNameLst>
                                      </p:cBhvr>
                                      <p:tavLst>
                                        <p:tav tm="0">
                                          <p:val>
                                            <p:strVal val="#ppt_x"/>
                                          </p:val>
                                        </p:tav>
                                        <p:tav tm="100000">
                                          <p:val>
                                            <p:strVal val="#ppt_x"/>
                                          </p:val>
                                        </p:tav>
                                      </p:tavLst>
                                    </p:anim>
                                    <p:anim calcmode="lin" valueType="num">
                                      <p:cBhvr>
                                        <p:cTn id="48" dur="675" decel="100000" fill="hold"/>
                                        <p:tgtEl>
                                          <p:spTgt spid="8"/>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50" fill="hold">
                            <p:stCondLst>
                              <p:cond delay="6000"/>
                            </p:stCondLst>
                            <p:childTnLst>
                              <p:par>
                                <p:cTn id="51" presetID="37"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750"/>
                                        <p:tgtEl>
                                          <p:spTgt spid="9"/>
                                        </p:tgtEl>
                                      </p:cBhvr>
                                    </p:animEffect>
                                    <p:anim calcmode="lin" valueType="num">
                                      <p:cBhvr>
                                        <p:cTn id="54" dur="750" fill="hold"/>
                                        <p:tgtEl>
                                          <p:spTgt spid="9"/>
                                        </p:tgtEl>
                                        <p:attrNameLst>
                                          <p:attrName>ppt_x</p:attrName>
                                        </p:attrNameLst>
                                      </p:cBhvr>
                                      <p:tavLst>
                                        <p:tav tm="0">
                                          <p:val>
                                            <p:strVal val="#ppt_x"/>
                                          </p:val>
                                        </p:tav>
                                        <p:tav tm="100000">
                                          <p:val>
                                            <p:strVal val="#ppt_x"/>
                                          </p:val>
                                        </p:tav>
                                      </p:tavLst>
                                    </p:anim>
                                    <p:anim calcmode="lin" valueType="num">
                                      <p:cBhvr>
                                        <p:cTn id="55" dur="675" decel="100000" fill="hold"/>
                                        <p:tgtEl>
                                          <p:spTgt spid="9"/>
                                        </p:tgtEl>
                                        <p:attrNameLst>
                                          <p:attrName>ppt_y</p:attrName>
                                        </p:attrNameLst>
                                      </p:cBhvr>
                                      <p:tavLst>
                                        <p:tav tm="0">
                                          <p:val>
                                            <p:strVal val="#ppt_y+1"/>
                                          </p:val>
                                        </p:tav>
                                        <p:tav tm="100000">
                                          <p:val>
                                            <p:strVal val="#ppt_y-.03"/>
                                          </p:val>
                                        </p:tav>
                                      </p:tavLst>
                                    </p:anim>
                                    <p:anim calcmode="lin" valueType="num">
                                      <p:cBhvr>
                                        <p:cTn id="56"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178280" y="3604564"/>
            <a:ext cx="4828305" cy="1754326"/>
          </a:xfrm>
          <a:prstGeom prst="rect">
            <a:avLst/>
          </a:prstGeom>
          <a:noFill/>
        </p:spPr>
        <p:txBody>
          <a:bodyPr wrap="square" rtlCol="0">
            <a:spAutoFit/>
          </a:bodyPr>
          <a:lstStyle/>
          <a:p>
            <a:pPr algn="r"/>
            <a:r>
              <a:rPr lang="en-US" altLang="zh-CN" sz="5400" b="1" dirty="0">
                <a:solidFill>
                  <a:schemeClr val="bg1"/>
                </a:solidFill>
                <a:latin typeface="Franklin Gothic Medium" panose="020B0603020102020204" pitchFamily="34" charset="0"/>
                <a:cs typeface="Urdu Typesetting" panose="020B0604020202020204" pitchFamily="66" charset="-78"/>
              </a:rPr>
              <a:t>GRADUATION</a:t>
            </a:r>
            <a:r>
              <a:rPr lang="en-US" altLang="zh-CN" sz="6000" b="1" dirty="0">
                <a:solidFill>
                  <a:schemeClr val="bg1"/>
                </a:solidFill>
                <a:latin typeface="Franklin Gothic Medium" panose="020B0603020102020204" pitchFamily="34" charset="0"/>
                <a:cs typeface="Urdu Typesetting" panose="020B0604020202020204" pitchFamily="66" charset="-78"/>
              </a:rPr>
              <a:t> </a:t>
            </a:r>
            <a:r>
              <a:rPr lang="en-US" altLang="zh-CN" sz="4400" dirty="0">
                <a:solidFill>
                  <a:schemeClr val="bg1"/>
                </a:solidFill>
                <a:latin typeface="+mn-ea"/>
                <a:cs typeface="Urdu Typesetting" panose="020B0604020202020204" pitchFamily="66" charset="-78"/>
              </a:rPr>
              <a:t>DESIGN</a:t>
            </a:r>
            <a:endParaRPr lang="en-US" altLang="zh-CN" sz="6000" dirty="0">
              <a:solidFill>
                <a:schemeClr val="bg1"/>
              </a:solidFill>
              <a:latin typeface="+mn-ea"/>
              <a:cs typeface="Urdu Typesetting" panose="020B0604020202020204" pitchFamily="66" charset="-78"/>
            </a:endParaRPr>
          </a:p>
        </p:txBody>
      </p:sp>
      <p:sp>
        <p:nvSpPr>
          <p:cNvPr id="123" name="文本框 122"/>
          <p:cNvSpPr txBox="1"/>
          <p:nvPr/>
        </p:nvSpPr>
        <p:spPr>
          <a:xfrm>
            <a:off x="4783683" y="3019691"/>
            <a:ext cx="3324561" cy="707886"/>
          </a:xfrm>
          <a:prstGeom prst="rect">
            <a:avLst/>
          </a:prstGeom>
          <a:noFill/>
        </p:spPr>
        <p:txBody>
          <a:bodyPr wrap="square" rtlCol="0">
            <a:spAutoFit/>
          </a:bodyPr>
          <a:lstStyle/>
          <a:p>
            <a:r>
              <a:rPr lang="zh-CN" altLang="en-US" sz="40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4000" dirty="0" smtClean="0">
              <a:solidFill>
                <a:schemeClr val="bg1"/>
              </a:solidFill>
              <a:latin typeface="方正楷体简体" panose="02000000000000000000" pitchFamily="2" charset="-122"/>
              <a:ea typeface="方正楷体简体" panose="02000000000000000000" pitchFamily="2" charset="-122"/>
            </a:endParaRPr>
          </a:p>
        </p:txBody>
      </p:sp>
      <p:sp>
        <p:nvSpPr>
          <p:cNvPr id="125" name="文本框 124"/>
          <p:cNvSpPr txBox="1"/>
          <p:nvPr/>
        </p:nvSpPr>
        <p:spPr>
          <a:xfrm>
            <a:off x="4047541" y="1856991"/>
            <a:ext cx="1270153" cy="1323439"/>
          </a:xfrm>
          <a:prstGeom prst="rect">
            <a:avLst/>
          </a:prstGeom>
          <a:noFill/>
        </p:spPr>
        <p:txBody>
          <a:bodyPr wrap="square" rtlCol="0">
            <a:spAutoFit/>
          </a:bodyPr>
          <a:lstStyle/>
          <a:p>
            <a:r>
              <a:rPr lang="en-US" altLang="zh-CN" sz="8000" dirty="0" smtClean="0">
                <a:solidFill>
                  <a:schemeClr val="bg1"/>
                </a:solidFill>
                <a:latin typeface="方正楷体简体" panose="02000000000000000000" pitchFamily="2" charset="-122"/>
                <a:ea typeface="方正楷体简体" panose="02000000000000000000" pitchFamily="2" charset="-122"/>
              </a:rPr>
              <a:t>03</a:t>
            </a:r>
            <a:endParaRPr lang="en-US" altLang="zh-CN" sz="8000" dirty="0" smtClean="0">
              <a:solidFill>
                <a:schemeClr val="bg1"/>
              </a:solidFill>
              <a:latin typeface="方正楷体简体" panose="02000000000000000000" pitchFamily="2" charset="-122"/>
              <a:ea typeface="方正楷体简体" panose="02000000000000000000" pitchFamily="2" charset="-122"/>
            </a:endParaRPr>
          </a:p>
        </p:txBody>
      </p:sp>
      <p:pic>
        <p:nvPicPr>
          <p:cNvPr id="126" name="图片 1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4225287" y="3950847"/>
            <a:ext cx="1886175" cy="16619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887"/>
                                        </p:tgtEl>
                                        <p:attrNameLst>
                                          <p:attrName>style.visibility</p:attrName>
                                        </p:attrNameLst>
                                      </p:cBhvr>
                                      <p:to>
                                        <p:strVal val="visible"/>
                                      </p:to>
                                    </p:set>
                                    <p:animEffect transition="in" filter="fade">
                                      <p:cBhvr>
                                        <p:cTn id="42" dur="750"/>
                                        <p:tgtEl>
                                          <p:spTgt spid="887"/>
                                        </p:tgtEl>
                                      </p:cBhvr>
                                    </p:animEffect>
                                    <p:anim calcmode="lin" valueType="num">
                                      <p:cBhvr>
                                        <p:cTn id="43" dur="750" fill="hold"/>
                                        <p:tgtEl>
                                          <p:spTgt spid="887"/>
                                        </p:tgtEl>
                                        <p:attrNameLst>
                                          <p:attrName>ppt_x</p:attrName>
                                        </p:attrNameLst>
                                      </p:cBhvr>
                                      <p:tavLst>
                                        <p:tav tm="0">
                                          <p:val>
                                            <p:strVal val="#ppt_x"/>
                                          </p:val>
                                        </p:tav>
                                        <p:tav tm="100000">
                                          <p:val>
                                            <p:strVal val="#ppt_x"/>
                                          </p:val>
                                        </p:tav>
                                      </p:tavLst>
                                    </p:anim>
                                    <p:anim calcmode="lin" valueType="num">
                                      <p:cBhvr>
                                        <p:cTn id="44" dur="750" fill="hold"/>
                                        <p:tgtEl>
                                          <p:spTgt spid="887"/>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750"/>
                                        <p:tgtEl>
                                          <p:spTgt spid="1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750"/>
                                        <p:tgtEl>
                                          <p:spTgt spid="1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750"/>
                                        <p:tgtEl>
                                          <p:spTgt spid="125"/>
                                        </p:tgtEl>
                                      </p:cBhvr>
                                    </p:animEffect>
                                    <p:anim calcmode="lin" valueType="num">
                                      <p:cBhvr>
                                        <p:cTn id="56" dur="750" fill="hold"/>
                                        <p:tgtEl>
                                          <p:spTgt spid="125"/>
                                        </p:tgtEl>
                                        <p:attrNameLst>
                                          <p:attrName>ppt_x</p:attrName>
                                        </p:attrNameLst>
                                      </p:cBhvr>
                                      <p:tavLst>
                                        <p:tav tm="0">
                                          <p:val>
                                            <p:strVal val="#ppt_x"/>
                                          </p:val>
                                        </p:tav>
                                        <p:tav tm="100000">
                                          <p:val>
                                            <p:strVal val="#ppt_x"/>
                                          </p:val>
                                        </p:tav>
                                      </p:tavLst>
                                    </p:anim>
                                    <p:anim calcmode="lin" valueType="num">
                                      <p:cBhvr>
                                        <p:cTn id="57" dur="750" fill="hold"/>
                                        <p:tgtEl>
                                          <p:spTgt spid="12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750"/>
                                        <p:tgtEl>
                                          <p:spTgt spid="123"/>
                                        </p:tgtEl>
                                      </p:cBhvr>
                                    </p:animEffect>
                                    <p:anim calcmode="lin" valueType="num">
                                      <p:cBhvr>
                                        <p:cTn id="61" dur="750" fill="hold"/>
                                        <p:tgtEl>
                                          <p:spTgt spid="123"/>
                                        </p:tgtEl>
                                        <p:attrNameLst>
                                          <p:attrName>ppt_x</p:attrName>
                                        </p:attrNameLst>
                                      </p:cBhvr>
                                      <p:tavLst>
                                        <p:tav tm="0">
                                          <p:val>
                                            <p:strVal val="#ppt_x"/>
                                          </p:val>
                                        </p:tav>
                                        <p:tav tm="100000">
                                          <p:val>
                                            <p:strVal val="#ppt_x"/>
                                          </p:val>
                                        </p:tav>
                                      </p:tavLst>
                                    </p:anim>
                                    <p:anim calcmode="lin" valueType="num">
                                      <p:cBhvr>
                                        <p:cTn id="62" dur="750" fill="hold"/>
                                        <p:tgtEl>
                                          <p:spTgt spid="123"/>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22" presetClass="entr" presetSubtype="4"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03</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rotWithShape="1">
          <a:blip r:embed="rId1" cstate="hqprint">
            <a:extLst>
              <a:ext uri="{28A0092B-C50C-407E-A947-70E740481C1C}">
                <a14:useLocalDpi xmlns:a14="http://schemas.microsoft.com/office/drawing/2010/main" val="0"/>
              </a:ext>
            </a:extLst>
          </a:blip>
          <a:srcRect l="15409" t="10303" r="20748" b="11818"/>
          <a:stretch>
            <a:fillRect/>
          </a:stretch>
        </p:blipFill>
        <p:spPr>
          <a:xfrm>
            <a:off x="3780559" y="2823638"/>
            <a:ext cx="4630882" cy="4034362"/>
          </a:xfrm>
          <a:prstGeom prst="rect">
            <a:avLst/>
          </a:prstGeom>
        </p:spPr>
      </p:pic>
      <p:sp>
        <p:nvSpPr>
          <p:cNvPr id="5" name="矩形 4"/>
          <p:cNvSpPr/>
          <p:nvPr/>
        </p:nvSpPr>
        <p:spPr>
          <a:xfrm>
            <a:off x="0" y="1693718"/>
            <a:ext cx="12192000" cy="1527464"/>
          </a:xfrm>
          <a:prstGeom prst="rect">
            <a:avLst/>
          </a:prstGeom>
          <a:solidFill>
            <a:srgbClr val="C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dirty="0">
              <a:latin typeface="方正楷体简体" panose="02000000000000000000" pitchFamily="2" charset="-122"/>
              <a:ea typeface="方正楷体简体" panose="02000000000000000000" pitchFamily="2" charset="-122"/>
            </a:endParaRPr>
          </a:p>
        </p:txBody>
      </p:sp>
      <p:grpSp>
        <p:nvGrpSpPr>
          <p:cNvPr id="8" name="组合 7"/>
          <p:cNvGrpSpPr/>
          <p:nvPr/>
        </p:nvGrpSpPr>
        <p:grpSpPr>
          <a:xfrm>
            <a:off x="626532" y="2317172"/>
            <a:ext cx="2358736" cy="3761509"/>
            <a:chOff x="626532" y="2317172"/>
            <a:chExt cx="2358736" cy="3761509"/>
          </a:xfrm>
        </p:grpSpPr>
        <p:sp>
          <p:nvSpPr>
            <p:cNvPr id="6" name="圆角矩形 5"/>
            <p:cNvSpPr/>
            <p:nvPr/>
          </p:nvSpPr>
          <p:spPr>
            <a:xfrm>
              <a:off x="626532" y="2317172"/>
              <a:ext cx="2358736" cy="3761509"/>
            </a:xfrm>
            <a:prstGeom prst="roundRect">
              <a:avLst>
                <a:gd name="adj" fmla="val 144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smtClean="0">
                <a:latin typeface="方正楷体简体" panose="02000000000000000000" pitchFamily="2" charset="-122"/>
                <a:ea typeface="方正楷体简体" panose="02000000000000000000" pitchFamily="2" charset="-122"/>
              </a:endParaRPr>
            </a:p>
            <a:p>
              <a:pPr algn="ctr"/>
              <a:endParaRPr lang="en-US" altLang="zh-CN" sz="1600" dirty="0">
                <a:latin typeface="方正楷体简体" panose="02000000000000000000" pitchFamily="2" charset="-122"/>
                <a:ea typeface="方正楷体简体" panose="02000000000000000000" pitchFamily="2" charset="-122"/>
              </a:endParaRPr>
            </a:p>
            <a:p>
              <a:pPr algn="ctr"/>
              <a:endParaRPr lang="en-US" altLang="zh-CN" sz="1600" dirty="0" smtClean="0">
                <a:latin typeface="方正楷体简体" panose="02000000000000000000" pitchFamily="2" charset="-122"/>
                <a:ea typeface="方正楷体简体" panose="02000000000000000000" pitchFamily="2" charset="-122"/>
              </a:endParaRPr>
            </a:p>
            <a:p>
              <a:pPr algn="ctr"/>
              <a:r>
                <a:rPr lang="zh-CN" altLang="en-US" sz="1600" dirty="0" smtClean="0">
                  <a:latin typeface="方正楷体简体" panose="02000000000000000000" pitchFamily="2" charset="-122"/>
                  <a:ea typeface="方正楷体简体" panose="02000000000000000000" pitchFamily="2" charset="-122"/>
                </a:rPr>
                <a:t>请</a:t>
              </a:r>
              <a:r>
                <a:rPr lang="zh-CN" altLang="en-US" sz="1600" dirty="0">
                  <a:latin typeface="方正楷体简体" panose="02000000000000000000" pitchFamily="2" charset="-122"/>
                  <a:ea typeface="方正楷体简体" panose="02000000000000000000" pitchFamily="2" charset="-122"/>
                </a:rPr>
                <a:t>在此处添加文字或者将其复制粘贴在这请在此处添加文</a:t>
              </a:r>
              <a:r>
                <a:rPr lang="zh-CN" altLang="en-US" sz="1600" dirty="0" smtClean="0">
                  <a:latin typeface="方正楷体简体" panose="02000000000000000000" pitchFamily="2" charset="-122"/>
                  <a:ea typeface="方正楷体简体" panose="02000000000000000000" pitchFamily="2" charset="-122"/>
                </a:rPr>
                <a:t>字</a:t>
              </a:r>
              <a:endParaRPr lang="en-US" altLang="zh-CN" sz="1600" dirty="0" smtClean="0">
                <a:latin typeface="方正楷体简体" panose="02000000000000000000" pitchFamily="2" charset="-122"/>
                <a:ea typeface="方正楷体简体" panose="02000000000000000000" pitchFamily="2" charset="-122"/>
              </a:endParaRPr>
            </a:p>
            <a:p>
              <a:pPr algn="ctr"/>
              <a:endParaRPr lang="en-US" altLang="zh-CN" sz="1600" dirty="0">
                <a:latin typeface="方正楷体简体" panose="02000000000000000000" pitchFamily="2" charset="-122"/>
                <a:ea typeface="方正楷体简体" panose="02000000000000000000" pitchFamily="2" charset="-122"/>
              </a:endParaRPr>
            </a:p>
            <a:p>
              <a:pPr algn="ctr"/>
              <a:r>
                <a:rPr lang="zh-CN" altLang="en-US" sz="1600" dirty="0">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latin typeface="方正楷体简体" panose="02000000000000000000" pitchFamily="2" charset="-122"/>
                <a:ea typeface="方正楷体简体" panose="02000000000000000000" pitchFamily="2" charset="-122"/>
              </a:endParaRPr>
            </a:p>
            <a:p>
              <a:pPr algn="ctr"/>
              <a:endParaRPr lang="zh-CN" altLang="en-US" sz="1600" dirty="0">
                <a:latin typeface="方正楷体简体" panose="02000000000000000000" pitchFamily="2" charset="-122"/>
                <a:ea typeface="方正楷体简体" panose="02000000000000000000" pitchFamily="2" charset="-122"/>
              </a:endParaRPr>
            </a:p>
            <a:p>
              <a:pPr algn="ctr"/>
              <a:endParaRPr lang="zh-CN" altLang="en-US" sz="1600" dirty="0"/>
            </a:p>
          </p:txBody>
        </p:sp>
        <p:sp>
          <p:nvSpPr>
            <p:cNvPr id="7" name="íṩḻîḑê"/>
            <p:cNvSpPr txBox="1">
              <a:spLocks noChangeArrowheads="1"/>
            </p:cNvSpPr>
            <p:nvPr/>
          </p:nvSpPr>
          <p:spPr bwMode="auto">
            <a:xfrm flipH="1">
              <a:off x="1133528" y="2696033"/>
              <a:ext cx="1344743" cy="2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b="1" dirty="0" smtClean="0">
                  <a:solidFill>
                    <a:schemeClr val="bg1"/>
                  </a:solidFill>
                  <a:latin typeface="方正楷体简体" panose="02000000000000000000" pitchFamily="2" charset="-122"/>
                  <a:ea typeface="方正楷体简体" panose="02000000000000000000" pitchFamily="2" charset="-122"/>
                </a:rPr>
                <a:t>PART ONE</a:t>
              </a:r>
              <a:endParaRPr lang="zh-CN" altLang="en-US" sz="1800" b="1" dirty="0">
                <a:solidFill>
                  <a:schemeClr val="bg1"/>
                </a:solidFill>
                <a:latin typeface="方正楷体简体" panose="02000000000000000000" pitchFamily="2" charset="-122"/>
                <a:ea typeface="方正楷体简体" panose="02000000000000000000" pitchFamily="2" charset="-122"/>
              </a:endParaRPr>
            </a:p>
          </p:txBody>
        </p:sp>
      </p:grpSp>
      <p:grpSp>
        <p:nvGrpSpPr>
          <p:cNvPr id="9" name="组合 8"/>
          <p:cNvGrpSpPr/>
          <p:nvPr/>
        </p:nvGrpSpPr>
        <p:grpSpPr>
          <a:xfrm>
            <a:off x="9302941" y="2317172"/>
            <a:ext cx="2358736" cy="3761509"/>
            <a:chOff x="626532" y="2317172"/>
            <a:chExt cx="2358736" cy="3761509"/>
          </a:xfrm>
        </p:grpSpPr>
        <p:sp>
          <p:nvSpPr>
            <p:cNvPr id="10" name="圆角矩形 9"/>
            <p:cNvSpPr/>
            <p:nvPr/>
          </p:nvSpPr>
          <p:spPr>
            <a:xfrm>
              <a:off x="626532" y="2317172"/>
              <a:ext cx="2358736" cy="3761509"/>
            </a:xfrm>
            <a:prstGeom prst="roundRect">
              <a:avLst>
                <a:gd name="adj" fmla="val 144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smtClean="0">
                <a:latin typeface="方正楷体简体" panose="02000000000000000000" pitchFamily="2" charset="-122"/>
                <a:ea typeface="方正楷体简体" panose="02000000000000000000" pitchFamily="2" charset="-122"/>
              </a:endParaRPr>
            </a:p>
            <a:p>
              <a:pPr algn="ctr"/>
              <a:endParaRPr lang="en-US" altLang="zh-CN" sz="1600" dirty="0">
                <a:latin typeface="方正楷体简体" panose="02000000000000000000" pitchFamily="2" charset="-122"/>
                <a:ea typeface="方正楷体简体" panose="02000000000000000000" pitchFamily="2" charset="-122"/>
              </a:endParaRPr>
            </a:p>
            <a:p>
              <a:pPr algn="ctr"/>
              <a:endParaRPr lang="en-US" altLang="zh-CN" sz="1600" dirty="0" smtClean="0">
                <a:latin typeface="方正楷体简体" panose="02000000000000000000" pitchFamily="2" charset="-122"/>
                <a:ea typeface="方正楷体简体" panose="02000000000000000000" pitchFamily="2" charset="-122"/>
              </a:endParaRPr>
            </a:p>
            <a:p>
              <a:pPr algn="ctr"/>
              <a:r>
                <a:rPr lang="zh-CN" altLang="en-US" sz="1600" dirty="0" smtClean="0">
                  <a:latin typeface="方正楷体简体" panose="02000000000000000000" pitchFamily="2" charset="-122"/>
                  <a:ea typeface="方正楷体简体" panose="02000000000000000000" pitchFamily="2" charset="-122"/>
                </a:rPr>
                <a:t>请</a:t>
              </a:r>
              <a:r>
                <a:rPr lang="zh-CN" altLang="en-US" sz="1600" dirty="0">
                  <a:latin typeface="方正楷体简体" panose="02000000000000000000" pitchFamily="2" charset="-122"/>
                  <a:ea typeface="方正楷体简体" panose="02000000000000000000" pitchFamily="2" charset="-122"/>
                </a:rPr>
                <a:t>在此处添加文字或者将其复制粘贴在这请在此处添加文</a:t>
              </a:r>
              <a:r>
                <a:rPr lang="zh-CN" altLang="en-US" sz="1600" dirty="0" smtClean="0">
                  <a:latin typeface="方正楷体简体" panose="02000000000000000000" pitchFamily="2" charset="-122"/>
                  <a:ea typeface="方正楷体简体" panose="02000000000000000000" pitchFamily="2" charset="-122"/>
                </a:rPr>
                <a:t>字</a:t>
              </a:r>
              <a:endParaRPr lang="en-US" altLang="zh-CN" sz="1600" dirty="0" smtClean="0">
                <a:latin typeface="方正楷体简体" panose="02000000000000000000" pitchFamily="2" charset="-122"/>
                <a:ea typeface="方正楷体简体" panose="02000000000000000000" pitchFamily="2" charset="-122"/>
              </a:endParaRPr>
            </a:p>
            <a:p>
              <a:pPr algn="ctr"/>
              <a:endParaRPr lang="en-US" altLang="zh-CN" sz="1600" dirty="0">
                <a:latin typeface="方正楷体简体" panose="02000000000000000000" pitchFamily="2" charset="-122"/>
                <a:ea typeface="方正楷体简体" panose="02000000000000000000" pitchFamily="2" charset="-122"/>
              </a:endParaRPr>
            </a:p>
            <a:p>
              <a:pPr algn="ctr"/>
              <a:r>
                <a:rPr lang="zh-CN" altLang="en-US" sz="1600" dirty="0">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latin typeface="方正楷体简体" panose="02000000000000000000" pitchFamily="2" charset="-122"/>
                <a:ea typeface="方正楷体简体" panose="02000000000000000000" pitchFamily="2" charset="-122"/>
              </a:endParaRPr>
            </a:p>
            <a:p>
              <a:pPr algn="ctr"/>
              <a:endParaRPr lang="zh-CN" altLang="en-US" sz="1600" dirty="0">
                <a:latin typeface="方正楷体简体" panose="02000000000000000000" pitchFamily="2" charset="-122"/>
                <a:ea typeface="方正楷体简体" panose="02000000000000000000" pitchFamily="2" charset="-122"/>
              </a:endParaRPr>
            </a:p>
            <a:p>
              <a:pPr algn="ctr"/>
              <a:endParaRPr lang="zh-CN" altLang="en-US" sz="1600" dirty="0"/>
            </a:p>
          </p:txBody>
        </p:sp>
        <p:sp>
          <p:nvSpPr>
            <p:cNvPr id="11" name="íṩḻîḑê"/>
            <p:cNvSpPr txBox="1">
              <a:spLocks noChangeArrowheads="1"/>
            </p:cNvSpPr>
            <p:nvPr/>
          </p:nvSpPr>
          <p:spPr bwMode="auto">
            <a:xfrm flipH="1">
              <a:off x="1133528" y="2696033"/>
              <a:ext cx="1344743" cy="2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b="1" dirty="0" smtClean="0">
                  <a:solidFill>
                    <a:schemeClr val="bg1"/>
                  </a:solidFill>
                  <a:latin typeface="方正楷体简体" panose="02000000000000000000" pitchFamily="2" charset="-122"/>
                  <a:ea typeface="方正楷体简体" panose="02000000000000000000" pitchFamily="2" charset="-122"/>
                </a:rPr>
                <a:t>PART TWO</a:t>
              </a:r>
              <a:endParaRPr lang="zh-CN" altLang="en-US" sz="1800" b="1"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750"/>
                                        <p:tgtEl>
                                          <p:spTgt spid="4"/>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750"/>
                                        <p:tgtEl>
                                          <p:spTgt spid="8"/>
                                        </p:tgtEl>
                                      </p:cBhvr>
                                    </p:animEffect>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03</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94245" y="965034"/>
            <a:ext cx="3589794" cy="4696691"/>
          </a:xfrm>
          <a:prstGeom prst="rect">
            <a:avLst/>
          </a:prstGeom>
        </p:spPr>
      </p:pic>
      <p:grpSp>
        <p:nvGrpSpPr>
          <p:cNvPr id="5" name="组合 4"/>
          <p:cNvGrpSpPr/>
          <p:nvPr/>
        </p:nvGrpSpPr>
        <p:grpSpPr>
          <a:xfrm>
            <a:off x="1157179" y="2655493"/>
            <a:ext cx="628385" cy="628384"/>
            <a:chOff x="4148520" y="1624856"/>
            <a:chExt cx="628385" cy="628384"/>
          </a:xfrm>
        </p:grpSpPr>
        <p:sp>
          <p:nvSpPr>
            <p:cNvPr id="6" name="iṩ1íḑê"/>
            <p:cNvSpPr/>
            <p:nvPr/>
          </p:nvSpPr>
          <p:spPr>
            <a:xfrm>
              <a:off x="4148520" y="1624856"/>
              <a:ext cx="628385" cy="628384"/>
            </a:xfrm>
            <a:prstGeom prst="ellipse">
              <a:avLst/>
            </a:prstGeom>
            <a:solidFill>
              <a:srgbClr val="E9593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spcBef>
                  <a:spcPct val="0"/>
                </a:spcBef>
              </a:pPr>
              <a:endParaRPr lang="zh-CN" altLang="en-US" sz="1400" i="1" dirty="0">
                <a:cs typeface="+mn-ea"/>
                <a:sym typeface="+mn-lt"/>
              </a:endParaRPr>
            </a:p>
          </p:txBody>
        </p:sp>
        <p:sp>
          <p:nvSpPr>
            <p:cNvPr id="7" name="îṣḷîḍè"/>
            <p:cNvSpPr/>
            <p:nvPr/>
          </p:nvSpPr>
          <p:spPr>
            <a:xfrm>
              <a:off x="4299546" y="1767225"/>
              <a:ext cx="326333" cy="343647"/>
            </a:xfrm>
            <a:custGeom>
              <a:avLst/>
              <a:gdLst>
                <a:gd name="connsiteX0" fmla="*/ 409259 w 546295"/>
                <a:gd name="connsiteY0" fmla="*/ 449321 h 575282"/>
                <a:gd name="connsiteX1" fmla="*/ 362554 w 546295"/>
                <a:gd name="connsiteY1" fmla="*/ 527675 h 575282"/>
                <a:gd name="connsiteX2" fmla="*/ 449008 w 546295"/>
                <a:gd name="connsiteY2" fmla="*/ 469158 h 575282"/>
                <a:gd name="connsiteX3" fmla="*/ 409259 w 546295"/>
                <a:gd name="connsiteY3" fmla="*/ 449321 h 575282"/>
                <a:gd name="connsiteX4" fmla="*/ 196603 w 546295"/>
                <a:gd name="connsiteY4" fmla="*/ 449321 h 575282"/>
                <a:gd name="connsiteX5" fmla="*/ 157848 w 546295"/>
                <a:gd name="connsiteY5" fmla="*/ 469158 h 575282"/>
                <a:gd name="connsiteX6" fmla="*/ 242314 w 546295"/>
                <a:gd name="connsiteY6" fmla="*/ 526683 h 575282"/>
                <a:gd name="connsiteX7" fmla="*/ 196603 w 546295"/>
                <a:gd name="connsiteY7" fmla="*/ 449321 h 575282"/>
                <a:gd name="connsiteX8" fmla="*/ 311875 w 546295"/>
                <a:gd name="connsiteY8" fmla="*/ 431469 h 575282"/>
                <a:gd name="connsiteX9" fmla="*/ 311875 w 546295"/>
                <a:gd name="connsiteY9" fmla="*/ 535609 h 575282"/>
                <a:gd name="connsiteX10" fmla="*/ 393360 w 546295"/>
                <a:gd name="connsiteY10" fmla="*/ 443370 h 575282"/>
                <a:gd name="connsiteX11" fmla="*/ 311875 w 546295"/>
                <a:gd name="connsiteY11" fmla="*/ 431469 h 575282"/>
                <a:gd name="connsiteX12" fmla="*/ 294981 w 546295"/>
                <a:gd name="connsiteY12" fmla="*/ 431469 h 575282"/>
                <a:gd name="connsiteX13" fmla="*/ 212502 w 546295"/>
                <a:gd name="connsiteY13" fmla="*/ 444362 h 575282"/>
                <a:gd name="connsiteX14" fmla="*/ 294981 w 546295"/>
                <a:gd name="connsiteY14" fmla="*/ 536601 h 575282"/>
                <a:gd name="connsiteX15" fmla="*/ 425159 w 546295"/>
                <a:gd name="connsiteY15" fmla="*/ 362042 h 575282"/>
                <a:gd name="connsiteX16" fmla="*/ 414228 w 546295"/>
                <a:gd name="connsiteY16" fmla="*/ 433452 h 575282"/>
                <a:gd name="connsiteX17" fmla="*/ 458945 w 546295"/>
                <a:gd name="connsiteY17" fmla="*/ 456264 h 575282"/>
                <a:gd name="connsiteX18" fmla="*/ 493726 w 546295"/>
                <a:gd name="connsiteY18" fmla="*/ 362042 h 575282"/>
                <a:gd name="connsiteX19" fmla="*/ 311875 w 546295"/>
                <a:gd name="connsiteY19" fmla="*/ 362042 h 575282"/>
                <a:gd name="connsiteX20" fmla="*/ 311875 w 546295"/>
                <a:gd name="connsiteY20" fmla="*/ 414608 h 575282"/>
                <a:gd name="connsiteX21" fmla="*/ 398328 w 546295"/>
                <a:gd name="connsiteY21" fmla="*/ 427501 h 575282"/>
                <a:gd name="connsiteX22" fmla="*/ 408266 w 546295"/>
                <a:gd name="connsiteY22" fmla="*/ 362042 h 575282"/>
                <a:gd name="connsiteX23" fmla="*/ 197596 w 546295"/>
                <a:gd name="connsiteY23" fmla="*/ 362042 h 575282"/>
                <a:gd name="connsiteX24" fmla="*/ 207534 w 546295"/>
                <a:gd name="connsiteY24" fmla="*/ 428493 h 575282"/>
                <a:gd name="connsiteX25" fmla="*/ 294981 w 546295"/>
                <a:gd name="connsiteY25" fmla="*/ 414608 h 575282"/>
                <a:gd name="connsiteX26" fmla="*/ 294981 w 546295"/>
                <a:gd name="connsiteY26" fmla="*/ 362042 h 575282"/>
                <a:gd name="connsiteX27" fmla="*/ 113130 w 546295"/>
                <a:gd name="connsiteY27" fmla="*/ 362042 h 575282"/>
                <a:gd name="connsiteX28" fmla="*/ 147910 w 546295"/>
                <a:gd name="connsiteY28" fmla="*/ 456264 h 575282"/>
                <a:gd name="connsiteX29" fmla="*/ 191634 w 546295"/>
                <a:gd name="connsiteY29" fmla="*/ 433452 h 575282"/>
                <a:gd name="connsiteX30" fmla="*/ 180703 w 546295"/>
                <a:gd name="connsiteY30" fmla="*/ 362042 h 575282"/>
                <a:gd name="connsiteX31" fmla="*/ 398328 w 546295"/>
                <a:gd name="connsiteY31" fmla="*/ 264844 h 575282"/>
                <a:gd name="connsiteX32" fmla="*/ 311875 w 546295"/>
                <a:gd name="connsiteY32" fmla="*/ 278729 h 575282"/>
                <a:gd name="connsiteX33" fmla="*/ 311875 w 546295"/>
                <a:gd name="connsiteY33" fmla="*/ 345181 h 575282"/>
                <a:gd name="connsiteX34" fmla="*/ 408266 w 546295"/>
                <a:gd name="connsiteY34" fmla="*/ 345181 h 575282"/>
                <a:gd name="connsiteX35" fmla="*/ 398328 w 546295"/>
                <a:gd name="connsiteY35" fmla="*/ 264844 h 575282"/>
                <a:gd name="connsiteX36" fmla="*/ 207534 w 546295"/>
                <a:gd name="connsiteY36" fmla="*/ 264844 h 575282"/>
                <a:gd name="connsiteX37" fmla="*/ 197596 w 546295"/>
                <a:gd name="connsiteY37" fmla="*/ 345181 h 575282"/>
                <a:gd name="connsiteX38" fmla="*/ 294981 w 546295"/>
                <a:gd name="connsiteY38" fmla="*/ 345181 h 575282"/>
                <a:gd name="connsiteX39" fmla="*/ 294981 w 546295"/>
                <a:gd name="connsiteY39" fmla="*/ 278729 h 575282"/>
                <a:gd name="connsiteX40" fmla="*/ 207534 w 546295"/>
                <a:gd name="connsiteY40" fmla="*/ 264844 h 575282"/>
                <a:gd name="connsiteX41" fmla="*/ 458945 w 546295"/>
                <a:gd name="connsiteY41" fmla="*/ 237073 h 575282"/>
                <a:gd name="connsiteX42" fmla="*/ 414228 w 546295"/>
                <a:gd name="connsiteY42" fmla="*/ 259885 h 575282"/>
                <a:gd name="connsiteX43" fmla="*/ 425159 w 546295"/>
                <a:gd name="connsiteY43" fmla="*/ 345181 h 575282"/>
                <a:gd name="connsiteX44" fmla="*/ 493726 w 546295"/>
                <a:gd name="connsiteY44" fmla="*/ 345181 h 575282"/>
                <a:gd name="connsiteX45" fmla="*/ 458945 w 546295"/>
                <a:gd name="connsiteY45" fmla="*/ 237073 h 575282"/>
                <a:gd name="connsiteX46" fmla="*/ 147910 w 546295"/>
                <a:gd name="connsiteY46" fmla="*/ 237073 h 575282"/>
                <a:gd name="connsiteX47" fmla="*/ 113130 w 546295"/>
                <a:gd name="connsiteY47" fmla="*/ 345181 h 575282"/>
                <a:gd name="connsiteX48" fmla="*/ 180703 w 546295"/>
                <a:gd name="connsiteY48" fmla="*/ 345181 h 575282"/>
                <a:gd name="connsiteX49" fmla="*/ 191634 w 546295"/>
                <a:gd name="connsiteY49" fmla="*/ 259885 h 575282"/>
                <a:gd name="connsiteX50" fmla="*/ 147910 w 546295"/>
                <a:gd name="connsiteY50" fmla="*/ 237073 h 575282"/>
                <a:gd name="connsiteX51" fmla="*/ 242314 w 546295"/>
                <a:gd name="connsiteY51" fmla="*/ 165662 h 575282"/>
                <a:gd name="connsiteX52" fmla="*/ 157848 w 546295"/>
                <a:gd name="connsiteY52" fmla="*/ 224179 h 575282"/>
                <a:gd name="connsiteX53" fmla="*/ 196603 w 546295"/>
                <a:gd name="connsiteY53" fmla="*/ 244015 h 575282"/>
                <a:gd name="connsiteX54" fmla="*/ 242314 w 546295"/>
                <a:gd name="connsiteY54" fmla="*/ 165662 h 575282"/>
                <a:gd name="connsiteX55" fmla="*/ 311875 w 546295"/>
                <a:gd name="connsiteY55" fmla="*/ 156736 h 575282"/>
                <a:gd name="connsiteX56" fmla="*/ 311875 w 546295"/>
                <a:gd name="connsiteY56" fmla="*/ 261868 h 575282"/>
                <a:gd name="connsiteX57" fmla="*/ 393360 w 546295"/>
                <a:gd name="connsiteY57" fmla="*/ 248975 h 575282"/>
                <a:gd name="connsiteX58" fmla="*/ 311875 w 546295"/>
                <a:gd name="connsiteY58" fmla="*/ 156736 h 575282"/>
                <a:gd name="connsiteX59" fmla="*/ 294981 w 546295"/>
                <a:gd name="connsiteY59" fmla="*/ 156736 h 575282"/>
                <a:gd name="connsiteX60" fmla="*/ 212502 w 546295"/>
                <a:gd name="connsiteY60" fmla="*/ 248975 h 575282"/>
                <a:gd name="connsiteX61" fmla="*/ 294981 w 546295"/>
                <a:gd name="connsiteY61" fmla="*/ 261868 h 575282"/>
                <a:gd name="connsiteX62" fmla="*/ 301937 w 546295"/>
                <a:gd name="connsiteY62" fmla="*/ 138883 h 575282"/>
                <a:gd name="connsiteX63" fmla="*/ 302931 w 546295"/>
                <a:gd name="connsiteY63" fmla="*/ 138883 h 575282"/>
                <a:gd name="connsiteX64" fmla="*/ 393360 w 546295"/>
                <a:gd name="connsiteY64" fmla="*/ 159711 h 575282"/>
                <a:gd name="connsiteX65" fmla="*/ 384416 w 546295"/>
                <a:gd name="connsiteY65" fmla="*/ 174588 h 575282"/>
                <a:gd name="connsiteX66" fmla="*/ 362554 w 546295"/>
                <a:gd name="connsiteY66" fmla="*/ 165662 h 575282"/>
                <a:gd name="connsiteX67" fmla="*/ 409259 w 546295"/>
                <a:gd name="connsiteY67" fmla="*/ 244015 h 575282"/>
                <a:gd name="connsiteX68" fmla="*/ 449008 w 546295"/>
                <a:gd name="connsiteY68" fmla="*/ 224179 h 575282"/>
                <a:gd name="connsiteX69" fmla="*/ 428140 w 546295"/>
                <a:gd name="connsiteY69" fmla="*/ 203351 h 575282"/>
                <a:gd name="connsiteX70" fmla="*/ 440065 w 546295"/>
                <a:gd name="connsiteY70" fmla="*/ 190457 h 575282"/>
                <a:gd name="connsiteX71" fmla="*/ 462920 w 546295"/>
                <a:gd name="connsiteY71" fmla="*/ 214261 h 575282"/>
                <a:gd name="connsiteX72" fmla="*/ 472858 w 546295"/>
                <a:gd name="connsiteY72" fmla="*/ 227155 h 575282"/>
                <a:gd name="connsiteX73" fmla="*/ 510619 w 546295"/>
                <a:gd name="connsiteY73" fmla="*/ 346173 h 575282"/>
                <a:gd name="connsiteX74" fmla="*/ 472858 w 546295"/>
                <a:gd name="connsiteY74" fmla="*/ 466182 h 575282"/>
                <a:gd name="connsiteX75" fmla="*/ 462920 w 546295"/>
                <a:gd name="connsiteY75" fmla="*/ 479076 h 575282"/>
                <a:gd name="connsiteX76" fmla="*/ 302931 w 546295"/>
                <a:gd name="connsiteY76" fmla="*/ 553462 h 575282"/>
                <a:gd name="connsiteX77" fmla="*/ 301937 w 546295"/>
                <a:gd name="connsiteY77" fmla="*/ 553462 h 575282"/>
                <a:gd name="connsiteX78" fmla="*/ 143935 w 546295"/>
                <a:gd name="connsiteY78" fmla="*/ 479076 h 575282"/>
                <a:gd name="connsiteX79" fmla="*/ 133998 w 546295"/>
                <a:gd name="connsiteY79" fmla="*/ 466182 h 575282"/>
                <a:gd name="connsiteX80" fmla="*/ 95243 w 546295"/>
                <a:gd name="connsiteY80" fmla="*/ 346173 h 575282"/>
                <a:gd name="connsiteX81" fmla="*/ 133998 w 546295"/>
                <a:gd name="connsiteY81" fmla="*/ 227155 h 575282"/>
                <a:gd name="connsiteX82" fmla="*/ 143935 w 546295"/>
                <a:gd name="connsiteY82" fmla="*/ 214261 h 575282"/>
                <a:gd name="connsiteX83" fmla="*/ 301937 w 546295"/>
                <a:gd name="connsiteY83" fmla="*/ 138883 h 575282"/>
                <a:gd name="connsiteX84" fmla="*/ 308898 w 546295"/>
                <a:gd name="connsiteY84" fmla="*/ 32810 h 575282"/>
                <a:gd name="connsiteX85" fmla="*/ 378425 w 546295"/>
                <a:gd name="connsiteY85" fmla="*/ 40744 h 575282"/>
                <a:gd name="connsiteX86" fmla="*/ 372466 w 546295"/>
                <a:gd name="connsiteY86" fmla="*/ 59587 h 575282"/>
                <a:gd name="connsiteX87" fmla="*/ 355580 w 546295"/>
                <a:gd name="connsiteY87" fmla="*/ 70495 h 575282"/>
                <a:gd name="connsiteX88" fmla="*/ 308898 w 546295"/>
                <a:gd name="connsiteY88" fmla="*/ 66529 h 575282"/>
                <a:gd name="connsiteX89" fmla="*/ 33770 w 546295"/>
                <a:gd name="connsiteY89" fmla="*/ 341236 h 575282"/>
                <a:gd name="connsiteX90" fmla="*/ 164878 w 546295"/>
                <a:gd name="connsiteY90" fmla="*/ 575282 h 575282"/>
                <a:gd name="connsiteX91" fmla="*/ 2980 w 546295"/>
                <a:gd name="connsiteY91" fmla="*/ 391813 h 575282"/>
                <a:gd name="connsiteX92" fmla="*/ 0 w 546295"/>
                <a:gd name="connsiteY92" fmla="*/ 341236 h 575282"/>
                <a:gd name="connsiteX93" fmla="*/ 308898 w 546295"/>
                <a:gd name="connsiteY93" fmla="*/ 32810 h 575282"/>
                <a:gd name="connsiteX94" fmla="*/ 504581 w 546295"/>
                <a:gd name="connsiteY94" fmla="*/ 0 h 575282"/>
                <a:gd name="connsiteX95" fmla="*/ 518489 w 546295"/>
                <a:gd name="connsiteY95" fmla="*/ 14877 h 575282"/>
                <a:gd name="connsiteX96" fmla="*/ 493654 w 546295"/>
                <a:gd name="connsiteY96" fmla="*/ 103145 h 575282"/>
                <a:gd name="connsiteX97" fmla="*/ 536370 w 546295"/>
                <a:gd name="connsiteY97" fmla="*/ 128932 h 575282"/>
                <a:gd name="connsiteX98" fmla="*/ 544317 w 546295"/>
                <a:gd name="connsiteY98" fmla="*/ 153726 h 575282"/>
                <a:gd name="connsiteX99" fmla="*/ 520476 w 546295"/>
                <a:gd name="connsiteY99" fmla="*/ 160669 h 575282"/>
                <a:gd name="connsiteX100" fmla="*/ 469813 w 546295"/>
                <a:gd name="connsiteY100" fmla="*/ 133891 h 575282"/>
                <a:gd name="connsiteX101" fmla="*/ 412197 w 546295"/>
                <a:gd name="connsiteY101" fmla="*/ 200340 h 575282"/>
                <a:gd name="connsiteX102" fmla="*/ 392329 w 546295"/>
                <a:gd name="connsiteY102" fmla="*/ 193398 h 575282"/>
                <a:gd name="connsiteX103" fmla="*/ 441005 w 546295"/>
                <a:gd name="connsiteY103" fmla="*/ 111080 h 575282"/>
                <a:gd name="connsiteX104" fmla="*/ 402263 w 546295"/>
                <a:gd name="connsiteY104" fmla="*/ 84302 h 575282"/>
                <a:gd name="connsiteX105" fmla="*/ 369482 w 546295"/>
                <a:gd name="connsiteY105" fmla="*/ 101162 h 575282"/>
                <a:gd name="connsiteX106" fmla="*/ 357561 w 546295"/>
                <a:gd name="connsiteY106" fmla="*/ 88269 h 575282"/>
                <a:gd name="connsiteX107" fmla="*/ 386369 w 546295"/>
                <a:gd name="connsiteY107" fmla="*/ 64466 h 575282"/>
                <a:gd name="connsiteX108" fmla="*/ 397296 w 546295"/>
                <a:gd name="connsiteY108" fmla="*/ 20827 h 575282"/>
                <a:gd name="connsiteX109" fmla="*/ 411204 w 546295"/>
                <a:gd name="connsiteY109" fmla="*/ 32729 h 575282"/>
                <a:gd name="connsiteX110" fmla="*/ 412197 w 546295"/>
                <a:gd name="connsiteY110" fmla="*/ 64466 h 575282"/>
                <a:gd name="connsiteX111" fmla="*/ 458886 w 546295"/>
                <a:gd name="connsiteY111" fmla="*/ 84302 h 5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6295" h="575282">
                  <a:moveTo>
                    <a:pt x="409259" y="449321"/>
                  </a:moveTo>
                  <a:cubicBezTo>
                    <a:pt x="398328" y="482051"/>
                    <a:pt x="382429" y="508830"/>
                    <a:pt x="362554" y="527675"/>
                  </a:cubicBezTo>
                  <a:cubicBezTo>
                    <a:pt x="396341" y="515773"/>
                    <a:pt x="426153" y="495937"/>
                    <a:pt x="449008" y="469158"/>
                  </a:cubicBezTo>
                  <a:cubicBezTo>
                    <a:pt x="437084" y="461223"/>
                    <a:pt x="424165" y="454280"/>
                    <a:pt x="409259" y="449321"/>
                  </a:cubicBezTo>
                  <a:close/>
                  <a:moveTo>
                    <a:pt x="196603" y="449321"/>
                  </a:moveTo>
                  <a:cubicBezTo>
                    <a:pt x="181697" y="455272"/>
                    <a:pt x="168778" y="461223"/>
                    <a:pt x="157848" y="469158"/>
                  </a:cubicBezTo>
                  <a:cubicBezTo>
                    <a:pt x="179709" y="494945"/>
                    <a:pt x="209521" y="515773"/>
                    <a:pt x="242314" y="526683"/>
                  </a:cubicBezTo>
                  <a:cubicBezTo>
                    <a:pt x="223433" y="508830"/>
                    <a:pt x="207534" y="482051"/>
                    <a:pt x="196603" y="449321"/>
                  </a:cubicBezTo>
                  <a:close/>
                  <a:moveTo>
                    <a:pt x="311875" y="431469"/>
                  </a:moveTo>
                  <a:lnTo>
                    <a:pt x="311875" y="535609"/>
                  </a:lnTo>
                  <a:cubicBezTo>
                    <a:pt x="346655" y="530650"/>
                    <a:pt x="376466" y="494945"/>
                    <a:pt x="393360" y="443370"/>
                  </a:cubicBezTo>
                  <a:cubicBezTo>
                    <a:pt x="368517" y="436428"/>
                    <a:pt x="341686" y="432460"/>
                    <a:pt x="311875" y="431469"/>
                  </a:cubicBezTo>
                  <a:close/>
                  <a:moveTo>
                    <a:pt x="294981" y="431469"/>
                  </a:moveTo>
                  <a:cubicBezTo>
                    <a:pt x="265170" y="432460"/>
                    <a:pt x="237345" y="436428"/>
                    <a:pt x="212502" y="444362"/>
                  </a:cubicBezTo>
                  <a:cubicBezTo>
                    <a:pt x="229396" y="495937"/>
                    <a:pt x="260201" y="531642"/>
                    <a:pt x="294981" y="536601"/>
                  </a:cubicBezTo>
                  <a:close/>
                  <a:moveTo>
                    <a:pt x="425159" y="362042"/>
                  </a:moveTo>
                  <a:cubicBezTo>
                    <a:pt x="424165" y="386837"/>
                    <a:pt x="420190" y="410641"/>
                    <a:pt x="414228" y="433452"/>
                  </a:cubicBezTo>
                  <a:cubicBezTo>
                    <a:pt x="431121" y="439403"/>
                    <a:pt x="446027" y="447338"/>
                    <a:pt x="458945" y="456264"/>
                  </a:cubicBezTo>
                  <a:cubicBezTo>
                    <a:pt x="477826" y="428493"/>
                    <a:pt x="490745" y="396755"/>
                    <a:pt x="493726" y="362042"/>
                  </a:cubicBezTo>
                  <a:close/>
                  <a:moveTo>
                    <a:pt x="311875" y="362042"/>
                  </a:moveTo>
                  <a:lnTo>
                    <a:pt x="311875" y="414608"/>
                  </a:lnTo>
                  <a:cubicBezTo>
                    <a:pt x="342680" y="415600"/>
                    <a:pt x="372492" y="419567"/>
                    <a:pt x="398328" y="427501"/>
                  </a:cubicBezTo>
                  <a:cubicBezTo>
                    <a:pt x="403297" y="407665"/>
                    <a:pt x="407272" y="384853"/>
                    <a:pt x="408266" y="362042"/>
                  </a:cubicBezTo>
                  <a:close/>
                  <a:moveTo>
                    <a:pt x="197596" y="362042"/>
                  </a:moveTo>
                  <a:cubicBezTo>
                    <a:pt x="198590" y="384853"/>
                    <a:pt x="202565" y="407665"/>
                    <a:pt x="207534" y="428493"/>
                  </a:cubicBezTo>
                  <a:cubicBezTo>
                    <a:pt x="234364" y="419567"/>
                    <a:pt x="263182" y="415600"/>
                    <a:pt x="294981" y="414608"/>
                  </a:cubicBezTo>
                  <a:lnTo>
                    <a:pt x="294981" y="362042"/>
                  </a:lnTo>
                  <a:close/>
                  <a:moveTo>
                    <a:pt x="113130" y="362042"/>
                  </a:moveTo>
                  <a:cubicBezTo>
                    <a:pt x="116111" y="396755"/>
                    <a:pt x="128036" y="428493"/>
                    <a:pt x="147910" y="456264"/>
                  </a:cubicBezTo>
                  <a:cubicBezTo>
                    <a:pt x="160829" y="447338"/>
                    <a:pt x="175735" y="439403"/>
                    <a:pt x="191634" y="433452"/>
                  </a:cubicBezTo>
                  <a:cubicBezTo>
                    <a:pt x="185672" y="411632"/>
                    <a:pt x="181697" y="386837"/>
                    <a:pt x="180703" y="362042"/>
                  </a:cubicBezTo>
                  <a:close/>
                  <a:moveTo>
                    <a:pt x="398328" y="264844"/>
                  </a:moveTo>
                  <a:cubicBezTo>
                    <a:pt x="371498" y="272778"/>
                    <a:pt x="342680" y="277737"/>
                    <a:pt x="311875" y="278729"/>
                  </a:cubicBezTo>
                  <a:lnTo>
                    <a:pt x="311875" y="345181"/>
                  </a:lnTo>
                  <a:lnTo>
                    <a:pt x="408266" y="345181"/>
                  </a:lnTo>
                  <a:cubicBezTo>
                    <a:pt x="408266" y="316418"/>
                    <a:pt x="404291" y="289639"/>
                    <a:pt x="398328" y="264844"/>
                  </a:cubicBezTo>
                  <a:close/>
                  <a:moveTo>
                    <a:pt x="207534" y="264844"/>
                  </a:moveTo>
                  <a:cubicBezTo>
                    <a:pt x="201571" y="289639"/>
                    <a:pt x="197596" y="316418"/>
                    <a:pt x="197596" y="345181"/>
                  </a:cubicBezTo>
                  <a:lnTo>
                    <a:pt x="294981" y="345181"/>
                  </a:lnTo>
                  <a:lnTo>
                    <a:pt x="294981" y="278729"/>
                  </a:lnTo>
                  <a:cubicBezTo>
                    <a:pt x="263182" y="277737"/>
                    <a:pt x="234364" y="272778"/>
                    <a:pt x="207534" y="264844"/>
                  </a:cubicBezTo>
                  <a:close/>
                  <a:moveTo>
                    <a:pt x="458945" y="237073"/>
                  </a:moveTo>
                  <a:cubicBezTo>
                    <a:pt x="446027" y="245999"/>
                    <a:pt x="431121" y="253934"/>
                    <a:pt x="414228" y="259885"/>
                  </a:cubicBezTo>
                  <a:cubicBezTo>
                    <a:pt x="421184" y="285672"/>
                    <a:pt x="425159" y="314434"/>
                    <a:pt x="425159" y="345181"/>
                  </a:cubicBezTo>
                  <a:lnTo>
                    <a:pt x="493726" y="345181"/>
                  </a:lnTo>
                  <a:cubicBezTo>
                    <a:pt x="493726" y="304516"/>
                    <a:pt x="480807" y="267819"/>
                    <a:pt x="458945" y="237073"/>
                  </a:cubicBezTo>
                  <a:close/>
                  <a:moveTo>
                    <a:pt x="147910" y="237073"/>
                  </a:moveTo>
                  <a:cubicBezTo>
                    <a:pt x="126048" y="267819"/>
                    <a:pt x="113130" y="304516"/>
                    <a:pt x="113130" y="345181"/>
                  </a:cubicBezTo>
                  <a:lnTo>
                    <a:pt x="180703" y="345181"/>
                  </a:lnTo>
                  <a:cubicBezTo>
                    <a:pt x="180703" y="314434"/>
                    <a:pt x="184678" y="285672"/>
                    <a:pt x="191634" y="259885"/>
                  </a:cubicBezTo>
                  <a:cubicBezTo>
                    <a:pt x="175735" y="252942"/>
                    <a:pt x="160829" y="245999"/>
                    <a:pt x="147910" y="237073"/>
                  </a:cubicBezTo>
                  <a:close/>
                  <a:moveTo>
                    <a:pt x="242314" y="165662"/>
                  </a:moveTo>
                  <a:cubicBezTo>
                    <a:pt x="209521" y="177564"/>
                    <a:pt x="179709" y="197400"/>
                    <a:pt x="157848" y="224179"/>
                  </a:cubicBezTo>
                  <a:cubicBezTo>
                    <a:pt x="168778" y="231122"/>
                    <a:pt x="181697" y="238065"/>
                    <a:pt x="196603" y="244015"/>
                  </a:cubicBezTo>
                  <a:cubicBezTo>
                    <a:pt x="207534" y="211286"/>
                    <a:pt x="223433" y="184507"/>
                    <a:pt x="242314" y="165662"/>
                  </a:cubicBezTo>
                  <a:close/>
                  <a:moveTo>
                    <a:pt x="311875" y="156736"/>
                  </a:moveTo>
                  <a:lnTo>
                    <a:pt x="311875" y="261868"/>
                  </a:lnTo>
                  <a:cubicBezTo>
                    <a:pt x="341686" y="260876"/>
                    <a:pt x="368517" y="256909"/>
                    <a:pt x="393360" y="248975"/>
                  </a:cubicBezTo>
                  <a:cubicBezTo>
                    <a:pt x="376466" y="198392"/>
                    <a:pt x="346655" y="162687"/>
                    <a:pt x="311875" y="156736"/>
                  </a:cubicBezTo>
                  <a:close/>
                  <a:moveTo>
                    <a:pt x="294981" y="156736"/>
                  </a:moveTo>
                  <a:cubicBezTo>
                    <a:pt x="260201" y="161695"/>
                    <a:pt x="229396" y="197400"/>
                    <a:pt x="212502" y="248975"/>
                  </a:cubicBezTo>
                  <a:cubicBezTo>
                    <a:pt x="237345" y="255917"/>
                    <a:pt x="265170" y="260876"/>
                    <a:pt x="294981" y="261868"/>
                  </a:cubicBezTo>
                  <a:close/>
                  <a:moveTo>
                    <a:pt x="301937" y="138883"/>
                  </a:moveTo>
                  <a:cubicBezTo>
                    <a:pt x="301937" y="138883"/>
                    <a:pt x="302931" y="138883"/>
                    <a:pt x="302931" y="138883"/>
                  </a:cubicBezTo>
                  <a:cubicBezTo>
                    <a:pt x="335724" y="138883"/>
                    <a:pt x="365536" y="146818"/>
                    <a:pt x="393360" y="159711"/>
                  </a:cubicBezTo>
                  <a:lnTo>
                    <a:pt x="384416" y="174588"/>
                  </a:lnTo>
                  <a:cubicBezTo>
                    <a:pt x="377460" y="170621"/>
                    <a:pt x="369510" y="167646"/>
                    <a:pt x="362554" y="165662"/>
                  </a:cubicBezTo>
                  <a:cubicBezTo>
                    <a:pt x="382429" y="184507"/>
                    <a:pt x="398328" y="211286"/>
                    <a:pt x="409259" y="244015"/>
                  </a:cubicBezTo>
                  <a:cubicBezTo>
                    <a:pt x="424165" y="238065"/>
                    <a:pt x="438077" y="232114"/>
                    <a:pt x="449008" y="224179"/>
                  </a:cubicBezTo>
                  <a:cubicBezTo>
                    <a:pt x="443046" y="216245"/>
                    <a:pt x="435096" y="209302"/>
                    <a:pt x="428140" y="203351"/>
                  </a:cubicBezTo>
                  <a:lnTo>
                    <a:pt x="440065" y="190457"/>
                  </a:lnTo>
                  <a:cubicBezTo>
                    <a:pt x="448014" y="198392"/>
                    <a:pt x="455964" y="205335"/>
                    <a:pt x="462920" y="214261"/>
                  </a:cubicBezTo>
                  <a:cubicBezTo>
                    <a:pt x="466895" y="218228"/>
                    <a:pt x="469876" y="222196"/>
                    <a:pt x="472858" y="227155"/>
                  </a:cubicBezTo>
                  <a:cubicBezTo>
                    <a:pt x="496707" y="260876"/>
                    <a:pt x="510619" y="301541"/>
                    <a:pt x="510619" y="346173"/>
                  </a:cubicBezTo>
                  <a:cubicBezTo>
                    <a:pt x="510619" y="390804"/>
                    <a:pt x="496707" y="432460"/>
                    <a:pt x="472858" y="466182"/>
                  </a:cubicBezTo>
                  <a:cubicBezTo>
                    <a:pt x="469876" y="470149"/>
                    <a:pt x="466895" y="475109"/>
                    <a:pt x="462920" y="479076"/>
                  </a:cubicBezTo>
                  <a:cubicBezTo>
                    <a:pt x="425159" y="524699"/>
                    <a:pt x="367523" y="553462"/>
                    <a:pt x="302931" y="553462"/>
                  </a:cubicBezTo>
                  <a:cubicBezTo>
                    <a:pt x="302931" y="553462"/>
                    <a:pt x="301937" y="553462"/>
                    <a:pt x="301937" y="553462"/>
                  </a:cubicBezTo>
                  <a:cubicBezTo>
                    <a:pt x="238339" y="553462"/>
                    <a:pt x="181697" y="524699"/>
                    <a:pt x="143935" y="479076"/>
                  </a:cubicBezTo>
                  <a:cubicBezTo>
                    <a:pt x="139961" y="475109"/>
                    <a:pt x="136979" y="470149"/>
                    <a:pt x="133998" y="466182"/>
                  </a:cubicBezTo>
                  <a:cubicBezTo>
                    <a:pt x="110149" y="432460"/>
                    <a:pt x="95243" y="390804"/>
                    <a:pt x="95243" y="346173"/>
                  </a:cubicBezTo>
                  <a:cubicBezTo>
                    <a:pt x="95243" y="301541"/>
                    <a:pt x="110149" y="260876"/>
                    <a:pt x="133998" y="227155"/>
                  </a:cubicBezTo>
                  <a:cubicBezTo>
                    <a:pt x="136979" y="222196"/>
                    <a:pt x="139961" y="218228"/>
                    <a:pt x="143935" y="214261"/>
                  </a:cubicBezTo>
                  <a:cubicBezTo>
                    <a:pt x="181697" y="168637"/>
                    <a:pt x="238339" y="139875"/>
                    <a:pt x="301937" y="138883"/>
                  </a:cubicBezTo>
                  <a:close/>
                  <a:moveTo>
                    <a:pt x="308898" y="32810"/>
                  </a:moveTo>
                  <a:cubicBezTo>
                    <a:pt x="329756" y="32810"/>
                    <a:pt x="358560" y="36777"/>
                    <a:pt x="378425" y="40744"/>
                  </a:cubicBezTo>
                  <a:lnTo>
                    <a:pt x="372466" y="59587"/>
                  </a:lnTo>
                  <a:lnTo>
                    <a:pt x="355580" y="70495"/>
                  </a:lnTo>
                  <a:cubicBezTo>
                    <a:pt x="340682" y="68512"/>
                    <a:pt x="324790" y="66529"/>
                    <a:pt x="308898" y="66529"/>
                  </a:cubicBezTo>
                  <a:cubicBezTo>
                    <a:pt x="157925" y="66529"/>
                    <a:pt x="33770" y="189502"/>
                    <a:pt x="33770" y="341236"/>
                  </a:cubicBezTo>
                  <a:cubicBezTo>
                    <a:pt x="33770" y="440408"/>
                    <a:pt x="91378" y="522721"/>
                    <a:pt x="164878" y="575282"/>
                  </a:cubicBezTo>
                  <a:cubicBezTo>
                    <a:pt x="96344" y="575282"/>
                    <a:pt x="11919" y="459251"/>
                    <a:pt x="2980" y="391813"/>
                  </a:cubicBezTo>
                  <a:cubicBezTo>
                    <a:pt x="993" y="375946"/>
                    <a:pt x="0" y="359087"/>
                    <a:pt x="0" y="341236"/>
                  </a:cubicBezTo>
                  <a:cubicBezTo>
                    <a:pt x="0" y="171651"/>
                    <a:pt x="139054" y="32810"/>
                    <a:pt x="308898" y="32810"/>
                  </a:cubicBezTo>
                  <a:close/>
                  <a:moveTo>
                    <a:pt x="504581" y="0"/>
                  </a:moveTo>
                  <a:cubicBezTo>
                    <a:pt x="504581" y="0"/>
                    <a:pt x="516502" y="3967"/>
                    <a:pt x="518489" y="14877"/>
                  </a:cubicBezTo>
                  <a:cubicBezTo>
                    <a:pt x="520476" y="25786"/>
                    <a:pt x="493654" y="103145"/>
                    <a:pt x="493654" y="103145"/>
                  </a:cubicBezTo>
                  <a:cubicBezTo>
                    <a:pt x="493654" y="103145"/>
                    <a:pt x="531403" y="125956"/>
                    <a:pt x="536370" y="128932"/>
                  </a:cubicBezTo>
                  <a:cubicBezTo>
                    <a:pt x="541337" y="131907"/>
                    <a:pt x="550277" y="138850"/>
                    <a:pt x="544317" y="153726"/>
                  </a:cubicBezTo>
                  <a:cubicBezTo>
                    <a:pt x="538356" y="168603"/>
                    <a:pt x="525442" y="161661"/>
                    <a:pt x="520476" y="160669"/>
                  </a:cubicBezTo>
                  <a:cubicBezTo>
                    <a:pt x="515509" y="159677"/>
                    <a:pt x="469813" y="133891"/>
                    <a:pt x="469813" y="133891"/>
                  </a:cubicBezTo>
                  <a:cubicBezTo>
                    <a:pt x="469813" y="133891"/>
                    <a:pt x="422131" y="195381"/>
                    <a:pt x="412197" y="200340"/>
                  </a:cubicBezTo>
                  <a:cubicBezTo>
                    <a:pt x="402263" y="205299"/>
                    <a:pt x="392329" y="193398"/>
                    <a:pt x="392329" y="193398"/>
                  </a:cubicBezTo>
                  <a:lnTo>
                    <a:pt x="441005" y="111080"/>
                  </a:lnTo>
                  <a:lnTo>
                    <a:pt x="402263" y="84302"/>
                  </a:lnTo>
                  <a:lnTo>
                    <a:pt x="369482" y="101162"/>
                  </a:lnTo>
                  <a:lnTo>
                    <a:pt x="357561" y="88269"/>
                  </a:lnTo>
                  <a:cubicBezTo>
                    <a:pt x="357561" y="88269"/>
                    <a:pt x="380409" y="72400"/>
                    <a:pt x="386369" y="64466"/>
                  </a:cubicBezTo>
                  <a:cubicBezTo>
                    <a:pt x="393323" y="55540"/>
                    <a:pt x="397296" y="20827"/>
                    <a:pt x="397296" y="20827"/>
                  </a:cubicBezTo>
                  <a:lnTo>
                    <a:pt x="411204" y="32729"/>
                  </a:lnTo>
                  <a:lnTo>
                    <a:pt x="412197" y="64466"/>
                  </a:lnTo>
                  <a:lnTo>
                    <a:pt x="458886" y="84302"/>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sz="1400" i="1" dirty="0">
                <a:cs typeface="+mn-ea"/>
                <a:sym typeface="+mn-lt"/>
              </a:endParaRPr>
            </a:p>
          </p:txBody>
        </p:sp>
      </p:grpSp>
      <p:grpSp>
        <p:nvGrpSpPr>
          <p:cNvPr id="8" name="组合 7"/>
          <p:cNvGrpSpPr/>
          <p:nvPr/>
        </p:nvGrpSpPr>
        <p:grpSpPr bwMode="auto">
          <a:xfrm>
            <a:off x="648836" y="3429000"/>
            <a:ext cx="1655762" cy="1076802"/>
            <a:chOff x="940595" y="1563638"/>
            <a:chExt cx="1656184" cy="1076686"/>
          </a:xfrm>
        </p:grpSpPr>
        <p:sp>
          <p:nvSpPr>
            <p:cNvPr id="9" name="文本框 8"/>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10" name="文本框 9"/>
            <p:cNvSpPr txBox="1"/>
            <p:nvPr/>
          </p:nvSpPr>
          <p:spPr>
            <a:xfrm>
              <a:off x="940595" y="1901739"/>
              <a:ext cx="1656184" cy="738585"/>
            </a:xfrm>
            <a:prstGeom prst="rect">
              <a:avLst/>
            </a:prstGeom>
            <a:noFill/>
          </p:spPr>
          <p:txBody>
            <a:bodyPr>
              <a:spAutoFit/>
            </a:bodyPr>
            <a:lstStyle/>
            <a:p>
              <a:pPr algn="ct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1" name="Group 10"/>
          <p:cNvGrpSpPr/>
          <p:nvPr/>
        </p:nvGrpSpPr>
        <p:grpSpPr>
          <a:xfrm>
            <a:off x="3033674" y="2655493"/>
            <a:ext cx="628385" cy="628384"/>
            <a:chOff x="4148520" y="1624856"/>
            <a:chExt cx="628385" cy="628384"/>
          </a:xfrm>
        </p:grpSpPr>
        <p:sp>
          <p:nvSpPr>
            <p:cNvPr id="12" name="iṩ1íḑê"/>
            <p:cNvSpPr/>
            <p:nvPr/>
          </p:nvSpPr>
          <p:spPr>
            <a:xfrm>
              <a:off x="4148520" y="1624856"/>
              <a:ext cx="628385" cy="628384"/>
            </a:xfrm>
            <a:prstGeom prst="ellipse">
              <a:avLst/>
            </a:prstGeom>
            <a:solidFill>
              <a:srgbClr val="813DC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sp>
          <p:nvSpPr>
            <p:cNvPr id="13" name="îṣḷîḍè"/>
            <p:cNvSpPr/>
            <p:nvPr/>
          </p:nvSpPr>
          <p:spPr>
            <a:xfrm>
              <a:off x="4330801" y="1767225"/>
              <a:ext cx="263821" cy="343647"/>
            </a:xfrm>
            <a:custGeom>
              <a:avLst/>
              <a:gdLst>
                <a:gd name="connsiteX0" fmla="*/ 212974 w 466437"/>
                <a:gd name="connsiteY0" fmla="*/ 388180 h 607568"/>
                <a:gd name="connsiteX1" fmla="*/ 233258 w 466437"/>
                <a:gd name="connsiteY1" fmla="*/ 394931 h 607568"/>
                <a:gd name="connsiteX2" fmla="*/ 253541 w 466437"/>
                <a:gd name="connsiteY2" fmla="*/ 388180 h 607568"/>
                <a:gd name="connsiteX3" fmla="*/ 253541 w 466437"/>
                <a:gd name="connsiteY3" fmla="*/ 543286 h 607568"/>
                <a:gd name="connsiteX4" fmla="*/ 189156 w 466437"/>
                <a:gd name="connsiteY4" fmla="*/ 607568 h 607568"/>
                <a:gd name="connsiteX5" fmla="*/ 124618 w 466437"/>
                <a:gd name="connsiteY5" fmla="*/ 543286 h 607568"/>
                <a:gd name="connsiteX6" fmla="*/ 144901 w 466437"/>
                <a:gd name="connsiteY6" fmla="*/ 523035 h 607568"/>
                <a:gd name="connsiteX7" fmla="*/ 165185 w 466437"/>
                <a:gd name="connsiteY7" fmla="*/ 543286 h 607568"/>
                <a:gd name="connsiteX8" fmla="*/ 189156 w 466437"/>
                <a:gd name="connsiteY8" fmla="*/ 567066 h 607568"/>
                <a:gd name="connsiteX9" fmla="*/ 212974 w 466437"/>
                <a:gd name="connsiteY9" fmla="*/ 543286 h 607568"/>
                <a:gd name="connsiteX10" fmla="*/ 233218 w 466437"/>
                <a:gd name="connsiteY10" fmla="*/ 52007 h 607568"/>
                <a:gd name="connsiteX11" fmla="*/ 466437 w 466437"/>
                <a:gd name="connsiteY11" fmla="*/ 284898 h 607568"/>
                <a:gd name="connsiteX12" fmla="*/ 466437 w 466437"/>
                <a:gd name="connsiteY12" fmla="*/ 360533 h 607568"/>
                <a:gd name="connsiteX13" fmla="*/ 460445 w 466437"/>
                <a:gd name="connsiteY13" fmla="*/ 366517 h 607568"/>
                <a:gd name="connsiteX14" fmla="*/ 454300 w 466437"/>
                <a:gd name="connsiteY14" fmla="*/ 360533 h 607568"/>
                <a:gd name="connsiteX15" fmla="*/ 403600 w 466437"/>
                <a:gd name="connsiteY15" fmla="*/ 309905 h 607568"/>
                <a:gd name="connsiteX16" fmla="*/ 352900 w 466437"/>
                <a:gd name="connsiteY16" fmla="*/ 360533 h 607568"/>
                <a:gd name="connsiteX17" fmla="*/ 346755 w 466437"/>
                <a:gd name="connsiteY17" fmla="*/ 366517 h 607568"/>
                <a:gd name="connsiteX18" fmla="*/ 340763 w 466437"/>
                <a:gd name="connsiteY18" fmla="*/ 360533 h 607568"/>
                <a:gd name="connsiteX19" fmla="*/ 290064 w 466437"/>
                <a:gd name="connsiteY19" fmla="*/ 309905 h 607568"/>
                <a:gd name="connsiteX20" fmla="*/ 239364 w 466437"/>
                <a:gd name="connsiteY20" fmla="*/ 360533 h 607568"/>
                <a:gd name="connsiteX21" fmla="*/ 233218 w 466437"/>
                <a:gd name="connsiteY21" fmla="*/ 366517 h 607568"/>
                <a:gd name="connsiteX22" fmla="*/ 227073 w 466437"/>
                <a:gd name="connsiteY22" fmla="*/ 360533 h 607568"/>
                <a:gd name="connsiteX23" fmla="*/ 176373 w 466437"/>
                <a:gd name="connsiteY23" fmla="*/ 309905 h 607568"/>
                <a:gd name="connsiteX24" fmla="*/ 125674 w 466437"/>
                <a:gd name="connsiteY24" fmla="*/ 360533 h 607568"/>
                <a:gd name="connsiteX25" fmla="*/ 119682 w 466437"/>
                <a:gd name="connsiteY25" fmla="*/ 366517 h 607568"/>
                <a:gd name="connsiteX26" fmla="*/ 113537 w 466437"/>
                <a:gd name="connsiteY26" fmla="*/ 360533 h 607568"/>
                <a:gd name="connsiteX27" fmla="*/ 62837 w 466437"/>
                <a:gd name="connsiteY27" fmla="*/ 309905 h 607568"/>
                <a:gd name="connsiteX28" fmla="*/ 12137 w 466437"/>
                <a:gd name="connsiteY28" fmla="*/ 360533 h 607568"/>
                <a:gd name="connsiteX29" fmla="*/ 5992 w 466437"/>
                <a:gd name="connsiteY29" fmla="*/ 366517 h 607568"/>
                <a:gd name="connsiteX30" fmla="*/ 0 w 466437"/>
                <a:gd name="connsiteY30" fmla="*/ 360533 h 607568"/>
                <a:gd name="connsiteX31" fmla="*/ 0 w 466437"/>
                <a:gd name="connsiteY31" fmla="*/ 284898 h 607568"/>
                <a:gd name="connsiteX32" fmla="*/ 233218 w 466437"/>
                <a:gd name="connsiteY32" fmla="*/ 52007 h 607568"/>
                <a:gd name="connsiteX33" fmla="*/ 233254 w 466437"/>
                <a:gd name="connsiteY33" fmla="*/ 0 h 607568"/>
                <a:gd name="connsiteX34" fmla="*/ 253541 w 466437"/>
                <a:gd name="connsiteY34" fmla="*/ 20270 h 607568"/>
                <a:gd name="connsiteX35" fmla="*/ 253541 w 466437"/>
                <a:gd name="connsiteY35" fmla="*/ 24416 h 607568"/>
                <a:gd name="connsiteX36" fmla="*/ 233254 w 466437"/>
                <a:gd name="connsiteY36" fmla="*/ 23648 h 607568"/>
                <a:gd name="connsiteX37" fmla="*/ 212966 w 466437"/>
                <a:gd name="connsiteY37" fmla="*/ 24416 h 607568"/>
                <a:gd name="connsiteX38" fmla="*/ 212966 w 466437"/>
                <a:gd name="connsiteY38" fmla="*/ 20270 h 607568"/>
                <a:gd name="connsiteX39" fmla="*/ 233254 w 466437"/>
                <a:gd name="connsiteY39"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6437" h="607568">
                  <a:moveTo>
                    <a:pt x="212974" y="388180"/>
                  </a:moveTo>
                  <a:cubicBezTo>
                    <a:pt x="218660" y="392323"/>
                    <a:pt x="225728" y="394931"/>
                    <a:pt x="233258" y="394931"/>
                  </a:cubicBezTo>
                  <a:cubicBezTo>
                    <a:pt x="240787" y="394931"/>
                    <a:pt x="247855" y="392323"/>
                    <a:pt x="253541" y="388180"/>
                  </a:cubicBezTo>
                  <a:lnTo>
                    <a:pt x="253541" y="543286"/>
                  </a:lnTo>
                  <a:cubicBezTo>
                    <a:pt x="253541" y="578726"/>
                    <a:pt x="224652" y="607568"/>
                    <a:pt x="189156" y="607568"/>
                  </a:cubicBezTo>
                  <a:cubicBezTo>
                    <a:pt x="153507" y="607568"/>
                    <a:pt x="124618" y="578726"/>
                    <a:pt x="124618" y="543286"/>
                  </a:cubicBezTo>
                  <a:cubicBezTo>
                    <a:pt x="124618" y="532086"/>
                    <a:pt x="133684" y="523035"/>
                    <a:pt x="144901" y="523035"/>
                  </a:cubicBezTo>
                  <a:cubicBezTo>
                    <a:pt x="156119" y="523035"/>
                    <a:pt x="165185" y="532086"/>
                    <a:pt x="165185" y="543286"/>
                  </a:cubicBezTo>
                  <a:cubicBezTo>
                    <a:pt x="165185" y="556480"/>
                    <a:pt x="175941" y="567066"/>
                    <a:pt x="189156" y="567066"/>
                  </a:cubicBezTo>
                  <a:cubicBezTo>
                    <a:pt x="202218" y="567066"/>
                    <a:pt x="212974" y="556480"/>
                    <a:pt x="212974" y="543286"/>
                  </a:cubicBezTo>
                  <a:close/>
                  <a:moveTo>
                    <a:pt x="233218" y="52007"/>
                  </a:moveTo>
                  <a:cubicBezTo>
                    <a:pt x="361811" y="52007"/>
                    <a:pt x="466437" y="156485"/>
                    <a:pt x="466437" y="284898"/>
                  </a:cubicBezTo>
                  <a:lnTo>
                    <a:pt x="466437" y="360533"/>
                  </a:lnTo>
                  <a:cubicBezTo>
                    <a:pt x="466437" y="363755"/>
                    <a:pt x="463672" y="366517"/>
                    <a:pt x="460445" y="366517"/>
                  </a:cubicBezTo>
                  <a:cubicBezTo>
                    <a:pt x="457065" y="366517"/>
                    <a:pt x="454300" y="363755"/>
                    <a:pt x="454300" y="360533"/>
                  </a:cubicBezTo>
                  <a:cubicBezTo>
                    <a:pt x="454300" y="332611"/>
                    <a:pt x="431562" y="309905"/>
                    <a:pt x="403600" y="309905"/>
                  </a:cubicBezTo>
                  <a:cubicBezTo>
                    <a:pt x="375638" y="309905"/>
                    <a:pt x="352900" y="332611"/>
                    <a:pt x="352900" y="360533"/>
                  </a:cubicBezTo>
                  <a:cubicBezTo>
                    <a:pt x="352900" y="363755"/>
                    <a:pt x="350135" y="366517"/>
                    <a:pt x="346755" y="366517"/>
                  </a:cubicBezTo>
                  <a:cubicBezTo>
                    <a:pt x="343375" y="366517"/>
                    <a:pt x="340763" y="363755"/>
                    <a:pt x="340763" y="360533"/>
                  </a:cubicBezTo>
                  <a:cubicBezTo>
                    <a:pt x="340763" y="332611"/>
                    <a:pt x="318025" y="309905"/>
                    <a:pt x="290064" y="309905"/>
                  </a:cubicBezTo>
                  <a:cubicBezTo>
                    <a:pt x="262102" y="309905"/>
                    <a:pt x="239364" y="332611"/>
                    <a:pt x="239364" y="360533"/>
                  </a:cubicBezTo>
                  <a:cubicBezTo>
                    <a:pt x="239364" y="363755"/>
                    <a:pt x="236598" y="366517"/>
                    <a:pt x="233218" y="366517"/>
                  </a:cubicBezTo>
                  <a:cubicBezTo>
                    <a:pt x="229839" y="366517"/>
                    <a:pt x="227073" y="363755"/>
                    <a:pt x="227073" y="360533"/>
                  </a:cubicBezTo>
                  <a:cubicBezTo>
                    <a:pt x="227073" y="332611"/>
                    <a:pt x="204335" y="309905"/>
                    <a:pt x="176373" y="309905"/>
                  </a:cubicBezTo>
                  <a:cubicBezTo>
                    <a:pt x="148412" y="309905"/>
                    <a:pt x="125674" y="332611"/>
                    <a:pt x="125674" y="360533"/>
                  </a:cubicBezTo>
                  <a:cubicBezTo>
                    <a:pt x="125674" y="363755"/>
                    <a:pt x="123062" y="366517"/>
                    <a:pt x="119682" y="366517"/>
                  </a:cubicBezTo>
                  <a:cubicBezTo>
                    <a:pt x="116302" y="366517"/>
                    <a:pt x="113537" y="363755"/>
                    <a:pt x="113537" y="360533"/>
                  </a:cubicBezTo>
                  <a:cubicBezTo>
                    <a:pt x="113537" y="332611"/>
                    <a:pt x="90799" y="309905"/>
                    <a:pt x="62837" y="309905"/>
                  </a:cubicBezTo>
                  <a:cubicBezTo>
                    <a:pt x="34875" y="309905"/>
                    <a:pt x="12137" y="332611"/>
                    <a:pt x="12137" y="360533"/>
                  </a:cubicBezTo>
                  <a:cubicBezTo>
                    <a:pt x="12137" y="363755"/>
                    <a:pt x="9372" y="366517"/>
                    <a:pt x="5992" y="366517"/>
                  </a:cubicBezTo>
                  <a:cubicBezTo>
                    <a:pt x="2765" y="366517"/>
                    <a:pt x="0" y="363755"/>
                    <a:pt x="0" y="360533"/>
                  </a:cubicBezTo>
                  <a:lnTo>
                    <a:pt x="0" y="284898"/>
                  </a:lnTo>
                  <a:cubicBezTo>
                    <a:pt x="0" y="156485"/>
                    <a:pt x="104626" y="52007"/>
                    <a:pt x="233218" y="52007"/>
                  </a:cubicBezTo>
                  <a:close/>
                  <a:moveTo>
                    <a:pt x="233254" y="0"/>
                  </a:moveTo>
                  <a:cubicBezTo>
                    <a:pt x="244473" y="0"/>
                    <a:pt x="253541" y="9060"/>
                    <a:pt x="253541" y="20270"/>
                  </a:cubicBezTo>
                  <a:lnTo>
                    <a:pt x="253541" y="24416"/>
                  </a:lnTo>
                  <a:cubicBezTo>
                    <a:pt x="246778" y="23955"/>
                    <a:pt x="240016" y="23648"/>
                    <a:pt x="233254" y="23648"/>
                  </a:cubicBezTo>
                  <a:cubicBezTo>
                    <a:pt x="226491" y="23648"/>
                    <a:pt x="219728" y="23955"/>
                    <a:pt x="212966" y="24416"/>
                  </a:cubicBezTo>
                  <a:lnTo>
                    <a:pt x="212966" y="20270"/>
                  </a:lnTo>
                  <a:cubicBezTo>
                    <a:pt x="212966" y="9060"/>
                    <a:pt x="222034" y="0"/>
                    <a:pt x="233254"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grpSp>
      <p:grpSp>
        <p:nvGrpSpPr>
          <p:cNvPr id="14" name="组合 13"/>
          <p:cNvGrpSpPr/>
          <p:nvPr/>
        </p:nvGrpSpPr>
        <p:grpSpPr bwMode="auto">
          <a:xfrm>
            <a:off x="2525331" y="3429000"/>
            <a:ext cx="1655762" cy="1076802"/>
            <a:chOff x="940595" y="1563638"/>
            <a:chExt cx="1656184" cy="1076686"/>
          </a:xfrm>
        </p:grpSpPr>
        <p:sp>
          <p:nvSpPr>
            <p:cNvPr id="15" name="文本框 14"/>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16" name="文本框 15"/>
            <p:cNvSpPr txBox="1"/>
            <p:nvPr/>
          </p:nvSpPr>
          <p:spPr>
            <a:xfrm>
              <a:off x="940595" y="1901739"/>
              <a:ext cx="1656184" cy="738585"/>
            </a:xfrm>
            <a:prstGeom prst="rect">
              <a:avLst/>
            </a:prstGeom>
            <a:noFill/>
          </p:spPr>
          <p:txBody>
            <a:bodyPr>
              <a:spAutoFit/>
            </a:bodyPr>
            <a:lstStyle/>
            <a:p>
              <a:pPr algn="ct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7" name="Group 16"/>
          <p:cNvGrpSpPr/>
          <p:nvPr/>
        </p:nvGrpSpPr>
        <p:grpSpPr>
          <a:xfrm>
            <a:off x="4879515" y="2655493"/>
            <a:ext cx="628385" cy="628384"/>
            <a:chOff x="4148520" y="1624856"/>
            <a:chExt cx="628385" cy="628384"/>
          </a:xfrm>
        </p:grpSpPr>
        <p:sp>
          <p:nvSpPr>
            <p:cNvPr id="18" name="iṩ1íḑê"/>
            <p:cNvSpPr/>
            <p:nvPr/>
          </p:nvSpPr>
          <p:spPr>
            <a:xfrm>
              <a:off x="4148520" y="1624856"/>
              <a:ext cx="628385" cy="628384"/>
            </a:xfrm>
            <a:prstGeom prst="ellipse">
              <a:avLst/>
            </a:prstGeom>
            <a:solidFill>
              <a:srgbClr val="E9593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sp>
          <p:nvSpPr>
            <p:cNvPr id="19" name="îṣḷîḍè"/>
            <p:cNvSpPr/>
            <p:nvPr/>
          </p:nvSpPr>
          <p:spPr>
            <a:xfrm>
              <a:off x="4320391" y="1767225"/>
              <a:ext cx="284642" cy="343647"/>
            </a:xfrm>
            <a:custGeom>
              <a:avLst/>
              <a:gdLst>
                <a:gd name="T0" fmla="*/ 2244 w 2283"/>
                <a:gd name="T1" fmla="*/ 846 h 2760"/>
                <a:gd name="T2" fmla="*/ 2081 w 2283"/>
                <a:gd name="T3" fmla="*/ 725 h 2760"/>
                <a:gd name="T4" fmla="*/ 2101 w 2283"/>
                <a:gd name="T5" fmla="*/ 522 h 2760"/>
                <a:gd name="T6" fmla="*/ 1910 w 2283"/>
                <a:gd name="T7" fmla="*/ 297 h 2760"/>
                <a:gd name="T8" fmla="*/ 1707 w 2283"/>
                <a:gd name="T9" fmla="*/ 283 h 2760"/>
                <a:gd name="T10" fmla="*/ 1614 w 2283"/>
                <a:gd name="T11" fmla="*/ 102 h 2760"/>
                <a:gd name="T12" fmla="*/ 1331 w 2283"/>
                <a:gd name="T13" fmla="*/ 16 h 2760"/>
                <a:gd name="T14" fmla="*/ 1153 w 2283"/>
                <a:gd name="T15" fmla="*/ 114 h 2760"/>
                <a:gd name="T16" fmla="*/ 977 w 2283"/>
                <a:gd name="T17" fmla="*/ 12 h 2760"/>
                <a:gd name="T18" fmla="*/ 693 w 2283"/>
                <a:gd name="T19" fmla="*/ 92 h 2760"/>
                <a:gd name="T20" fmla="*/ 596 w 2283"/>
                <a:gd name="T21" fmla="*/ 271 h 2760"/>
                <a:gd name="T22" fmla="*/ 393 w 2283"/>
                <a:gd name="T23" fmla="*/ 280 h 2760"/>
                <a:gd name="T24" fmla="*/ 197 w 2283"/>
                <a:gd name="T25" fmla="*/ 501 h 2760"/>
                <a:gd name="T26" fmla="*/ 212 w 2283"/>
                <a:gd name="T27" fmla="*/ 704 h 2760"/>
                <a:gd name="T28" fmla="*/ 46 w 2283"/>
                <a:gd name="T29" fmla="*/ 821 h 2760"/>
                <a:gd name="T30" fmla="*/ 1 w 2283"/>
                <a:gd name="T31" fmla="*/ 1113 h 2760"/>
                <a:gd name="T32" fmla="*/ 0 w 2283"/>
                <a:gd name="T33" fmla="*/ 1142 h 2760"/>
                <a:gd name="T34" fmla="*/ 39 w 2283"/>
                <a:gd name="T35" fmla="*/ 1435 h 2760"/>
                <a:gd name="T36" fmla="*/ 202 w 2283"/>
                <a:gd name="T37" fmla="*/ 1557 h 2760"/>
                <a:gd name="T38" fmla="*/ 182 w 2283"/>
                <a:gd name="T39" fmla="*/ 1759 h 2760"/>
                <a:gd name="T40" fmla="*/ 373 w 2283"/>
                <a:gd name="T41" fmla="*/ 1985 h 2760"/>
                <a:gd name="T42" fmla="*/ 459 w 2283"/>
                <a:gd name="T43" fmla="*/ 2035 h 2760"/>
                <a:gd name="T44" fmla="*/ 322 w 2283"/>
                <a:gd name="T45" fmla="*/ 2558 h 2760"/>
                <a:gd name="T46" fmla="*/ 919 w 2283"/>
                <a:gd name="T47" fmla="*/ 2757 h 2760"/>
                <a:gd name="T48" fmla="*/ 1002 w 2283"/>
                <a:gd name="T49" fmla="*/ 2713 h 2760"/>
                <a:gd name="T50" fmla="*/ 1282 w 2283"/>
                <a:gd name="T51" fmla="*/ 2713 h 2760"/>
                <a:gd name="T52" fmla="*/ 1365 w 2283"/>
                <a:gd name="T53" fmla="*/ 2757 h 2760"/>
                <a:gd name="T54" fmla="*/ 1961 w 2283"/>
                <a:gd name="T55" fmla="*/ 2558 h 2760"/>
                <a:gd name="T56" fmla="*/ 1827 w 2283"/>
                <a:gd name="T57" fmla="*/ 2045 h 2760"/>
                <a:gd name="T58" fmla="*/ 1889 w 2283"/>
                <a:gd name="T59" fmla="*/ 2004 h 2760"/>
                <a:gd name="T60" fmla="*/ 2085 w 2283"/>
                <a:gd name="T61" fmla="*/ 1783 h 2760"/>
                <a:gd name="T62" fmla="*/ 2070 w 2283"/>
                <a:gd name="T63" fmla="*/ 1580 h 2760"/>
                <a:gd name="T64" fmla="*/ 2237 w 2283"/>
                <a:gd name="T65" fmla="*/ 1463 h 2760"/>
                <a:gd name="T66" fmla="*/ 2283 w 2283"/>
                <a:gd name="T67" fmla="*/ 1171 h 2760"/>
                <a:gd name="T68" fmla="*/ 2283 w 2283"/>
                <a:gd name="T69" fmla="*/ 1139 h 2760"/>
                <a:gd name="T70" fmla="*/ 1142 w 2283"/>
                <a:gd name="T71" fmla="*/ 2030 h 2760"/>
                <a:gd name="T72" fmla="*/ 1142 w 2283"/>
                <a:gd name="T73" fmla="*/ 253 h 2760"/>
                <a:gd name="T74" fmla="*/ 1142 w 2283"/>
                <a:gd name="T75" fmla="*/ 2030 h 2760"/>
                <a:gd name="T76" fmla="*/ 387 w 2283"/>
                <a:gd name="T77" fmla="*/ 1141 h 2760"/>
                <a:gd name="T78" fmla="*/ 1897 w 2283"/>
                <a:gd name="T79" fmla="*/ 1141 h 2760"/>
                <a:gd name="T80" fmla="*/ 1333 w 2283"/>
                <a:gd name="T81" fmla="*/ 1609 h 2760"/>
                <a:gd name="T82" fmla="*/ 883 w 2283"/>
                <a:gd name="T83" fmla="*/ 1543 h 2760"/>
                <a:gd name="T84" fmla="*/ 1086 w 2283"/>
                <a:gd name="T85" fmla="*/ 1476 h 2760"/>
                <a:gd name="T86" fmla="*/ 997 w 2283"/>
                <a:gd name="T87" fmla="*/ 990 h 2760"/>
                <a:gd name="T88" fmla="*/ 903 w 2283"/>
                <a:gd name="T89" fmla="*/ 896 h 2760"/>
                <a:gd name="T90" fmla="*/ 1178 w 2283"/>
                <a:gd name="T91" fmla="*/ 678 h 2760"/>
                <a:gd name="T92" fmla="*/ 1220 w 2283"/>
                <a:gd name="T93" fmla="*/ 1476 h 2760"/>
                <a:gd name="T94" fmla="*/ 1400 w 2283"/>
                <a:gd name="T95" fmla="*/ 1543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3" h="2760">
                  <a:moveTo>
                    <a:pt x="2160" y="1006"/>
                  </a:moveTo>
                  <a:cubicBezTo>
                    <a:pt x="2225" y="983"/>
                    <a:pt x="2262" y="914"/>
                    <a:pt x="2244" y="846"/>
                  </a:cubicBezTo>
                  <a:cubicBezTo>
                    <a:pt x="2242" y="836"/>
                    <a:pt x="2239" y="827"/>
                    <a:pt x="2236" y="817"/>
                  </a:cubicBezTo>
                  <a:cubicBezTo>
                    <a:pt x="2216" y="750"/>
                    <a:pt x="2148" y="710"/>
                    <a:pt x="2081" y="725"/>
                  </a:cubicBezTo>
                  <a:cubicBezTo>
                    <a:pt x="2137" y="684"/>
                    <a:pt x="2153" y="607"/>
                    <a:pt x="2116" y="547"/>
                  </a:cubicBezTo>
                  <a:cubicBezTo>
                    <a:pt x="2111" y="539"/>
                    <a:pt x="2106" y="530"/>
                    <a:pt x="2101" y="522"/>
                  </a:cubicBezTo>
                  <a:cubicBezTo>
                    <a:pt x="2062" y="463"/>
                    <a:pt x="1986" y="444"/>
                    <a:pt x="1925" y="477"/>
                  </a:cubicBezTo>
                  <a:cubicBezTo>
                    <a:pt x="1968" y="423"/>
                    <a:pt x="1961" y="344"/>
                    <a:pt x="1910" y="297"/>
                  </a:cubicBezTo>
                  <a:cubicBezTo>
                    <a:pt x="1902" y="290"/>
                    <a:pt x="1895" y="284"/>
                    <a:pt x="1887" y="277"/>
                  </a:cubicBezTo>
                  <a:cubicBezTo>
                    <a:pt x="1834" y="232"/>
                    <a:pt x="1755" y="235"/>
                    <a:pt x="1707" y="283"/>
                  </a:cubicBezTo>
                  <a:cubicBezTo>
                    <a:pt x="1732" y="219"/>
                    <a:pt x="1704" y="145"/>
                    <a:pt x="1641" y="115"/>
                  </a:cubicBezTo>
                  <a:cubicBezTo>
                    <a:pt x="1632" y="110"/>
                    <a:pt x="1623" y="106"/>
                    <a:pt x="1614" y="102"/>
                  </a:cubicBezTo>
                  <a:cubicBezTo>
                    <a:pt x="1550" y="73"/>
                    <a:pt x="1475" y="99"/>
                    <a:pt x="1442" y="159"/>
                  </a:cubicBezTo>
                  <a:cubicBezTo>
                    <a:pt x="1448" y="90"/>
                    <a:pt x="1400" y="27"/>
                    <a:pt x="1331" y="16"/>
                  </a:cubicBezTo>
                  <a:cubicBezTo>
                    <a:pt x="1321" y="14"/>
                    <a:pt x="1312" y="13"/>
                    <a:pt x="1302" y="11"/>
                  </a:cubicBezTo>
                  <a:cubicBezTo>
                    <a:pt x="1232" y="1"/>
                    <a:pt x="1168" y="47"/>
                    <a:pt x="1153" y="114"/>
                  </a:cubicBezTo>
                  <a:cubicBezTo>
                    <a:pt x="1140" y="47"/>
                    <a:pt x="1076" y="0"/>
                    <a:pt x="1007" y="8"/>
                  </a:cubicBezTo>
                  <a:cubicBezTo>
                    <a:pt x="997" y="9"/>
                    <a:pt x="987" y="10"/>
                    <a:pt x="977" y="12"/>
                  </a:cubicBezTo>
                  <a:cubicBezTo>
                    <a:pt x="908" y="22"/>
                    <a:pt x="859" y="84"/>
                    <a:pt x="863" y="152"/>
                  </a:cubicBezTo>
                  <a:cubicBezTo>
                    <a:pt x="831" y="91"/>
                    <a:pt x="757" y="64"/>
                    <a:pt x="693" y="92"/>
                  </a:cubicBezTo>
                  <a:cubicBezTo>
                    <a:pt x="684" y="96"/>
                    <a:pt x="675" y="100"/>
                    <a:pt x="666" y="104"/>
                  </a:cubicBezTo>
                  <a:cubicBezTo>
                    <a:pt x="602" y="133"/>
                    <a:pt x="573" y="206"/>
                    <a:pt x="596" y="271"/>
                  </a:cubicBezTo>
                  <a:cubicBezTo>
                    <a:pt x="548" y="221"/>
                    <a:pt x="470" y="216"/>
                    <a:pt x="416" y="261"/>
                  </a:cubicBezTo>
                  <a:cubicBezTo>
                    <a:pt x="408" y="267"/>
                    <a:pt x="401" y="273"/>
                    <a:pt x="393" y="280"/>
                  </a:cubicBezTo>
                  <a:cubicBezTo>
                    <a:pt x="340" y="326"/>
                    <a:pt x="332" y="404"/>
                    <a:pt x="373" y="460"/>
                  </a:cubicBezTo>
                  <a:cubicBezTo>
                    <a:pt x="313" y="425"/>
                    <a:pt x="236" y="443"/>
                    <a:pt x="197" y="501"/>
                  </a:cubicBezTo>
                  <a:cubicBezTo>
                    <a:pt x="191" y="509"/>
                    <a:pt x="186" y="517"/>
                    <a:pt x="181" y="525"/>
                  </a:cubicBezTo>
                  <a:cubicBezTo>
                    <a:pt x="143" y="584"/>
                    <a:pt x="157" y="662"/>
                    <a:pt x="212" y="704"/>
                  </a:cubicBezTo>
                  <a:cubicBezTo>
                    <a:pt x="145" y="688"/>
                    <a:pt x="76" y="726"/>
                    <a:pt x="55" y="793"/>
                  </a:cubicBezTo>
                  <a:cubicBezTo>
                    <a:pt x="52" y="802"/>
                    <a:pt x="49" y="812"/>
                    <a:pt x="46" y="821"/>
                  </a:cubicBezTo>
                  <a:cubicBezTo>
                    <a:pt x="26" y="888"/>
                    <a:pt x="62" y="959"/>
                    <a:pt x="127" y="983"/>
                  </a:cubicBezTo>
                  <a:cubicBezTo>
                    <a:pt x="58" y="987"/>
                    <a:pt x="2" y="1043"/>
                    <a:pt x="1" y="1113"/>
                  </a:cubicBezTo>
                  <a:cubicBezTo>
                    <a:pt x="1" y="1122"/>
                    <a:pt x="0" y="1132"/>
                    <a:pt x="0" y="1141"/>
                  </a:cubicBezTo>
                  <a:lnTo>
                    <a:pt x="0" y="1142"/>
                  </a:lnTo>
                  <a:cubicBezTo>
                    <a:pt x="0" y="1213"/>
                    <a:pt x="55" y="1270"/>
                    <a:pt x="125" y="1275"/>
                  </a:cubicBezTo>
                  <a:cubicBezTo>
                    <a:pt x="59" y="1297"/>
                    <a:pt x="21" y="1367"/>
                    <a:pt x="39" y="1435"/>
                  </a:cubicBezTo>
                  <a:cubicBezTo>
                    <a:pt x="41" y="1445"/>
                    <a:pt x="44" y="1454"/>
                    <a:pt x="47" y="1464"/>
                  </a:cubicBezTo>
                  <a:cubicBezTo>
                    <a:pt x="67" y="1531"/>
                    <a:pt x="135" y="1571"/>
                    <a:pt x="202" y="1557"/>
                  </a:cubicBezTo>
                  <a:cubicBezTo>
                    <a:pt x="146" y="1597"/>
                    <a:pt x="130" y="1674"/>
                    <a:pt x="166" y="1734"/>
                  </a:cubicBezTo>
                  <a:cubicBezTo>
                    <a:pt x="172" y="1743"/>
                    <a:pt x="177" y="1751"/>
                    <a:pt x="182" y="1759"/>
                  </a:cubicBezTo>
                  <a:cubicBezTo>
                    <a:pt x="220" y="1818"/>
                    <a:pt x="297" y="1837"/>
                    <a:pt x="357" y="1804"/>
                  </a:cubicBezTo>
                  <a:cubicBezTo>
                    <a:pt x="315" y="1859"/>
                    <a:pt x="321" y="1937"/>
                    <a:pt x="373" y="1985"/>
                  </a:cubicBezTo>
                  <a:cubicBezTo>
                    <a:pt x="380" y="1991"/>
                    <a:pt x="388" y="1998"/>
                    <a:pt x="395" y="2004"/>
                  </a:cubicBezTo>
                  <a:cubicBezTo>
                    <a:pt x="414" y="2021"/>
                    <a:pt x="436" y="2031"/>
                    <a:pt x="459" y="2035"/>
                  </a:cubicBezTo>
                  <a:lnTo>
                    <a:pt x="317" y="2508"/>
                  </a:lnTo>
                  <a:cubicBezTo>
                    <a:pt x="312" y="2524"/>
                    <a:pt x="314" y="2543"/>
                    <a:pt x="322" y="2558"/>
                  </a:cubicBezTo>
                  <a:cubicBezTo>
                    <a:pt x="331" y="2574"/>
                    <a:pt x="345" y="2585"/>
                    <a:pt x="362" y="2591"/>
                  </a:cubicBezTo>
                  <a:lnTo>
                    <a:pt x="919" y="2757"/>
                  </a:lnTo>
                  <a:cubicBezTo>
                    <a:pt x="925" y="2759"/>
                    <a:pt x="931" y="2760"/>
                    <a:pt x="938" y="2760"/>
                  </a:cubicBezTo>
                  <a:cubicBezTo>
                    <a:pt x="966" y="2760"/>
                    <a:pt x="993" y="2742"/>
                    <a:pt x="1002" y="2713"/>
                  </a:cubicBezTo>
                  <a:lnTo>
                    <a:pt x="1142" y="2246"/>
                  </a:lnTo>
                  <a:lnTo>
                    <a:pt x="1282" y="2713"/>
                  </a:lnTo>
                  <a:cubicBezTo>
                    <a:pt x="1290" y="2742"/>
                    <a:pt x="1317" y="2760"/>
                    <a:pt x="1346" y="2760"/>
                  </a:cubicBezTo>
                  <a:cubicBezTo>
                    <a:pt x="1352" y="2760"/>
                    <a:pt x="1358" y="2759"/>
                    <a:pt x="1365" y="2757"/>
                  </a:cubicBezTo>
                  <a:lnTo>
                    <a:pt x="1921" y="2591"/>
                  </a:lnTo>
                  <a:cubicBezTo>
                    <a:pt x="1938" y="2585"/>
                    <a:pt x="1953" y="2574"/>
                    <a:pt x="1961" y="2558"/>
                  </a:cubicBezTo>
                  <a:cubicBezTo>
                    <a:pt x="1969" y="2543"/>
                    <a:pt x="1971" y="2524"/>
                    <a:pt x="1966" y="2508"/>
                  </a:cubicBezTo>
                  <a:lnTo>
                    <a:pt x="1827" y="2045"/>
                  </a:lnTo>
                  <a:cubicBezTo>
                    <a:pt x="1841" y="2040"/>
                    <a:pt x="1855" y="2033"/>
                    <a:pt x="1867" y="2023"/>
                  </a:cubicBezTo>
                  <a:cubicBezTo>
                    <a:pt x="1874" y="2016"/>
                    <a:pt x="1882" y="2010"/>
                    <a:pt x="1889" y="2004"/>
                  </a:cubicBezTo>
                  <a:cubicBezTo>
                    <a:pt x="1942" y="1958"/>
                    <a:pt x="1950" y="1879"/>
                    <a:pt x="1909" y="1824"/>
                  </a:cubicBezTo>
                  <a:cubicBezTo>
                    <a:pt x="1969" y="1858"/>
                    <a:pt x="2046" y="1841"/>
                    <a:pt x="2085" y="1783"/>
                  </a:cubicBezTo>
                  <a:cubicBezTo>
                    <a:pt x="2091" y="1775"/>
                    <a:pt x="2097" y="1767"/>
                    <a:pt x="2102" y="1758"/>
                  </a:cubicBezTo>
                  <a:cubicBezTo>
                    <a:pt x="2140" y="1699"/>
                    <a:pt x="2125" y="1622"/>
                    <a:pt x="2070" y="1580"/>
                  </a:cubicBezTo>
                  <a:cubicBezTo>
                    <a:pt x="2138" y="1596"/>
                    <a:pt x="2207" y="1558"/>
                    <a:pt x="2228" y="1491"/>
                  </a:cubicBezTo>
                  <a:cubicBezTo>
                    <a:pt x="2231" y="1482"/>
                    <a:pt x="2234" y="1472"/>
                    <a:pt x="2237" y="1463"/>
                  </a:cubicBezTo>
                  <a:cubicBezTo>
                    <a:pt x="2257" y="1395"/>
                    <a:pt x="2221" y="1325"/>
                    <a:pt x="2156" y="1301"/>
                  </a:cubicBezTo>
                  <a:cubicBezTo>
                    <a:pt x="2225" y="1297"/>
                    <a:pt x="2281" y="1241"/>
                    <a:pt x="2283" y="1171"/>
                  </a:cubicBezTo>
                  <a:cubicBezTo>
                    <a:pt x="2283" y="1161"/>
                    <a:pt x="2283" y="1151"/>
                    <a:pt x="2283" y="1141"/>
                  </a:cubicBezTo>
                  <a:lnTo>
                    <a:pt x="2283" y="1139"/>
                  </a:lnTo>
                  <a:cubicBezTo>
                    <a:pt x="2283" y="1069"/>
                    <a:pt x="2229" y="1011"/>
                    <a:pt x="2160" y="1006"/>
                  </a:cubicBezTo>
                  <a:close/>
                  <a:moveTo>
                    <a:pt x="1142" y="2030"/>
                  </a:moveTo>
                  <a:cubicBezTo>
                    <a:pt x="652" y="2030"/>
                    <a:pt x="253" y="1631"/>
                    <a:pt x="253" y="1141"/>
                  </a:cubicBezTo>
                  <a:cubicBezTo>
                    <a:pt x="253" y="651"/>
                    <a:pt x="652" y="253"/>
                    <a:pt x="1142" y="253"/>
                  </a:cubicBezTo>
                  <a:cubicBezTo>
                    <a:pt x="1632" y="253"/>
                    <a:pt x="2030" y="651"/>
                    <a:pt x="2030" y="1141"/>
                  </a:cubicBezTo>
                  <a:cubicBezTo>
                    <a:pt x="2030" y="1631"/>
                    <a:pt x="1632" y="2030"/>
                    <a:pt x="1142" y="2030"/>
                  </a:cubicBezTo>
                  <a:close/>
                  <a:moveTo>
                    <a:pt x="1142" y="386"/>
                  </a:moveTo>
                  <a:cubicBezTo>
                    <a:pt x="725" y="386"/>
                    <a:pt x="387" y="725"/>
                    <a:pt x="387" y="1141"/>
                  </a:cubicBezTo>
                  <a:cubicBezTo>
                    <a:pt x="387" y="1558"/>
                    <a:pt x="725" y="1896"/>
                    <a:pt x="1142" y="1896"/>
                  </a:cubicBezTo>
                  <a:cubicBezTo>
                    <a:pt x="1558" y="1896"/>
                    <a:pt x="1897" y="1558"/>
                    <a:pt x="1897" y="1141"/>
                  </a:cubicBezTo>
                  <a:cubicBezTo>
                    <a:pt x="1897" y="725"/>
                    <a:pt x="1558" y="386"/>
                    <a:pt x="1142" y="386"/>
                  </a:cubicBezTo>
                  <a:close/>
                  <a:moveTo>
                    <a:pt x="1333" y="1609"/>
                  </a:moveTo>
                  <a:lnTo>
                    <a:pt x="950" y="1609"/>
                  </a:lnTo>
                  <a:cubicBezTo>
                    <a:pt x="913" y="1609"/>
                    <a:pt x="883" y="1579"/>
                    <a:pt x="883" y="1543"/>
                  </a:cubicBezTo>
                  <a:cubicBezTo>
                    <a:pt x="883" y="1506"/>
                    <a:pt x="913" y="1476"/>
                    <a:pt x="950" y="1476"/>
                  </a:cubicBezTo>
                  <a:lnTo>
                    <a:pt x="1086" y="1476"/>
                  </a:lnTo>
                  <a:lnTo>
                    <a:pt x="1086" y="901"/>
                  </a:lnTo>
                  <a:lnTo>
                    <a:pt x="997" y="990"/>
                  </a:lnTo>
                  <a:cubicBezTo>
                    <a:pt x="971" y="1016"/>
                    <a:pt x="929" y="1016"/>
                    <a:pt x="903" y="990"/>
                  </a:cubicBezTo>
                  <a:cubicBezTo>
                    <a:pt x="877" y="964"/>
                    <a:pt x="877" y="922"/>
                    <a:pt x="903" y="896"/>
                  </a:cubicBezTo>
                  <a:lnTo>
                    <a:pt x="1106" y="693"/>
                  </a:lnTo>
                  <a:cubicBezTo>
                    <a:pt x="1125" y="674"/>
                    <a:pt x="1154" y="668"/>
                    <a:pt x="1178" y="678"/>
                  </a:cubicBezTo>
                  <a:cubicBezTo>
                    <a:pt x="1203" y="689"/>
                    <a:pt x="1220" y="713"/>
                    <a:pt x="1220" y="740"/>
                  </a:cubicBezTo>
                  <a:lnTo>
                    <a:pt x="1220" y="1476"/>
                  </a:lnTo>
                  <a:lnTo>
                    <a:pt x="1333" y="1476"/>
                  </a:lnTo>
                  <a:cubicBezTo>
                    <a:pt x="1370" y="1476"/>
                    <a:pt x="1400" y="1506"/>
                    <a:pt x="1400" y="1543"/>
                  </a:cubicBezTo>
                  <a:cubicBezTo>
                    <a:pt x="1400" y="1579"/>
                    <a:pt x="1370" y="1609"/>
                    <a:pt x="1333" y="1609"/>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grpSp>
      <p:grpSp>
        <p:nvGrpSpPr>
          <p:cNvPr id="20" name="组合 19"/>
          <p:cNvGrpSpPr/>
          <p:nvPr/>
        </p:nvGrpSpPr>
        <p:grpSpPr bwMode="auto">
          <a:xfrm>
            <a:off x="4371172" y="3429000"/>
            <a:ext cx="1655762" cy="1076802"/>
            <a:chOff x="940595" y="1563638"/>
            <a:chExt cx="1656184" cy="1076686"/>
          </a:xfrm>
        </p:grpSpPr>
        <p:sp>
          <p:nvSpPr>
            <p:cNvPr id="21" name="文本框 20"/>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22" name="文本框 21"/>
            <p:cNvSpPr txBox="1"/>
            <p:nvPr/>
          </p:nvSpPr>
          <p:spPr>
            <a:xfrm>
              <a:off x="940595" y="1901739"/>
              <a:ext cx="1656184" cy="738585"/>
            </a:xfrm>
            <a:prstGeom prst="rect">
              <a:avLst/>
            </a:prstGeom>
            <a:noFill/>
          </p:spPr>
          <p:txBody>
            <a:bodyPr>
              <a:spAutoFit/>
            </a:bodyPr>
            <a:lstStyle/>
            <a:p>
              <a:pPr algn="ct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cxnSp>
        <p:nvCxnSpPr>
          <p:cNvPr id="23" name="直接连接符 22"/>
          <p:cNvCxnSpPr/>
          <p:nvPr/>
        </p:nvCxnSpPr>
        <p:spPr>
          <a:xfrm flipV="1">
            <a:off x="2453323" y="2655493"/>
            <a:ext cx="0" cy="188632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253523" y="2655493"/>
            <a:ext cx="0" cy="188632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2" name="Group 16"/>
          <p:cNvGrpSpPr/>
          <p:nvPr/>
        </p:nvGrpSpPr>
        <p:grpSpPr>
          <a:xfrm>
            <a:off x="6729178" y="2655493"/>
            <a:ext cx="628385" cy="628384"/>
            <a:chOff x="4148520" y="1624856"/>
            <a:chExt cx="628385" cy="628384"/>
          </a:xfrm>
        </p:grpSpPr>
        <p:sp>
          <p:nvSpPr>
            <p:cNvPr id="33" name="iṩ1íḑê"/>
            <p:cNvSpPr/>
            <p:nvPr/>
          </p:nvSpPr>
          <p:spPr>
            <a:xfrm>
              <a:off x="4148520" y="1624856"/>
              <a:ext cx="628385" cy="628384"/>
            </a:xfrm>
            <a:prstGeom prst="ellipse">
              <a:avLst/>
            </a:prstGeom>
            <a:solidFill>
              <a:srgbClr val="813DC2"/>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sp>
          <p:nvSpPr>
            <p:cNvPr id="34" name="îṣḷîḍè"/>
            <p:cNvSpPr/>
            <p:nvPr/>
          </p:nvSpPr>
          <p:spPr>
            <a:xfrm>
              <a:off x="4290888" y="1777682"/>
              <a:ext cx="343647" cy="322732"/>
            </a:xfrm>
            <a:custGeom>
              <a:avLst/>
              <a:gdLst>
                <a:gd name="connsiteX0" fmla="*/ 394674 w 604397"/>
                <a:gd name="connsiteY0" fmla="*/ 409905 h 567614"/>
                <a:gd name="connsiteX1" fmla="*/ 447838 w 604397"/>
                <a:gd name="connsiteY1" fmla="*/ 448563 h 567614"/>
                <a:gd name="connsiteX2" fmla="*/ 453585 w 604397"/>
                <a:gd name="connsiteY2" fmla="*/ 523014 h 567614"/>
                <a:gd name="connsiteX3" fmla="*/ 391801 w 604397"/>
                <a:gd name="connsiteY3" fmla="*/ 481493 h 567614"/>
                <a:gd name="connsiteX4" fmla="*/ 384616 w 604397"/>
                <a:gd name="connsiteY4" fmla="*/ 415632 h 567614"/>
                <a:gd name="connsiteX5" fmla="*/ 393238 w 604397"/>
                <a:gd name="connsiteY5" fmla="*/ 434245 h 567614"/>
                <a:gd name="connsiteX6" fmla="*/ 429159 w 604397"/>
                <a:gd name="connsiteY6" fmla="*/ 482925 h 567614"/>
                <a:gd name="connsiteX7" fmla="*/ 404732 w 604397"/>
                <a:gd name="connsiteY7" fmla="*/ 427086 h 567614"/>
                <a:gd name="connsiteX8" fmla="*/ 394674 w 604397"/>
                <a:gd name="connsiteY8" fmla="*/ 409905 h 567614"/>
                <a:gd name="connsiteX9" fmla="*/ 209503 w 604397"/>
                <a:gd name="connsiteY9" fmla="*/ 409905 h 567614"/>
                <a:gd name="connsiteX10" fmla="*/ 198016 w 604397"/>
                <a:gd name="connsiteY10" fmla="*/ 427086 h 567614"/>
                <a:gd name="connsiteX11" fmla="*/ 173605 w 604397"/>
                <a:gd name="connsiteY11" fmla="*/ 482925 h 567614"/>
                <a:gd name="connsiteX12" fmla="*/ 210939 w 604397"/>
                <a:gd name="connsiteY12" fmla="*/ 434245 h 567614"/>
                <a:gd name="connsiteX13" fmla="*/ 219554 w 604397"/>
                <a:gd name="connsiteY13" fmla="*/ 415632 h 567614"/>
                <a:gd name="connsiteX14" fmla="*/ 212375 w 604397"/>
                <a:gd name="connsiteY14" fmla="*/ 481493 h 567614"/>
                <a:gd name="connsiteX15" fmla="*/ 150631 w 604397"/>
                <a:gd name="connsiteY15" fmla="*/ 523014 h 567614"/>
                <a:gd name="connsiteX16" fmla="*/ 156375 w 604397"/>
                <a:gd name="connsiteY16" fmla="*/ 449994 h 567614"/>
                <a:gd name="connsiteX17" fmla="*/ 209503 w 604397"/>
                <a:gd name="connsiteY17" fmla="*/ 409905 h 567614"/>
                <a:gd name="connsiteX18" fmla="*/ 439360 w 604397"/>
                <a:gd name="connsiteY18" fmla="*/ 321045 h 567614"/>
                <a:gd name="connsiteX19" fmla="*/ 466443 w 604397"/>
                <a:gd name="connsiteY19" fmla="*/ 328217 h 567614"/>
                <a:gd name="connsiteX20" fmla="*/ 496575 w 604397"/>
                <a:gd name="connsiteY20" fmla="*/ 374116 h 567614"/>
                <a:gd name="connsiteX21" fmla="*/ 442050 w 604397"/>
                <a:gd name="connsiteY21" fmla="*/ 369813 h 567614"/>
                <a:gd name="connsiteX22" fmla="*/ 413353 w 604397"/>
                <a:gd name="connsiteY22" fmla="*/ 331085 h 567614"/>
                <a:gd name="connsiteX23" fmla="*/ 424832 w 604397"/>
                <a:gd name="connsiteY23" fmla="*/ 338257 h 567614"/>
                <a:gd name="connsiteX24" fmla="*/ 466443 w 604397"/>
                <a:gd name="connsiteY24" fmla="*/ 356904 h 567614"/>
                <a:gd name="connsiteX25" fmla="*/ 430571 w 604397"/>
                <a:gd name="connsiteY25" fmla="*/ 329651 h 567614"/>
                <a:gd name="connsiteX26" fmla="*/ 417658 w 604397"/>
                <a:gd name="connsiteY26" fmla="*/ 322479 h 567614"/>
                <a:gd name="connsiteX27" fmla="*/ 439360 w 604397"/>
                <a:gd name="connsiteY27" fmla="*/ 321045 h 567614"/>
                <a:gd name="connsiteX28" fmla="*/ 164824 w 604397"/>
                <a:gd name="connsiteY28" fmla="*/ 321045 h 567614"/>
                <a:gd name="connsiteX29" fmla="*/ 186512 w 604397"/>
                <a:gd name="connsiteY29" fmla="*/ 322479 h 567614"/>
                <a:gd name="connsiteX30" fmla="*/ 173607 w 604397"/>
                <a:gd name="connsiteY30" fmla="*/ 329651 h 567614"/>
                <a:gd name="connsiteX31" fmla="*/ 136325 w 604397"/>
                <a:gd name="connsiteY31" fmla="*/ 356904 h 567614"/>
                <a:gd name="connsiteX32" fmla="*/ 177909 w 604397"/>
                <a:gd name="connsiteY32" fmla="*/ 338257 h 567614"/>
                <a:gd name="connsiteX33" fmla="*/ 190814 w 604397"/>
                <a:gd name="connsiteY33" fmla="*/ 331085 h 567614"/>
                <a:gd name="connsiteX34" fmla="*/ 162135 w 604397"/>
                <a:gd name="connsiteY34" fmla="*/ 369813 h 567614"/>
                <a:gd name="connsiteX35" fmla="*/ 106212 w 604397"/>
                <a:gd name="connsiteY35" fmla="*/ 374116 h 567614"/>
                <a:gd name="connsiteX36" fmla="*/ 137758 w 604397"/>
                <a:gd name="connsiteY36" fmla="*/ 328217 h 567614"/>
                <a:gd name="connsiteX37" fmla="*/ 164824 w 604397"/>
                <a:gd name="connsiteY37" fmla="*/ 321045 h 567614"/>
                <a:gd name="connsiteX38" fmla="*/ 414795 w 604397"/>
                <a:gd name="connsiteY38" fmla="*/ 250817 h 567614"/>
                <a:gd name="connsiteX39" fmla="*/ 437723 w 604397"/>
                <a:gd name="connsiteY39" fmla="*/ 262220 h 567614"/>
                <a:gd name="connsiteX40" fmla="*/ 414795 w 604397"/>
                <a:gd name="connsiteY40" fmla="*/ 272197 h 567614"/>
                <a:gd name="connsiteX41" fmla="*/ 394732 w 604397"/>
                <a:gd name="connsiteY41" fmla="*/ 263645 h 567614"/>
                <a:gd name="connsiteX42" fmla="*/ 401897 w 604397"/>
                <a:gd name="connsiteY42" fmla="*/ 263645 h 567614"/>
                <a:gd name="connsiteX43" fmla="*/ 421960 w 604397"/>
                <a:gd name="connsiteY43" fmla="*/ 262220 h 567614"/>
                <a:gd name="connsiteX44" fmla="*/ 401897 w 604397"/>
                <a:gd name="connsiteY44" fmla="*/ 259369 h 567614"/>
                <a:gd name="connsiteX45" fmla="*/ 394732 w 604397"/>
                <a:gd name="connsiteY45" fmla="*/ 259369 h 567614"/>
                <a:gd name="connsiteX46" fmla="*/ 414795 w 604397"/>
                <a:gd name="connsiteY46" fmla="*/ 250817 h 567614"/>
                <a:gd name="connsiteX47" fmla="*/ 536896 w 604397"/>
                <a:gd name="connsiteY47" fmla="*/ 229207 h 567614"/>
                <a:gd name="connsiteX48" fmla="*/ 604397 w 604397"/>
                <a:gd name="connsiteY48" fmla="*/ 262225 h 567614"/>
                <a:gd name="connsiteX49" fmla="*/ 536896 w 604397"/>
                <a:gd name="connsiteY49" fmla="*/ 293808 h 567614"/>
                <a:gd name="connsiteX50" fmla="*/ 476575 w 604397"/>
                <a:gd name="connsiteY50" fmla="*/ 267968 h 567614"/>
                <a:gd name="connsiteX51" fmla="*/ 496682 w 604397"/>
                <a:gd name="connsiteY51" fmla="*/ 267968 h 567614"/>
                <a:gd name="connsiteX52" fmla="*/ 557002 w 604397"/>
                <a:gd name="connsiteY52" fmla="*/ 262225 h 567614"/>
                <a:gd name="connsiteX53" fmla="*/ 496682 w 604397"/>
                <a:gd name="connsiteY53" fmla="*/ 255048 h 567614"/>
                <a:gd name="connsiteX54" fmla="*/ 476575 w 604397"/>
                <a:gd name="connsiteY54" fmla="*/ 256483 h 567614"/>
                <a:gd name="connsiteX55" fmla="*/ 536896 w 604397"/>
                <a:gd name="connsiteY55" fmla="*/ 229207 h 567614"/>
                <a:gd name="connsiteX56" fmla="*/ 65975 w 604397"/>
                <a:gd name="connsiteY56" fmla="*/ 229207 h 567614"/>
                <a:gd name="connsiteX57" fmla="*/ 126213 w 604397"/>
                <a:gd name="connsiteY57" fmla="*/ 255048 h 567614"/>
                <a:gd name="connsiteX58" fmla="*/ 107568 w 604397"/>
                <a:gd name="connsiteY58" fmla="*/ 255048 h 567614"/>
                <a:gd name="connsiteX59" fmla="*/ 45896 w 604397"/>
                <a:gd name="connsiteY59" fmla="*/ 262225 h 567614"/>
                <a:gd name="connsiteX60" fmla="*/ 107568 w 604397"/>
                <a:gd name="connsiteY60" fmla="*/ 267968 h 567614"/>
                <a:gd name="connsiteX61" fmla="*/ 126213 w 604397"/>
                <a:gd name="connsiteY61" fmla="*/ 267968 h 567614"/>
                <a:gd name="connsiteX62" fmla="*/ 65975 w 604397"/>
                <a:gd name="connsiteY62" fmla="*/ 293808 h 567614"/>
                <a:gd name="connsiteX63" fmla="*/ 0 w 604397"/>
                <a:gd name="connsiteY63" fmla="*/ 262225 h 567614"/>
                <a:gd name="connsiteX64" fmla="*/ 65975 w 604397"/>
                <a:gd name="connsiteY64" fmla="*/ 229207 h 567614"/>
                <a:gd name="connsiteX65" fmla="*/ 293184 w 604397"/>
                <a:gd name="connsiteY65" fmla="*/ 220726 h 567614"/>
                <a:gd name="connsiteX66" fmla="*/ 331525 w 604397"/>
                <a:gd name="connsiteY66" fmla="*/ 249319 h 567614"/>
                <a:gd name="connsiteX67" fmla="*/ 318610 w 604397"/>
                <a:gd name="connsiteY67" fmla="*/ 306597 h 567614"/>
                <a:gd name="connsiteX68" fmla="*/ 265515 w 604397"/>
                <a:gd name="connsiteY68" fmla="*/ 280822 h 567614"/>
                <a:gd name="connsiteX69" fmla="*/ 278430 w 604397"/>
                <a:gd name="connsiteY69" fmla="*/ 223545 h 567614"/>
                <a:gd name="connsiteX70" fmla="*/ 293184 w 604397"/>
                <a:gd name="connsiteY70" fmla="*/ 220726 h 567614"/>
                <a:gd name="connsiteX71" fmla="*/ 373295 w 604397"/>
                <a:gd name="connsiteY71" fmla="*/ 170583 h 567614"/>
                <a:gd name="connsiteX72" fmla="*/ 291475 w 604397"/>
                <a:gd name="connsiteY72" fmla="*/ 567614 h 567614"/>
                <a:gd name="connsiteX73" fmla="*/ 229750 w 604397"/>
                <a:gd name="connsiteY73" fmla="*/ 567614 h 567614"/>
                <a:gd name="connsiteX74" fmla="*/ 139317 w 604397"/>
                <a:gd name="connsiteY74" fmla="*/ 220749 h 567614"/>
                <a:gd name="connsiteX75" fmla="*/ 313006 w 604397"/>
                <a:gd name="connsiteY75" fmla="*/ 362649 h 567614"/>
                <a:gd name="connsiteX76" fmla="*/ 373295 w 604397"/>
                <a:gd name="connsiteY76" fmla="*/ 170583 h 567614"/>
                <a:gd name="connsiteX77" fmla="*/ 478460 w 604397"/>
                <a:gd name="connsiteY77" fmla="*/ 146368 h 567614"/>
                <a:gd name="connsiteX78" fmla="*/ 496575 w 604397"/>
                <a:gd name="connsiteY78" fmla="*/ 149050 h 567614"/>
                <a:gd name="connsiteX79" fmla="*/ 466443 w 604397"/>
                <a:gd name="connsiteY79" fmla="*/ 194825 h 567614"/>
                <a:gd name="connsiteX80" fmla="*/ 417658 w 604397"/>
                <a:gd name="connsiteY80" fmla="*/ 200547 h 567614"/>
                <a:gd name="connsiteX81" fmla="*/ 430571 w 604397"/>
                <a:gd name="connsiteY81" fmla="*/ 193394 h 567614"/>
                <a:gd name="connsiteX82" fmla="*/ 466443 w 604397"/>
                <a:gd name="connsiteY82" fmla="*/ 166216 h 567614"/>
                <a:gd name="connsiteX83" fmla="*/ 424832 w 604397"/>
                <a:gd name="connsiteY83" fmla="*/ 184812 h 567614"/>
                <a:gd name="connsiteX84" fmla="*/ 413353 w 604397"/>
                <a:gd name="connsiteY84" fmla="*/ 191964 h 567614"/>
                <a:gd name="connsiteX85" fmla="*/ 442050 w 604397"/>
                <a:gd name="connsiteY85" fmla="*/ 153341 h 567614"/>
                <a:gd name="connsiteX86" fmla="*/ 478460 w 604397"/>
                <a:gd name="connsiteY86" fmla="*/ 146368 h 567614"/>
                <a:gd name="connsiteX87" fmla="*/ 125706 w 604397"/>
                <a:gd name="connsiteY87" fmla="*/ 146368 h 567614"/>
                <a:gd name="connsiteX88" fmla="*/ 162116 w 604397"/>
                <a:gd name="connsiteY88" fmla="*/ 153341 h 567614"/>
                <a:gd name="connsiteX89" fmla="*/ 190813 w 604397"/>
                <a:gd name="connsiteY89" fmla="*/ 193394 h 567614"/>
                <a:gd name="connsiteX90" fmla="*/ 177899 w 604397"/>
                <a:gd name="connsiteY90" fmla="*/ 184812 h 567614"/>
                <a:gd name="connsiteX91" fmla="*/ 136288 w 604397"/>
                <a:gd name="connsiteY91" fmla="*/ 166216 h 567614"/>
                <a:gd name="connsiteX92" fmla="*/ 173595 w 604397"/>
                <a:gd name="connsiteY92" fmla="*/ 193394 h 567614"/>
                <a:gd name="connsiteX93" fmla="*/ 186508 w 604397"/>
                <a:gd name="connsiteY93" fmla="*/ 200547 h 567614"/>
                <a:gd name="connsiteX94" fmla="*/ 137723 w 604397"/>
                <a:gd name="connsiteY94" fmla="*/ 194825 h 567614"/>
                <a:gd name="connsiteX95" fmla="*/ 107591 w 604397"/>
                <a:gd name="connsiteY95" fmla="*/ 149050 h 567614"/>
                <a:gd name="connsiteX96" fmla="*/ 125706 w 604397"/>
                <a:gd name="connsiteY96" fmla="*/ 146368 h 567614"/>
                <a:gd name="connsiteX97" fmla="*/ 370270 w 604397"/>
                <a:gd name="connsiteY97" fmla="*/ 144835 h 567614"/>
                <a:gd name="connsiteX98" fmla="*/ 367420 w 604397"/>
                <a:gd name="connsiteY98" fmla="*/ 169186 h 567614"/>
                <a:gd name="connsiteX99" fmla="*/ 350315 w 604397"/>
                <a:gd name="connsiteY99" fmla="*/ 182078 h 567614"/>
                <a:gd name="connsiteX100" fmla="*/ 353166 w 604397"/>
                <a:gd name="connsiteY100" fmla="*/ 176348 h 567614"/>
                <a:gd name="connsiteX101" fmla="*/ 361718 w 604397"/>
                <a:gd name="connsiteY101" fmla="*/ 157727 h 567614"/>
                <a:gd name="connsiteX102" fmla="*/ 350315 w 604397"/>
                <a:gd name="connsiteY102" fmla="*/ 174916 h 567614"/>
                <a:gd name="connsiteX103" fmla="*/ 347465 w 604397"/>
                <a:gd name="connsiteY103" fmla="*/ 180646 h 567614"/>
                <a:gd name="connsiteX104" fmla="*/ 348890 w 604397"/>
                <a:gd name="connsiteY104" fmla="*/ 159159 h 567614"/>
                <a:gd name="connsiteX105" fmla="*/ 370270 w 604397"/>
                <a:gd name="connsiteY105" fmla="*/ 144835 h 567614"/>
                <a:gd name="connsiteX106" fmla="*/ 233968 w 604397"/>
                <a:gd name="connsiteY106" fmla="*/ 144835 h 567614"/>
                <a:gd name="connsiteX107" fmla="*/ 255480 w 604397"/>
                <a:gd name="connsiteY107" fmla="*/ 159159 h 567614"/>
                <a:gd name="connsiteX108" fmla="*/ 256914 w 604397"/>
                <a:gd name="connsiteY108" fmla="*/ 180646 h 567614"/>
                <a:gd name="connsiteX109" fmla="*/ 254046 w 604397"/>
                <a:gd name="connsiteY109" fmla="*/ 174916 h 567614"/>
                <a:gd name="connsiteX110" fmla="*/ 242573 w 604397"/>
                <a:gd name="connsiteY110" fmla="*/ 157727 h 567614"/>
                <a:gd name="connsiteX111" fmla="*/ 249743 w 604397"/>
                <a:gd name="connsiteY111" fmla="*/ 176348 h 567614"/>
                <a:gd name="connsiteX112" fmla="*/ 254046 w 604397"/>
                <a:gd name="connsiteY112" fmla="*/ 182078 h 567614"/>
                <a:gd name="connsiteX113" fmla="*/ 236836 w 604397"/>
                <a:gd name="connsiteY113" fmla="*/ 169186 h 567614"/>
                <a:gd name="connsiteX114" fmla="*/ 233968 w 604397"/>
                <a:gd name="connsiteY114" fmla="*/ 144835 h 567614"/>
                <a:gd name="connsiteX115" fmla="*/ 301366 w 604397"/>
                <a:gd name="connsiteY115" fmla="*/ 37243 h 567614"/>
                <a:gd name="connsiteX116" fmla="*/ 325763 w 604397"/>
                <a:gd name="connsiteY116" fmla="*/ 85918 h 567614"/>
                <a:gd name="connsiteX117" fmla="*/ 305671 w 604397"/>
                <a:gd name="connsiteY117" fmla="*/ 131730 h 567614"/>
                <a:gd name="connsiteX118" fmla="*/ 307106 w 604397"/>
                <a:gd name="connsiteY118" fmla="*/ 115982 h 567614"/>
                <a:gd name="connsiteX119" fmla="*/ 301366 w 604397"/>
                <a:gd name="connsiteY119" fmla="*/ 71602 h 567614"/>
                <a:gd name="connsiteX120" fmla="*/ 297061 w 604397"/>
                <a:gd name="connsiteY120" fmla="*/ 115982 h 567614"/>
                <a:gd name="connsiteX121" fmla="*/ 297061 w 604397"/>
                <a:gd name="connsiteY121" fmla="*/ 131730 h 567614"/>
                <a:gd name="connsiteX122" fmla="*/ 278404 w 604397"/>
                <a:gd name="connsiteY122" fmla="*/ 85918 h 567614"/>
                <a:gd name="connsiteX123" fmla="*/ 301366 w 604397"/>
                <a:gd name="connsiteY123" fmla="*/ 37243 h 567614"/>
                <a:gd name="connsiteX124" fmla="*/ 453585 w 604397"/>
                <a:gd name="connsiteY124" fmla="*/ 0 h 567614"/>
                <a:gd name="connsiteX125" fmla="*/ 447838 w 604397"/>
                <a:gd name="connsiteY125" fmla="*/ 74452 h 567614"/>
                <a:gd name="connsiteX126" fmla="*/ 394674 w 604397"/>
                <a:gd name="connsiteY126" fmla="*/ 113109 h 567614"/>
                <a:gd name="connsiteX127" fmla="*/ 404732 w 604397"/>
                <a:gd name="connsiteY127" fmla="*/ 95928 h 567614"/>
                <a:gd name="connsiteX128" fmla="*/ 429159 w 604397"/>
                <a:gd name="connsiteY128" fmla="*/ 40089 h 567614"/>
                <a:gd name="connsiteX129" fmla="*/ 393238 w 604397"/>
                <a:gd name="connsiteY129" fmla="*/ 90201 h 567614"/>
                <a:gd name="connsiteX130" fmla="*/ 384616 w 604397"/>
                <a:gd name="connsiteY130" fmla="*/ 107382 h 567614"/>
                <a:gd name="connsiteX131" fmla="*/ 391801 w 604397"/>
                <a:gd name="connsiteY131" fmla="*/ 42953 h 567614"/>
                <a:gd name="connsiteX132" fmla="*/ 453585 w 604397"/>
                <a:gd name="connsiteY132" fmla="*/ 0 h 567614"/>
                <a:gd name="connsiteX133" fmla="*/ 150631 w 604397"/>
                <a:gd name="connsiteY133" fmla="*/ 0 h 567614"/>
                <a:gd name="connsiteX134" fmla="*/ 212375 w 604397"/>
                <a:gd name="connsiteY134" fmla="*/ 42953 h 567614"/>
                <a:gd name="connsiteX135" fmla="*/ 219554 w 604397"/>
                <a:gd name="connsiteY135" fmla="*/ 107382 h 567614"/>
                <a:gd name="connsiteX136" fmla="*/ 209503 w 604397"/>
                <a:gd name="connsiteY136" fmla="*/ 90201 h 567614"/>
                <a:gd name="connsiteX137" fmla="*/ 173605 w 604397"/>
                <a:gd name="connsiteY137" fmla="*/ 40089 h 567614"/>
                <a:gd name="connsiteX138" fmla="*/ 198016 w 604397"/>
                <a:gd name="connsiteY138" fmla="*/ 95928 h 567614"/>
                <a:gd name="connsiteX139" fmla="*/ 209503 w 604397"/>
                <a:gd name="connsiteY139" fmla="*/ 113109 h 567614"/>
                <a:gd name="connsiteX140" fmla="*/ 156375 w 604397"/>
                <a:gd name="connsiteY140" fmla="*/ 74452 h 567614"/>
                <a:gd name="connsiteX141" fmla="*/ 150631 w 604397"/>
                <a:gd name="connsiteY141" fmla="*/ 0 h 56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4397" h="567614">
                  <a:moveTo>
                    <a:pt x="394674" y="409905"/>
                  </a:moveTo>
                  <a:cubicBezTo>
                    <a:pt x="407606" y="414200"/>
                    <a:pt x="433469" y="425654"/>
                    <a:pt x="447838" y="448563"/>
                  </a:cubicBezTo>
                  <a:cubicBezTo>
                    <a:pt x="465080" y="481493"/>
                    <a:pt x="453585" y="523014"/>
                    <a:pt x="453585" y="523014"/>
                  </a:cubicBezTo>
                  <a:cubicBezTo>
                    <a:pt x="453585" y="523014"/>
                    <a:pt x="410480" y="512992"/>
                    <a:pt x="391801" y="481493"/>
                  </a:cubicBezTo>
                  <a:cubicBezTo>
                    <a:pt x="378869" y="457153"/>
                    <a:pt x="381743" y="429950"/>
                    <a:pt x="384616" y="415632"/>
                  </a:cubicBezTo>
                  <a:cubicBezTo>
                    <a:pt x="387490" y="421359"/>
                    <a:pt x="390364" y="427086"/>
                    <a:pt x="393238" y="434245"/>
                  </a:cubicBezTo>
                  <a:cubicBezTo>
                    <a:pt x="410480" y="462880"/>
                    <a:pt x="429159" y="482925"/>
                    <a:pt x="429159" y="482925"/>
                  </a:cubicBezTo>
                  <a:cubicBezTo>
                    <a:pt x="429159" y="482925"/>
                    <a:pt x="421975" y="455721"/>
                    <a:pt x="404732" y="427086"/>
                  </a:cubicBezTo>
                  <a:cubicBezTo>
                    <a:pt x="401859" y="421359"/>
                    <a:pt x="397548" y="415632"/>
                    <a:pt x="394674" y="409905"/>
                  </a:cubicBezTo>
                  <a:close/>
                  <a:moveTo>
                    <a:pt x="209503" y="409905"/>
                  </a:moveTo>
                  <a:cubicBezTo>
                    <a:pt x="205195" y="415632"/>
                    <a:pt x="202324" y="421359"/>
                    <a:pt x="198016" y="427086"/>
                  </a:cubicBezTo>
                  <a:cubicBezTo>
                    <a:pt x="182221" y="455721"/>
                    <a:pt x="173605" y="482925"/>
                    <a:pt x="173605" y="482925"/>
                  </a:cubicBezTo>
                  <a:cubicBezTo>
                    <a:pt x="173605" y="482925"/>
                    <a:pt x="193708" y="462880"/>
                    <a:pt x="210939" y="434245"/>
                  </a:cubicBezTo>
                  <a:cubicBezTo>
                    <a:pt x="213811" y="427086"/>
                    <a:pt x="216683" y="421359"/>
                    <a:pt x="219554" y="415632"/>
                  </a:cubicBezTo>
                  <a:cubicBezTo>
                    <a:pt x="222426" y="429950"/>
                    <a:pt x="225298" y="458585"/>
                    <a:pt x="212375" y="481493"/>
                  </a:cubicBezTo>
                  <a:cubicBezTo>
                    <a:pt x="193708" y="512992"/>
                    <a:pt x="150631" y="523014"/>
                    <a:pt x="150631" y="523014"/>
                  </a:cubicBezTo>
                  <a:cubicBezTo>
                    <a:pt x="150631" y="523014"/>
                    <a:pt x="137708" y="481493"/>
                    <a:pt x="156375" y="449994"/>
                  </a:cubicBezTo>
                  <a:cubicBezTo>
                    <a:pt x="170734" y="425654"/>
                    <a:pt x="196580" y="414200"/>
                    <a:pt x="209503" y="409905"/>
                  </a:cubicBezTo>
                  <a:close/>
                  <a:moveTo>
                    <a:pt x="439360" y="321045"/>
                  </a:moveTo>
                  <a:cubicBezTo>
                    <a:pt x="448148" y="321403"/>
                    <a:pt x="457834" y="323196"/>
                    <a:pt x="466443" y="328217"/>
                  </a:cubicBezTo>
                  <a:cubicBezTo>
                    <a:pt x="489401" y="342560"/>
                    <a:pt x="496575" y="374116"/>
                    <a:pt x="496575" y="374116"/>
                  </a:cubicBezTo>
                  <a:cubicBezTo>
                    <a:pt x="496575" y="374116"/>
                    <a:pt x="466443" y="384156"/>
                    <a:pt x="442050" y="369813"/>
                  </a:cubicBezTo>
                  <a:cubicBezTo>
                    <a:pt x="424832" y="359772"/>
                    <a:pt x="416223" y="341126"/>
                    <a:pt x="413353" y="331085"/>
                  </a:cubicBezTo>
                  <a:cubicBezTo>
                    <a:pt x="416223" y="333954"/>
                    <a:pt x="420527" y="335388"/>
                    <a:pt x="424832" y="338257"/>
                  </a:cubicBezTo>
                  <a:cubicBezTo>
                    <a:pt x="446355" y="351166"/>
                    <a:pt x="466443" y="356904"/>
                    <a:pt x="466443" y="356904"/>
                  </a:cubicBezTo>
                  <a:cubicBezTo>
                    <a:pt x="466443" y="356904"/>
                    <a:pt x="452094" y="342560"/>
                    <a:pt x="430571" y="329651"/>
                  </a:cubicBezTo>
                  <a:cubicBezTo>
                    <a:pt x="426267" y="326782"/>
                    <a:pt x="421962" y="325348"/>
                    <a:pt x="417658" y="322479"/>
                  </a:cubicBezTo>
                  <a:cubicBezTo>
                    <a:pt x="422680" y="321762"/>
                    <a:pt x="430571" y="320686"/>
                    <a:pt x="439360" y="321045"/>
                  </a:cubicBezTo>
                  <a:close/>
                  <a:moveTo>
                    <a:pt x="164824" y="321045"/>
                  </a:moveTo>
                  <a:cubicBezTo>
                    <a:pt x="173607" y="320686"/>
                    <a:pt x="181493" y="321762"/>
                    <a:pt x="186512" y="322479"/>
                  </a:cubicBezTo>
                  <a:cubicBezTo>
                    <a:pt x="182210" y="325348"/>
                    <a:pt x="177909" y="326782"/>
                    <a:pt x="173607" y="329651"/>
                  </a:cubicBezTo>
                  <a:cubicBezTo>
                    <a:pt x="152098" y="342560"/>
                    <a:pt x="136325" y="356904"/>
                    <a:pt x="136325" y="356904"/>
                  </a:cubicBezTo>
                  <a:cubicBezTo>
                    <a:pt x="136325" y="356904"/>
                    <a:pt x="156400" y="351166"/>
                    <a:pt x="177909" y="338257"/>
                  </a:cubicBezTo>
                  <a:cubicBezTo>
                    <a:pt x="183644" y="335388"/>
                    <a:pt x="186512" y="333954"/>
                    <a:pt x="190814" y="331085"/>
                  </a:cubicBezTo>
                  <a:cubicBezTo>
                    <a:pt x="187946" y="341126"/>
                    <a:pt x="179342" y="359772"/>
                    <a:pt x="162135" y="369813"/>
                  </a:cubicBezTo>
                  <a:cubicBezTo>
                    <a:pt x="137758" y="384156"/>
                    <a:pt x="106212" y="374116"/>
                    <a:pt x="106212" y="374116"/>
                  </a:cubicBezTo>
                  <a:cubicBezTo>
                    <a:pt x="106212" y="374116"/>
                    <a:pt x="114816" y="342560"/>
                    <a:pt x="137758" y="328217"/>
                  </a:cubicBezTo>
                  <a:cubicBezTo>
                    <a:pt x="146362" y="323196"/>
                    <a:pt x="156041" y="321403"/>
                    <a:pt x="164824" y="321045"/>
                  </a:cubicBezTo>
                  <a:close/>
                  <a:moveTo>
                    <a:pt x="414795" y="250817"/>
                  </a:moveTo>
                  <a:cubicBezTo>
                    <a:pt x="427692" y="250817"/>
                    <a:pt x="437723" y="262220"/>
                    <a:pt x="437723" y="262220"/>
                  </a:cubicBezTo>
                  <a:cubicBezTo>
                    <a:pt x="437723" y="262220"/>
                    <a:pt x="427692" y="272197"/>
                    <a:pt x="414795" y="272197"/>
                  </a:cubicBezTo>
                  <a:cubicBezTo>
                    <a:pt x="406196" y="272197"/>
                    <a:pt x="397598" y="266496"/>
                    <a:pt x="394732" y="263645"/>
                  </a:cubicBezTo>
                  <a:cubicBezTo>
                    <a:pt x="396165" y="263645"/>
                    <a:pt x="399031" y="263645"/>
                    <a:pt x="401897" y="263645"/>
                  </a:cubicBezTo>
                  <a:cubicBezTo>
                    <a:pt x="411928" y="263645"/>
                    <a:pt x="421960" y="262220"/>
                    <a:pt x="421960" y="262220"/>
                  </a:cubicBezTo>
                  <a:cubicBezTo>
                    <a:pt x="421960" y="262220"/>
                    <a:pt x="411928" y="259369"/>
                    <a:pt x="401897" y="259369"/>
                  </a:cubicBezTo>
                  <a:cubicBezTo>
                    <a:pt x="399031" y="259369"/>
                    <a:pt x="396165" y="259369"/>
                    <a:pt x="394732" y="259369"/>
                  </a:cubicBezTo>
                  <a:cubicBezTo>
                    <a:pt x="397598" y="256518"/>
                    <a:pt x="406196" y="250817"/>
                    <a:pt x="414795" y="250817"/>
                  </a:cubicBezTo>
                  <a:close/>
                  <a:moveTo>
                    <a:pt x="536896" y="229207"/>
                  </a:moveTo>
                  <a:cubicBezTo>
                    <a:pt x="574237" y="229207"/>
                    <a:pt x="604397" y="262225"/>
                    <a:pt x="604397" y="262225"/>
                  </a:cubicBezTo>
                  <a:cubicBezTo>
                    <a:pt x="604397" y="262225"/>
                    <a:pt x="574237" y="293808"/>
                    <a:pt x="536896" y="293808"/>
                  </a:cubicBezTo>
                  <a:cubicBezTo>
                    <a:pt x="511044" y="293808"/>
                    <a:pt x="488065" y="276581"/>
                    <a:pt x="476575" y="267968"/>
                  </a:cubicBezTo>
                  <a:cubicBezTo>
                    <a:pt x="483756" y="267968"/>
                    <a:pt x="489501" y="267968"/>
                    <a:pt x="496682" y="267968"/>
                  </a:cubicBezTo>
                  <a:cubicBezTo>
                    <a:pt x="531151" y="267968"/>
                    <a:pt x="557002" y="262225"/>
                    <a:pt x="557002" y="262225"/>
                  </a:cubicBezTo>
                  <a:cubicBezTo>
                    <a:pt x="557002" y="262225"/>
                    <a:pt x="531151" y="255048"/>
                    <a:pt x="496682" y="255048"/>
                  </a:cubicBezTo>
                  <a:cubicBezTo>
                    <a:pt x="489501" y="255048"/>
                    <a:pt x="483756" y="255048"/>
                    <a:pt x="476575" y="256483"/>
                  </a:cubicBezTo>
                  <a:cubicBezTo>
                    <a:pt x="488065" y="246434"/>
                    <a:pt x="511044" y="229207"/>
                    <a:pt x="536896" y="229207"/>
                  </a:cubicBezTo>
                  <a:close/>
                  <a:moveTo>
                    <a:pt x="65975" y="229207"/>
                  </a:moveTo>
                  <a:cubicBezTo>
                    <a:pt x="93225" y="229207"/>
                    <a:pt x="116173" y="246434"/>
                    <a:pt x="126213" y="255048"/>
                  </a:cubicBezTo>
                  <a:cubicBezTo>
                    <a:pt x="120476" y="255048"/>
                    <a:pt x="113305" y="255048"/>
                    <a:pt x="107568" y="255048"/>
                  </a:cubicBezTo>
                  <a:cubicBezTo>
                    <a:pt x="73146" y="255048"/>
                    <a:pt x="45896" y="262225"/>
                    <a:pt x="45896" y="262225"/>
                  </a:cubicBezTo>
                  <a:cubicBezTo>
                    <a:pt x="45896" y="262225"/>
                    <a:pt x="73146" y="267968"/>
                    <a:pt x="107568" y="267968"/>
                  </a:cubicBezTo>
                  <a:cubicBezTo>
                    <a:pt x="113305" y="267968"/>
                    <a:pt x="120476" y="267968"/>
                    <a:pt x="126213" y="267968"/>
                  </a:cubicBezTo>
                  <a:cubicBezTo>
                    <a:pt x="116173" y="276581"/>
                    <a:pt x="93225" y="293808"/>
                    <a:pt x="65975" y="293808"/>
                  </a:cubicBezTo>
                  <a:cubicBezTo>
                    <a:pt x="30119" y="293808"/>
                    <a:pt x="0" y="262225"/>
                    <a:pt x="0" y="262225"/>
                  </a:cubicBezTo>
                  <a:cubicBezTo>
                    <a:pt x="0" y="262225"/>
                    <a:pt x="30119" y="229207"/>
                    <a:pt x="65975" y="229207"/>
                  </a:cubicBezTo>
                  <a:close/>
                  <a:moveTo>
                    <a:pt x="293184" y="220726"/>
                  </a:moveTo>
                  <a:cubicBezTo>
                    <a:pt x="308386" y="221397"/>
                    <a:pt x="323991" y="232136"/>
                    <a:pt x="331525" y="249319"/>
                  </a:cubicBezTo>
                  <a:cubicBezTo>
                    <a:pt x="343005" y="272230"/>
                    <a:pt x="337265" y="298005"/>
                    <a:pt x="318610" y="306597"/>
                  </a:cubicBezTo>
                  <a:cubicBezTo>
                    <a:pt x="299955" y="315188"/>
                    <a:pt x="276995" y="303733"/>
                    <a:pt x="265515" y="280822"/>
                  </a:cubicBezTo>
                  <a:cubicBezTo>
                    <a:pt x="254035" y="257911"/>
                    <a:pt x="261210" y="232136"/>
                    <a:pt x="278430" y="223545"/>
                  </a:cubicBezTo>
                  <a:cubicBezTo>
                    <a:pt x="283094" y="221397"/>
                    <a:pt x="288116" y="220502"/>
                    <a:pt x="293184" y="220726"/>
                  </a:cubicBezTo>
                  <a:close/>
                  <a:moveTo>
                    <a:pt x="373295" y="170583"/>
                  </a:moveTo>
                  <a:cubicBezTo>
                    <a:pt x="433584" y="322516"/>
                    <a:pt x="291475" y="567614"/>
                    <a:pt x="291475" y="567614"/>
                  </a:cubicBezTo>
                  <a:lnTo>
                    <a:pt x="229750" y="567614"/>
                  </a:lnTo>
                  <a:cubicBezTo>
                    <a:pt x="229750" y="567614"/>
                    <a:pt x="350328" y="375549"/>
                    <a:pt x="139317" y="220749"/>
                  </a:cubicBezTo>
                  <a:cubicBezTo>
                    <a:pt x="248411" y="253716"/>
                    <a:pt x="313006" y="362649"/>
                    <a:pt x="313006" y="362649"/>
                  </a:cubicBezTo>
                  <a:cubicBezTo>
                    <a:pt x="313006" y="362649"/>
                    <a:pt x="391956" y="280949"/>
                    <a:pt x="373295" y="170583"/>
                  </a:cubicBezTo>
                  <a:close/>
                  <a:moveTo>
                    <a:pt x="478460" y="146368"/>
                  </a:moveTo>
                  <a:cubicBezTo>
                    <a:pt x="489042" y="146904"/>
                    <a:pt x="496575" y="149050"/>
                    <a:pt x="496575" y="149050"/>
                  </a:cubicBezTo>
                  <a:cubicBezTo>
                    <a:pt x="496575" y="149050"/>
                    <a:pt x="489401" y="180520"/>
                    <a:pt x="466443" y="194825"/>
                  </a:cubicBezTo>
                  <a:cubicBezTo>
                    <a:pt x="449225" y="204838"/>
                    <a:pt x="427702" y="201977"/>
                    <a:pt x="417658" y="200547"/>
                  </a:cubicBezTo>
                  <a:cubicBezTo>
                    <a:pt x="421962" y="197686"/>
                    <a:pt x="426267" y="196255"/>
                    <a:pt x="430571" y="193394"/>
                  </a:cubicBezTo>
                  <a:cubicBezTo>
                    <a:pt x="452094" y="180520"/>
                    <a:pt x="466443" y="166216"/>
                    <a:pt x="466443" y="166216"/>
                  </a:cubicBezTo>
                  <a:cubicBezTo>
                    <a:pt x="466443" y="166216"/>
                    <a:pt x="446355" y="171937"/>
                    <a:pt x="424832" y="184812"/>
                  </a:cubicBezTo>
                  <a:cubicBezTo>
                    <a:pt x="420527" y="187673"/>
                    <a:pt x="416223" y="190533"/>
                    <a:pt x="413353" y="191964"/>
                  </a:cubicBezTo>
                  <a:cubicBezTo>
                    <a:pt x="416223" y="183381"/>
                    <a:pt x="424832" y="163355"/>
                    <a:pt x="442050" y="153341"/>
                  </a:cubicBezTo>
                  <a:cubicBezTo>
                    <a:pt x="454247" y="146904"/>
                    <a:pt x="467878" y="145831"/>
                    <a:pt x="478460" y="146368"/>
                  </a:cubicBezTo>
                  <a:close/>
                  <a:moveTo>
                    <a:pt x="125706" y="146368"/>
                  </a:moveTo>
                  <a:cubicBezTo>
                    <a:pt x="136288" y="145831"/>
                    <a:pt x="149919" y="146904"/>
                    <a:pt x="162116" y="153341"/>
                  </a:cubicBezTo>
                  <a:cubicBezTo>
                    <a:pt x="179334" y="163355"/>
                    <a:pt x="187943" y="183381"/>
                    <a:pt x="190813" y="193394"/>
                  </a:cubicBezTo>
                  <a:cubicBezTo>
                    <a:pt x="186508" y="190533"/>
                    <a:pt x="183639" y="187673"/>
                    <a:pt x="177899" y="184812"/>
                  </a:cubicBezTo>
                  <a:cubicBezTo>
                    <a:pt x="156376" y="171937"/>
                    <a:pt x="136288" y="166216"/>
                    <a:pt x="136288" y="166216"/>
                  </a:cubicBezTo>
                  <a:cubicBezTo>
                    <a:pt x="136288" y="166216"/>
                    <a:pt x="152072" y="180520"/>
                    <a:pt x="173595" y="193394"/>
                  </a:cubicBezTo>
                  <a:cubicBezTo>
                    <a:pt x="177899" y="196255"/>
                    <a:pt x="182204" y="197686"/>
                    <a:pt x="186508" y="200547"/>
                  </a:cubicBezTo>
                  <a:cubicBezTo>
                    <a:pt x="176464" y="201977"/>
                    <a:pt x="154941" y="204838"/>
                    <a:pt x="137723" y="194825"/>
                  </a:cubicBezTo>
                  <a:cubicBezTo>
                    <a:pt x="114765" y="180520"/>
                    <a:pt x="107591" y="149050"/>
                    <a:pt x="107591" y="149050"/>
                  </a:cubicBezTo>
                  <a:cubicBezTo>
                    <a:pt x="107591" y="149050"/>
                    <a:pt x="115124" y="146904"/>
                    <a:pt x="125706" y="146368"/>
                  </a:cubicBezTo>
                  <a:close/>
                  <a:moveTo>
                    <a:pt x="370270" y="144835"/>
                  </a:moveTo>
                  <a:cubicBezTo>
                    <a:pt x="370270" y="144835"/>
                    <a:pt x="373121" y="159159"/>
                    <a:pt x="367420" y="169186"/>
                  </a:cubicBezTo>
                  <a:cubicBezTo>
                    <a:pt x="363143" y="177781"/>
                    <a:pt x="354591" y="180646"/>
                    <a:pt x="350315" y="182078"/>
                  </a:cubicBezTo>
                  <a:cubicBezTo>
                    <a:pt x="351741" y="180646"/>
                    <a:pt x="353166" y="179213"/>
                    <a:pt x="353166" y="176348"/>
                  </a:cubicBezTo>
                  <a:cubicBezTo>
                    <a:pt x="358867" y="167754"/>
                    <a:pt x="361718" y="157727"/>
                    <a:pt x="361718" y="157727"/>
                  </a:cubicBezTo>
                  <a:cubicBezTo>
                    <a:pt x="361718" y="157727"/>
                    <a:pt x="356017" y="164889"/>
                    <a:pt x="350315" y="174916"/>
                  </a:cubicBezTo>
                  <a:cubicBezTo>
                    <a:pt x="348890" y="176348"/>
                    <a:pt x="347465" y="179213"/>
                    <a:pt x="347465" y="180646"/>
                  </a:cubicBezTo>
                  <a:cubicBezTo>
                    <a:pt x="346039" y="176348"/>
                    <a:pt x="344614" y="166321"/>
                    <a:pt x="348890" y="159159"/>
                  </a:cubicBezTo>
                  <a:cubicBezTo>
                    <a:pt x="356017" y="147700"/>
                    <a:pt x="370270" y="144835"/>
                    <a:pt x="370270" y="144835"/>
                  </a:cubicBezTo>
                  <a:close/>
                  <a:moveTo>
                    <a:pt x="233968" y="144835"/>
                  </a:moveTo>
                  <a:cubicBezTo>
                    <a:pt x="233968" y="144835"/>
                    <a:pt x="248309" y="147700"/>
                    <a:pt x="255480" y="159159"/>
                  </a:cubicBezTo>
                  <a:cubicBezTo>
                    <a:pt x="259782" y="166321"/>
                    <a:pt x="258348" y="176348"/>
                    <a:pt x="256914" y="180646"/>
                  </a:cubicBezTo>
                  <a:cubicBezTo>
                    <a:pt x="256914" y="179213"/>
                    <a:pt x="255480" y="176348"/>
                    <a:pt x="254046" y="174916"/>
                  </a:cubicBezTo>
                  <a:cubicBezTo>
                    <a:pt x="248309" y="164889"/>
                    <a:pt x="242573" y="157727"/>
                    <a:pt x="242573" y="157727"/>
                  </a:cubicBezTo>
                  <a:cubicBezTo>
                    <a:pt x="242573" y="157727"/>
                    <a:pt x="245441" y="167754"/>
                    <a:pt x="249743" y="176348"/>
                  </a:cubicBezTo>
                  <a:cubicBezTo>
                    <a:pt x="251177" y="179213"/>
                    <a:pt x="252611" y="180646"/>
                    <a:pt x="254046" y="182078"/>
                  </a:cubicBezTo>
                  <a:cubicBezTo>
                    <a:pt x="249743" y="180646"/>
                    <a:pt x="241139" y="177781"/>
                    <a:pt x="236836" y="169186"/>
                  </a:cubicBezTo>
                  <a:cubicBezTo>
                    <a:pt x="229666" y="159159"/>
                    <a:pt x="233968" y="144835"/>
                    <a:pt x="233968" y="144835"/>
                  </a:cubicBezTo>
                  <a:close/>
                  <a:moveTo>
                    <a:pt x="301366" y="37243"/>
                  </a:moveTo>
                  <a:cubicBezTo>
                    <a:pt x="301366" y="37243"/>
                    <a:pt x="325763" y="58717"/>
                    <a:pt x="325763" y="85918"/>
                  </a:cubicBezTo>
                  <a:cubicBezTo>
                    <a:pt x="325763" y="105961"/>
                    <a:pt x="312847" y="123140"/>
                    <a:pt x="305671" y="131730"/>
                  </a:cubicBezTo>
                  <a:cubicBezTo>
                    <a:pt x="307106" y="126004"/>
                    <a:pt x="307106" y="121709"/>
                    <a:pt x="307106" y="115982"/>
                  </a:cubicBezTo>
                  <a:cubicBezTo>
                    <a:pt x="307106" y="91645"/>
                    <a:pt x="301366" y="71602"/>
                    <a:pt x="301366" y="71602"/>
                  </a:cubicBezTo>
                  <a:cubicBezTo>
                    <a:pt x="301366" y="71602"/>
                    <a:pt x="297061" y="91645"/>
                    <a:pt x="297061" y="115982"/>
                  </a:cubicBezTo>
                  <a:cubicBezTo>
                    <a:pt x="297061" y="121709"/>
                    <a:pt x="297061" y="126004"/>
                    <a:pt x="297061" y="131730"/>
                  </a:cubicBezTo>
                  <a:cubicBezTo>
                    <a:pt x="291320" y="123140"/>
                    <a:pt x="278404" y="105961"/>
                    <a:pt x="278404" y="85918"/>
                  </a:cubicBezTo>
                  <a:cubicBezTo>
                    <a:pt x="278404" y="58717"/>
                    <a:pt x="301366" y="37243"/>
                    <a:pt x="301366" y="37243"/>
                  </a:cubicBezTo>
                  <a:close/>
                  <a:moveTo>
                    <a:pt x="453585" y="0"/>
                  </a:moveTo>
                  <a:cubicBezTo>
                    <a:pt x="453585" y="0"/>
                    <a:pt x="465080" y="41521"/>
                    <a:pt x="447838" y="74452"/>
                  </a:cubicBezTo>
                  <a:cubicBezTo>
                    <a:pt x="433469" y="97360"/>
                    <a:pt x="407606" y="108814"/>
                    <a:pt x="394674" y="113109"/>
                  </a:cubicBezTo>
                  <a:cubicBezTo>
                    <a:pt x="397548" y="107382"/>
                    <a:pt x="401859" y="101655"/>
                    <a:pt x="404732" y="95928"/>
                  </a:cubicBezTo>
                  <a:cubicBezTo>
                    <a:pt x="421975" y="67293"/>
                    <a:pt x="429159" y="40089"/>
                    <a:pt x="429159" y="40089"/>
                  </a:cubicBezTo>
                  <a:cubicBezTo>
                    <a:pt x="429159" y="40089"/>
                    <a:pt x="410480" y="60134"/>
                    <a:pt x="393238" y="90201"/>
                  </a:cubicBezTo>
                  <a:cubicBezTo>
                    <a:pt x="390364" y="95928"/>
                    <a:pt x="387490" y="101655"/>
                    <a:pt x="384616" y="107382"/>
                  </a:cubicBezTo>
                  <a:cubicBezTo>
                    <a:pt x="381743" y="93064"/>
                    <a:pt x="378869" y="65861"/>
                    <a:pt x="391801" y="42953"/>
                  </a:cubicBezTo>
                  <a:cubicBezTo>
                    <a:pt x="410480" y="10022"/>
                    <a:pt x="453585" y="0"/>
                    <a:pt x="453585" y="0"/>
                  </a:cubicBezTo>
                  <a:close/>
                  <a:moveTo>
                    <a:pt x="150631" y="0"/>
                  </a:moveTo>
                  <a:cubicBezTo>
                    <a:pt x="150631" y="0"/>
                    <a:pt x="193708" y="10022"/>
                    <a:pt x="212375" y="42953"/>
                  </a:cubicBezTo>
                  <a:cubicBezTo>
                    <a:pt x="225298" y="65861"/>
                    <a:pt x="222426" y="93064"/>
                    <a:pt x="219554" y="107382"/>
                  </a:cubicBezTo>
                  <a:cubicBezTo>
                    <a:pt x="216683" y="101655"/>
                    <a:pt x="213811" y="95928"/>
                    <a:pt x="209503" y="90201"/>
                  </a:cubicBezTo>
                  <a:cubicBezTo>
                    <a:pt x="193708" y="60134"/>
                    <a:pt x="173605" y="40089"/>
                    <a:pt x="173605" y="40089"/>
                  </a:cubicBezTo>
                  <a:cubicBezTo>
                    <a:pt x="173605" y="40089"/>
                    <a:pt x="182221" y="67293"/>
                    <a:pt x="198016" y="95928"/>
                  </a:cubicBezTo>
                  <a:cubicBezTo>
                    <a:pt x="202324" y="103087"/>
                    <a:pt x="205195" y="107382"/>
                    <a:pt x="209503" y="113109"/>
                  </a:cubicBezTo>
                  <a:cubicBezTo>
                    <a:pt x="196580" y="108814"/>
                    <a:pt x="170734" y="97360"/>
                    <a:pt x="156375" y="74452"/>
                  </a:cubicBezTo>
                  <a:cubicBezTo>
                    <a:pt x="137708" y="42953"/>
                    <a:pt x="150631" y="0"/>
                    <a:pt x="150631"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endParaRPr lang="zh-CN" altLang="en-US" sz="1400" i="1" dirty="0">
                <a:cs typeface="+mn-ea"/>
                <a:sym typeface="+mn-lt"/>
              </a:endParaRPr>
            </a:p>
          </p:txBody>
        </p:sp>
      </p:grpSp>
      <p:grpSp>
        <p:nvGrpSpPr>
          <p:cNvPr id="28" name="组合 27"/>
          <p:cNvGrpSpPr/>
          <p:nvPr/>
        </p:nvGrpSpPr>
        <p:grpSpPr bwMode="auto">
          <a:xfrm>
            <a:off x="6220835" y="3429000"/>
            <a:ext cx="1655762" cy="1076802"/>
            <a:chOff x="940595" y="1563638"/>
            <a:chExt cx="1656184" cy="1076686"/>
          </a:xfrm>
        </p:grpSpPr>
        <p:sp>
          <p:nvSpPr>
            <p:cNvPr id="29" name="文本框 28"/>
            <p:cNvSpPr txBox="1">
              <a:spLocks noChangeArrowheads="1"/>
            </p:cNvSpPr>
            <p:nvPr/>
          </p:nvSpPr>
          <p:spPr bwMode="auto">
            <a:xfrm>
              <a:off x="1043261" y="1563638"/>
              <a:ext cx="1440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30" name="文本框 29"/>
            <p:cNvSpPr txBox="1"/>
            <p:nvPr/>
          </p:nvSpPr>
          <p:spPr>
            <a:xfrm>
              <a:off x="940595" y="1901739"/>
              <a:ext cx="1656184" cy="738585"/>
            </a:xfrm>
            <a:prstGeom prst="rect">
              <a:avLst/>
            </a:prstGeom>
            <a:noFill/>
          </p:spPr>
          <p:txBody>
            <a:bodyPr>
              <a:spAutoFit/>
            </a:bodyPr>
            <a:lstStyle/>
            <a:p>
              <a:pPr algn="ct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cxnSp>
        <p:nvCxnSpPr>
          <p:cNvPr id="31" name="直接连接符 30"/>
          <p:cNvCxnSpPr/>
          <p:nvPr/>
        </p:nvCxnSpPr>
        <p:spPr>
          <a:xfrm flipV="1">
            <a:off x="6103186" y="2655493"/>
            <a:ext cx="0" cy="188632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750"/>
                                        <p:tgtEl>
                                          <p:spTgt spid="5"/>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750"/>
                                        <p:tgtEl>
                                          <p:spTgt spid="23"/>
                                        </p:tgtEl>
                                      </p:cBhvr>
                                    </p:animEffect>
                                  </p:childTnLst>
                                </p:cTn>
                              </p:par>
                              <p:par>
                                <p:cTn id="34" presetID="21"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750"/>
                                        <p:tgtEl>
                                          <p:spTgt spid="11"/>
                                        </p:tgtEl>
                                      </p:cBhvr>
                                    </p:animEffect>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4"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750"/>
                                        <p:tgtEl>
                                          <p:spTgt spid="24"/>
                                        </p:tgtEl>
                                      </p:cBhvr>
                                    </p:animEffect>
                                  </p:childTnLst>
                                </p:cTn>
                              </p:par>
                              <p:par>
                                <p:cTn id="47" presetID="21" presetClass="entr" presetSubtype="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750"/>
                                        <p:tgtEl>
                                          <p:spTgt spid="17"/>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750"/>
                                        <p:tgtEl>
                                          <p:spTgt spid="20"/>
                                        </p:tgtEl>
                                      </p:cBhvr>
                                    </p:animEffect>
                                    <p:anim calcmode="lin" valueType="num">
                                      <p:cBhvr>
                                        <p:cTn id="54" dur="750" fill="hold"/>
                                        <p:tgtEl>
                                          <p:spTgt spid="20"/>
                                        </p:tgtEl>
                                        <p:attrNameLst>
                                          <p:attrName>ppt_x</p:attrName>
                                        </p:attrNameLst>
                                      </p:cBhvr>
                                      <p:tavLst>
                                        <p:tav tm="0">
                                          <p:val>
                                            <p:strVal val="#ppt_x"/>
                                          </p:val>
                                        </p:tav>
                                        <p:tav tm="100000">
                                          <p:val>
                                            <p:strVal val="#ppt_x"/>
                                          </p:val>
                                        </p:tav>
                                      </p:tavLst>
                                    </p:anim>
                                    <p:anim calcmode="lin" valueType="num">
                                      <p:cBhvr>
                                        <p:cTn id="55" dur="75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750"/>
                                        <p:tgtEl>
                                          <p:spTgt spid="31"/>
                                        </p:tgtEl>
                                      </p:cBhvr>
                                    </p:animEffect>
                                  </p:childTnLst>
                                </p:cTn>
                              </p:par>
                              <p:par>
                                <p:cTn id="60" presetID="21" presetClass="entr" presetSubtype="1"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heel(1)">
                                      <p:cBhvr>
                                        <p:cTn id="62" dur="750"/>
                                        <p:tgtEl>
                                          <p:spTgt spid="32"/>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750"/>
                                        <p:tgtEl>
                                          <p:spTgt spid="28"/>
                                        </p:tgtEl>
                                      </p:cBhvr>
                                    </p:animEffect>
                                    <p:anim calcmode="lin" valueType="num">
                                      <p:cBhvr>
                                        <p:cTn id="67" dur="750" fill="hold"/>
                                        <p:tgtEl>
                                          <p:spTgt spid="28"/>
                                        </p:tgtEl>
                                        <p:attrNameLst>
                                          <p:attrName>ppt_x</p:attrName>
                                        </p:attrNameLst>
                                      </p:cBhvr>
                                      <p:tavLst>
                                        <p:tav tm="0">
                                          <p:val>
                                            <p:strVal val="#ppt_x"/>
                                          </p:val>
                                        </p:tav>
                                        <p:tav tm="100000">
                                          <p:val>
                                            <p:strVal val="#ppt_x"/>
                                          </p:val>
                                        </p:tav>
                                      </p:tavLst>
                                    </p:anim>
                                    <p:anim calcmode="lin" valueType="num">
                                      <p:cBhvr>
                                        <p:cTn id="68"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03</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7130866" y="1394039"/>
            <a:ext cx="4177569" cy="3709555"/>
          </a:xfrm>
          <a:prstGeom prst="rect">
            <a:avLst/>
          </a:prstGeom>
        </p:spPr>
      </p:pic>
      <p:grpSp>
        <p:nvGrpSpPr>
          <p:cNvPr id="5" name="组合 4"/>
          <p:cNvGrpSpPr/>
          <p:nvPr/>
        </p:nvGrpSpPr>
        <p:grpSpPr bwMode="auto">
          <a:xfrm>
            <a:off x="1185860" y="2078180"/>
            <a:ext cx="5059075" cy="1114591"/>
            <a:chOff x="1043259" y="1563638"/>
            <a:chExt cx="5061082" cy="1001904"/>
          </a:xfrm>
        </p:grpSpPr>
        <p:sp>
          <p:nvSpPr>
            <p:cNvPr id="6" name="文本框 5"/>
            <p:cNvSpPr txBox="1">
              <a:spLocks noChangeArrowheads="1"/>
            </p:cNvSpPr>
            <p:nvPr/>
          </p:nvSpPr>
          <p:spPr bwMode="auto">
            <a:xfrm>
              <a:off x="1043261" y="1563638"/>
              <a:ext cx="1440159" cy="338554"/>
            </a:xfrm>
            <a:prstGeom prst="rect">
              <a:avLst/>
            </a:prstGeom>
            <a:solidFill>
              <a:srgbClr val="E5933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7" name="文本框 6"/>
            <p:cNvSpPr txBox="1"/>
            <p:nvPr/>
          </p:nvSpPr>
          <p:spPr>
            <a:xfrm>
              <a:off x="1043259" y="1901558"/>
              <a:ext cx="5061082" cy="663984"/>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8" name="组合 7"/>
          <p:cNvGrpSpPr/>
          <p:nvPr/>
        </p:nvGrpSpPr>
        <p:grpSpPr bwMode="auto">
          <a:xfrm>
            <a:off x="1185859" y="4009698"/>
            <a:ext cx="5059075" cy="1114591"/>
            <a:chOff x="1043259" y="1563638"/>
            <a:chExt cx="5061082" cy="1001904"/>
          </a:xfrm>
        </p:grpSpPr>
        <p:sp>
          <p:nvSpPr>
            <p:cNvPr id="9" name="文本框 8"/>
            <p:cNvSpPr txBox="1">
              <a:spLocks noChangeArrowheads="1"/>
            </p:cNvSpPr>
            <p:nvPr/>
          </p:nvSpPr>
          <p:spPr bwMode="auto">
            <a:xfrm>
              <a:off x="1043261" y="1563638"/>
              <a:ext cx="1440159" cy="338554"/>
            </a:xfrm>
            <a:prstGeom prst="rect">
              <a:avLst/>
            </a:prstGeom>
            <a:solidFill>
              <a:srgbClr val="813DC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10" name="文本框 9"/>
            <p:cNvSpPr txBox="1"/>
            <p:nvPr/>
          </p:nvSpPr>
          <p:spPr>
            <a:xfrm>
              <a:off x="1043259" y="1901558"/>
              <a:ext cx="5061082" cy="663984"/>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 calcmode="lin" valueType="num">
                                      <p:cBhvr>
                                        <p:cTn id="19" dur="750" fill="hold"/>
                                        <p:tgtEl>
                                          <p:spTgt spid="4"/>
                                        </p:tgtEl>
                                        <p:attrNameLst>
                                          <p:attrName>style.rotation</p:attrName>
                                        </p:attrNameLst>
                                      </p:cBhvr>
                                      <p:tavLst>
                                        <p:tav tm="0">
                                          <p:val>
                                            <p:fltVal val="90"/>
                                          </p:val>
                                        </p:tav>
                                        <p:tav tm="100000">
                                          <p:val>
                                            <p:fltVal val="0"/>
                                          </p:val>
                                        </p:tav>
                                      </p:tavLst>
                                    </p:anim>
                                    <p:animEffect transition="in" filter="fade">
                                      <p:cBhvr>
                                        <p:cTn id="20" dur="750"/>
                                        <p:tgtEl>
                                          <p:spTgt spid="4"/>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ppt_x</p:attrName>
                                        </p:attrNameLst>
                                      </p:cBhvr>
                                      <p:tavLst>
                                        <p:tav tm="0">
                                          <p:val>
                                            <p:strVal val="#ppt_x"/>
                                          </p:val>
                                        </p:tav>
                                        <p:tav tm="100000">
                                          <p:val>
                                            <p:strVal val="#ppt_x"/>
                                          </p:val>
                                        </p:tav>
                                      </p:tavLst>
                                    </p:anim>
                                    <p:anim calcmode="lin" valueType="num">
                                      <p:cBhvr>
                                        <p:cTn id="26" dur="75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ppt_x</p:attrName>
                                        </p:attrNameLst>
                                      </p:cBhvr>
                                      <p:tavLst>
                                        <p:tav tm="0">
                                          <p:val>
                                            <p:strVal val="#ppt_x"/>
                                          </p:val>
                                        </p:tav>
                                        <p:tav tm="100000">
                                          <p:val>
                                            <p:strVal val="#ppt_x"/>
                                          </p:val>
                                        </p:tav>
                                      </p:tavLst>
                                    </p:anim>
                                    <p:anim calcmode="lin" valueType="num">
                                      <p:cBhvr>
                                        <p:cTn id="32"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03</a:t>
            </a:r>
            <a:endParaRPr lang="zh-CN" altLang="en-US" sz="2800" dirty="0">
              <a:latin typeface="方正楷体简体" panose="02000000000000000000" pitchFamily="2" charset="-122"/>
              <a:ea typeface="方正楷体简体" panose="02000000000000000000" pitchFamily="2" charset="-122"/>
            </a:endParaRPr>
          </a:p>
        </p:txBody>
      </p:sp>
      <p:grpSp>
        <p:nvGrpSpPr>
          <p:cNvPr id="9" name="组合 8"/>
          <p:cNvGrpSpPr/>
          <p:nvPr/>
        </p:nvGrpSpPr>
        <p:grpSpPr>
          <a:xfrm>
            <a:off x="699382" y="1984664"/>
            <a:ext cx="1982542" cy="3314700"/>
            <a:chOff x="543518" y="1984664"/>
            <a:chExt cx="1982542" cy="3314700"/>
          </a:xfrm>
        </p:grpSpPr>
        <p:cxnSp>
          <p:nvCxnSpPr>
            <p:cNvPr id="4" name="直接连接符 3"/>
            <p:cNvCxnSpPr/>
            <p:nvPr/>
          </p:nvCxnSpPr>
          <p:spPr>
            <a:xfrm flipV="1">
              <a:off x="2526060" y="1984665"/>
              <a:ext cx="0" cy="33146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44236" y="1984664"/>
              <a:ext cx="685800" cy="685800"/>
            </a:xfrm>
            <a:prstGeom prst="ellipse">
              <a:avLst/>
            </a:pr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方正楷体简体" panose="02000000000000000000" pitchFamily="2" charset="-122"/>
                  <a:ea typeface="方正楷体简体" panose="02000000000000000000" pitchFamily="2" charset="-122"/>
                </a:rPr>
                <a:t>A</a:t>
              </a:r>
              <a:endParaRPr lang="zh-CN" altLang="en-US" sz="2000" dirty="0">
                <a:latin typeface="方正楷体简体" panose="02000000000000000000" pitchFamily="2" charset="-122"/>
                <a:ea typeface="方正楷体简体" panose="02000000000000000000" pitchFamily="2" charset="-122"/>
              </a:endParaRPr>
            </a:p>
          </p:txBody>
        </p:sp>
        <p:sp>
          <p:nvSpPr>
            <p:cNvPr id="6" name="文本框 5"/>
            <p:cNvSpPr txBox="1"/>
            <p:nvPr/>
          </p:nvSpPr>
          <p:spPr bwMode="auto">
            <a:xfrm>
              <a:off x="543518" y="2849599"/>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7" name="文本框 6"/>
            <p:cNvSpPr txBox="1"/>
            <p:nvPr/>
          </p:nvSpPr>
          <p:spPr bwMode="auto">
            <a:xfrm>
              <a:off x="543518" y="4262763"/>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0" name="组合 9"/>
          <p:cNvGrpSpPr/>
          <p:nvPr/>
        </p:nvGrpSpPr>
        <p:grpSpPr>
          <a:xfrm>
            <a:off x="3507746" y="1984664"/>
            <a:ext cx="1982542" cy="3314700"/>
            <a:chOff x="543518" y="1984664"/>
            <a:chExt cx="1982542" cy="3314700"/>
          </a:xfrm>
        </p:grpSpPr>
        <p:cxnSp>
          <p:nvCxnSpPr>
            <p:cNvPr id="11" name="直接连接符 10"/>
            <p:cNvCxnSpPr/>
            <p:nvPr/>
          </p:nvCxnSpPr>
          <p:spPr>
            <a:xfrm flipV="1">
              <a:off x="2526060" y="1984665"/>
              <a:ext cx="0" cy="33146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44236" y="1984664"/>
              <a:ext cx="685800" cy="685800"/>
            </a:xfrm>
            <a:prstGeom prst="ellipse">
              <a:avLst/>
            </a:prstGeom>
            <a:solidFill>
              <a:srgbClr val="813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方正楷体简体" panose="02000000000000000000" pitchFamily="2" charset="-122"/>
                  <a:ea typeface="方正楷体简体" panose="02000000000000000000" pitchFamily="2" charset="-122"/>
                </a:rPr>
                <a:t>B</a:t>
              </a:r>
              <a:endParaRPr lang="zh-CN" altLang="en-US" sz="2000" dirty="0">
                <a:latin typeface="方正楷体简体" panose="02000000000000000000" pitchFamily="2" charset="-122"/>
                <a:ea typeface="方正楷体简体" panose="02000000000000000000" pitchFamily="2" charset="-122"/>
              </a:endParaRPr>
            </a:p>
          </p:txBody>
        </p:sp>
        <p:sp>
          <p:nvSpPr>
            <p:cNvPr id="13" name="文本框 12"/>
            <p:cNvSpPr txBox="1"/>
            <p:nvPr/>
          </p:nvSpPr>
          <p:spPr bwMode="auto">
            <a:xfrm>
              <a:off x="543518" y="2849599"/>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4" name="文本框 13"/>
            <p:cNvSpPr txBox="1"/>
            <p:nvPr/>
          </p:nvSpPr>
          <p:spPr bwMode="auto">
            <a:xfrm>
              <a:off x="543518" y="4262763"/>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5" name="组合 14"/>
          <p:cNvGrpSpPr/>
          <p:nvPr/>
        </p:nvGrpSpPr>
        <p:grpSpPr>
          <a:xfrm>
            <a:off x="6316110" y="1984664"/>
            <a:ext cx="1982542" cy="3314700"/>
            <a:chOff x="543518" y="1984664"/>
            <a:chExt cx="1982542" cy="3314700"/>
          </a:xfrm>
        </p:grpSpPr>
        <p:cxnSp>
          <p:nvCxnSpPr>
            <p:cNvPr id="16" name="直接连接符 15"/>
            <p:cNvCxnSpPr/>
            <p:nvPr/>
          </p:nvCxnSpPr>
          <p:spPr>
            <a:xfrm flipV="1">
              <a:off x="2526060" y="1984665"/>
              <a:ext cx="0" cy="33146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44236" y="1984664"/>
              <a:ext cx="685800" cy="685800"/>
            </a:xfrm>
            <a:prstGeom prst="ellipse">
              <a:avLst/>
            </a:pr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楷体简体" panose="02000000000000000000" pitchFamily="2" charset="-122"/>
                  <a:ea typeface="方正楷体简体" panose="02000000000000000000" pitchFamily="2" charset="-122"/>
                </a:rPr>
                <a:t>C</a:t>
              </a:r>
              <a:endParaRPr lang="zh-CN" altLang="en-US" sz="2000" dirty="0">
                <a:latin typeface="方正楷体简体" panose="02000000000000000000" pitchFamily="2" charset="-122"/>
                <a:ea typeface="方正楷体简体" panose="02000000000000000000" pitchFamily="2" charset="-122"/>
              </a:endParaRPr>
            </a:p>
          </p:txBody>
        </p:sp>
        <p:sp>
          <p:nvSpPr>
            <p:cNvPr id="18" name="文本框 17"/>
            <p:cNvSpPr txBox="1"/>
            <p:nvPr/>
          </p:nvSpPr>
          <p:spPr bwMode="auto">
            <a:xfrm>
              <a:off x="543518" y="2849599"/>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9" name="文本框 18"/>
            <p:cNvSpPr txBox="1"/>
            <p:nvPr/>
          </p:nvSpPr>
          <p:spPr bwMode="auto">
            <a:xfrm>
              <a:off x="543518" y="4262763"/>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20" name="组合 19"/>
          <p:cNvGrpSpPr/>
          <p:nvPr/>
        </p:nvGrpSpPr>
        <p:grpSpPr>
          <a:xfrm>
            <a:off x="9124474" y="1984664"/>
            <a:ext cx="1847459" cy="3232206"/>
            <a:chOff x="543518" y="1984664"/>
            <a:chExt cx="1847459" cy="3232206"/>
          </a:xfrm>
        </p:grpSpPr>
        <p:sp>
          <p:nvSpPr>
            <p:cNvPr id="22" name="椭圆 21"/>
            <p:cNvSpPr/>
            <p:nvPr/>
          </p:nvSpPr>
          <p:spPr>
            <a:xfrm>
              <a:off x="644236" y="1984664"/>
              <a:ext cx="685800" cy="685800"/>
            </a:xfrm>
            <a:prstGeom prst="ellipse">
              <a:avLst/>
            </a:prstGeom>
            <a:solidFill>
              <a:srgbClr val="813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楷体简体" panose="02000000000000000000" pitchFamily="2" charset="-122"/>
                  <a:ea typeface="方正楷体简体" panose="02000000000000000000" pitchFamily="2" charset="-122"/>
                </a:rPr>
                <a:t>D</a:t>
              </a:r>
              <a:endParaRPr lang="zh-CN" altLang="en-US" sz="2000" dirty="0">
                <a:latin typeface="方正楷体简体" panose="02000000000000000000" pitchFamily="2" charset="-122"/>
                <a:ea typeface="方正楷体简体" panose="02000000000000000000" pitchFamily="2" charset="-122"/>
              </a:endParaRPr>
            </a:p>
          </p:txBody>
        </p:sp>
        <p:sp>
          <p:nvSpPr>
            <p:cNvPr id="23" name="文本框 22"/>
            <p:cNvSpPr txBox="1"/>
            <p:nvPr/>
          </p:nvSpPr>
          <p:spPr bwMode="auto">
            <a:xfrm>
              <a:off x="543518" y="2849599"/>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24" name="文本框 23"/>
            <p:cNvSpPr txBox="1"/>
            <p:nvPr/>
          </p:nvSpPr>
          <p:spPr bwMode="auto">
            <a:xfrm>
              <a:off x="543518" y="4262763"/>
              <a:ext cx="1847459" cy="954107"/>
            </a:xfrm>
            <a:prstGeom prst="rect">
              <a:avLst/>
            </a:prstGeom>
            <a:noFill/>
          </p:spPr>
          <p:txBody>
            <a:bodyPr wrap="square">
              <a:spAutoFit/>
            </a:bodyPr>
            <a:lstStyle/>
            <a:p>
              <a:pPr>
                <a:defRPr/>
              </a:pPr>
              <a:r>
                <a:rPr lang="zh-CN" altLang="en-US" sz="14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750"/>
                                        <p:tgtEl>
                                          <p:spTgt spid="15"/>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178280" y="3604564"/>
            <a:ext cx="4828305" cy="1754326"/>
          </a:xfrm>
          <a:prstGeom prst="rect">
            <a:avLst/>
          </a:prstGeom>
          <a:noFill/>
        </p:spPr>
        <p:txBody>
          <a:bodyPr wrap="square" rtlCol="0">
            <a:spAutoFit/>
          </a:bodyPr>
          <a:lstStyle/>
          <a:p>
            <a:pPr algn="r"/>
            <a:r>
              <a:rPr lang="en-US" altLang="zh-CN" sz="5400" b="1" dirty="0">
                <a:solidFill>
                  <a:schemeClr val="bg1"/>
                </a:solidFill>
                <a:latin typeface="Franklin Gothic Medium" panose="020B0603020102020204" pitchFamily="34" charset="0"/>
                <a:cs typeface="Urdu Typesetting" panose="020B0604020202020204" pitchFamily="66" charset="-78"/>
              </a:rPr>
              <a:t>GRADUATION</a:t>
            </a:r>
            <a:r>
              <a:rPr lang="en-US" altLang="zh-CN" sz="6000" b="1" dirty="0">
                <a:solidFill>
                  <a:schemeClr val="bg1"/>
                </a:solidFill>
                <a:latin typeface="Franklin Gothic Medium" panose="020B0603020102020204" pitchFamily="34" charset="0"/>
                <a:cs typeface="Urdu Typesetting" panose="020B0604020202020204" pitchFamily="66" charset="-78"/>
              </a:rPr>
              <a:t> </a:t>
            </a:r>
            <a:r>
              <a:rPr lang="en-US" altLang="zh-CN" sz="4400" dirty="0">
                <a:solidFill>
                  <a:schemeClr val="bg1"/>
                </a:solidFill>
                <a:latin typeface="+mn-ea"/>
                <a:cs typeface="Urdu Typesetting" panose="020B0604020202020204" pitchFamily="66" charset="-78"/>
              </a:rPr>
              <a:t>DESIGN</a:t>
            </a:r>
            <a:endParaRPr lang="en-US" altLang="zh-CN" sz="6000" dirty="0">
              <a:solidFill>
                <a:schemeClr val="bg1"/>
              </a:solidFill>
              <a:latin typeface="+mn-ea"/>
              <a:cs typeface="Urdu Typesetting" panose="020B0604020202020204" pitchFamily="66" charset="-78"/>
            </a:endParaRPr>
          </a:p>
        </p:txBody>
      </p:sp>
      <p:sp>
        <p:nvSpPr>
          <p:cNvPr id="123" name="文本框 122"/>
          <p:cNvSpPr txBox="1"/>
          <p:nvPr/>
        </p:nvSpPr>
        <p:spPr>
          <a:xfrm>
            <a:off x="4783683" y="3019691"/>
            <a:ext cx="3324561" cy="707886"/>
          </a:xfrm>
          <a:prstGeom prst="rect">
            <a:avLst/>
          </a:prstGeom>
          <a:noFill/>
        </p:spPr>
        <p:txBody>
          <a:bodyPr wrap="square" rtlCol="0">
            <a:spAutoFit/>
          </a:bodyPr>
          <a:lstStyle/>
          <a:p>
            <a:r>
              <a:rPr lang="zh-CN" altLang="en-US" sz="40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4000" dirty="0" smtClean="0">
              <a:solidFill>
                <a:schemeClr val="bg1"/>
              </a:solidFill>
              <a:latin typeface="方正楷体简体" panose="02000000000000000000" pitchFamily="2" charset="-122"/>
              <a:ea typeface="方正楷体简体" panose="02000000000000000000" pitchFamily="2" charset="-122"/>
            </a:endParaRPr>
          </a:p>
        </p:txBody>
      </p:sp>
      <p:sp>
        <p:nvSpPr>
          <p:cNvPr id="125" name="文本框 124"/>
          <p:cNvSpPr txBox="1"/>
          <p:nvPr/>
        </p:nvSpPr>
        <p:spPr>
          <a:xfrm>
            <a:off x="4047541" y="1856991"/>
            <a:ext cx="1270153" cy="1323439"/>
          </a:xfrm>
          <a:prstGeom prst="rect">
            <a:avLst/>
          </a:prstGeom>
          <a:noFill/>
        </p:spPr>
        <p:txBody>
          <a:bodyPr wrap="square" rtlCol="0">
            <a:spAutoFit/>
          </a:bodyPr>
          <a:lstStyle/>
          <a:p>
            <a:r>
              <a:rPr lang="en-US" altLang="zh-CN" sz="8000" dirty="0" smtClean="0">
                <a:solidFill>
                  <a:schemeClr val="bg1"/>
                </a:solidFill>
                <a:latin typeface="方正楷体简体" panose="02000000000000000000" pitchFamily="2" charset="-122"/>
                <a:ea typeface="方正楷体简体" panose="02000000000000000000" pitchFamily="2" charset="-122"/>
              </a:rPr>
              <a:t>04</a:t>
            </a:r>
            <a:endParaRPr lang="en-US" altLang="zh-CN" sz="8000" dirty="0" smtClean="0">
              <a:solidFill>
                <a:schemeClr val="bg1"/>
              </a:solidFill>
              <a:latin typeface="方正楷体简体" panose="02000000000000000000" pitchFamily="2" charset="-122"/>
              <a:ea typeface="方正楷体简体" panose="02000000000000000000" pitchFamily="2" charset="-122"/>
            </a:endParaRPr>
          </a:p>
        </p:txBody>
      </p:sp>
      <p:pic>
        <p:nvPicPr>
          <p:cNvPr id="126" name="图片 1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4225287" y="3950847"/>
            <a:ext cx="1886175" cy="16619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887"/>
                                        </p:tgtEl>
                                        <p:attrNameLst>
                                          <p:attrName>style.visibility</p:attrName>
                                        </p:attrNameLst>
                                      </p:cBhvr>
                                      <p:to>
                                        <p:strVal val="visible"/>
                                      </p:to>
                                    </p:set>
                                    <p:animEffect transition="in" filter="fade">
                                      <p:cBhvr>
                                        <p:cTn id="42" dur="750"/>
                                        <p:tgtEl>
                                          <p:spTgt spid="887"/>
                                        </p:tgtEl>
                                      </p:cBhvr>
                                    </p:animEffect>
                                    <p:anim calcmode="lin" valueType="num">
                                      <p:cBhvr>
                                        <p:cTn id="43" dur="750" fill="hold"/>
                                        <p:tgtEl>
                                          <p:spTgt spid="887"/>
                                        </p:tgtEl>
                                        <p:attrNameLst>
                                          <p:attrName>ppt_x</p:attrName>
                                        </p:attrNameLst>
                                      </p:cBhvr>
                                      <p:tavLst>
                                        <p:tav tm="0">
                                          <p:val>
                                            <p:strVal val="#ppt_x"/>
                                          </p:val>
                                        </p:tav>
                                        <p:tav tm="100000">
                                          <p:val>
                                            <p:strVal val="#ppt_x"/>
                                          </p:val>
                                        </p:tav>
                                      </p:tavLst>
                                    </p:anim>
                                    <p:anim calcmode="lin" valueType="num">
                                      <p:cBhvr>
                                        <p:cTn id="44" dur="750" fill="hold"/>
                                        <p:tgtEl>
                                          <p:spTgt spid="887"/>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750"/>
                                        <p:tgtEl>
                                          <p:spTgt spid="1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750"/>
                                        <p:tgtEl>
                                          <p:spTgt spid="1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750"/>
                                        <p:tgtEl>
                                          <p:spTgt spid="125"/>
                                        </p:tgtEl>
                                      </p:cBhvr>
                                    </p:animEffect>
                                    <p:anim calcmode="lin" valueType="num">
                                      <p:cBhvr>
                                        <p:cTn id="56" dur="750" fill="hold"/>
                                        <p:tgtEl>
                                          <p:spTgt spid="125"/>
                                        </p:tgtEl>
                                        <p:attrNameLst>
                                          <p:attrName>ppt_x</p:attrName>
                                        </p:attrNameLst>
                                      </p:cBhvr>
                                      <p:tavLst>
                                        <p:tav tm="0">
                                          <p:val>
                                            <p:strVal val="#ppt_x"/>
                                          </p:val>
                                        </p:tav>
                                        <p:tav tm="100000">
                                          <p:val>
                                            <p:strVal val="#ppt_x"/>
                                          </p:val>
                                        </p:tav>
                                      </p:tavLst>
                                    </p:anim>
                                    <p:anim calcmode="lin" valueType="num">
                                      <p:cBhvr>
                                        <p:cTn id="57" dur="750" fill="hold"/>
                                        <p:tgtEl>
                                          <p:spTgt spid="12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750"/>
                                        <p:tgtEl>
                                          <p:spTgt spid="123"/>
                                        </p:tgtEl>
                                      </p:cBhvr>
                                    </p:animEffect>
                                    <p:anim calcmode="lin" valueType="num">
                                      <p:cBhvr>
                                        <p:cTn id="61" dur="750" fill="hold"/>
                                        <p:tgtEl>
                                          <p:spTgt spid="123"/>
                                        </p:tgtEl>
                                        <p:attrNameLst>
                                          <p:attrName>ppt_x</p:attrName>
                                        </p:attrNameLst>
                                      </p:cBhvr>
                                      <p:tavLst>
                                        <p:tav tm="0">
                                          <p:val>
                                            <p:strVal val="#ppt_x"/>
                                          </p:val>
                                        </p:tav>
                                        <p:tav tm="100000">
                                          <p:val>
                                            <p:strVal val="#ppt_x"/>
                                          </p:val>
                                        </p:tav>
                                      </p:tavLst>
                                    </p:anim>
                                    <p:anim calcmode="lin" valueType="num">
                                      <p:cBhvr>
                                        <p:cTn id="62" dur="750" fill="hold"/>
                                        <p:tgtEl>
                                          <p:spTgt spid="123"/>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22" presetClass="entr" presetSubtype="4"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123"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04</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58772" y="2299959"/>
            <a:ext cx="4487647" cy="3204945"/>
          </a:xfrm>
          <a:prstGeom prst="rect">
            <a:avLst/>
          </a:prstGeom>
        </p:spPr>
      </p:pic>
      <p:pic>
        <p:nvPicPr>
          <p:cNvPr id="5" name="图片 4"/>
          <p:cNvPicPr>
            <a:picLocks noChangeAspect="1"/>
          </p:cNvPicPr>
          <p:nvPr/>
        </p:nvPicPr>
        <p:blipFill rotWithShape="1">
          <a:blip r:embed="rId2" cstate="hq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1166" t="13030" r="10299" b="11212"/>
          <a:stretch>
            <a:fillRect/>
          </a:stretch>
        </p:blipFill>
        <p:spPr>
          <a:xfrm>
            <a:off x="7368263" y="1005609"/>
            <a:ext cx="3023755" cy="2733955"/>
          </a:xfrm>
          <a:prstGeom prst="rect">
            <a:avLst/>
          </a:prstGeom>
        </p:spPr>
      </p:pic>
      <p:grpSp>
        <p:nvGrpSpPr>
          <p:cNvPr id="6" name="组合 5"/>
          <p:cNvGrpSpPr/>
          <p:nvPr/>
        </p:nvGrpSpPr>
        <p:grpSpPr>
          <a:xfrm>
            <a:off x="6696588" y="3680041"/>
            <a:ext cx="2462809" cy="2441361"/>
            <a:chOff x="3644027" y="865722"/>
            <a:chExt cx="1937602" cy="1920728"/>
          </a:xfrm>
        </p:grpSpPr>
        <p:sp>
          <p:nvSpPr>
            <p:cNvPr id="7" name="îŝlïḍê"/>
            <p:cNvSpPr/>
            <p:nvPr/>
          </p:nvSpPr>
          <p:spPr bwMode="auto">
            <a:xfrm>
              <a:off x="3644027" y="865722"/>
              <a:ext cx="1937602" cy="1920728"/>
            </a:xfrm>
            <a:custGeom>
              <a:avLst/>
              <a:gdLst>
                <a:gd name="T0" fmla="*/ 3037256 w 197"/>
                <a:gd name="T1" fmla="*/ 1553065 h 195"/>
                <a:gd name="T2" fmla="*/ 3149155 w 197"/>
                <a:gd name="T3" fmla="*/ 1376944 h 195"/>
                <a:gd name="T4" fmla="*/ 3085213 w 197"/>
                <a:gd name="T5" fmla="*/ 1216834 h 195"/>
                <a:gd name="T6" fmla="*/ 3005285 w 197"/>
                <a:gd name="T7" fmla="*/ 944648 h 195"/>
                <a:gd name="T8" fmla="*/ 2925357 w 197"/>
                <a:gd name="T9" fmla="*/ 768527 h 195"/>
                <a:gd name="T10" fmla="*/ 2669588 w 197"/>
                <a:gd name="T11" fmla="*/ 608417 h 195"/>
                <a:gd name="T12" fmla="*/ 2653603 w 197"/>
                <a:gd name="T13" fmla="*/ 400274 h 195"/>
                <a:gd name="T14" fmla="*/ 2525718 w 197"/>
                <a:gd name="T15" fmla="*/ 464318 h 195"/>
                <a:gd name="T16" fmla="*/ 2349877 w 197"/>
                <a:gd name="T17" fmla="*/ 192132 h 195"/>
                <a:gd name="T18" fmla="*/ 2190021 w 197"/>
                <a:gd name="T19" fmla="*/ 144099 h 195"/>
                <a:gd name="T20" fmla="*/ 1918267 w 197"/>
                <a:gd name="T21" fmla="*/ 48033 h 195"/>
                <a:gd name="T22" fmla="*/ 1758411 w 197"/>
                <a:gd name="T23" fmla="*/ 0 h 195"/>
                <a:gd name="T24" fmla="*/ 1582570 w 197"/>
                <a:gd name="T25" fmla="*/ 112077 h 195"/>
                <a:gd name="T26" fmla="*/ 1406729 w 197"/>
                <a:gd name="T27" fmla="*/ 0 h 195"/>
                <a:gd name="T28" fmla="*/ 1230888 w 197"/>
                <a:gd name="T29" fmla="*/ 48033 h 195"/>
                <a:gd name="T30" fmla="*/ 975119 w 197"/>
                <a:gd name="T31" fmla="*/ 144099 h 195"/>
                <a:gd name="T32" fmla="*/ 799278 w 197"/>
                <a:gd name="T33" fmla="*/ 192132 h 195"/>
                <a:gd name="T34" fmla="*/ 639422 w 197"/>
                <a:gd name="T35" fmla="*/ 464318 h 195"/>
                <a:gd name="T36" fmla="*/ 511538 w 197"/>
                <a:gd name="T37" fmla="*/ 400274 h 195"/>
                <a:gd name="T38" fmla="*/ 479567 w 197"/>
                <a:gd name="T39" fmla="*/ 608417 h 195"/>
                <a:gd name="T40" fmla="*/ 239783 w 197"/>
                <a:gd name="T41" fmla="*/ 768527 h 195"/>
                <a:gd name="T42" fmla="*/ 159856 w 197"/>
                <a:gd name="T43" fmla="*/ 944648 h 195"/>
                <a:gd name="T44" fmla="*/ 63942 w 197"/>
                <a:gd name="T45" fmla="*/ 1216834 h 195"/>
                <a:gd name="T46" fmla="*/ 0 w 197"/>
                <a:gd name="T47" fmla="*/ 1376944 h 195"/>
                <a:gd name="T48" fmla="*/ 127884 w 197"/>
                <a:gd name="T49" fmla="*/ 1553065 h 195"/>
                <a:gd name="T50" fmla="*/ 0 w 197"/>
                <a:gd name="T51" fmla="*/ 1745197 h 195"/>
                <a:gd name="T52" fmla="*/ 63942 w 197"/>
                <a:gd name="T53" fmla="*/ 1905307 h 195"/>
                <a:gd name="T54" fmla="*/ 159856 w 197"/>
                <a:gd name="T55" fmla="*/ 2177493 h 195"/>
                <a:gd name="T56" fmla="*/ 239783 w 197"/>
                <a:gd name="T57" fmla="*/ 2353614 h 195"/>
                <a:gd name="T58" fmla="*/ 479567 w 197"/>
                <a:gd name="T59" fmla="*/ 2513724 h 195"/>
                <a:gd name="T60" fmla="*/ 511538 w 197"/>
                <a:gd name="T61" fmla="*/ 2721867 h 195"/>
                <a:gd name="T62" fmla="*/ 639422 w 197"/>
                <a:gd name="T63" fmla="*/ 2657823 h 195"/>
                <a:gd name="T64" fmla="*/ 799278 w 197"/>
                <a:gd name="T65" fmla="*/ 2930009 h 195"/>
                <a:gd name="T66" fmla="*/ 975119 w 197"/>
                <a:gd name="T67" fmla="*/ 2978042 h 195"/>
                <a:gd name="T68" fmla="*/ 1230888 w 197"/>
                <a:gd name="T69" fmla="*/ 3058097 h 195"/>
                <a:gd name="T70" fmla="*/ 1406729 w 197"/>
                <a:gd name="T71" fmla="*/ 3122141 h 195"/>
                <a:gd name="T72" fmla="*/ 1582570 w 197"/>
                <a:gd name="T73" fmla="*/ 3010064 h 195"/>
                <a:gd name="T74" fmla="*/ 1758411 w 197"/>
                <a:gd name="T75" fmla="*/ 3122141 h 195"/>
                <a:gd name="T76" fmla="*/ 1918267 w 197"/>
                <a:gd name="T77" fmla="*/ 3058097 h 195"/>
                <a:gd name="T78" fmla="*/ 2190021 w 197"/>
                <a:gd name="T79" fmla="*/ 2978042 h 195"/>
                <a:gd name="T80" fmla="*/ 2349877 w 197"/>
                <a:gd name="T81" fmla="*/ 2930009 h 195"/>
                <a:gd name="T82" fmla="*/ 2525718 w 197"/>
                <a:gd name="T83" fmla="*/ 2657823 h 195"/>
                <a:gd name="T84" fmla="*/ 2653603 w 197"/>
                <a:gd name="T85" fmla="*/ 2721867 h 195"/>
                <a:gd name="T86" fmla="*/ 2669588 w 197"/>
                <a:gd name="T87" fmla="*/ 2513724 h 195"/>
                <a:gd name="T88" fmla="*/ 2925357 w 197"/>
                <a:gd name="T89" fmla="*/ 2353614 h 195"/>
                <a:gd name="T90" fmla="*/ 3005285 w 197"/>
                <a:gd name="T91" fmla="*/ 2177493 h 195"/>
                <a:gd name="T92" fmla="*/ 3085213 w 197"/>
                <a:gd name="T93" fmla="*/ 1905307 h 195"/>
                <a:gd name="T94" fmla="*/ 3149155 w 197"/>
                <a:gd name="T95" fmla="*/ 1745197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rgbClr val="813DC2"/>
            </a:solidFill>
            <a:ln w="19050" cap="rnd">
              <a:solidFill>
                <a:schemeClr val="accent1"/>
              </a:solidFill>
              <a:round/>
            </a:ln>
          </p:spPr>
          <p:txBody>
            <a:bodyPr anchor="ctr"/>
            <a:lstStyle/>
            <a:p>
              <a:endParaRPr lang="zh-CN" altLang="en-US"/>
            </a:p>
          </p:txBody>
        </p:sp>
        <p:sp>
          <p:nvSpPr>
            <p:cNvPr id="8" name="î$1îḑe"/>
            <p:cNvSpPr>
              <a:spLocks noChangeArrowheads="1"/>
            </p:cNvSpPr>
            <p:nvPr/>
          </p:nvSpPr>
          <p:spPr bwMode="auto">
            <a:xfrm>
              <a:off x="3688150" y="1880662"/>
              <a:ext cx="1820363" cy="35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100" dirty="0">
                <a:solidFill>
                  <a:schemeClr val="bg1"/>
                </a:solidFill>
                <a:latin typeface="方正楷体简体" panose="02000000000000000000" pitchFamily="2" charset="-122"/>
                <a:ea typeface="方正楷体简体" panose="02000000000000000000" pitchFamily="2" charset="-122"/>
              </a:endParaRPr>
            </a:p>
          </p:txBody>
        </p:sp>
        <p:grpSp>
          <p:nvGrpSpPr>
            <p:cNvPr id="9" name="íṣ1ïdé"/>
            <p:cNvGrpSpPr/>
            <p:nvPr/>
          </p:nvGrpSpPr>
          <p:grpSpPr bwMode="auto">
            <a:xfrm>
              <a:off x="4351938" y="1307579"/>
              <a:ext cx="575388" cy="588488"/>
              <a:chOff x="0" y="0"/>
              <a:chExt cx="560" cy="572"/>
            </a:xfrm>
            <a:solidFill>
              <a:srgbClr val="FFFFFF"/>
            </a:solidFill>
          </p:grpSpPr>
          <p:sp>
            <p:nvSpPr>
              <p:cNvPr id="10" name="îṥľîďè"/>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11" name="íṩľiďe"/>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grpSp>
      </p:grpSp>
      <p:grpSp>
        <p:nvGrpSpPr>
          <p:cNvPr id="12" name="组合 11"/>
          <p:cNvGrpSpPr/>
          <p:nvPr/>
        </p:nvGrpSpPr>
        <p:grpSpPr>
          <a:xfrm>
            <a:off x="10417700" y="2792841"/>
            <a:ext cx="1169668" cy="1158752"/>
            <a:chOff x="6358210" y="1161273"/>
            <a:chExt cx="920230" cy="911642"/>
          </a:xfrm>
        </p:grpSpPr>
        <p:sp>
          <p:nvSpPr>
            <p:cNvPr id="13" name="iṥľïde"/>
            <p:cNvSpPr/>
            <p:nvPr/>
          </p:nvSpPr>
          <p:spPr bwMode="auto">
            <a:xfrm>
              <a:off x="6358210" y="1161273"/>
              <a:ext cx="920230" cy="911642"/>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bg1">
                <a:lumMod val="95000"/>
              </a:schemeClr>
            </a:solidFill>
            <a:ln w="19050" cap="rnd">
              <a:noFill/>
              <a:round/>
            </a:ln>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14" name="iṧḷïḍe"/>
            <p:cNvSpPr/>
            <p:nvPr/>
          </p:nvSpPr>
          <p:spPr bwMode="auto">
            <a:xfrm>
              <a:off x="6651596" y="1454658"/>
              <a:ext cx="284799" cy="334889"/>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chemeClr val="tx1">
                <a:lumMod val="50000"/>
                <a:lumOff val="50000"/>
              </a:schemeClr>
            </a:solid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grpSp>
      <p:grpSp>
        <p:nvGrpSpPr>
          <p:cNvPr id="15" name="组合 14"/>
          <p:cNvGrpSpPr/>
          <p:nvPr/>
        </p:nvGrpSpPr>
        <p:grpSpPr>
          <a:xfrm>
            <a:off x="4860559" y="2014298"/>
            <a:ext cx="1169666" cy="1160572"/>
            <a:chOff x="1158007" y="843558"/>
            <a:chExt cx="920229" cy="913074"/>
          </a:xfrm>
        </p:grpSpPr>
        <p:sp>
          <p:nvSpPr>
            <p:cNvPr id="16" name="îṩḻiḓe"/>
            <p:cNvSpPr/>
            <p:nvPr/>
          </p:nvSpPr>
          <p:spPr bwMode="auto">
            <a:xfrm>
              <a:off x="1158007" y="843558"/>
              <a:ext cx="920229" cy="913074"/>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bg1">
                <a:lumMod val="95000"/>
              </a:schemeClr>
            </a:solidFill>
            <a:ln w="19050" cap="rnd">
              <a:noFill/>
              <a:round/>
            </a:ln>
          </p:spPr>
          <p:txBody>
            <a:bodyPr anchor="ctr">
              <a:normAutofit/>
            </a:bodyPr>
            <a:lstStyle/>
            <a:p>
              <a:pPr algn="ctr" eaLnBrk="1" fontAlgn="auto" hangingPunct="1">
                <a:spcBef>
                  <a:spcPts val="0"/>
                </a:spcBef>
                <a:spcAft>
                  <a:spcPts val="0"/>
                </a:spcAft>
                <a:defRPr/>
              </a:pPr>
              <a:endParaRPr>
                <a:latin typeface="+mn-lt"/>
                <a:ea typeface="+mn-ea"/>
              </a:endParaRPr>
            </a:p>
          </p:txBody>
        </p:sp>
        <p:grpSp>
          <p:nvGrpSpPr>
            <p:cNvPr id="17" name="îS1îďe"/>
            <p:cNvGrpSpPr/>
            <p:nvPr/>
          </p:nvGrpSpPr>
          <p:grpSpPr bwMode="auto">
            <a:xfrm>
              <a:off x="1517527" y="1163658"/>
              <a:ext cx="249609" cy="249576"/>
              <a:chOff x="-1065" y="0"/>
              <a:chExt cx="576" cy="576"/>
            </a:xfrm>
            <a:solidFill>
              <a:schemeClr val="tx1">
                <a:lumMod val="50000"/>
                <a:lumOff val="50000"/>
              </a:schemeClr>
            </a:solidFill>
          </p:grpSpPr>
          <p:sp>
            <p:nvSpPr>
              <p:cNvPr id="18" name="íṡļîḍé"/>
              <p:cNvSpPr/>
              <p:nvPr/>
            </p:nvSpPr>
            <p:spPr bwMode="auto">
              <a:xfrm>
                <a:off x="-1065" y="0"/>
                <a:ext cx="417"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5216" y="19801"/>
                    </a:moveTo>
                    <a:lnTo>
                      <a:pt x="2483" y="19801"/>
                    </a:lnTo>
                    <a:lnTo>
                      <a:pt x="2483" y="6325"/>
                    </a:lnTo>
                    <a:lnTo>
                      <a:pt x="8722" y="6325"/>
                    </a:lnTo>
                    <a:lnTo>
                      <a:pt x="8722" y="1799"/>
                    </a:lnTo>
                    <a:lnTo>
                      <a:pt x="19117" y="1799"/>
                    </a:lnTo>
                    <a:lnTo>
                      <a:pt x="19117" y="6267"/>
                    </a:lnTo>
                    <a:lnTo>
                      <a:pt x="21600" y="6267"/>
                    </a:lnTo>
                    <a:lnTo>
                      <a:pt x="21600" y="0"/>
                    </a:lnTo>
                    <a:lnTo>
                      <a:pt x="6239" y="0"/>
                    </a:lnTo>
                    <a:lnTo>
                      <a:pt x="6239" y="13"/>
                    </a:lnTo>
                    <a:lnTo>
                      <a:pt x="0" y="4526"/>
                    </a:lnTo>
                    <a:lnTo>
                      <a:pt x="0" y="21600"/>
                    </a:lnTo>
                    <a:lnTo>
                      <a:pt x="15216" y="21600"/>
                    </a:lnTo>
                    <a:lnTo>
                      <a:pt x="15216" y="21576"/>
                    </a:lnTo>
                    <a:lnTo>
                      <a:pt x="15216" y="19801"/>
                    </a:lnTo>
                    <a:close/>
                    <a:moveTo>
                      <a:pt x="15216" y="19801"/>
                    </a:moveTo>
                  </a:path>
                </a:pathLst>
              </a:custGeom>
              <a:grpFill/>
              <a:ln>
                <a:noFill/>
              </a:ln>
            </p:spPr>
            <p:txBody>
              <a:bodyPr anchor="ctr">
                <a:normAutofit fontScale="92500" lnSpcReduction="20000"/>
              </a:bodyPr>
              <a:lstStyle/>
              <a:p>
                <a:pPr algn="ctr" eaLnBrk="1" fontAlgn="auto" hangingPunct="1">
                  <a:spcBef>
                    <a:spcPts val="0"/>
                  </a:spcBef>
                  <a:spcAft>
                    <a:spcPts val="0"/>
                  </a:spcAft>
                  <a:defRPr/>
                </a:pPr>
                <a:endParaRPr>
                  <a:latin typeface="+mn-lt"/>
                  <a:ea typeface="+mn-ea"/>
                </a:endParaRPr>
              </a:p>
            </p:txBody>
          </p:sp>
          <p:sp>
            <p:nvSpPr>
              <p:cNvPr id="19" name="îṥ1îḋé"/>
              <p:cNvSpPr/>
              <p:nvPr/>
            </p:nvSpPr>
            <p:spPr bwMode="auto">
              <a:xfrm>
                <a:off x="-850" y="216"/>
                <a:ext cx="361" cy="3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3856" y="0"/>
                    </a:moveTo>
                    <a:lnTo>
                      <a:pt x="7745" y="0"/>
                    </a:lnTo>
                    <a:lnTo>
                      <a:pt x="7745" y="7746"/>
                    </a:lnTo>
                    <a:lnTo>
                      <a:pt x="0" y="7746"/>
                    </a:lnTo>
                    <a:lnTo>
                      <a:pt x="0" y="13855"/>
                    </a:lnTo>
                    <a:lnTo>
                      <a:pt x="7745" y="13855"/>
                    </a:lnTo>
                    <a:lnTo>
                      <a:pt x="7745" y="21600"/>
                    </a:lnTo>
                    <a:lnTo>
                      <a:pt x="13856" y="21600"/>
                    </a:lnTo>
                    <a:lnTo>
                      <a:pt x="13856" y="13855"/>
                    </a:lnTo>
                    <a:lnTo>
                      <a:pt x="21600" y="13855"/>
                    </a:lnTo>
                    <a:lnTo>
                      <a:pt x="21600" y="7745"/>
                    </a:lnTo>
                    <a:lnTo>
                      <a:pt x="13856" y="7745"/>
                    </a:lnTo>
                    <a:lnTo>
                      <a:pt x="13856" y="0"/>
                    </a:lnTo>
                    <a:close/>
                    <a:moveTo>
                      <a:pt x="13856" y="0"/>
                    </a:moveTo>
                  </a:path>
                </a:pathLst>
              </a:custGeom>
              <a:grpFill/>
              <a:ln>
                <a:noFill/>
              </a:ln>
            </p:spPr>
            <p:txBody>
              <a:bodyPr anchor="ctr">
                <a:normAutofit fontScale="40000" lnSpcReduction="20000"/>
              </a:bodyPr>
              <a:lstStyle/>
              <a:p>
                <a:pPr algn="ctr" eaLnBrk="1" fontAlgn="auto" hangingPunct="1">
                  <a:spcBef>
                    <a:spcPts val="0"/>
                  </a:spcBef>
                  <a:spcAft>
                    <a:spcPts val="0"/>
                  </a:spcAft>
                  <a:defRPr/>
                </a:pPr>
                <a:endParaRPr>
                  <a:latin typeface="+mn-lt"/>
                  <a:ea typeface="+mn-ea"/>
                </a:endParaRPr>
              </a:p>
            </p:txBody>
          </p:sp>
        </p:grpSp>
      </p:grpSp>
      <p:sp>
        <p:nvSpPr>
          <p:cNvPr id="20" name="iśļiḓe"/>
          <p:cNvSpPr/>
          <p:nvPr/>
        </p:nvSpPr>
        <p:spPr bwMode="auto">
          <a:xfrm>
            <a:off x="6609671" y="2784808"/>
            <a:ext cx="689432" cy="689431"/>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lumMod val="95000"/>
            </a:schemeClr>
          </a:solid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grpSp>
        <p:nvGrpSpPr>
          <p:cNvPr id="21" name="组合 20"/>
          <p:cNvGrpSpPr/>
          <p:nvPr/>
        </p:nvGrpSpPr>
        <p:grpSpPr>
          <a:xfrm>
            <a:off x="9291597" y="3794767"/>
            <a:ext cx="1635249" cy="1621007"/>
            <a:chOff x="5566985" y="1552713"/>
            <a:chExt cx="1286524" cy="1275319"/>
          </a:xfrm>
        </p:grpSpPr>
        <p:grpSp>
          <p:nvGrpSpPr>
            <p:cNvPr id="22" name="组合 21"/>
            <p:cNvGrpSpPr/>
            <p:nvPr/>
          </p:nvGrpSpPr>
          <p:grpSpPr>
            <a:xfrm>
              <a:off x="5566985" y="1552713"/>
              <a:ext cx="1286524" cy="1275319"/>
              <a:chOff x="5454809" y="1826085"/>
              <a:chExt cx="1286524" cy="1275319"/>
            </a:xfrm>
          </p:grpSpPr>
          <p:sp>
            <p:nvSpPr>
              <p:cNvPr id="24" name="î$ḻíḍe"/>
              <p:cNvSpPr/>
              <p:nvPr/>
            </p:nvSpPr>
            <p:spPr bwMode="auto">
              <a:xfrm>
                <a:off x="5454809" y="1826085"/>
                <a:ext cx="1286524" cy="1275319"/>
              </a:xfrm>
              <a:custGeom>
                <a:avLst/>
                <a:gdLst>
                  <a:gd name="T0" fmla="*/ 2016670 w 197"/>
                  <a:gd name="T1" fmla="*/ 1031200 h 195"/>
                  <a:gd name="T2" fmla="*/ 2090968 w 197"/>
                  <a:gd name="T3" fmla="*/ 914259 h 195"/>
                  <a:gd name="T4" fmla="*/ 2048512 w 197"/>
                  <a:gd name="T5" fmla="*/ 807950 h 195"/>
                  <a:gd name="T6" fmla="*/ 1995442 w 197"/>
                  <a:gd name="T7" fmla="*/ 627224 h 195"/>
                  <a:gd name="T8" fmla="*/ 1942371 w 197"/>
                  <a:gd name="T9" fmla="*/ 510284 h 195"/>
                  <a:gd name="T10" fmla="*/ 1772546 w 197"/>
                  <a:gd name="T11" fmla="*/ 403975 h 195"/>
                  <a:gd name="T12" fmla="*/ 1761932 w 197"/>
                  <a:gd name="T13" fmla="*/ 265773 h 195"/>
                  <a:gd name="T14" fmla="*/ 1677020 w 197"/>
                  <a:gd name="T15" fmla="*/ 308297 h 195"/>
                  <a:gd name="T16" fmla="*/ 1560265 w 197"/>
                  <a:gd name="T17" fmla="*/ 127571 h 195"/>
                  <a:gd name="T18" fmla="*/ 1454125 w 197"/>
                  <a:gd name="T19" fmla="*/ 95678 h 195"/>
                  <a:gd name="T20" fmla="*/ 1273686 w 197"/>
                  <a:gd name="T21" fmla="*/ 31893 h 195"/>
                  <a:gd name="T22" fmla="*/ 1167546 w 197"/>
                  <a:gd name="T23" fmla="*/ 0 h 195"/>
                  <a:gd name="T24" fmla="*/ 1050791 w 197"/>
                  <a:gd name="T25" fmla="*/ 74416 h 195"/>
                  <a:gd name="T26" fmla="*/ 934036 w 197"/>
                  <a:gd name="T27" fmla="*/ 0 h 195"/>
                  <a:gd name="T28" fmla="*/ 817282 w 197"/>
                  <a:gd name="T29" fmla="*/ 31893 h 195"/>
                  <a:gd name="T30" fmla="*/ 647457 w 197"/>
                  <a:gd name="T31" fmla="*/ 95678 h 195"/>
                  <a:gd name="T32" fmla="*/ 530703 w 197"/>
                  <a:gd name="T33" fmla="*/ 127571 h 195"/>
                  <a:gd name="T34" fmla="*/ 424562 w 197"/>
                  <a:gd name="T35" fmla="*/ 308297 h 195"/>
                  <a:gd name="T36" fmla="*/ 339650 w 197"/>
                  <a:gd name="T37" fmla="*/ 265773 h 195"/>
                  <a:gd name="T38" fmla="*/ 318422 w 197"/>
                  <a:gd name="T39" fmla="*/ 403975 h 195"/>
                  <a:gd name="T40" fmla="*/ 159211 w 197"/>
                  <a:gd name="T41" fmla="*/ 510284 h 195"/>
                  <a:gd name="T42" fmla="*/ 106141 w 197"/>
                  <a:gd name="T43" fmla="*/ 627224 h 195"/>
                  <a:gd name="T44" fmla="*/ 42456 w 197"/>
                  <a:gd name="T45" fmla="*/ 807950 h 195"/>
                  <a:gd name="T46" fmla="*/ 0 w 197"/>
                  <a:gd name="T47" fmla="*/ 914259 h 195"/>
                  <a:gd name="T48" fmla="*/ 84912 w 197"/>
                  <a:gd name="T49" fmla="*/ 1031200 h 195"/>
                  <a:gd name="T50" fmla="*/ 0 w 197"/>
                  <a:gd name="T51" fmla="*/ 1158771 h 195"/>
                  <a:gd name="T52" fmla="*/ 42456 w 197"/>
                  <a:gd name="T53" fmla="*/ 1265080 h 195"/>
                  <a:gd name="T54" fmla="*/ 106141 w 197"/>
                  <a:gd name="T55" fmla="*/ 1445806 h 195"/>
                  <a:gd name="T56" fmla="*/ 159211 w 197"/>
                  <a:gd name="T57" fmla="*/ 1562746 h 195"/>
                  <a:gd name="T58" fmla="*/ 318422 w 197"/>
                  <a:gd name="T59" fmla="*/ 1669055 h 195"/>
                  <a:gd name="T60" fmla="*/ 339650 w 197"/>
                  <a:gd name="T61" fmla="*/ 1807257 h 195"/>
                  <a:gd name="T62" fmla="*/ 424562 w 197"/>
                  <a:gd name="T63" fmla="*/ 1764733 h 195"/>
                  <a:gd name="T64" fmla="*/ 530703 w 197"/>
                  <a:gd name="T65" fmla="*/ 1945459 h 195"/>
                  <a:gd name="T66" fmla="*/ 647457 w 197"/>
                  <a:gd name="T67" fmla="*/ 1977352 h 195"/>
                  <a:gd name="T68" fmla="*/ 817282 w 197"/>
                  <a:gd name="T69" fmla="*/ 2030506 h 195"/>
                  <a:gd name="T70" fmla="*/ 934036 w 197"/>
                  <a:gd name="T71" fmla="*/ 2073030 h 195"/>
                  <a:gd name="T72" fmla="*/ 1050791 w 197"/>
                  <a:gd name="T73" fmla="*/ 1998614 h 195"/>
                  <a:gd name="T74" fmla="*/ 1167546 w 197"/>
                  <a:gd name="T75" fmla="*/ 2073030 h 195"/>
                  <a:gd name="T76" fmla="*/ 1273686 w 197"/>
                  <a:gd name="T77" fmla="*/ 2030506 h 195"/>
                  <a:gd name="T78" fmla="*/ 1454125 w 197"/>
                  <a:gd name="T79" fmla="*/ 1977352 h 195"/>
                  <a:gd name="T80" fmla="*/ 1560265 w 197"/>
                  <a:gd name="T81" fmla="*/ 1945459 h 195"/>
                  <a:gd name="T82" fmla="*/ 1677020 w 197"/>
                  <a:gd name="T83" fmla="*/ 1764733 h 195"/>
                  <a:gd name="T84" fmla="*/ 1761932 w 197"/>
                  <a:gd name="T85" fmla="*/ 1807257 h 195"/>
                  <a:gd name="T86" fmla="*/ 1772546 w 197"/>
                  <a:gd name="T87" fmla="*/ 1669055 h 195"/>
                  <a:gd name="T88" fmla="*/ 1942371 w 197"/>
                  <a:gd name="T89" fmla="*/ 1562746 h 195"/>
                  <a:gd name="T90" fmla="*/ 1995442 w 197"/>
                  <a:gd name="T91" fmla="*/ 1445806 h 195"/>
                  <a:gd name="T92" fmla="*/ 2048512 w 197"/>
                  <a:gd name="T93" fmla="*/ 1265080 h 195"/>
                  <a:gd name="T94" fmla="*/ 2090968 w 197"/>
                  <a:gd name="T95" fmla="*/ 1158771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rgbClr val="E95931"/>
              </a:solidFill>
              <a:ln>
                <a:noFill/>
              </a:ln>
              <a:extLst>
                <a:ext uri="{91240B29-F687-4F45-9708-019B960494DF}">
                  <a14:hiddenLine xmlns:a14="http://schemas.microsoft.com/office/drawing/2010/main" w="19050">
                    <a:solidFill>
                      <a:srgbClr val="000000"/>
                    </a:solidFill>
                    <a:round/>
                  </a14:hiddenLine>
                </a:ext>
              </a:extLst>
            </p:spPr>
            <p:txBody>
              <a:bodyPr anchor="ctr"/>
              <a:lstStyle/>
              <a:p>
                <a:endParaRPr lang="zh-CN" altLang="en-US"/>
              </a:p>
            </p:txBody>
          </p:sp>
          <p:grpSp>
            <p:nvGrpSpPr>
              <p:cNvPr id="25" name="iş1ide"/>
              <p:cNvGrpSpPr/>
              <p:nvPr/>
            </p:nvGrpSpPr>
            <p:grpSpPr bwMode="auto">
              <a:xfrm>
                <a:off x="5854862" y="2110518"/>
                <a:ext cx="486419" cy="268584"/>
                <a:chOff x="0" y="0"/>
                <a:chExt cx="573" cy="317"/>
              </a:xfrm>
              <a:solidFill>
                <a:srgbClr val="FFFFFF"/>
              </a:solidFill>
            </p:grpSpPr>
            <p:sp>
              <p:nvSpPr>
                <p:cNvPr id="26" name="íŝḻiḓé"/>
                <p:cNvSpPr/>
                <p:nvPr/>
              </p:nvSpPr>
              <p:spPr bwMode="auto">
                <a:xfrm>
                  <a:off x="0" y="0"/>
                  <a:ext cx="573" cy="3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809" y="0"/>
                      </a:moveTo>
                      <a:cubicBezTo>
                        <a:pt x="4964" y="0"/>
                        <a:pt x="0" y="10568"/>
                        <a:pt x="0" y="10568"/>
                      </a:cubicBezTo>
                      <a:lnTo>
                        <a:pt x="0" y="10966"/>
                      </a:lnTo>
                      <a:cubicBezTo>
                        <a:pt x="0" y="10966"/>
                        <a:pt x="4945" y="21600"/>
                        <a:pt x="10791" y="21600"/>
                      </a:cubicBezTo>
                      <a:cubicBezTo>
                        <a:pt x="16635" y="21600"/>
                        <a:pt x="21600" y="11032"/>
                        <a:pt x="21600" y="11032"/>
                      </a:cubicBezTo>
                      <a:lnTo>
                        <a:pt x="21600" y="10634"/>
                      </a:lnTo>
                      <a:cubicBezTo>
                        <a:pt x="21600" y="10635"/>
                        <a:pt x="16654" y="0"/>
                        <a:pt x="10809" y="0"/>
                      </a:cubicBezTo>
                      <a:close/>
                      <a:moveTo>
                        <a:pt x="10772" y="17410"/>
                      </a:moveTo>
                      <a:cubicBezTo>
                        <a:pt x="8794" y="17410"/>
                        <a:pt x="7191" y="14514"/>
                        <a:pt x="7191" y="10942"/>
                      </a:cubicBezTo>
                      <a:cubicBezTo>
                        <a:pt x="7191" y="7369"/>
                        <a:pt x="8794" y="4473"/>
                        <a:pt x="10772" y="4473"/>
                      </a:cubicBezTo>
                      <a:cubicBezTo>
                        <a:pt x="12750" y="4473"/>
                        <a:pt x="14353" y="7369"/>
                        <a:pt x="14353" y="10942"/>
                      </a:cubicBezTo>
                      <a:cubicBezTo>
                        <a:pt x="14353" y="14514"/>
                        <a:pt x="12750" y="17410"/>
                        <a:pt x="10772" y="17410"/>
                      </a:cubicBezTo>
                      <a:close/>
                      <a:moveTo>
                        <a:pt x="10772" y="17410"/>
                      </a:moveTo>
                    </a:path>
                  </a:pathLst>
                </a:custGeom>
                <a:grpFill/>
                <a:ln>
                  <a:noFill/>
                </a:ln>
              </p:spPr>
              <p:txBody>
                <a:bodyPr anchor="ctr">
                  <a:normAutofit fontScale="92500" lnSpcReduction="10000"/>
                </a:bodyPr>
                <a:lstStyle/>
                <a:p>
                  <a:pPr algn="ctr" eaLnBrk="1" fontAlgn="auto" hangingPunct="1">
                    <a:spcBef>
                      <a:spcPts val="0"/>
                    </a:spcBef>
                    <a:spcAft>
                      <a:spcPts val="0"/>
                    </a:spcAft>
                    <a:defRPr/>
                  </a:pPr>
                  <a:endParaRPr>
                    <a:latin typeface="+mn-lt"/>
                    <a:ea typeface="+mn-ea"/>
                  </a:endParaRPr>
                </a:p>
              </p:txBody>
            </p:sp>
            <p:sp>
              <p:nvSpPr>
                <p:cNvPr id="27" name="íṡļiḓè"/>
                <p:cNvSpPr/>
                <p:nvPr/>
              </p:nvSpPr>
              <p:spPr bwMode="auto">
                <a:xfrm>
                  <a:off x="247" y="120"/>
                  <a:ext cx="88" cy="87"/>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grpSp>
        </p:grpSp>
        <p:sp>
          <p:nvSpPr>
            <p:cNvPr id="23" name="íṡļiḍê"/>
            <p:cNvSpPr>
              <a:spLocks noChangeArrowheads="1"/>
            </p:cNvSpPr>
            <p:nvPr/>
          </p:nvSpPr>
          <p:spPr bwMode="auto">
            <a:xfrm>
              <a:off x="5683886" y="2103305"/>
              <a:ext cx="1104152" cy="27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8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800" dirty="0">
                <a:solidFill>
                  <a:schemeClr val="bg1"/>
                </a:solidFill>
                <a:latin typeface="方正楷体简体" panose="02000000000000000000" pitchFamily="2" charset="-122"/>
                <a:ea typeface="方正楷体简体" panose="02000000000000000000" pitchFamily="2" charset="-122"/>
              </a:endParaRPr>
            </a:p>
          </p:txBody>
        </p:sp>
      </p:grpSp>
      <p:grpSp>
        <p:nvGrpSpPr>
          <p:cNvPr id="28" name="组合 27"/>
          <p:cNvGrpSpPr/>
          <p:nvPr/>
        </p:nvGrpSpPr>
        <p:grpSpPr>
          <a:xfrm>
            <a:off x="5109743" y="3174870"/>
            <a:ext cx="1635249" cy="1618489"/>
            <a:chOff x="2001574" y="1259398"/>
            <a:chExt cx="1286524" cy="1273338"/>
          </a:xfrm>
        </p:grpSpPr>
        <p:sp>
          <p:nvSpPr>
            <p:cNvPr id="29" name="îś1iḑe"/>
            <p:cNvSpPr/>
            <p:nvPr/>
          </p:nvSpPr>
          <p:spPr bwMode="auto">
            <a:xfrm>
              <a:off x="2001574" y="1259398"/>
              <a:ext cx="1286524" cy="1273338"/>
            </a:xfrm>
            <a:custGeom>
              <a:avLst/>
              <a:gdLst>
                <a:gd name="T0" fmla="*/ 2016670 w 197"/>
                <a:gd name="T1" fmla="*/ 1029597 h 195"/>
                <a:gd name="T2" fmla="*/ 2090968 w 197"/>
                <a:gd name="T3" fmla="*/ 912839 h 195"/>
                <a:gd name="T4" fmla="*/ 2048512 w 197"/>
                <a:gd name="T5" fmla="*/ 806695 h 195"/>
                <a:gd name="T6" fmla="*/ 1995442 w 197"/>
                <a:gd name="T7" fmla="*/ 626250 h 195"/>
                <a:gd name="T8" fmla="*/ 1942371 w 197"/>
                <a:gd name="T9" fmla="*/ 509491 h 195"/>
                <a:gd name="T10" fmla="*/ 1772546 w 197"/>
                <a:gd name="T11" fmla="*/ 403347 h 195"/>
                <a:gd name="T12" fmla="*/ 1761932 w 197"/>
                <a:gd name="T13" fmla="*/ 265360 h 195"/>
                <a:gd name="T14" fmla="*/ 1677020 w 197"/>
                <a:gd name="T15" fmla="*/ 307818 h 195"/>
                <a:gd name="T16" fmla="*/ 1560265 w 197"/>
                <a:gd name="T17" fmla="*/ 127373 h 195"/>
                <a:gd name="T18" fmla="*/ 1454125 w 197"/>
                <a:gd name="T19" fmla="*/ 95530 h 195"/>
                <a:gd name="T20" fmla="*/ 1273686 w 197"/>
                <a:gd name="T21" fmla="*/ 31843 h 195"/>
                <a:gd name="T22" fmla="*/ 1167546 w 197"/>
                <a:gd name="T23" fmla="*/ 0 h 195"/>
                <a:gd name="T24" fmla="*/ 1050791 w 197"/>
                <a:gd name="T25" fmla="*/ 74301 h 195"/>
                <a:gd name="T26" fmla="*/ 934036 w 197"/>
                <a:gd name="T27" fmla="*/ 0 h 195"/>
                <a:gd name="T28" fmla="*/ 817282 w 197"/>
                <a:gd name="T29" fmla="*/ 31843 h 195"/>
                <a:gd name="T30" fmla="*/ 647457 w 197"/>
                <a:gd name="T31" fmla="*/ 95530 h 195"/>
                <a:gd name="T32" fmla="*/ 530703 w 197"/>
                <a:gd name="T33" fmla="*/ 127373 h 195"/>
                <a:gd name="T34" fmla="*/ 424562 w 197"/>
                <a:gd name="T35" fmla="*/ 307818 h 195"/>
                <a:gd name="T36" fmla="*/ 339650 w 197"/>
                <a:gd name="T37" fmla="*/ 265360 h 195"/>
                <a:gd name="T38" fmla="*/ 318422 w 197"/>
                <a:gd name="T39" fmla="*/ 403347 h 195"/>
                <a:gd name="T40" fmla="*/ 159211 w 197"/>
                <a:gd name="T41" fmla="*/ 509491 h 195"/>
                <a:gd name="T42" fmla="*/ 106141 w 197"/>
                <a:gd name="T43" fmla="*/ 626250 h 195"/>
                <a:gd name="T44" fmla="*/ 42456 w 197"/>
                <a:gd name="T45" fmla="*/ 806695 h 195"/>
                <a:gd name="T46" fmla="*/ 0 w 197"/>
                <a:gd name="T47" fmla="*/ 912839 h 195"/>
                <a:gd name="T48" fmla="*/ 84912 w 197"/>
                <a:gd name="T49" fmla="*/ 1029597 h 195"/>
                <a:gd name="T50" fmla="*/ 0 w 197"/>
                <a:gd name="T51" fmla="*/ 1156970 h 195"/>
                <a:gd name="T52" fmla="*/ 42456 w 197"/>
                <a:gd name="T53" fmla="*/ 1263114 h 195"/>
                <a:gd name="T54" fmla="*/ 106141 w 197"/>
                <a:gd name="T55" fmla="*/ 1443559 h 195"/>
                <a:gd name="T56" fmla="*/ 159211 w 197"/>
                <a:gd name="T57" fmla="*/ 1560318 h 195"/>
                <a:gd name="T58" fmla="*/ 318422 w 197"/>
                <a:gd name="T59" fmla="*/ 1666462 h 195"/>
                <a:gd name="T60" fmla="*/ 339650 w 197"/>
                <a:gd name="T61" fmla="*/ 1804449 h 195"/>
                <a:gd name="T62" fmla="*/ 424562 w 197"/>
                <a:gd name="T63" fmla="*/ 1761991 h 195"/>
                <a:gd name="T64" fmla="*/ 530703 w 197"/>
                <a:gd name="T65" fmla="*/ 1942436 h 195"/>
                <a:gd name="T66" fmla="*/ 647457 w 197"/>
                <a:gd name="T67" fmla="*/ 1974279 h 195"/>
                <a:gd name="T68" fmla="*/ 817282 w 197"/>
                <a:gd name="T69" fmla="*/ 2027351 h 195"/>
                <a:gd name="T70" fmla="*/ 934036 w 197"/>
                <a:gd name="T71" fmla="*/ 2069809 h 195"/>
                <a:gd name="T72" fmla="*/ 1050791 w 197"/>
                <a:gd name="T73" fmla="*/ 1995508 h 195"/>
                <a:gd name="T74" fmla="*/ 1167546 w 197"/>
                <a:gd name="T75" fmla="*/ 2069809 h 195"/>
                <a:gd name="T76" fmla="*/ 1273686 w 197"/>
                <a:gd name="T77" fmla="*/ 2027351 h 195"/>
                <a:gd name="T78" fmla="*/ 1454125 w 197"/>
                <a:gd name="T79" fmla="*/ 1974279 h 195"/>
                <a:gd name="T80" fmla="*/ 1560265 w 197"/>
                <a:gd name="T81" fmla="*/ 1942436 h 195"/>
                <a:gd name="T82" fmla="*/ 1677020 w 197"/>
                <a:gd name="T83" fmla="*/ 1761991 h 195"/>
                <a:gd name="T84" fmla="*/ 1761932 w 197"/>
                <a:gd name="T85" fmla="*/ 1804449 h 195"/>
                <a:gd name="T86" fmla="*/ 1772546 w 197"/>
                <a:gd name="T87" fmla="*/ 1666462 h 195"/>
                <a:gd name="T88" fmla="*/ 1942371 w 197"/>
                <a:gd name="T89" fmla="*/ 1560318 h 195"/>
                <a:gd name="T90" fmla="*/ 1995442 w 197"/>
                <a:gd name="T91" fmla="*/ 1443559 h 195"/>
                <a:gd name="T92" fmla="*/ 2048512 w 197"/>
                <a:gd name="T93" fmla="*/ 1263114 h 195"/>
                <a:gd name="T94" fmla="*/ 2090968 w 197"/>
                <a:gd name="T95" fmla="*/ 1156970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rgbClr val="E95931"/>
            </a:solidFill>
            <a:ln>
              <a:noFill/>
            </a:ln>
            <a:extLst>
              <a:ext uri="{91240B29-F687-4F45-9708-019B960494DF}">
                <a14:hiddenLine xmlns:a14="http://schemas.microsoft.com/office/drawing/2010/main" w="15875">
                  <a:solidFill>
                    <a:srgbClr val="000000"/>
                  </a:solidFill>
                  <a:round/>
                </a14:hiddenLine>
              </a:ext>
            </a:extLst>
          </p:spPr>
          <p:txBody>
            <a:bodyPr anchor="ctr"/>
            <a:lstStyle/>
            <a:p>
              <a:endParaRPr lang="zh-CN" altLang="en-US"/>
            </a:p>
          </p:txBody>
        </p:sp>
        <p:sp>
          <p:nvSpPr>
            <p:cNvPr id="30" name="íṡļiḍê"/>
            <p:cNvSpPr>
              <a:spLocks noChangeArrowheads="1"/>
            </p:cNvSpPr>
            <p:nvPr/>
          </p:nvSpPr>
          <p:spPr bwMode="auto">
            <a:xfrm>
              <a:off x="2091453" y="1865549"/>
              <a:ext cx="1104152" cy="27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800" dirty="0" smtClean="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800" dirty="0">
                <a:solidFill>
                  <a:schemeClr val="bg1"/>
                </a:solidFill>
                <a:latin typeface="方正楷体简体" panose="02000000000000000000" pitchFamily="2" charset="-122"/>
                <a:ea typeface="方正楷体简体" panose="02000000000000000000" pitchFamily="2" charset="-122"/>
              </a:endParaRPr>
            </a:p>
          </p:txBody>
        </p:sp>
        <p:sp>
          <p:nvSpPr>
            <p:cNvPr id="31" name="íş1ïďê"/>
            <p:cNvSpPr/>
            <p:nvPr/>
          </p:nvSpPr>
          <p:spPr bwMode="auto">
            <a:xfrm>
              <a:off x="2482485" y="1526864"/>
              <a:ext cx="260349" cy="2599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2000" b="1" i="1">
                <a:solidFill>
                  <a:schemeClr val="tx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anim calcmode="lin" valueType="num">
                                      <p:cBhvr>
                                        <p:cTn id="28" dur="750" fill="hold"/>
                                        <p:tgtEl>
                                          <p:spTgt spid="15"/>
                                        </p:tgtEl>
                                        <p:attrNameLst>
                                          <p:attrName>ppt_x</p:attrName>
                                        </p:attrNameLst>
                                      </p:cBhvr>
                                      <p:tavLst>
                                        <p:tav tm="0">
                                          <p:val>
                                            <p:strVal val="#ppt_x"/>
                                          </p:val>
                                        </p:tav>
                                        <p:tav tm="100000">
                                          <p:val>
                                            <p:strVal val="#ppt_x"/>
                                          </p:val>
                                        </p:tav>
                                      </p:tavLst>
                                    </p:anim>
                                    <p:anim calcmode="lin" valueType="num">
                                      <p:cBhvr>
                                        <p:cTn id="29" dur="75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5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750"/>
                                        <p:tgtEl>
                                          <p:spTgt spid="28"/>
                                        </p:tgtEl>
                                      </p:cBhvr>
                                    </p:animEffect>
                                    <p:anim calcmode="lin" valueType="num">
                                      <p:cBhvr>
                                        <p:cTn id="33" dur="750" fill="hold"/>
                                        <p:tgtEl>
                                          <p:spTgt spid="28"/>
                                        </p:tgtEl>
                                        <p:attrNameLst>
                                          <p:attrName>ppt_x</p:attrName>
                                        </p:attrNameLst>
                                      </p:cBhvr>
                                      <p:tavLst>
                                        <p:tav tm="0">
                                          <p:val>
                                            <p:strVal val="#ppt_x"/>
                                          </p:val>
                                        </p:tav>
                                        <p:tav tm="100000">
                                          <p:val>
                                            <p:strVal val="#ppt_x"/>
                                          </p:val>
                                        </p:tav>
                                      </p:tavLst>
                                    </p:anim>
                                    <p:anim calcmode="lin" valueType="num">
                                      <p:cBhvr>
                                        <p:cTn id="34" dur="75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ppt_x</p:attrName>
                                        </p:attrNameLst>
                                      </p:cBhvr>
                                      <p:tavLst>
                                        <p:tav tm="0">
                                          <p:val>
                                            <p:strVal val="#ppt_x"/>
                                          </p:val>
                                        </p:tav>
                                        <p:tav tm="100000">
                                          <p:val>
                                            <p:strVal val="#ppt_x"/>
                                          </p:val>
                                        </p:tav>
                                      </p:tavLst>
                                    </p:anim>
                                    <p:anim calcmode="lin" valueType="num">
                                      <p:cBhvr>
                                        <p:cTn id="39" dur="75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750"/>
                                        <p:tgtEl>
                                          <p:spTgt spid="21"/>
                                        </p:tgtEl>
                                      </p:cBhvr>
                                    </p:animEffect>
                                    <p:anim calcmode="lin" valueType="num">
                                      <p:cBhvr>
                                        <p:cTn id="48" dur="750" fill="hold"/>
                                        <p:tgtEl>
                                          <p:spTgt spid="21"/>
                                        </p:tgtEl>
                                        <p:attrNameLst>
                                          <p:attrName>ppt_x</p:attrName>
                                        </p:attrNameLst>
                                      </p:cBhvr>
                                      <p:tavLst>
                                        <p:tav tm="0">
                                          <p:val>
                                            <p:strVal val="#ppt_x"/>
                                          </p:val>
                                        </p:tav>
                                        <p:tav tm="100000">
                                          <p:val>
                                            <p:strVal val="#ppt_x"/>
                                          </p:val>
                                        </p:tav>
                                      </p:tavLst>
                                    </p:anim>
                                    <p:anim calcmode="lin" valueType="num">
                                      <p:cBhvr>
                                        <p:cTn id="49" dur="75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750"/>
                                        <p:tgtEl>
                                          <p:spTgt spid="12"/>
                                        </p:tgtEl>
                                      </p:cBhvr>
                                    </p:animEffect>
                                    <p:anim calcmode="lin" valueType="num">
                                      <p:cBhvr>
                                        <p:cTn id="53" dur="750" fill="hold"/>
                                        <p:tgtEl>
                                          <p:spTgt spid="12"/>
                                        </p:tgtEl>
                                        <p:attrNameLst>
                                          <p:attrName>ppt_x</p:attrName>
                                        </p:attrNameLst>
                                      </p:cBhvr>
                                      <p:tavLst>
                                        <p:tav tm="0">
                                          <p:val>
                                            <p:strVal val="#ppt_x"/>
                                          </p:val>
                                        </p:tav>
                                        <p:tav tm="100000">
                                          <p:val>
                                            <p:strVal val="#ppt_x"/>
                                          </p:val>
                                        </p:tav>
                                      </p:tavLst>
                                    </p:anim>
                                    <p:anim calcmode="lin" valueType="num">
                                      <p:cBhvr>
                                        <p:cTn id="5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rgbClr val="00344C">
              <a:alpha val="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7"/>
          <p:cNvSpPr/>
          <p:nvPr/>
        </p:nvSpPr>
        <p:spPr>
          <a:xfrm>
            <a:off x="3047998"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rgbClr val="004C8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10"/>
          <p:cNvSpPr/>
          <p:nvPr/>
        </p:nvSpPr>
        <p:spPr>
          <a:xfrm>
            <a:off x="6095998"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rgbClr val="00344C">
              <a:alpha val="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3"/>
          <p:cNvSpPr/>
          <p:nvPr/>
        </p:nvSpPr>
        <p:spPr>
          <a:xfrm>
            <a:off x="9143998"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rgbClr val="004C8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293511" y="361244"/>
            <a:ext cx="2223911" cy="954107"/>
          </a:xfrm>
          <a:prstGeom prst="rect">
            <a:avLst/>
          </a:prstGeom>
          <a:noFill/>
        </p:spPr>
        <p:txBody>
          <a:bodyPr wrap="square" rtlCol="0">
            <a:spAutoFit/>
          </a:bodyPr>
          <a:lstStyle/>
          <a:p>
            <a:r>
              <a:rPr lang="zh-CN" altLang="en-US" sz="2800" dirty="0" smtClean="0">
                <a:solidFill>
                  <a:schemeClr val="bg1"/>
                </a:solidFill>
                <a:latin typeface="方正楷体简体" panose="02000000000000000000" pitchFamily="2" charset="-122"/>
                <a:ea typeface="方正楷体简体" panose="02000000000000000000" pitchFamily="2" charset="-122"/>
              </a:rPr>
              <a:t>目录</a:t>
            </a:r>
            <a:endParaRPr lang="en-US" altLang="zh-CN" sz="2800" dirty="0" smtClean="0">
              <a:solidFill>
                <a:schemeClr val="bg1"/>
              </a:solidFill>
              <a:latin typeface="方正楷体简体" panose="02000000000000000000" pitchFamily="2" charset="-122"/>
              <a:ea typeface="方正楷体简体" panose="02000000000000000000" pitchFamily="2" charset="-122"/>
            </a:endParaRPr>
          </a:p>
          <a:p>
            <a:r>
              <a:rPr lang="en-US" altLang="zh-CN" sz="2800" dirty="0" smtClean="0">
                <a:solidFill>
                  <a:schemeClr val="bg1"/>
                </a:solidFill>
                <a:latin typeface="方正楷体简体" panose="02000000000000000000" pitchFamily="2" charset="-122"/>
                <a:ea typeface="方正楷体简体" panose="02000000000000000000" pitchFamily="2" charset="-122"/>
              </a:rPr>
              <a:t>contents</a:t>
            </a:r>
            <a:endParaRPr lang="zh-CN" altLang="en-US" sz="2800" dirty="0">
              <a:solidFill>
                <a:schemeClr val="bg1"/>
              </a:solidFill>
              <a:latin typeface="方正楷体简体" panose="02000000000000000000" pitchFamily="2" charset="-122"/>
              <a:ea typeface="方正楷体简体" panose="02000000000000000000" pitchFamily="2" charset="-122"/>
            </a:endParaRPr>
          </a:p>
        </p:txBody>
      </p:sp>
      <p:grpSp>
        <p:nvGrpSpPr>
          <p:cNvPr id="18" name="组合 17"/>
          <p:cNvGrpSpPr/>
          <p:nvPr/>
        </p:nvGrpSpPr>
        <p:grpSpPr>
          <a:xfrm>
            <a:off x="383822" y="2905780"/>
            <a:ext cx="2551289" cy="1119340"/>
            <a:chOff x="383822" y="2905780"/>
            <a:chExt cx="2551289" cy="1119340"/>
          </a:xfrm>
        </p:grpSpPr>
        <p:sp>
          <p:nvSpPr>
            <p:cNvPr id="16" name="文本框 15"/>
            <p:cNvSpPr txBox="1"/>
            <p:nvPr/>
          </p:nvSpPr>
          <p:spPr>
            <a:xfrm>
              <a:off x="383822" y="2905780"/>
              <a:ext cx="2551289" cy="523220"/>
            </a:xfrm>
            <a:prstGeom prst="rect">
              <a:avLst/>
            </a:prstGeom>
            <a:noFill/>
          </p:spPr>
          <p:txBody>
            <a:bodyPr wrap="square" rtlCol="0">
              <a:spAutoFit/>
            </a:bodyPr>
            <a:lstStyle/>
            <a:p>
              <a:r>
                <a:rPr lang="en-US" altLang="zh-CN" sz="2800" dirty="0" smtClean="0">
                  <a:solidFill>
                    <a:schemeClr val="bg1"/>
                  </a:solidFill>
                  <a:latin typeface="方正楷体简体" panose="02000000000000000000" pitchFamily="2" charset="-122"/>
                  <a:ea typeface="方正楷体简体" panose="02000000000000000000" pitchFamily="2" charset="-122"/>
                </a:rPr>
                <a:t>01</a:t>
              </a:r>
              <a:endParaRPr lang="en-US" altLang="zh-CN" sz="2800" dirty="0" smtClean="0">
                <a:solidFill>
                  <a:schemeClr val="bg1"/>
                </a:solidFill>
                <a:latin typeface="方正楷体简体" panose="02000000000000000000" pitchFamily="2" charset="-122"/>
                <a:ea typeface="方正楷体简体" panose="02000000000000000000" pitchFamily="2" charset="-122"/>
              </a:endParaRPr>
            </a:p>
          </p:txBody>
        </p:sp>
        <p:cxnSp>
          <p:nvCxnSpPr>
            <p:cNvPr id="17" name="直接连接符 16"/>
            <p:cNvCxnSpPr/>
            <p:nvPr/>
          </p:nvCxnSpPr>
          <p:spPr>
            <a:xfrm>
              <a:off x="383822" y="34290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83822" y="3563455"/>
              <a:ext cx="2551289" cy="461665"/>
            </a:xfrm>
            <a:prstGeom prst="rect">
              <a:avLst/>
            </a:prstGeom>
            <a:noFill/>
          </p:spPr>
          <p:txBody>
            <a:bodyPr wrap="square" rtlCol="0">
              <a:spAutoFit/>
            </a:bodyPr>
            <a:lstStyle/>
            <a:p>
              <a:r>
                <a:rPr lang="zh-CN" altLang="en-US" sz="24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2400" dirty="0" smtClean="0">
                <a:solidFill>
                  <a:schemeClr val="bg1"/>
                </a:solidFill>
                <a:latin typeface="方正楷体简体" panose="02000000000000000000" pitchFamily="2" charset="-122"/>
                <a:ea typeface="方正楷体简体" panose="02000000000000000000" pitchFamily="2" charset="-122"/>
              </a:endParaRPr>
            </a:p>
          </p:txBody>
        </p:sp>
      </p:grpSp>
      <p:pic>
        <p:nvPicPr>
          <p:cNvPr id="25" name="PA-组合 263"/>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411153" y="5489222"/>
            <a:ext cx="3359485" cy="3243372"/>
          </a:xfrm>
          <a:prstGeom prst="rect">
            <a:avLst/>
          </a:prstGeom>
        </p:spPr>
      </p:pic>
      <p:grpSp>
        <p:nvGrpSpPr>
          <p:cNvPr id="26" name="组合 25"/>
          <p:cNvGrpSpPr/>
          <p:nvPr/>
        </p:nvGrpSpPr>
        <p:grpSpPr>
          <a:xfrm>
            <a:off x="3296353" y="2905780"/>
            <a:ext cx="2551289" cy="1119340"/>
            <a:chOff x="383822" y="2905780"/>
            <a:chExt cx="2551289" cy="1119340"/>
          </a:xfrm>
        </p:grpSpPr>
        <p:sp>
          <p:nvSpPr>
            <p:cNvPr id="27" name="文本框 26"/>
            <p:cNvSpPr txBox="1"/>
            <p:nvPr/>
          </p:nvSpPr>
          <p:spPr>
            <a:xfrm>
              <a:off x="383822" y="2905780"/>
              <a:ext cx="2551289" cy="523220"/>
            </a:xfrm>
            <a:prstGeom prst="rect">
              <a:avLst/>
            </a:prstGeom>
            <a:noFill/>
          </p:spPr>
          <p:txBody>
            <a:bodyPr wrap="square" rtlCol="0">
              <a:spAutoFit/>
            </a:bodyPr>
            <a:lstStyle/>
            <a:p>
              <a:r>
                <a:rPr lang="en-US" altLang="zh-CN" sz="2800" dirty="0" smtClean="0">
                  <a:solidFill>
                    <a:schemeClr val="bg1"/>
                  </a:solidFill>
                  <a:latin typeface="方正楷体简体" panose="02000000000000000000" pitchFamily="2" charset="-122"/>
                  <a:ea typeface="方正楷体简体" panose="02000000000000000000" pitchFamily="2" charset="-122"/>
                </a:rPr>
                <a:t>02</a:t>
              </a:r>
              <a:endParaRPr lang="en-US" altLang="zh-CN" sz="2800" dirty="0" smtClean="0">
                <a:solidFill>
                  <a:schemeClr val="bg1"/>
                </a:solidFill>
                <a:latin typeface="方正楷体简体" panose="02000000000000000000" pitchFamily="2" charset="-122"/>
                <a:ea typeface="方正楷体简体" panose="02000000000000000000" pitchFamily="2" charset="-122"/>
              </a:endParaRPr>
            </a:p>
          </p:txBody>
        </p:sp>
        <p:cxnSp>
          <p:nvCxnSpPr>
            <p:cNvPr id="28" name="直接连接符 27"/>
            <p:cNvCxnSpPr/>
            <p:nvPr/>
          </p:nvCxnSpPr>
          <p:spPr>
            <a:xfrm>
              <a:off x="383822" y="34290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83822" y="3563455"/>
              <a:ext cx="2551289" cy="461665"/>
            </a:xfrm>
            <a:prstGeom prst="rect">
              <a:avLst/>
            </a:prstGeom>
            <a:noFill/>
          </p:spPr>
          <p:txBody>
            <a:bodyPr wrap="square" rtlCol="0">
              <a:spAutoFit/>
            </a:bodyPr>
            <a:lstStyle/>
            <a:p>
              <a:r>
                <a:rPr lang="zh-CN" altLang="en-US" sz="24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2400" dirty="0" smtClean="0">
                <a:solidFill>
                  <a:schemeClr val="bg1"/>
                </a:solidFill>
                <a:latin typeface="方正楷体简体" panose="02000000000000000000" pitchFamily="2" charset="-122"/>
                <a:ea typeface="方正楷体简体" panose="02000000000000000000" pitchFamily="2" charset="-122"/>
              </a:endParaRPr>
            </a:p>
          </p:txBody>
        </p:sp>
      </p:grpSp>
      <p:grpSp>
        <p:nvGrpSpPr>
          <p:cNvPr id="30" name="组合 29"/>
          <p:cNvGrpSpPr/>
          <p:nvPr/>
        </p:nvGrpSpPr>
        <p:grpSpPr>
          <a:xfrm>
            <a:off x="6344353" y="2905780"/>
            <a:ext cx="2551289" cy="1119340"/>
            <a:chOff x="383822" y="2905780"/>
            <a:chExt cx="2551289" cy="1119340"/>
          </a:xfrm>
        </p:grpSpPr>
        <p:sp>
          <p:nvSpPr>
            <p:cNvPr id="31" name="文本框 30"/>
            <p:cNvSpPr txBox="1"/>
            <p:nvPr/>
          </p:nvSpPr>
          <p:spPr>
            <a:xfrm>
              <a:off x="383822" y="2905780"/>
              <a:ext cx="2551289" cy="523220"/>
            </a:xfrm>
            <a:prstGeom prst="rect">
              <a:avLst/>
            </a:prstGeom>
            <a:noFill/>
          </p:spPr>
          <p:txBody>
            <a:bodyPr wrap="square" rtlCol="0">
              <a:spAutoFit/>
            </a:bodyPr>
            <a:lstStyle/>
            <a:p>
              <a:r>
                <a:rPr lang="en-US" altLang="zh-CN" sz="2800" dirty="0" smtClean="0">
                  <a:solidFill>
                    <a:schemeClr val="bg1"/>
                  </a:solidFill>
                  <a:latin typeface="方正楷体简体" panose="02000000000000000000" pitchFamily="2" charset="-122"/>
                  <a:ea typeface="方正楷体简体" panose="02000000000000000000" pitchFamily="2" charset="-122"/>
                </a:rPr>
                <a:t>03</a:t>
              </a:r>
              <a:endParaRPr lang="en-US" altLang="zh-CN" sz="2800" dirty="0" smtClean="0">
                <a:solidFill>
                  <a:schemeClr val="bg1"/>
                </a:solidFill>
                <a:latin typeface="方正楷体简体" panose="02000000000000000000" pitchFamily="2" charset="-122"/>
                <a:ea typeface="方正楷体简体" panose="02000000000000000000" pitchFamily="2" charset="-122"/>
              </a:endParaRPr>
            </a:p>
          </p:txBody>
        </p:sp>
        <p:cxnSp>
          <p:nvCxnSpPr>
            <p:cNvPr id="32" name="直接连接符 31"/>
            <p:cNvCxnSpPr/>
            <p:nvPr/>
          </p:nvCxnSpPr>
          <p:spPr>
            <a:xfrm>
              <a:off x="383822" y="34290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83822" y="3563455"/>
              <a:ext cx="2551289" cy="461665"/>
            </a:xfrm>
            <a:prstGeom prst="rect">
              <a:avLst/>
            </a:prstGeom>
            <a:noFill/>
          </p:spPr>
          <p:txBody>
            <a:bodyPr wrap="square" rtlCol="0">
              <a:spAutoFit/>
            </a:bodyPr>
            <a:lstStyle/>
            <a:p>
              <a:r>
                <a:rPr lang="zh-CN" altLang="en-US" sz="24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2400" dirty="0" smtClean="0">
                <a:solidFill>
                  <a:schemeClr val="bg1"/>
                </a:solidFill>
                <a:latin typeface="方正楷体简体" panose="02000000000000000000" pitchFamily="2" charset="-122"/>
                <a:ea typeface="方正楷体简体" panose="02000000000000000000" pitchFamily="2" charset="-122"/>
              </a:endParaRPr>
            </a:p>
          </p:txBody>
        </p:sp>
      </p:grpSp>
      <p:grpSp>
        <p:nvGrpSpPr>
          <p:cNvPr id="34" name="组合 33"/>
          <p:cNvGrpSpPr/>
          <p:nvPr/>
        </p:nvGrpSpPr>
        <p:grpSpPr>
          <a:xfrm>
            <a:off x="9392353" y="2905780"/>
            <a:ext cx="2551289" cy="1119340"/>
            <a:chOff x="383822" y="2905780"/>
            <a:chExt cx="2551289" cy="1119340"/>
          </a:xfrm>
        </p:grpSpPr>
        <p:sp>
          <p:nvSpPr>
            <p:cNvPr id="35" name="文本框 34"/>
            <p:cNvSpPr txBox="1"/>
            <p:nvPr/>
          </p:nvSpPr>
          <p:spPr>
            <a:xfrm>
              <a:off x="383822" y="2905780"/>
              <a:ext cx="2551289" cy="523220"/>
            </a:xfrm>
            <a:prstGeom prst="rect">
              <a:avLst/>
            </a:prstGeom>
            <a:noFill/>
          </p:spPr>
          <p:txBody>
            <a:bodyPr wrap="square" rtlCol="0">
              <a:spAutoFit/>
            </a:bodyPr>
            <a:lstStyle/>
            <a:p>
              <a:r>
                <a:rPr lang="en-US" altLang="zh-CN" sz="2800" dirty="0" smtClean="0">
                  <a:solidFill>
                    <a:schemeClr val="bg1"/>
                  </a:solidFill>
                  <a:latin typeface="方正楷体简体" panose="02000000000000000000" pitchFamily="2" charset="-122"/>
                  <a:ea typeface="方正楷体简体" panose="02000000000000000000" pitchFamily="2" charset="-122"/>
                </a:rPr>
                <a:t>04</a:t>
              </a:r>
              <a:endParaRPr lang="en-US" altLang="zh-CN" sz="2800" dirty="0" smtClean="0">
                <a:solidFill>
                  <a:schemeClr val="bg1"/>
                </a:solidFill>
                <a:latin typeface="方正楷体简体" panose="02000000000000000000" pitchFamily="2" charset="-122"/>
                <a:ea typeface="方正楷体简体" panose="02000000000000000000" pitchFamily="2" charset="-122"/>
              </a:endParaRPr>
            </a:p>
          </p:txBody>
        </p:sp>
        <p:cxnSp>
          <p:nvCxnSpPr>
            <p:cNvPr id="36" name="直接连接符 35"/>
            <p:cNvCxnSpPr/>
            <p:nvPr/>
          </p:nvCxnSpPr>
          <p:spPr>
            <a:xfrm>
              <a:off x="383822" y="34290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83822" y="3563455"/>
              <a:ext cx="2551289" cy="461665"/>
            </a:xfrm>
            <a:prstGeom prst="rect">
              <a:avLst/>
            </a:prstGeom>
            <a:noFill/>
          </p:spPr>
          <p:txBody>
            <a:bodyPr wrap="square" rtlCol="0">
              <a:spAutoFit/>
            </a:bodyPr>
            <a:lstStyle/>
            <a:p>
              <a:r>
                <a:rPr lang="zh-CN" altLang="en-US" sz="24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2400" dirty="0" smtClean="0">
                <a:solidFill>
                  <a:schemeClr val="bg1"/>
                </a:solidFill>
                <a:latin typeface="方正楷体简体" panose="02000000000000000000" pitchFamily="2" charset="-122"/>
                <a:ea typeface="方正楷体简体" panose="02000000000000000000" pitchFamily="2" charset="-122"/>
              </a:endParaRPr>
            </a:p>
          </p:txBody>
        </p:sp>
      </p:grpSp>
      <p:cxnSp>
        <p:nvCxnSpPr>
          <p:cNvPr id="38" name="直接连接符 37"/>
          <p:cNvCxnSpPr/>
          <p:nvPr/>
        </p:nvCxnSpPr>
        <p:spPr>
          <a:xfrm>
            <a:off x="293511" y="2393245"/>
            <a:ext cx="116501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93511" y="4459111"/>
            <a:ext cx="116501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A-组合 263"/>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1119900" y="5489222"/>
            <a:ext cx="3359485" cy="3243372"/>
          </a:xfrm>
          <a:prstGeom prst="rect">
            <a:avLst/>
          </a:prstGeom>
        </p:spPr>
      </p:pic>
      <p:pic>
        <p:nvPicPr>
          <p:cNvPr id="41" name="PA-组合 263"/>
          <p:cNvPicPr/>
          <p:nvPr>
            <p:custDataLst>
              <p:tags r:id="rId4"/>
            </p:custDataLst>
          </p:nvPr>
        </p:nvPicPr>
        <p:blipFill>
          <a:blip r:embed="rId2">
            <a:extLst>
              <a:ext uri="{28A0092B-C50C-407E-A947-70E740481C1C}">
                <a14:useLocalDpi xmlns:a14="http://schemas.microsoft.com/office/drawing/2010/main" val="0"/>
              </a:ext>
            </a:extLst>
          </a:blip>
          <a:stretch>
            <a:fillRect/>
          </a:stretch>
        </p:blipFill>
        <p:spPr>
          <a:xfrm>
            <a:off x="4529142" y="-2046749"/>
            <a:ext cx="3359485" cy="32433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750"/>
                                        <p:tgtEl>
                                          <p:spTgt spid="39"/>
                                        </p:tgtEl>
                                      </p:cBhvr>
                                    </p:animEffect>
                                    <p:anim calcmode="lin" valueType="num">
                                      <p:cBhvr>
                                        <p:cTn id="13" dur="750" fill="hold"/>
                                        <p:tgtEl>
                                          <p:spTgt spid="39"/>
                                        </p:tgtEl>
                                        <p:attrNameLst>
                                          <p:attrName>ppt_x</p:attrName>
                                        </p:attrNameLst>
                                      </p:cBhvr>
                                      <p:tavLst>
                                        <p:tav tm="0">
                                          <p:val>
                                            <p:strVal val="#ppt_x"/>
                                          </p:val>
                                        </p:tav>
                                        <p:tav tm="100000">
                                          <p:val>
                                            <p:strVal val="#ppt_x"/>
                                          </p:val>
                                        </p:tav>
                                      </p:tavLst>
                                    </p:anim>
                                    <p:anim calcmode="lin" valueType="num">
                                      <p:cBhvr>
                                        <p:cTn id="14" dur="75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750"/>
                                        <p:tgtEl>
                                          <p:spTgt spid="38"/>
                                        </p:tgtEl>
                                      </p:cBhvr>
                                    </p:animEffect>
                                  </p:childTnLst>
                                </p:cTn>
                              </p:par>
                              <p:par>
                                <p:cTn id="28" presetID="22" presetClass="entr" presetSubtype="2"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750"/>
                                        <p:tgtEl>
                                          <p:spTgt spid="40"/>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75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750"/>
                                        <p:tgtEl>
                                          <p:spTgt spid="26"/>
                                        </p:tgtEl>
                                      </p:cBhvr>
                                    </p:animEffect>
                                    <p:anim calcmode="lin" valueType="num">
                                      <p:cBhvr>
                                        <p:cTn id="41" dur="750" fill="hold"/>
                                        <p:tgtEl>
                                          <p:spTgt spid="26"/>
                                        </p:tgtEl>
                                        <p:attrNameLst>
                                          <p:attrName>ppt_x</p:attrName>
                                        </p:attrNameLst>
                                      </p:cBhvr>
                                      <p:tavLst>
                                        <p:tav tm="0">
                                          <p:val>
                                            <p:strVal val="#ppt_x"/>
                                          </p:val>
                                        </p:tav>
                                        <p:tav tm="100000">
                                          <p:val>
                                            <p:strVal val="#ppt_x"/>
                                          </p:val>
                                        </p:tav>
                                      </p:tavLst>
                                    </p:anim>
                                    <p:anim calcmode="lin" valueType="num">
                                      <p:cBhvr>
                                        <p:cTn id="42" dur="75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750"/>
                                        <p:tgtEl>
                                          <p:spTgt spid="30"/>
                                        </p:tgtEl>
                                      </p:cBhvr>
                                    </p:animEffect>
                                    <p:anim calcmode="lin" valueType="num">
                                      <p:cBhvr>
                                        <p:cTn id="47" dur="750" fill="hold"/>
                                        <p:tgtEl>
                                          <p:spTgt spid="30"/>
                                        </p:tgtEl>
                                        <p:attrNameLst>
                                          <p:attrName>ppt_x</p:attrName>
                                        </p:attrNameLst>
                                      </p:cBhvr>
                                      <p:tavLst>
                                        <p:tav tm="0">
                                          <p:val>
                                            <p:strVal val="#ppt_x"/>
                                          </p:val>
                                        </p:tav>
                                        <p:tav tm="100000">
                                          <p:val>
                                            <p:strVal val="#ppt_x"/>
                                          </p:val>
                                        </p:tav>
                                      </p:tavLst>
                                    </p:anim>
                                    <p:anim calcmode="lin" valueType="num">
                                      <p:cBhvr>
                                        <p:cTn id="48" dur="75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750"/>
                                        <p:tgtEl>
                                          <p:spTgt spid="34"/>
                                        </p:tgtEl>
                                      </p:cBhvr>
                                    </p:animEffect>
                                    <p:anim calcmode="lin" valueType="num">
                                      <p:cBhvr>
                                        <p:cTn id="53" dur="750" fill="hold"/>
                                        <p:tgtEl>
                                          <p:spTgt spid="34"/>
                                        </p:tgtEl>
                                        <p:attrNameLst>
                                          <p:attrName>ppt_x</p:attrName>
                                        </p:attrNameLst>
                                      </p:cBhvr>
                                      <p:tavLst>
                                        <p:tav tm="0">
                                          <p:val>
                                            <p:strVal val="#ppt_x"/>
                                          </p:val>
                                        </p:tav>
                                        <p:tav tm="100000">
                                          <p:val>
                                            <p:strVal val="#ppt_x"/>
                                          </p:val>
                                        </p:tav>
                                      </p:tavLst>
                                    </p:anim>
                                    <p:anim calcmode="lin" valueType="num">
                                      <p:cBhvr>
                                        <p:cTn id="54"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04</a:t>
            </a:r>
            <a:endParaRPr lang="zh-CN" altLang="en-US" sz="2800" dirty="0">
              <a:latin typeface="方正楷体简体" panose="02000000000000000000" pitchFamily="2" charset="-122"/>
              <a:ea typeface="方正楷体简体" panose="02000000000000000000" pitchFamily="2" charset="-122"/>
            </a:endParaRPr>
          </a:p>
        </p:txBody>
      </p:sp>
      <p:pic>
        <p:nvPicPr>
          <p:cNvPr id="5" name="图片 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7599898" y="1423231"/>
            <a:ext cx="4799919" cy="4165102"/>
          </a:xfrm>
          <a:prstGeom prst="rect">
            <a:avLst/>
          </a:prstGeom>
        </p:spPr>
      </p:pic>
      <p:grpSp>
        <p:nvGrpSpPr>
          <p:cNvPr id="15" name="组合 14"/>
          <p:cNvGrpSpPr/>
          <p:nvPr/>
        </p:nvGrpSpPr>
        <p:grpSpPr>
          <a:xfrm>
            <a:off x="2702274" y="1346449"/>
            <a:ext cx="2977641" cy="4841586"/>
            <a:chOff x="2702274" y="1346449"/>
            <a:chExt cx="2977641" cy="4841586"/>
          </a:xfrm>
        </p:grpSpPr>
        <p:sp>
          <p:nvSpPr>
            <p:cNvPr id="16" name="环形箭头 15"/>
            <p:cNvSpPr/>
            <p:nvPr/>
          </p:nvSpPr>
          <p:spPr>
            <a:xfrm>
              <a:off x="3349530" y="1346449"/>
              <a:ext cx="2330385" cy="2330739"/>
            </a:xfrm>
            <a:prstGeom prst="circularArrow">
              <a:avLst>
                <a:gd name="adj1" fmla="val 10980"/>
                <a:gd name="adj2" fmla="val 1142322"/>
                <a:gd name="adj3" fmla="val 4500000"/>
                <a:gd name="adj4" fmla="val 10800000"/>
                <a:gd name="adj5" fmla="val 125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任意多边形 16"/>
            <p:cNvSpPr/>
            <p:nvPr/>
          </p:nvSpPr>
          <p:spPr>
            <a:xfrm>
              <a:off x="3864622" y="2187916"/>
              <a:ext cx="1294950" cy="647320"/>
            </a:xfrm>
            <a:custGeom>
              <a:avLst/>
              <a:gdLst>
                <a:gd name="connsiteX0" fmla="*/ 0 w 1294950"/>
                <a:gd name="connsiteY0" fmla="*/ 0 h 647320"/>
                <a:gd name="connsiteX1" fmla="*/ 1294950 w 1294950"/>
                <a:gd name="connsiteY1" fmla="*/ 0 h 647320"/>
                <a:gd name="connsiteX2" fmla="*/ 1294950 w 1294950"/>
                <a:gd name="connsiteY2" fmla="*/ 647320 h 647320"/>
                <a:gd name="connsiteX3" fmla="*/ 0 w 1294950"/>
                <a:gd name="connsiteY3" fmla="*/ 647320 h 647320"/>
                <a:gd name="connsiteX4" fmla="*/ 0 w 1294950"/>
                <a:gd name="connsiteY4" fmla="*/ 0 h 6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50" h="647320">
                  <a:moveTo>
                    <a:pt x="0" y="0"/>
                  </a:moveTo>
                  <a:lnTo>
                    <a:pt x="1294950" y="0"/>
                  </a:lnTo>
                  <a:lnTo>
                    <a:pt x="1294950" y="647320"/>
                  </a:lnTo>
                  <a:lnTo>
                    <a:pt x="0" y="647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CN" sz="4000" kern="1200" dirty="0" smtClean="0">
                  <a:solidFill>
                    <a:schemeClr val="bg1"/>
                  </a:solidFill>
                  <a:latin typeface="方正楷体简体" panose="02000000000000000000" pitchFamily="2" charset="-122"/>
                  <a:ea typeface="方正楷体简体" panose="02000000000000000000" pitchFamily="2" charset="-122"/>
                </a:rPr>
                <a:t>01</a:t>
              </a:r>
              <a:endParaRPr lang="zh-CN" altLang="en-US" sz="4000" kern="1200" dirty="0">
                <a:solidFill>
                  <a:schemeClr val="bg1"/>
                </a:solidFill>
                <a:latin typeface="方正楷体简体" panose="02000000000000000000" pitchFamily="2" charset="-122"/>
                <a:ea typeface="方正楷体简体" panose="02000000000000000000" pitchFamily="2" charset="-122"/>
              </a:endParaRPr>
            </a:p>
          </p:txBody>
        </p:sp>
        <p:sp>
          <p:nvSpPr>
            <p:cNvPr id="18" name="形状 17"/>
            <p:cNvSpPr/>
            <p:nvPr/>
          </p:nvSpPr>
          <p:spPr>
            <a:xfrm>
              <a:off x="2702274" y="2685631"/>
              <a:ext cx="2330385" cy="2330739"/>
            </a:xfrm>
            <a:prstGeom prst="leftCircularArrow">
              <a:avLst>
                <a:gd name="adj1" fmla="val 10980"/>
                <a:gd name="adj2" fmla="val 1142322"/>
                <a:gd name="adj3" fmla="val 6300000"/>
                <a:gd name="adj4" fmla="val 18900000"/>
                <a:gd name="adj5" fmla="val 125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任意多边形 18"/>
            <p:cNvSpPr/>
            <p:nvPr/>
          </p:nvSpPr>
          <p:spPr>
            <a:xfrm>
              <a:off x="3219991" y="3534846"/>
              <a:ext cx="1294950" cy="647320"/>
            </a:xfrm>
            <a:custGeom>
              <a:avLst/>
              <a:gdLst>
                <a:gd name="connsiteX0" fmla="*/ 0 w 1294950"/>
                <a:gd name="connsiteY0" fmla="*/ 0 h 647320"/>
                <a:gd name="connsiteX1" fmla="*/ 1294950 w 1294950"/>
                <a:gd name="connsiteY1" fmla="*/ 0 h 647320"/>
                <a:gd name="connsiteX2" fmla="*/ 1294950 w 1294950"/>
                <a:gd name="connsiteY2" fmla="*/ 647320 h 647320"/>
                <a:gd name="connsiteX3" fmla="*/ 0 w 1294950"/>
                <a:gd name="connsiteY3" fmla="*/ 647320 h 647320"/>
                <a:gd name="connsiteX4" fmla="*/ 0 w 1294950"/>
                <a:gd name="connsiteY4" fmla="*/ 0 h 6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50" h="647320">
                  <a:moveTo>
                    <a:pt x="0" y="0"/>
                  </a:moveTo>
                  <a:lnTo>
                    <a:pt x="1294950" y="0"/>
                  </a:lnTo>
                  <a:lnTo>
                    <a:pt x="1294950" y="647320"/>
                  </a:lnTo>
                  <a:lnTo>
                    <a:pt x="0" y="647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CN" sz="4000" kern="1200" dirty="0" smtClean="0">
                  <a:solidFill>
                    <a:schemeClr val="bg1"/>
                  </a:solidFill>
                  <a:latin typeface="方正楷体简体" panose="02000000000000000000" pitchFamily="2" charset="-122"/>
                  <a:ea typeface="方正楷体简体" panose="02000000000000000000" pitchFamily="2" charset="-122"/>
                </a:rPr>
                <a:t>02</a:t>
              </a:r>
              <a:endParaRPr lang="zh-CN" altLang="en-US" sz="4000" kern="1200" dirty="0">
                <a:solidFill>
                  <a:schemeClr val="bg1"/>
                </a:solidFill>
                <a:latin typeface="方正楷体简体" panose="02000000000000000000" pitchFamily="2" charset="-122"/>
                <a:ea typeface="方正楷体简体" panose="02000000000000000000" pitchFamily="2" charset="-122"/>
              </a:endParaRPr>
            </a:p>
          </p:txBody>
        </p:sp>
        <p:sp>
          <p:nvSpPr>
            <p:cNvPr id="20" name="空心弧 19"/>
            <p:cNvSpPr/>
            <p:nvPr/>
          </p:nvSpPr>
          <p:spPr>
            <a:xfrm>
              <a:off x="3515392" y="4185071"/>
              <a:ext cx="2002162" cy="2002964"/>
            </a:xfrm>
            <a:prstGeom prst="blockArc">
              <a:avLst>
                <a:gd name="adj1" fmla="val 13500000"/>
                <a:gd name="adj2" fmla="val 10800000"/>
                <a:gd name="adj3" fmla="val 1274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任意多边形 20"/>
            <p:cNvSpPr/>
            <p:nvPr/>
          </p:nvSpPr>
          <p:spPr>
            <a:xfrm>
              <a:off x="3867685" y="4883712"/>
              <a:ext cx="1294950" cy="647320"/>
            </a:xfrm>
            <a:custGeom>
              <a:avLst/>
              <a:gdLst>
                <a:gd name="connsiteX0" fmla="*/ 0 w 1294950"/>
                <a:gd name="connsiteY0" fmla="*/ 0 h 647320"/>
                <a:gd name="connsiteX1" fmla="*/ 1294950 w 1294950"/>
                <a:gd name="connsiteY1" fmla="*/ 0 h 647320"/>
                <a:gd name="connsiteX2" fmla="*/ 1294950 w 1294950"/>
                <a:gd name="connsiteY2" fmla="*/ 647320 h 647320"/>
                <a:gd name="connsiteX3" fmla="*/ 0 w 1294950"/>
                <a:gd name="connsiteY3" fmla="*/ 647320 h 647320"/>
                <a:gd name="connsiteX4" fmla="*/ 0 w 1294950"/>
                <a:gd name="connsiteY4" fmla="*/ 0 h 6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50" h="647320">
                  <a:moveTo>
                    <a:pt x="0" y="0"/>
                  </a:moveTo>
                  <a:lnTo>
                    <a:pt x="1294950" y="0"/>
                  </a:lnTo>
                  <a:lnTo>
                    <a:pt x="1294950" y="647320"/>
                  </a:lnTo>
                  <a:lnTo>
                    <a:pt x="0" y="647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CN" sz="4000" kern="1200" dirty="0" smtClean="0">
                  <a:solidFill>
                    <a:schemeClr val="bg1"/>
                  </a:solidFill>
                  <a:latin typeface="方正楷体简体" panose="02000000000000000000" pitchFamily="2" charset="-122"/>
                  <a:ea typeface="方正楷体简体" panose="02000000000000000000" pitchFamily="2" charset="-122"/>
                </a:rPr>
                <a:t>03</a:t>
              </a:r>
              <a:endParaRPr lang="zh-CN" altLang="en-US" sz="4000" kern="1200" dirty="0">
                <a:solidFill>
                  <a:schemeClr val="bg1"/>
                </a:solidFill>
                <a:latin typeface="方正楷体简体" panose="02000000000000000000" pitchFamily="2" charset="-122"/>
                <a:ea typeface="方正楷体简体" panose="02000000000000000000" pitchFamily="2" charset="-122"/>
              </a:endParaRPr>
            </a:p>
          </p:txBody>
        </p:sp>
      </p:grpSp>
      <p:grpSp>
        <p:nvGrpSpPr>
          <p:cNvPr id="6" name="组合 5"/>
          <p:cNvGrpSpPr/>
          <p:nvPr/>
        </p:nvGrpSpPr>
        <p:grpSpPr bwMode="auto">
          <a:xfrm>
            <a:off x="5645340" y="2061298"/>
            <a:ext cx="2736850" cy="861357"/>
            <a:chOff x="1043261" y="1563638"/>
            <a:chExt cx="2736304" cy="861649"/>
          </a:xfrm>
        </p:grpSpPr>
        <p:sp>
          <p:nvSpPr>
            <p:cNvPr id="7" name="文本框 10"/>
            <p:cNvSpPr txBox="1">
              <a:spLocks noChangeArrowheads="1"/>
            </p:cNvSpPr>
            <p:nvPr/>
          </p:nvSpPr>
          <p:spPr bwMode="auto">
            <a:xfrm>
              <a:off x="1043261" y="1563638"/>
              <a:ext cx="1210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8" name="文本框 7"/>
            <p:cNvSpPr txBox="1"/>
            <p:nvPr/>
          </p:nvSpPr>
          <p:spPr>
            <a:xfrm>
              <a:off x="1043261" y="1901890"/>
              <a:ext cx="2736304" cy="523397"/>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9" name="组合 8"/>
          <p:cNvGrpSpPr/>
          <p:nvPr/>
        </p:nvGrpSpPr>
        <p:grpSpPr bwMode="auto">
          <a:xfrm>
            <a:off x="5645340" y="4916759"/>
            <a:ext cx="2736850" cy="861357"/>
            <a:chOff x="1043261" y="1563638"/>
            <a:chExt cx="2736304" cy="861649"/>
          </a:xfrm>
        </p:grpSpPr>
        <p:sp>
          <p:nvSpPr>
            <p:cNvPr id="10" name="文本框 10"/>
            <p:cNvSpPr txBox="1">
              <a:spLocks noChangeArrowheads="1"/>
            </p:cNvSpPr>
            <p:nvPr/>
          </p:nvSpPr>
          <p:spPr bwMode="auto">
            <a:xfrm>
              <a:off x="1043261" y="1563638"/>
              <a:ext cx="1210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11" name="文本框 10"/>
            <p:cNvSpPr txBox="1"/>
            <p:nvPr/>
          </p:nvSpPr>
          <p:spPr>
            <a:xfrm>
              <a:off x="1043261" y="1901890"/>
              <a:ext cx="2736304" cy="523397"/>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2" name="组合 11"/>
          <p:cNvGrpSpPr/>
          <p:nvPr/>
        </p:nvGrpSpPr>
        <p:grpSpPr bwMode="auto">
          <a:xfrm>
            <a:off x="0" y="3336563"/>
            <a:ext cx="2736850" cy="861357"/>
            <a:chOff x="1043261" y="1563638"/>
            <a:chExt cx="2736304" cy="861649"/>
          </a:xfrm>
        </p:grpSpPr>
        <p:sp>
          <p:nvSpPr>
            <p:cNvPr id="13" name="文本框 10"/>
            <p:cNvSpPr txBox="1">
              <a:spLocks noChangeArrowheads="1"/>
            </p:cNvSpPr>
            <p:nvPr/>
          </p:nvSpPr>
          <p:spPr bwMode="auto">
            <a:xfrm>
              <a:off x="2569182" y="1563638"/>
              <a:ext cx="1210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chemeClr val="bg1"/>
                  </a:solidFill>
                  <a:latin typeface="方正楷体简体" panose="02000000000000000000" pitchFamily="2" charset="-122"/>
                  <a:ea typeface="方正楷体简体" panose="02000000000000000000" pitchFamily="2" charset="-122"/>
                </a:rPr>
                <a:t>输入标题</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14" name="文本框 13"/>
            <p:cNvSpPr txBox="1"/>
            <p:nvPr/>
          </p:nvSpPr>
          <p:spPr>
            <a:xfrm>
              <a:off x="1043261" y="1901890"/>
              <a:ext cx="2736304" cy="523397"/>
            </a:xfrm>
            <a:prstGeom prst="rect">
              <a:avLst/>
            </a:prstGeom>
            <a:noFill/>
          </p:spPr>
          <p:txBody>
            <a:bodyPr>
              <a:spAutoFit/>
            </a:bodyPr>
            <a:lstStyle/>
            <a:p>
              <a:pPr algn="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 calcmode="lin" valueType="num">
                                      <p:cBhvr>
                                        <p:cTn id="19" dur="750" fill="hold"/>
                                        <p:tgtEl>
                                          <p:spTgt spid="5"/>
                                        </p:tgtEl>
                                        <p:attrNameLst>
                                          <p:attrName>style.rotation</p:attrName>
                                        </p:attrNameLst>
                                      </p:cBhvr>
                                      <p:tavLst>
                                        <p:tav tm="0">
                                          <p:val>
                                            <p:fltVal val="90"/>
                                          </p:val>
                                        </p:tav>
                                        <p:tav tm="100000">
                                          <p:val>
                                            <p:fltVal val="0"/>
                                          </p:val>
                                        </p:tav>
                                      </p:tavLst>
                                    </p:anim>
                                    <p:animEffect transition="in" filter="fade">
                                      <p:cBhvr>
                                        <p:cTn id="20" dur="750"/>
                                        <p:tgtEl>
                                          <p:spTgt spid="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750"/>
                                        <p:tgtEl>
                                          <p:spTgt spid="12"/>
                                        </p:tgtEl>
                                      </p:cBhvr>
                                    </p:animEffect>
                                    <p:anim calcmode="lin" valueType="num">
                                      <p:cBhvr>
                                        <p:cTn id="41" dur="750" fill="hold"/>
                                        <p:tgtEl>
                                          <p:spTgt spid="12"/>
                                        </p:tgtEl>
                                        <p:attrNameLst>
                                          <p:attrName>ppt_x</p:attrName>
                                        </p:attrNameLst>
                                      </p:cBhvr>
                                      <p:tavLst>
                                        <p:tav tm="0">
                                          <p:val>
                                            <p:strVal val="#ppt_x"/>
                                          </p:val>
                                        </p:tav>
                                        <p:tav tm="100000">
                                          <p:val>
                                            <p:strVal val="#ppt_x"/>
                                          </p:val>
                                        </p:tav>
                                      </p:tavLst>
                                    </p:anim>
                                    <p:anim calcmode="lin" valueType="num">
                                      <p:cBhvr>
                                        <p:cTn id="4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04</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32827" y="1400463"/>
            <a:ext cx="4065592" cy="4728954"/>
          </a:xfrm>
          <a:prstGeom prst="rect">
            <a:avLst/>
          </a:prstGeom>
        </p:spPr>
      </p:pic>
      <p:grpSp>
        <p:nvGrpSpPr>
          <p:cNvPr id="5" name="组合 4"/>
          <p:cNvGrpSpPr/>
          <p:nvPr/>
        </p:nvGrpSpPr>
        <p:grpSpPr bwMode="auto">
          <a:xfrm>
            <a:off x="822676" y="1926217"/>
            <a:ext cx="2736850" cy="1076801"/>
            <a:chOff x="928982" y="1563638"/>
            <a:chExt cx="2736304" cy="1077166"/>
          </a:xfrm>
        </p:grpSpPr>
        <p:sp>
          <p:nvSpPr>
            <p:cNvPr id="6" name="文本框 10"/>
            <p:cNvSpPr txBox="1">
              <a:spLocks noChangeArrowheads="1"/>
            </p:cNvSpPr>
            <p:nvPr/>
          </p:nvSpPr>
          <p:spPr bwMode="auto">
            <a:xfrm>
              <a:off x="1043261" y="1563638"/>
              <a:ext cx="2024028" cy="307881"/>
            </a:xfrm>
            <a:prstGeom prst="rect">
              <a:avLst/>
            </a:prstGeom>
            <a:solidFill>
              <a:srgbClr val="813D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方正楷体简体" panose="02000000000000000000" pitchFamily="2" charset="-122"/>
                  <a:ea typeface="方正楷体简体" panose="02000000000000000000" pitchFamily="2" charset="-122"/>
                </a:rPr>
                <a:t>输入标题</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7" name="文本框 6"/>
            <p:cNvSpPr txBox="1"/>
            <p:nvPr/>
          </p:nvSpPr>
          <p:spPr>
            <a:xfrm>
              <a:off x="928982" y="1901890"/>
              <a:ext cx="2736304" cy="738914"/>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a:t>
              </a:r>
              <a:r>
                <a:rPr lang="zh-CN" altLang="en-US" sz="1400" dirty="0" smtClean="0">
                  <a:solidFill>
                    <a:schemeClr val="bg1"/>
                  </a:solidFill>
                  <a:latin typeface="方正楷体简体" panose="02000000000000000000" pitchFamily="2" charset="-122"/>
                  <a:ea typeface="方正楷体简体" panose="02000000000000000000" pitchFamily="2" charset="-122"/>
                </a:rPr>
                <a:t>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smtClean="0">
                  <a:solidFill>
                    <a:schemeClr val="bg1"/>
                  </a:solidFill>
                  <a:latin typeface="方正楷体简体" panose="02000000000000000000" pitchFamily="2" charset="-122"/>
                  <a:ea typeface="方正楷体简体" panose="02000000000000000000" pitchFamily="2" charset="-122"/>
                </a:rPr>
                <a:t>终点内容即可</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8" name="组合 7"/>
          <p:cNvGrpSpPr/>
          <p:nvPr/>
        </p:nvGrpSpPr>
        <p:grpSpPr bwMode="auto">
          <a:xfrm>
            <a:off x="833067" y="4108308"/>
            <a:ext cx="2736850" cy="1076801"/>
            <a:chOff x="939371" y="1563638"/>
            <a:chExt cx="2736304" cy="1077166"/>
          </a:xfrm>
        </p:grpSpPr>
        <p:sp>
          <p:nvSpPr>
            <p:cNvPr id="9" name="文本框 10"/>
            <p:cNvSpPr txBox="1">
              <a:spLocks noChangeArrowheads="1"/>
            </p:cNvSpPr>
            <p:nvPr/>
          </p:nvSpPr>
          <p:spPr bwMode="auto">
            <a:xfrm>
              <a:off x="1043261" y="1563638"/>
              <a:ext cx="2024028" cy="307881"/>
            </a:xfrm>
            <a:prstGeom prst="rect">
              <a:avLst/>
            </a:prstGeom>
            <a:solidFill>
              <a:srgbClr val="813D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方正楷体简体" panose="02000000000000000000" pitchFamily="2" charset="-122"/>
                  <a:ea typeface="方正楷体简体" panose="02000000000000000000" pitchFamily="2" charset="-122"/>
                </a:rPr>
                <a:t>输入标题</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0" name="文本框 9"/>
            <p:cNvSpPr txBox="1"/>
            <p:nvPr/>
          </p:nvSpPr>
          <p:spPr>
            <a:xfrm>
              <a:off x="939371" y="1901890"/>
              <a:ext cx="2736304" cy="738914"/>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a:t>
              </a:r>
              <a:r>
                <a:rPr lang="zh-CN" altLang="en-US" sz="1400" dirty="0" smtClean="0">
                  <a:solidFill>
                    <a:schemeClr val="bg1"/>
                  </a:solidFill>
                  <a:latin typeface="方正楷体简体" panose="02000000000000000000" pitchFamily="2" charset="-122"/>
                  <a:ea typeface="方正楷体简体" panose="02000000000000000000" pitchFamily="2" charset="-122"/>
                </a:rPr>
                <a:t>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smtClean="0">
                  <a:solidFill>
                    <a:schemeClr val="bg1"/>
                  </a:solidFill>
                  <a:latin typeface="方正楷体简体" panose="02000000000000000000" pitchFamily="2" charset="-122"/>
                  <a:ea typeface="方正楷体简体" panose="02000000000000000000" pitchFamily="2" charset="-122"/>
                </a:rPr>
                <a:t>终点内容即可</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1" name="组合 10"/>
          <p:cNvGrpSpPr/>
          <p:nvPr/>
        </p:nvGrpSpPr>
        <p:grpSpPr bwMode="auto">
          <a:xfrm>
            <a:off x="8875634" y="1926217"/>
            <a:ext cx="2736850" cy="1076801"/>
            <a:chOff x="1230263" y="1563638"/>
            <a:chExt cx="2736304" cy="1077166"/>
          </a:xfrm>
        </p:grpSpPr>
        <p:sp>
          <p:nvSpPr>
            <p:cNvPr id="12" name="文本框 10"/>
            <p:cNvSpPr txBox="1">
              <a:spLocks noChangeArrowheads="1"/>
            </p:cNvSpPr>
            <p:nvPr/>
          </p:nvSpPr>
          <p:spPr bwMode="auto">
            <a:xfrm>
              <a:off x="1755537" y="1563638"/>
              <a:ext cx="2024028" cy="307881"/>
            </a:xfrm>
            <a:prstGeom prst="rect">
              <a:avLst/>
            </a:prstGeom>
            <a:solidFill>
              <a:srgbClr val="E593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solidFill>
                    <a:schemeClr val="bg1"/>
                  </a:solidFill>
                  <a:latin typeface="方正楷体简体" panose="02000000000000000000" pitchFamily="2" charset="-122"/>
                  <a:ea typeface="方正楷体简体" panose="02000000000000000000" pitchFamily="2" charset="-122"/>
                </a:rPr>
                <a:t>输入标题</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3" name="文本框 12"/>
            <p:cNvSpPr txBox="1"/>
            <p:nvPr/>
          </p:nvSpPr>
          <p:spPr>
            <a:xfrm>
              <a:off x="1230263" y="1901890"/>
              <a:ext cx="2736304" cy="738914"/>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a:t>
              </a:r>
              <a:r>
                <a:rPr lang="zh-CN" altLang="en-US" sz="1400" dirty="0" smtClean="0">
                  <a:solidFill>
                    <a:schemeClr val="bg1"/>
                  </a:solidFill>
                  <a:latin typeface="方正楷体简体" panose="02000000000000000000" pitchFamily="2" charset="-122"/>
                  <a:ea typeface="方正楷体简体" panose="02000000000000000000" pitchFamily="2" charset="-122"/>
                </a:rPr>
                <a:t>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smtClean="0">
                  <a:solidFill>
                    <a:schemeClr val="bg1"/>
                  </a:solidFill>
                  <a:latin typeface="方正楷体简体" panose="02000000000000000000" pitchFamily="2" charset="-122"/>
                  <a:ea typeface="方正楷体简体" panose="02000000000000000000" pitchFamily="2" charset="-122"/>
                </a:rPr>
                <a:t>终点内容即可</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4" name="组合 13"/>
          <p:cNvGrpSpPr/>
          <p:nvPr/>
        </p:nvGrpSpPr>
        <p:grpSpPr bwMode="auto">
          <a:xfrm>
            <a:off x="8865243" y="4108308"/>
            <a:ext cx="2736850" cy="1076801"/>
            <a:chOff x="1219874" y="1563638"/>
            <a:chExt cx="2736304" cy="1077166"/>
          </a:xfrm>
        </p:grpSpPr>
        <p:sp>
          <p:nvSpPr>
            <p:cNvPr id="15" name="文本框 10"/>
            <p:cNvSpPr txBox="1">
              <a:spLocks noChangeArrowheads="1"/>
            </p:cNvSpPr>
            <p:nvPr/>
          </p:nvSpPr>
          <p:spPr bwMode="auto">
            <a:xfrm>
              <a:off x="1755537" y="1563638"/>
              <a:ext cx="2024028" cy="307881"/>
            </a:xfrm>
            <a:prstGeom prst="rect">
              <a:avLst/>
            </a:prstGeom>
            <a:solidFill>
              <a:srgbClr val="E593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solidFill>
                    <a:schemeClr val="bg1"/>
                  </a:solidFill>
                  <a:latin typeface="方正楷体简体" panose="02000000000000000000" pitchFamily="2" charset="-122"/>
                  <a:ea typeface="方正楷体简体" panose="02000000000000000000" pitchFamily="2" charset="-122"/>
                </a:rPr>
                <a:t>输入标题</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sp>
          <p:nvSpPr>
            <p:cNvPr id="16" name="文本框 15"/>
            <p:cNvSpPr txBox="1"/>
            <p:nvPr/>
          </p:nvSpPr>
          <p:spPr>
            <a:xfrm>
              <a:off x="1219874" y="1901890"/>
              <a:ext cx="2736304" cy="738914"/>
            </a:xfrm>
            <a:prstGeom prst="rect">
              <a:avLst/>
            </a:prstGeom>
            <a:noFill/>
          </p:spPr>
          <p:txBody>
            <a:bodyPr>
              <a:spAutoFit/>
            </a:bodyPr>
            <a:lstStyle/>
            <a:p>
              <a:pPr>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a:t>
              </a:r>
              <a:r>
                <a:rPr lang="zh-CN" altLang="en-US" sz="1400" dirty="0" smtClean="0">
                  <a:solidFill>
                    <a:schemeClr val="bg1"/>
                  </a:solidFill>
                  <a:latin typeface="方正楷体简体" panose="02000000000000000000" pitchFamily="2" charset="-122"/>
                  <a:ea typeface="方正楷体简体" panose="02000000000000000000" pitchFamily="2" charset="-122"/>
                </a:rPr>
                <a:t>这</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r>
                <a:rPr lang="en-US" altLang="zh-CN" sz="1400" dirty="0" smtClean="0">
                  <a:solidFill>
                    <a:schemeClr val="bg1"/>
                  </a:solidFill>
                  <a:latin typeface="方正楷体简体" panose="02000000000000000000" pitchFamily="2" charset="-122"/>
                  <a:ea typeface="方正楷体简体" panose="02000000000000000000" pitchFamily="2" charset="-122"/>
                </a:rPr>
                <a:t>,</a:t>
              </a:r>
              <a:r>
                <a:rPr lang="zh-CN" altLang="en-US" sz="1400" dirty="0" smtClean="0">
                  <a:solidFill>
                    <a:schemeClr val="bg1"/>
                  </a:solidFill>
                  <a:latin typeface="方正楷体简体" panose="02000000000000000000" pitchFamily="2" charset="-122"/>
                  <a:ea typeface="方正楷体简体" panose="02000000000000000000" pitchFamily="2" charset="-122"/>
                </a:rPr>
                <a:t>终点内容即可</a:t>
              </a: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anim calcmode="lin" valueType="num">
                                      <p:cBhvr>
                                        <p:cTn id="24" dur="750" fill="hold"/>
                                        <p:tgtEl>
                                          <p:spTgt spid="5"/>
                                        </p:tgtEl>
                                        <p:attrNameLst>
                                          <p:attrName>ppt_x</p:attrName>
                                        </p:attrNameLst>
                                      </p:cBhvr>
                                      <p:tavLst>
                                        <p:tav tm="0">
                                          <p:val>
                                            <p:strVal val="#ppt_x"/>
                                          </p:val>
                                        </p:tav>
                                        <p:tav tm="100000">
                                          <p:val>
                                            <p:strVal val="#ppt_x"/>
                                          </p:val>
                                        </p:tav>
                                      </p:tavLst>
                                    </p:anim>
                                    <p:anim calcmode="lin" valueType="num">
                                      <p:cBhvr>
                                        <p:cTn id="25" dur="7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anim calcmode="lin" valueType="num">
                                      <p:cBhvr>
                                        <p:cTn id="30" dur="750" fill="hold"/>
                                        <p:tgtEl>
                                          <p:spTgt spid="8"/>
                                        </p:tgtEl>
                                        <p:attrNameLst>
                                          <p:attrName>ppt_x</p:attrName>
                                        </p:attrNameLst>
                                      </p:cBhvr>
                                      <p:tavLst>
                                        <p:tav tm="0">
                                          <p:val>
                                            <p:strVal val="#ppt_x"/>
                                          </p:val>
                                        </p:tav>
                                        <p:tav tm="100000">
                                          <p:val>
                                            <p:strVal val="#ppt_x"/>
                                          </p:val>
                                        </p:tav>
                                      </p:tavLst>
                                    </p:anim>
                                    <p:anim calcmode="lin" valueType="num">
                                      <p:cBhvr>
                                        <p:cTn id="31" dur="75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anim calcmode="lin" valueType="num">
                                      <p:cBhvr>
                                        <p:cTn id="42" dur="750" fill="hold"/>
                                        <p:tgtEl>
                                          <p:spTgt spid="14"/>
                                        </p:tgtEl>
                                        <p:attrNameLst>
                                          <p:attrName>ppt_x</p:attrName>
                                        </p:attrNameLst>
                                      </p:cBhvr>
                                      <p:tavLst>
                                        <p:tav tm="0">
                                          <p:val>
                                            <p:strVal val="#ppt_x"/>
                                          </p:val>
                                        </p:tav>
                                        <p:tav tm="100000">
                                          <p:val>
                                            <p:strVal val="#ppt_x"/>
                                          </p:val>
                                        </p:tav>
                                      </p:tavLst>
                                    </p:anim>
                                    <p:anim calcmode="lin" valueType="num">
                                      <p:cBhvr>
                                        <p:cTn id="43"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04</a:t>
            </a:r>
            <a:endParaRPr lang="zh-CN" altLang="en-US" sz="2800" dirty="0">
              <a:latin typeface="方正楷体简体" panose="02000000000000000000" pitchFamily="2" charset="-122"/>
              <a:ea typeface="方正楷体简体" panose="02000000000000000000" pitchFamily="2" charset="-122"/>
            </a:endParaRPr>
          </a:p>
        </p:txBody>
      </p:sp>
      <p:sp>
        <p:nvSpPr>
          <p:cNvPr id="5" name="ïṩļîdè"/>
          <p:cNvSpPr txBox="1"/>
          <p:nvPr/>
        </p:nvSpPr>
        <p:spPr>
          <a:xfrm>
            <a:off x="4714917" y="5494711"/>
            <a:ext cx="2694432" cy="400110"/>
          </a:xfrm>
          <a:prstGeom prst="rect">
            <a:avLst/>
          </a:prstGeom>
        </p:spPr>
        <p:txBody>
          <a:bodyPr vert="horz" wrap="square" lIns="91440" tIns="45720" rIns="91440" bIns="45720" anchor="ctr">
            <a:normAutofit/>
          </a:bodyPr>
          <a:lstStyle/>
          <a:p>
            <a:pPr algn="ctr">
              <a:spcBef>
                <a:spcPct val="0"/>
              </a:spcBef>
            </a:pPr>
            <a:r>
              <a:rPr lang="zh-CN" altLang="en-US" b="1" i="1" dirty="0">
                <a:solidFill>
                  <a:schemeClr val="bg1"/>
                </a:solidFill>
              </a:rPr>
              <a:t>标题文本预设</a:t>
            </a:r>
            <a:endParaRPr lang="zh-CN" altLang="en-US" b="1" i="1" dirty="0">
              <a:solidFill>
                <a:schemeClr val="bg1"/>
              </a:solidFill>
            </a:endParaRPr>
          </a:p>
        </p:txBody>
      </p:sp>
      <p:sp>
        <p:nvSpPr>
          <p:cNvPr id="6" name="ï$1iḑè"/>
          <p:cNvSpPr/>
          <p:nvPr/>
        </p:nvSpPr>
        <p:spPr bwMode="auto">
          <a:xfrm rot="16200000" flipH="1">
            <a:off x="3629523" y="4580986"/>
            <a:ext cx="1460027" cy="1146513"/>
          </a:xfrm>
          <a:prstGeom prst="curvedDownArrow">
            <a:avLst>
              <a:gd name="adj1" fmla="val 36008"/>
              <a:gd name="adj2" fmla="val 80790"/>
              <a:gd name="adj3" fmla="val 52658"/>
            </a:avLst>
          </a:prstGeom>
          <a:solidFill>
            <a:srgbClr val="813DC2"/>
          </a:solidFill>
          <a:ln w="76200" cap="flat" cmpd="sng" algn="ctr">
            <a:noFill/>
            <a:prstDash val="solid"/>
          </a:ln>
          <a:effectLst/>
        </p:spPr>
        <p:txBody>
          <a:bodyPr wrap="square" lIns="91440" tIns="45720" rIns="91440" bIns="45720" anchor="ctr">
            <a:normAutofit/>
          </a:bodyPr>
          <a:lstStyle/>
          <a:p>
            <a:pPr algn="ctr"/>
            <a:endParaRPr>
              <a:solidFill>
                <a:schemeClr val="bg1"/>
              </a:solidFill>
            </a:endParaRPr>
          </a:p>
        </p:txBody>
      </p:sp>
      <p:sp>
        <p:nvSpPr>
          <p:cNvPr id="7" name="îṣḻîďê"/>
          <p:cNvSpPr/>
          <p:nvPr/>
        </p:nvSpPr>
        <p:spPr bwMode="auto">
          <a:xfrm rot="5400000">
            <a:off x="7062955" y="4604737"/>
            <a:ext cx="1460027" cy="1090030"/>
          </a:xfrm>
          <a:prstGeom prst="curvedDownArrow">
            <a:avLst>
              <a:gd name="adj1" fmla="val 36008"/>
              <a:gd name="adj2" fmla="val 80790"/>
              <a:gd name="adj3" fmla="val 52658"/>
            </a:avLst>
          </a:prstGeom>
          <a:solidFill>
            <a:srgbClr val="E5933B"/>
          </a:solidFill>
          <a:ln w="76200" cap="flat" cmpd="sng" algn="ctr">
            <a:noFill/>
            <a:prstDash val="solid"/>
          </a:ln>
          <a:effectLst/>
        </p:spPr>
        <p:txBody>
          <a:bodyPr wrap="square" lIns="91440" tIns="45720" rIns="91440" bIns="45720" anchor="ctr">
            <a:normAutofit/>
          </a:bodyPr>
          <a:lstStyle/>
          <a:p>
            <a:pPr algn="ctr"/>
            <a:endParaRPr>
              <a:solidFill>
                <a:schemeClr val="bg1"/>
              </a:solidFill>
            </a:endParaRPr>
          </a:p>
        </p:txBody>
      </p:sp>
      <p:grpSp>
        <p:nvGrpSpPr>
          <p:cNvPr id="9" name="î$ḻiḓé"/>
          <p:cNvGrpSpPr/>
          <p:nvPr/>
        </p:nvGrpSpPr>
        <p:grpSpPr>
          <a:xfrm>
            <a:off x="626532" y="1722582"/>
            <a:ext cx="3680600" cy="1308761"/>
            <a:chOff x="660400" y="1560626"/>
            <a:chExt cx="3680600" cy="1308761"/>
          </a:xfrm>
        </p:grpSpPr>
        <p:sp>
          <p:nvSpPr>
            <p:cNvPr id="30" name="ïś1îďê"/>
            <p:cNvSpPr/>
            <p:nvPr/>
          </p:nvSpPr>
          <p:spPr bwMode="auto">
            <a:xfrm>
              <a:off x="3982380" y="1620637"/>
              <a:ext cx="358620" cy="34536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E59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endParaRPr>
            </a:p>
          </p:txBody>
        </p:sp>
        <p:grpSp>
          <p:nvGrpSpPr>
            <p:cNvPr id="31" name="ïṧľíďè"/>
            <p:cNvGrpSpPr/>
            <p:nvPr/>
          </p:nvGrpSpPr>
          <p:grpSpPr>
            <a:xfrm>
              <a:off x="660400" y="1560626"/>
              <a:ext cx="3421582" cy="1308761"/>
              <a:chOff x="8211000" y="1130300"/>
              <a:chExt cx="3307900" cy="1308761"/>
            </a:xfrm>
          </p:grpSpPr>
          <p:sp>
            <p:nvSpPr>
              <p:cNvPr id="33" name="ïşḷíďe"/>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sz="20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4" name="îṩlîďe"/>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a:t>
                </a:r>
                <a:r>
                  <a:rPr lang="zh-CN" altLang="en-US" sz="1100" dirty="0" smtClean="0">
                    <a:solidFill>
                      <a:schemeClr val="bg1"/>
                    </a:solidFill>
                    <a:latin typeface="方正楷体简体" panose="02000000000000000000" pitchFamily="2" charset="-122"/>
                    <a:ea typeface="方正楷体简体" panose="02000000000000000000" pitchFamily="2" charset="-122"/>
                  </a:rPr>
                  <a:t>这</a:t>
                </a:r>
                <a:endParaRPr kumimoji="0" lang="en-US" altLang="zh-CN" sz="1100" b="0" i="0" u="none" strike="noStrike" kern="1200" cap="none" spc="0" normalizeH="0" baseline="0" noProof="0" dirty="0">
                  <a:ln>
                    <a:noFill/>
                  </a:ln>
                  <a:solidFill>
                    <a:schemeClr val="bg1"/>
                  </a:solidFill>
                  <a:effectLst/>
                  <a:uLnTx/>
                  <a:uFillTx/>
                </a:endParaRPr>
              </a:p>
              <a:p>
                <a:pPr marR="0" lvl="0" algn="l" defTabSz="913765" rtl="0" eaLnBrk="1" fontAlgn="auto" latinLnBrk="0" hangingPunct="1">
                  <a:lnSpc>
                    <a:spcPct val="150000"/>
                  </a:lnSpc>
                  <a:spcBef>
                    <a:spcPts val="0"/>
                  </a:spcBef>
                  <a:spcAft>
                    <a:spcPts val="0"/>
                  </a:spcAft>
                  <a:buClrTx/>
                  <a:buSzTx/>
                  <a:defRPr/>
                </a:pPr>
                <a:r>
                  <a:rPr kumimoji="0" lang="en-US" altLang="zh-CN" sz="1100" b="0" i="0" u="none" strike="noStrike" kern="1200" cap="none" spc="0" normalizeH="0" baseline="0" noProof="0" dirty="0">
                    <a:ln>
                      <a:noFill/>
                    </a:ln>
                    <a:solidFill>
                      <a:schemeClr val="bg1"/>
                    </a:solidFill>
                    <a:effectLst/>
                    <a:uLnTx/>
                    <a:uFillTx/>
                  </a:rPr>
                  <a:t>……</a:t>
                </a:r>
                <a:endParaRPr kumimoji="0" lang="en-US" altLang="zh-CN" sz="1100" b="0" i="0" u="none" strike="noStrike" kern="1200" cap="none" spc="0" normalizeH="0" baseline="0" noProof="0" dirty="0">
                  <a:ln>
                    <a:noFill/>
                  </a:ln>
                  <a:solidFill>
                    <a:schemeClr val="bg1"/>
                  </a:solidFill>
                  <a:effectLst/>
                  <a:uLnTx/>
                  <a:uFillTx/>
                </a:endParaRPr>
              </a:p>
            </p:txBody>
          </p:sp>
        </p:grpSp>
        <p:cxnSp>
          <p:nvCxnSpPr>
            <p:cNvPr id="32" name="直接连接符 31"/>
            <p:cNvCxnSpPr/>
            <p:nvPr/>
          </p:nvCxnSpPr>
          <p:spPr>
            <a:xfrm>
              <a:off x="660400" y="2002431"/>
              <a:ext cx="36806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îšļïḍe"/>
          <p:cNvGrpSpPr/>
          <p:nvPr/>
        </p:nvGrpSpPr>
        <p:grpSpPr>
          <a:xfrm>
            <a:off x="7792968" y="1722582"/>
            <a:ext cx="3692064" cy="1308761"/>
            <a:chOff x="7826836" y="1429728"/>
            <a:chExt cx="3692064" cy="1308761"/>
          </a:xfrm>
        </p:grpSpPr>
        <p:sp>
          <p:nvSpPr>
            <p:cNvPr id="25" name="îşļïḍé"/>
            <p:cNvSpPr/>
            <p:nvPr/>
          </p:nvSpPr>
          <p:spPr bwMode="auto">
            <a:xfrm>
              <a:off x="7826836" y="1489739"/>
              <a:ext cx="358620" cy="34536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E593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endParaRPr>
            </a:p>
          </p:txBody>
        </p:sp>
        <p:grpSp>
          <p:nvGrpSpPr>
            <p:cNvPr id="26" name="ïsļîḓê"/>
            <p:cNvGrpSpPr/>
            <p:nvPr/>
          </p:nvGrpSpPr>
          <p:grpSpPr>
            <a:xfrm>
              <a:off x="8097318" y="1429728"/>
              <a:ext cx="3421582" cy="1308761"/>
              <a:chOff x="8211000" y="1130300"/>
              <a:chExt cx="3307900" cy="1308761"/>
            </a:xfrm>
          </p:grpSpPr>
          <p:sp>
            <p:nvSpPr>
              <p:cNvPr id="28" name="ïṧļïďe"/>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r>
                  <a:rPr lang="zh-CN" altLang="en-US" sz="20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29" name="ïsḷïḓê"/>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lnSpc>
                    <a:spcPct val="150000"/>
                  </a:lnSpc>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en-US" altLang="zh-CN" sz="1100" dirty="0">
                  <a:solidFill>
                    <a:schemeClr val="bg1"/>
                  </a:solidFill>
                </a:endParaRPr>
              </a:p>
              <a:p>
                <a:pPr marR="0" lvl="0" algn="r" defTabSz="913765" rtl="0" eaLnBrk="1" fontAlgn="auto" latinLnBrk="0" hangingPunct="1">
                  <a:lnSpc>
                    <a:spcPct val="150000"/>
                  </a:lnSpc>
                  <a:spcBef>
                    <a:spcPts val="0"/>
                  </a:spcBef>
                  <a:spcAft>
                    <a:spcPts val="0"/>
                  </a:spcAft>
                  <a:buClrTx/>
                  <a:buSzTx/>
                  <a:defRPr/>
                </a:pPr>
                <a:endParaRPr kumimoji="0" lang="en-US" altLang="zh-CN" sz="1100" b="0" i="0" u="none" strike="noStrike" kern="1200" cap="none" spc="0" normalizeH="0" baseline="0" noProof="0" dirty="0">
                  <a:ln>
                    <a:noFill/>
                  </a:ln>
                  <a:solidFill>
                    <a:schemeClr val="bg1"/>
                  </a:solidFill>
                  <a:effectLst/>
                  <a:uLnTx/>
                  <a:uFillTx/>
                </a:endParaRPr>
              </a:p>
              <a:p>
                <a:pPr marR="0" lvl="0" algn="r" defTabSz="913765" rtl="0" eaLnBrk="1" fontAlgn="auto" latinLnBrk="0" hangingPunct="1">
                  <a:lnSpc>
                    <a:spcPct val="150000"/>
                  </a:lnSpc>
                  <a:spcBef>
                    <a:spcPts val="0"/>
                  </a:spcBef>
                  <a:spcAft>
                    <a:spcPts val="0"/>
                  </a:spcAft>
                  <a:buClrTx/>
                  <a:buSzTx/>
                  <a:defRPr/>
                </a:pPr>
                <a:r>
                  <a:rPr kumimoji="0" lang="en-US" altLang="zh-CN" sz="1100" b="0" i="0" u="none" strike="noStrike" kern="1200" cap="none" spc="0" normalizeH="0" baseline="0" noProof="0" dirty="0">
                    <a:ln>
                      <a:noFill/>
                    </a:ln>
                    <a:solidFill>
                      <a:schemeClr val="bg1"/>
                    </a:solidFill>
                    <a:effectLst/>
                    <a:uLnTx/>
                    <a:uFillTx/>
                  </a:rPr>
                  <a:t>……</a:t>
                </a:r>
                <a:endParaRPr kumimoji="0" lang="en-US" altLang="zh-CN" sz="1100" b="0" i="0" u="none" strike="noStrike" kern="1200" cap="none" spc="0" normalizeH="0" baseline="0" noProof="0" dirty="0">
                  <a:ln>
                    <a:noFill/>
                  </a:ln>
                  <a:solidFill>
                    <a:schemeClr val="bg1"/>
                  </a:solidFill>
                  <a:effectLst/>
                  <a:uLnTx/>
                  <a:uFillTx/>
                </a:endParaRPr>
              </a:p>
            </p:txBody>
          </p:sp>
        </p:grpSp>
        <p:cxnSp>
          <p:nvCxnSpPr>
            <p:cNvPr id="27" name="直接连接符 26"/>
            <p:cNvCxnSpPr/>
            <p:nvPr/>
          </p:nvCxnSpPr>
          <p:spPr>
            <a:xfrm>
              <a:off x="7826836" y="1871533"/>
              <a:ext cx="36806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ïśḻîḑé"/>
          <p:cNvGrpSpPr/>
          <p:nvPr/>
        </p:nvGrpSpPr>
        <p:grpSpPr>
          <a:xfrm>
            <a:off x="626532" y="3144267"/>
            <a:ext cx="3680600" cy="1308761"/>
            <a:chOff x="660400" y="1560626"/>
            <a:chExt cx="3680600" cy="1308761"/>
          </a:xfrm>
        </p:grpSpPr>
        <p:sp>
          <p:nvSpPr>
            <p:cNvPr id="20" name="í$liḋé"/>
            <p:cNvSpPr/>
            <p:nvPr/>
          </p:nvSpPr>
          <p:spPr bwMode="auto">
            <a:xfrm>
              <a:off x="3982380" y="1620637"/>
              <a:ext cx="358620" cy="34536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813D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endParaRPr>
            </a:p>
          </p:txBody>
        </p:sp>
        <p:grpSp>
          <p:nvGrpSpPr>
            <p:cNvPr id="21" name="iSļidè"/>
            <p:cNvGrpSpPr/>
            <p:nvPr/>
          </p:nvGrpSpPr>
          <p:grpSpPr>
            <a:xfrm>
              <a:off x="660400" y="1560626"/>
              <a:ext cx="3421582" cy="1308761"/>
              <a:chOff x="8211000" y="1130300"/>
              <a:chExt cx="3307900" cy="1308761"/>
            </a:xfrm>
          </p:grpSpPr>
          <p:sp>
            <p:nvSpPr>
              <p:cNvPr id="23" name="îśḷîḓè"/>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sz="20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24" name="îSľîḋé"/>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en-US" altLang="zh-CN" sz="1100" dirty="0">
                  <a:solidFill>
                    <a:schemeClr val="bg1"/>
                  </a:solidFill>
                </a:endParaRPr>
              </a:p>
              <a:p>
                <a:pPr marR="0" lvl="0" algn="l" defTabSz="913765" rtl="0" eaLnBrk="1" fontAlgn="auto" latinLnBrk="0" hangingPunct="1">
                  <a:lnSpc>
                    <a:spcPct val="150000"/>
                  </a:lnSpc>
                  <a:spcBef>
                    <a:spcPts val="0"/>
                  </a:spcBef>
                  <a:spcAft>
                    <a:spcPts val="0"/>
                  </a:spcAft>
                  <a:buClrTx/>
                  <a:buSzTx/>
                  <a:defRPr/>
                </a:pPr>
                <a:r>
                  <a:rPr kumimoji="0" lang="en-US" altLang="zh-CN" sz="1100" b="0" i="0" u="none" strike="noStrike" kern="1200" cap="none" spc="0" normalizeH="0" baseline="0" noProof="0" dirty="0" smtClean="0">
                    <a:ln>
                      <a:noFill/>
                    </a:ln>
                    <a:solidFill>
                      <a:schemeClr val="bg1"/>
                    </a:solidFill>
                    <a:effectLst/>
                    <a:uLnTx/>
                    <a:uFillTx/>
                  </a:rPr>
                  <a:t>……</a:t>
                </a:r>
                <a:endParaRPr kumimoji="0" lang="en-US" altLang="zh-CN" sz="1100" b="0" i="0" u="none" strike="noStrike" kern="1200" cap="none" spc="0" normalizeH="0" baseline="0" noProof="0" dirty="0">
                  <a:ln>
                    <a:noFill/>
                  </a:ln>
                  <a:solidFill>
                    <a:schemeClr val="bg1"/>
                  </a:solidFill>
                  <a:effectLst/>
                  <a:uLnTx/>
                  <a:uFillTx/>
                </a:endParaRPr>
              </a:p>
            </p:txBody>
          </p:sp>
        </p:grpSp>
        <p:cxnSp>
          <p:nvCxnSpPr>
            <p:cNvPr id="22" name="直接连接符 21"/>
            <p:cNvCxnSpPr/>
            <p:nvPr/>
          </p:nvCxnSpPr>
          <p:spPr>
            <a:xfrm>
              <a:off x="660400" y="2002431"/>
              <a:ext cx="36806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ï$ḻïḑé"/>
          <p:cNvGrpSpPr/>
          <p:nvPr/>
        </p:nvGrpSpPr>
        <p:grpSpPr>
          <a:xfrm>
            <a:off x="7792968" y="3144267"/>
            <a:ext cx="3692064" cy="1308761"/>
            <a:chOff x="7826836" y="1429728"/>
            <a:chExt cx="3692064" cy="1308761"/>
          </a:xfrm>
        </p:grpSpPr>
        <p:sp>
          <p:nvSpPr>
            <p:cNvPr id="15" name="isḻíďe"/>
            <p:cNvSpPr/>
            <p:nvPr/>
          </p:nvSpPr>
          <p:spPr bwMode="auto">
            <a:xfrm>
              <a:off x="7826836" y="1489739"/>
              <a:ext cx="358620" cy="345366"/>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813D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endParaRPr>
            </a:p>
          </p:txBody>
        </p:sp>
        <p:grpSp>
          <p:nvGrpSpPr>
            <p:cNvPr id="16" name="íṩľídè"/>
            <p:cNvGrpSpPr/>
            <p:nvPr/>
          </p:nvGrpSpPr>
          <p:grpSpPr>
            <a:xfrm>
              <a:off x="8097318" y="1429728"/>
              <a:ext cx="3421582" cy="1308761"/>
              <a:chOff x="8211000" y="1130300"/>
              <a:chExt cx="3307900" cy="1308761"/>
            </a:xfrm>
          </p:grpSpPr>
          <p:sp>
            <p:nvSpPr>
              <p:cNvPr id="18" name="íšḻîḑé"/>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r>
                  <a:rPr lang="zh-CN" altLang="en-US" sz="2000" dirty="0">
                    <a:solidFill>
                      <a:schemeClr val="bg1"/>
                    </a:solidFill>
                    <a:latin typeface="方正楷体简体" panose="02000000000000000000" pitchFamily="2" charset="-122"/>
                    <a:ea typeface="方正楷体简体" panose="02000000000000000000" pitchFamily="2" charset="-122"/>
                  </a:rPr>
                  <a:t>标题文本预设</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19" name="íṧļîḍê"/>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en-US" altLang="zh-CN" sz="1100" dirty="0">
                  <a:solidFill>
                    <a:schemeClr val="bg1"/>
                  </a:solidFill>
                </a:endParaRPr>
              </a:p>
              <a:p>
                <a:pPr marR="0" lvl="0" algn="r" defTabSz="913765" rtl="0" eaLnBrk="1" fontAlgn="auto" latinLnBrk="0" hangingPunct="1">
                  <a:lnSpc>
                    <a:spcPct val="150000"/>
                  </a:lnSpc>
                  <a:spcBef>
                    <a:spcPts val="0"/>
                  </a:spcBef>
                  <a:spcAft>
                    <a:spcPts val="0"/>
                  </a:spcAft>
                  <a:buClrTx/>
                  <a:buSzTx/>
                  <a:defRPr/>
                </a:pPr>
                <a:r>
                  <a:rPr kumimoji="0" lang="en-US" altLang="zh-CN" sz="1100" b="0" i="0" u="none" strike="noStrike" kern="1200" cap="none" spc="0" normalizeH="0" baseline="0" noProof="0" dirty="0" smtClean="0">
                    <a:ln>
                      <a:noFill/>
                    </a:ln>
                    <a:solidFill>
                      <a:schemeClr val="bg1"/>
                    </a:solidFill>
                    <a:effectLst/>
                    <a:uLnTx/>
                    <a:uFillTx/>
                  </a:rPr>
                  <a:t>……</a:t>
                </a:r>
                <a:endParaRPr kumimoji="0" lang="en-US" altLang="zh-CN" sz="1100" b="0" i="0" u="none" strike="noStrike" kern="1200" cap="none" spc="0" normalizeH="0" baseline="0" noProof="0" dirty="0">
                  <a:ln>
                    <a:noFill/>
                  </a:ln>
                  <a:solidFill>
                    <a:schemeClr val="bg1"/>
                  </a:solidFill>
                  <a:effectLst/>
                  <a:uLnTx/>
                  <a:uFillTx/>
                </a:endParaRPr>
              </a:p>
            </p:txBody>
          </p:sp>
        </p:grpSp>
        <p:cxnSp>
          <p:nvCxnSpPr>
            <p:cNvPr id="17" name="直接连接符 16"/>
            <p:cNvCxnSpPr/>
            <p:nvPr/>
          </p:nvCxnSpPr>
          <p:spPr>
            <a:xfrm>
              <a:off x="7826836" y="1871533"/>
              <a:ext cx="3680600"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3" name="ïṡḷïḋe"/>
          <p:cNvSpPr txBox="1"/>
          <p:nvPr/>
        </p:nvSpPr>
        <p:spPr bwMode="auto">
          <a:xfrm>
            <a:off x="1585167" y="5085449"/>
            <a:ext cx="2087066"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400" b="1" i="1" dirty="0" smtClean="0">
                <a:solidFill>
                  <a:schemeClr val="bg1"/>
                </a:solidFill>
              </a:rPr>
              <a:t>标题文本预设</a:t>
            </a:r>
            <a:endParaRPr lang="zh-CN" altLang="en-US" sz="1400" b="1" i="1" dirty="0">
              <a:solidFill>
                <a:schemeClr val="bg1"/>
              </a:solidFill>
            </a:endParaRPr>
          </a:p>
        </p:txBody>
      </p:sp>
      <p:sp>
        <p:nvSpPr>
          <p:cNvPr id="14" name="ïsḻiḍê"/>
          <p:cNvSpPr txBox="1"/>
          <p:nvPr/>
        </p:nvSpPr>
        <p:spPr bwMode="auto">
          <a:xfrm>
            <a:off x="8447103" y="5085449"/>
            <a:ext cx="2087066"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b="1" i="1" dirty="0">
                <a:solidFill>
                  <a:schemeClr val="bg1"/>
                </a:solidFill>
              </a:rPr>
              <a:t>标题文本预设</a:t>
            </a:r>
            <a:endParaRPr lang="zh-CN" altLang="en-US" sz="1400" b="1" i="1" dirty="0">
              <a:solidFill>
                <a:schemeClr val="bg1"/>
              </a:solidFill>
            </a:endParaRPr>
          </a:p>
        </p:txBody>
      </p:sp>
      <p:grpSp>
        <p:nvGrpSpPr>
          <p:cNvPr id="36" name="组合 35"/>
          <p:cNvGrpSpPr/>
          <p:nvPr/>
        </p:nvGrpSpPr>
        <p:grpSpPr>
          <a:xfrm>
            <a:off x="3630425" y="2147742"/>
            <a:ext cx="4135540" cy="3360989"/>
            <a:chOff x="3630425" y="2147742"/>
            <a:chExt cx="4135540" cy="3360989"/>
          </a:xfrm>
        </p:grpSpPr>
        <p:sp>
          <p:nvSpPr>
            <p:cNvPr id="8" name="ïṩḷïḑé"/>
            <p:cNvSpPr/>
            <p:nvPr/>
          </p:nvSpPr>
          <p:spPr>
            <a:xfrm>
              <a:off x="4414037" y="2147742"/>
              <a:ext cx="3351928" cy="3288846"/>
            </a:xfrm>
            <a:prstGeom prst="ellipse">
              <a:avLst/>
            </a:prstGeom>
            <a:solidFill>
              <a:srgbClr val="278B9A"/>
            </a:solidFill>
            <a:ln w="76200" cap="flat" cmpd="sng" algn="ctr">
              <a:solidFill>
                <a:schemeClr val="bg1">
                  <a:lumMod val="95000"/>
                  <a:alpha val="34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r="14824"/>
            <a:stretch>
              <a:fillRect/>
            </a:stretch>
          </p:blipFill>
          <p:spPr>
            <a:xfrm>
              <a:off x="3630425" y="2178960"/>
              <a:ext cx="4016079" cy="3329771"/>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750"/>
                                        <p:tgtEl>
                                          <p:spTgt spid="36"/>
                                        </p:tgtEl>
                                      </p:cBhvr>
                                    </p:animEffect>
                                    <p:anim calcmode="lin" valueType="num">
                                      <p:cBhvr>
                                        <p:cTn id="18" dur="750" fill="hold"/>
                                        <p:tgtEl>
                                          <p:spTgt spid="36"/>
                                        </p:tgtEl>
                                        <p:attrNameLst>
                                          <p:attrName>ppt_x</p:attrName>
                                        </p:attrNameLst>
                                      </p:cBhvr>
                                      <p:tavLst>
                                        <p:tav tm="0">
                                          <p:val>
                                            <p:strVal val="#ppt_x"/>
                                          </p:val>
                                        </p:tav>
                                        <p:tav tm="100000">
                                          <p:val>
                                            <p:strVal val="#ppt_x"/>
                                          </p:val>
                                        </p:tav>
                                      </p:tavLst>
                                    </p:anim>
                                    <p:anim calcmode="lin" valueType="num">
                                      <p:cBhvr>
                                        <p:cTn id="19" dur="75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anim calcmode="lin" valueType="num">
                                      <p:cBhvr>
                                        <p:cTn id="24" dur="750" fill="hold"/>
                                        <p:tgtEl>
                                          <p:spTgt spid="9"/>
                                        </p:tgtEl>
                                        <p:attrNameLst>
                                          <p:attrName>ppt_x</p:attrName>
                                        </p:attrNameLst>
                                      </p:cBhvr>
                                      <p:tavLst>
                                        <p:tav tm="0">
                                          <p:val>
                                            <p:strVal val="#ppt_x"/>
                                          </p:val>
                                        </p:tav>
                                        <p:tav tm="100000">
                                          <p:val>
                                            <p:strVal val="#ppt_x"/>
                                          </p:val>
                                        </p:tav>
                                      </p:tavLst>
                                    </p:anim>
                                    <p:anim calcmode="lin" valueType="num">
                                      <p:cBhvr>
                                        <p:cTn id="25" dur="7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ppt_x</p:attrName>
                                        </p:attrNameLst>
                                      </p:cBhvr>
                                      <p:tavLst>
                                        <p:tav tm="0">
                                          <p:val>
                                            <p:strVal val="#ppt_x"/>
                                          </p:val>
                                        </p:tav>
                                        <p:tav tm="100000">
                                          <p:val>
                                            <p:strVal val="#ppt_x"/>
                                          </p:val>
                                        </p:tav>
                                      </p:tavLst>
                                    </p:anim>
                                    <p:anim calcmode="lin" valueType="num">
                                      <p:cBhvr>
                                        <p:cTn id="31" dur="7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anim calcmode="lin" valueType="num">
                                      <p:cBhvr>
                                        <p:cTn id="42" dur="750" fill="hold"/>
                                        <p:tgtEl>
                                          <p:spTgt spid="12"/>
                                        </p:tgtEl>
                                        <p:attrNameLst>
                                          <p:attrName>ppt_x</p:attrName>
                                        </p:attrNameLst>
                                      </p:cBhvr>
                                      <p:tavLst>
                                        <p:tav tm="0">
                                          <p:val>
                                            <p:strVal val="#ppt_x"/>
                                          </p:val>
                                        </p:tav>
                                        <p:tav tm="100000">
                                          <p:val>
                                            <p:strVal val="#ppt_x"/>
                                          </p:val>
                                        </p:tav>
                                      </p:tavLst>
                                    </p:anim>
                                    <p:anim calcmode="lin" valueType="num">
                                      <p:cBhvr>
                                        <p:cTn id="43" dur="7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750"/>
                                        <p:tgtEl>
                                          <p:spTgt spid="7"/>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750"/>
                                        <p:tgtEl>
                                          <p:spTgt spid="6"/>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750"/>
                                        <p:tgtEl>
                                          <p:spTgt spid="13"/>
                                        </p:tgtEl>
                                      </p:cBhvr>
                                    </p:animEffect>
                                    <p:anim calcmode="lin" valueType="num">
                                      <p:cBhvr>
                                        <p:cTn id="55" dur="750" fill="hold"/>
                                        <p:tgtEl>
                                          <p:spTgt spid="13"/>
                                        </p:tgtEl>
                                        <p:attrNameLst>
                                          <p:attrName>ppt_x</p:attrName>
                                        </p:attrNameLst>
                                      </p:cBhvr>
                                      <p:tavLst>
                                        <p:tav tm="0">
                                          <p:val>
                                            <p:strVal val="#ppt_x"/>
                                          </p:val>
                                        </p:tav>
                                        <p:tav tm="100000">
                                          <p:val>
                                            <p:strVal val="#ppt_x"/>
                                          </p:val>
                                        </p:tav>
                                      </p:tavLst>
                                    </p:anim>
                                    <p:anim calcmode="lin" valueType="num">
                                      <p:cBhvr>
                                        <p:cTn id="56" dur="75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750"/>
                                        <p:tgtEl>
                                          <p:spTgt spid="5"/>
                                        </p:tgtEl>
                                      </p:cBhvr>
                                    </p:animEffect>
                                    <p:anim calcmode="lin" valueType="num">
                                      <p:cBhvr>
                                        <p:cTn id="61" dur="750" fill="hold"/>
                                        <p:tgtEl>
                                          <p:spTgt spid="5"/>
                                        </p:tgtEl>
                                        <p:attrNameLst>
                                          <p:attrName>ppt_x</p:attrName>
                                        </p:attrNameLst>
                                      </p:cBhvr>
                                      <p:tavLst>
                                        <p:tav tm="0">
                                          <p:val>
                                            <p:strVal val="#ppt_x"/>
                                          </p:val>
                                        </p:tav>
                                        <p:tav tm="100000">
                                          <p:val>
                                            <p:strVal val="#ppt_x"/>
                                          </p:val>
                                        </p:tav>
                                      </p:tavLst>
                                    </p:anim>
                                    <p:anim calcmode="lin" valueType="num">
                                      <p:cBhvr>
                                        <p:cTn id="62" dur="750" fill="hold"/>
                                        <p:tgtEl>
                                          <p:spTgt spid="5"/>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750"/>
                                        <p:tgtEl>
                                          <p:spTgt spid="14"/>
                                        </p:tgtEl>
                                      </p:cBhvr>
                                    </p:animEffect>
                                    <p:anim calcmode="lin" valueType="num">
                                      <p:cBhvr>
                                        <p:cTn id="67" dur="750" fill="hold"/>
                                        <p:tgtEl>
                                          <p:spTgt spid="14"/>
                                        </p:tgtEl>
                                        <p:attrNameLst>
                                          <p:attrName>ppt_x</p:attrName>
                                        </p:attrNameLst>
                                      </p:cBhvr>
                                      <p:tavLst>
                                        <p:tav tm="0">
                                          <p:val>
                                            <p:strVal val="#ppt_x"/>
                                          </p:val>
                                        </p:tav>
                                        <p:tav tm="100000">
                                          <p:val>
                                            <p:strVal val="#ppt_x"/>
                                          </p:val>
                                        </p:tav>
                                      </p:tavLst>
                                    </p:anim>
                                    <p:anim calcmode="lin" valueType="num">
                                      <p:cBhvr>
                                        <p:cTn id="68"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04</a:t>
            </a:r>
            <a:endParaRPr lang="zh-CN" altLang="en-US" sz="2800" dirty="0">
              <a:latin typeface="方正楷体简体" panose="02000000000000000000" pitchFamily="2" charset="-122"/>
              <a:ea typeface="方正楷体简体" panose="02000000000000000000" pitchFamily="2" charset="-122"/>
            </a:endParaRPr>
          </a:p>
        </p:txBody>
      </p:sp>
      <p:grpSp>
        <p:nvGrpSpPr>
          <p:cNvPr id="5" name="íşļîḓé"/>
          <p:cNvGrpSpPr/>
          <p:nvPr/>
        </p:nvGrpSpPr>
        <p:grpSpPr>
          <a:xfrm flipH="1">
            <a:off x="9841854" y="1601740"/>
            <a:ext cx="1389524" cy="2166243"/>
            <a:chOff x="784666" y="1317270"/>
            <a:chExt cx="1972568" cy="3075192"/>
          </a:xfrm>
        </p:grpSpPr>
        <p:sp>
          <p:nvSpPr>
            <p:cNvPr id="62" name="íšḷïḍe"/>
            <p:cNvSpPr/>
            <p:nvPr/>
          </p:nvSpPr>
          <p:spPr>
            <a:xfrm rot="21017926" flipH="1">
              <a:off x="2013873" y="2809329"/>
              <a:ext cx="68023" cy="1322336"/>
            </a:xfrm>
            <a:prstGeom prst="roundRect">
              <a:avLst>
                <a:gd name="adj"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3" name="íşľïdé"/>
            <p:cNvSpPr/>
            <p:nvPr/>
          </p:nvSpPr>
          <p:spPr>
            <a:xfrm rot="582074">
              <a:off x="1309794" y="3070126"/>
              <a:ext cx="68023" cy="1322336"/>
            </a:xfrm>
            <a:prstGeom prst="roundRect">
              <a:avLst>
                <a:gd name="adj"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4" name="ï$lîḋê"/>
            <p:cNvSpPr/>
            <p:nvPr/>
          </p:nvSpPr>
          <p:spPr>
            <a:xfrm>
              <a:off x="784666" y="1317270"/>
              <a:ext cx="1972568" cy="25725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5" name="ïṣḷíde"/>
            <p:cNvSpPr/>
            <p:nvPr/>
          </p:nvSpPr>
          <p:spPr>
            <a:xfrm>
              <a:off x="987087" y="1546539"/>
              <a:ext cx="1620970" cy="21139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6" name="išļïḋè"/>
            <p:cNvSpPr/>
            <p:nvPr/>
          </p:nvSpPr>
          <p:spPr>
            <a:xfrm>
              <a:off x="1190759" y="1778151"/>
              <a:ext cx="1265778" cy="16507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7" name="îṣ1îḋé"/>
            <p:cNvSpPr/>
            <p:nvPr/>
          </p:nvSpPr>
          <p:spPr>
            <a:xfrm>
              <a:off x="1370207" y="1980623"/>
              <a:ext cx="955274" cy="12458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8" name="ïsļíḓe"/>
            <p:cNvSpPr/>
            <p:nvPr/>
          </p:nvSpPr>
          <p:spPr>
            <a:xfrm>
              <a:off x="1526661" y="2151020"/>
              <a:ext cx="693959" cy="9050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69" name="ïš1ídè"/>
            <p:cNvSpPr/>
            <p:nvPr/>
          </p:nvSpPr>
          <p:spPr>
            <a:xfrm>
              <a:off x="1658212" y="2298067"/>
              <a:ext cx="468453" cy="61093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solidFill>
                  <a:schemeClr val="bg1"/>
                </a:solidFill>
              </a:endParaRPr>
            </a:p>
          </p:txBody>
        </p:sp>
        <p:sp>
          <p:nvSpPr>
            <p:cNvPr id="70" name="íŝlîḑé"/>
            <p:cNvSpPr/>
            <p:nvPr/>
          </p:nvSpPr>
          <p:spPr>
            <a:xfrm>
              <a:off x="1792046" y="2448845"/>
              <a:ext cx="237225" cy="309378"/>
            </a:xfrm>
            <a:prstGeom prst="ellipse">
              <a:avLst/>
            </a:prstGeom>
            <a:solidFill>
              <a:srgbClr val="813D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solidFill>
                  <a:schemeClr val="bg1"/>
                </a:solidFill>
              </a:endParaRPr>
            </a:p>
          </p:txBody>
        </p:sp>
      </p:grpSp>
      <p:grpSp>
        <p:nvGrpSpPr>
          <p:cNvPr id="6" name="îśḻîḍé"/>
          <p:cNvGrpSpPr/>
          <p:nvPr/>
        </p:nvGrpSpPr>
        <p:grpSpPr>
          <a:xfrm flipH="1">
            <a:off x="767508" y="5323788"/>
            <a:ext cx="2172375" cy="517059"/>
            <a:chOff x="3866477" y="2100617"/>
            <a:chExt cx="2455465" cy="584445"/>
          </a:xfrm>
        </p:grpSpPr>
        <p:sp>
          <p:nvSpPr>
            <p:cNvPr id="53" name="î$ḷîďé"/>
            <p:cNvSpPr/>
            <p:nvPr/>
          </p:nvSpPr>
          <p:spPr>
            <a:xfrm rot="5400000">
              <a:off x="5329610" y="1468822"/>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54" name="îṡļiḍé"/>
            <p:cNvSpPr/>
            <p:nvPr/>
          </p:nvSpPr>
          <p:spPr>
            <a:xfrm rot="5400000" flipH="1">
              <a:off x="5329611" y="1513211"/>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solidFill>
              </a:endParaRPr>
            </a:p>
          </p:txBody>
        </p:sp>
        <p:sp>
          <p:nvSpPr>
            <p:cNvPr id="55" name="íśḻíḓe"/>
            <p:cNvSpPr/>
            <p:nvPr/>
          </p:nvSpPr>
          <p:spPr>
            <a:xfrm flipV="1">
              <a:off x="5860070" y="2409855"/>
              <a:ext cx="461872" cy="275207"/>
            </a:xfrm>
            <a:prstGeom prst="parallelogram">
              <a:avLst>
                <a:gd name="adj" fmla="val 57754"/>
              </a:avLst>
            </a:pr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solidFill>
                  <a:schemeClr val="bg1"/>
                </a:solidFill>
              </a:endParaRPr>
            </a:p>
          </p:txBody>
        </p:sp>
        <p:sp>
          <p:nvSpPr>
            <p:cNvPr id="56" name="íṩḻîḋe"/>
            <p:cNvSpPr/>
            <p:nvPr/>
          </p:nvSpPr>
          <p:spPr>
            <a:xfrm rot="10800000" flipH="1" flipV="1">
              <a:off x="5860070" y="2100617"/>
              <a:ext cx="461872" cy="242655"/>
            </a:xfrm>
            <a:prstGeom prst="parallelogram">
              <a:avLst>
                <a:gd name="adj" fmla="val 65071"/>
              </a:avLst>
            </a:prstGeom>
            <a:solidFill>
              <a:srgbClr val="E593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solidFill>
                  <a:schemeClr val="bg1"/>
                </a:solidFill>
              </a:endParaRPr>
            </a:p>
          </p:txBody>
        </p:sp>
        <p:grpSp>
          <p:nvGrpSpPr>
            <p:cNvPr id="57" name="íṣľîḑè"/>
            <p:cNvGrpSpPr/>
            <p:nvPr/>
          </p:nvGrpSpPr>
          <p:grpSpPr>
            <a:xfrm>
              <a:off x="3866477" y="2203156"/>
              <a:ext cx="694951" cy="369007"/>
              <a:chOff x="4202966" y="2223442"/>
              <a:chExt cx="377885" cy="328441"/>
            </a:xfrm>
          </p:grpSpPr>
          <p:sp>
            <p:nvSpPr>
              <p:cNvPr id="58" name="iṣḷiḑé"/>
              <p:cNvSpPr/>
              <p:nvPr/>
            </p:nvSpPr>
            <p:spPr>
              <a:xfrm rot="5400000" flipV="1">
                <a:off x="4320039" y="2291071"/>
                <a:ext cx="164221" cy="357403"/>
              </a:xfrm>
              <a:prstGeom prst="rtTriangle">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solidFill>
                    <a:schemeClr val="bg1"/>
                  </a:solidFill>
                </a:endParaRPr>
              </a:p>
            </p:txBody>
          </p:sp>
          <p:sp>
            <p:nvSpPr>
              <p:cNvPr id="59" name="iş1îde"/>
              <p:cNvSpPr/>
              <p:nvPr/>
            </p:nvSpPr>
            <p:spPr>
              <a:xfrm rot="5400000" flipH="1" flipV="1">
                <a:off x="4320040" y="2126851"/>
                <a:ext cx="164220" cy="357403"/>
              </a:xfrm>
              <a:prstGeom prst="rtTriangle">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solidFill>
                    <a:schemeClr val="bg1"/>
                  </a:solidFill>
                </a:endParaRPr>
              </a:p>
            </p:txBody>
          </p:sp>
          <p:sp>
            <p:nvSpPr>
              <p:cNvPr id="60" name="ï$lïḑè"/>
              <p:cNvSpPr/>
              <p:nvPr/>
            </p:nvSpPr>
            <p:spPr>
              <a:xfrm rot="5400000" flipV="1">
                <a:off x="4299559" y="2291069"/>
                <a:ext cx="164219" cy="35740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solidFill>
                    <a:schemeClr val="bg1"/>
                  </a:solidFill>
                </a:endParaRPr>
              </a:p>
            </p:txBody>
          </p:sp>
          <p:sp>
            <p:nvSpPr>
              <p:cNvPr id="61" name="íšľîdê"/>
              <p:cNvSpPr/>
              <p:nvPr/>
            </p:nvSpPr>
            <p:spPr>
              <a:xfrm rot="5400000" flipH="1" flipV="1">
                <a:off x="4299558" y="2126850"/>
                <a:ext cx="164219" cy="35740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solidFill>
                    <a:schemeClr val="bg1"/>
                  </a:solidFill>
                </a:endParaRPr>
              </a:p>
            </p:txBody>
          </p:sp>
        </p:grpSp>
      </p:grpSp>
      <p:grpSp>
        <p:nvGrpSpPr>
          <p:cNvPr id="76" name="组合 75"/>
          <p:cNvGrpSpPr/>
          <p:nvPr/>
        </p:nvGrpSpPr>
        <p:grpSpPr>
          <a:xfrm>
            <a:off x="3215678" y="2481370"/>
            <a:ext cx="7172353" cy="3100971"/>
            <a:chOff x="3215678" y="2481370"/>
            <a:chExt cx="7172353" cy="3100971"/>
          </a:xfrm>
        </p:grpSpPr>
        <p:grpSp>
          <p:nvGrpSpPr>
            <p:cNvPr id="7" name="iṩḷîḓe"/>
            <p:cNvGrpSpPr/>
            <p:nvPr/>
          </p:nvGrpSpPr>
          <p:grpSpPr>
            <a:xfrm>
              <a:off x="6032900" y="4712062"/>
              <a:ext cx="870277" cy="870277"/>
              <a:chOff x="4273197" y="3211513"/>
              <a:chExt cx="1238396" cy="1238396"/>
            </a:xfrm>
          </p:grpSpPr>
          <p:sp>
            <p:nvSpPr>
              <p:cNvPr id="51" name="íşḻiḋe"/>
              <p:cNvSpPr/>
              <p:nvPr/>
            </p:nvSpPr>
            <p:spPr>
              <a:xfrm flipV="1">
                <a:off x="4273197" y="3211513"/>
                <a:ext cx="1238396" cy="1238396"/>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solidFill>
                    <a:schemeClr val="bg1"/>
                  </a:solidFill>
                </a:endParaRPr>
              </a:p>
            </p:txBody>
          </p:sp>
          <p:sp>
            <p:nvSpPr>
              <p:cNvPr id="52" name="îṧḻîḓè"/>
              <p:cNvSpPr/>
              <p:nvPr/>
            </p:nvSpPr>
            <p:spPr>
              <a:xfrm>
                <a:off x="4273197" y="3211513"/>
                <a:ext cx="1238395" cy="1238395"/>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solidFill>
                    <a:schemeClr val="bg1"/>
                  </a:solidFill>
                </a:endParaRPr>
              </a:p>
            </p:txBody>
          </p:sp>
        </p:grpSp>
        <p:grpSp>
          <p:nvGrpSpPr>
            <p:cNvPr id="71" name="组合 70"/>
            <p:cNvGrpSpPr/>
            <p:nvPr/>
          </p:nvGrpSpPr>
          <p:grpSpPr>
            <a:xfrm>
              <a:off x="3215678" y="2481370"/>
              <a:ext cx="7172353" cy="3100971"/>
              <a:chOff x="3215678" y="2481370"/>
              <a:chExt cx="7172353" cy="3100971"/>
            </a:xfrm>
          </p:grpSpPr>
          <p:grpSp>
            <p:nvGrpSpPr>
              <p:cNvPr id="8" name="íṧḷîḑe"/>
              <p:cNvGrpSpPr/>
              <p:nvPr/>
            </p:nvGrpSpPr>
            <p:grpSpPr>
              <a:xfrm>
                <a:off x="5722362" y="2600160"/>
                <a:ext cx="870276" cy="626940"/>
                <a:chOff x="4054248" y="3194905"/>
                <a:chExt cx="626939" cy="626940"/>
              </a:xfrm>
            </p:grpSpPr>
            <p:cxnSp>
              <p:nvCxnSpPr>
                <p:cNvPr id="47" name="直接连接符 46"/>
                <p:cNvCxnSpPr/>
                <p:nvPr/>
              </p:nvCxnSpPr>
              <p:spPr>
                <a:xfrm flipH="1">
                  <a:off x="4367719" y="3821845"/>
                  <a:ext cx="221518"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 name="iṩḷidê"/>
                <p:cNvGrpSpPr/>
                <p:nvPr/>
              </p:nvGrpSpPr>
              <p:grpSpPr>
                <a:xfrm flipH="1">
                  <a:off x="4054248" y="3194905"/>
                  <a:ext cx="626939" cy="626939"/>
                  <a:chOff x="4273197" y="3211513"/>
                  <a:chExt cx="1238396" cy="1238396"/>
                </a:xfrm>
              </p:grpSpPr>
              <p:sp>
                <p:nvSpPr>
                  <p:cNvPr id="49" name="ïṥḷidé"/>
                  <p:cNvSpPr/>
                  <p:nvPr/>
                </p:nvSpPr>
                <p:spPr>
                  <a:xfrm flipV="1">
                    <a:off x="4273197" y="3211513"/>
                    <a:ext cx="1238396" cy="1238396"/>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50" name="íṧlïḑè"/>
                  <p:cNvSpPr/>
                  <p:nvPr/>
                </p:nvSpPr>
                <p:spPr>
                  <a:xfrm>
                    <a:off x="4273197" y="3211513"/>
                    <a:ext cx="1238395" cy="1238395"/>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grpSp>
          <p:grpSp>
            <p:nvGrpSpPr>
              <p:cNvPr id="9" name="ïṩ1iḋê"/>
              <p:cNvGrpSpPr/>
              <p:nvPr/>
            </p:nvGrpSpPr>
            <p:grpSpPr>
              <a:xfrm flipH="1">
                <a:off x="6010581" y="3374406"/>
                <a:ext cx="870276" cy="626940"/>
                <a:chOff x="4054248" y="3194905"/>
                <a:chExt cx="626939" cy="626940"/>
              </a:xfrm>
            </p:grpSpPr>
            <p:cxnSp>
              <p:nvCxnSpPr>
                <p:cNvPr id="43" name="直接连接符 42"/>
                <p:cNvCxnSpPr/>
                <p:nvPr/>
              </p:nvCxnSpPr>
              <p:spPr>
                <a:xfrm flipH="1">
                  <a:off x="4367719" y="3821845"/>
                  <a:ext cx="221518"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išliḋê"/>
                <p:cNvGrpSpPr/>
                <p:nvPr/>
              </p:nvGrpSpPr>
              <p:grpSpPr>
                <a:xfrm flipH="1">
                  <a:off x="4054248" y="3194905"/>
                  <a:ext cx="626939" cy="626939"/>
                  <a:chOff x="4273197" y="3211513"/>
                  <a:chExt cx="1238396" cy="1238396"/>
                </a:xfrm>
              </p:grpSpPr>
              <p:sp>
                <p:nvSpPr>
                  <p:cNvPr id="45" name="ïṩḻîḋè"/>
                  <p:cNvSpPr/>
                  <p:nvPr/>
                </p:nvSpPr>
                <p:spPr>
                  <a:xfrm flipV="1">
                    <a:off x="4273197" y="3211513"/>
                    <a:ext cx="1238396" cy="1238396"/>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6" name="ïṩļïḓé"/>
                  <p:cNvSpPr/>
                  <p:nvPr/>
                </p:nvSpPr>
                <p:spPr>
                  <a:xfrm>
                    <a:off x="4273197" y="3211513"/>
                    <a:ext cx="1238395" cy="1238395"/>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grpSp>
          <p:grpSp>
            <p:nvGrpSpPr>
              <p:cNvPr id="10" name="i$líḋè"/>
              <p:cNvGrpSpPr/>
              <p:nvPr/>
            </p:nvGrpSpPr>
            <p:grpSpPr>
              <a:xfrm>
                <a:off x="5779721" y="4085121"/>
                <a:ext cx="870276" cy="626940"/>
                <a:chOff x="4054248" y="3194905"/>
                <a:chExt cx="626939" cy="626940"/>
              </a:xfrm>
            </p:grpSpPr>
            <p:cxnSp>
              <p:nvCxnSpPr>
                <p:cNvPr id="39" name="直接连接符 38"/>
                <p:cNvCxnSpPr/>
                <p:nvPr/>
              </p:nvCxnSpPr>
              <p:spPr>
                <a:xfrm flipH="1">
                  <a:off x="4367719" y="3821845"/>
                  <a:ext cx="221518"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ïŝlíḍê"/>
                <p:cNvGrpSpPr/>
                <p:nvPr/>
              </p:nvGrpSpPr>
              <p:grpSpPr>
                <a:xfrm flipH="1">
                  <a:off x="4054248" y="3194905"/>
                  <a:ext cx="626939" cy="626939"/>
                  <a:chOff x="4273197" y="3211513"/>
                  <a:chExt cx="1238396" cy="1238396"/>
                </a:xfrm>
              </p:grpSpPr>
              <p:sp>
                <p:nvSpPr>
                  <p:cNvPr id="41" name="îşḷiďè"/>
                  <p:cNvSpPr/>
                  <p:nvPr/>
                </p:nvSpPr>
                <p:spPr>
                  <a:xfrm flipV="1">
                    <a:off x="4273197" y="3211513"/>
                    <a:ext cx="1238396" cy="1238396"/>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2" name="iṡļïďe"/>
                  <p:cNvSpPr/>
                  <p:nvPr/>
                </p:nvSpPr>
                <p:spPr>
                  <a:xfrm>
                    <a:off x="4273197" y="3211513"/>
                    <a:ext cx="1238395" cy="1238395"/>
                  </a:xfrm>
                  <a:prstGeom prst="arc">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grpSp>
          <p:grpSp>
            <p:nvGrpSpPr>
              <p:cNvPr id="11" name="ïsļïḍê"/>
              <p:cNvGrpSpPr/>
              <p:nvPr/>
            </p:nvGrpSpPr>
            <p:grpSpPr>
              <a:xfrm>
                <a:off x="3215678" y="5582341"/>
                <a:ext cx="3252360" cy="0"/>
                <a:chOff x="2559740" y="4449909"/>
                <a:chExt cx="2342967" cy="0"/>
              </a:xfrm>
            </p:grpSpPr>
            <p:cxnSp>
              <p:nvCxnSpPr>
                <p:cNvPr id="36" name="直接连接符 35"/>
                <p:cNvCxnSpPr/>
                <p:nvPr/>
              </p:nvCxnSpPr>
              <p:spPr>
                <a:xfrm>
                  <a:off x="4280170" y="4449909"/>
                  <a:ext cx="622537"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00791" y="4449909"/>
                  <a:ext cx="243159"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559740" y="4449909"/>
                  <a:ext cx="1234014"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iSļîďe"/>
              <p:cNvGrpSpPr/>
              <p:nvPr/>
            </p:nvGrpSpPr>
            <p:grpSpPr>
              <a:xfrm flipH="1">
                <a:off x="6157506" y="2481370"/>
                <a:ext cx="4230525" cy="0"/>
                <a:chOff x="1855080" y="4449909"/>
                <a:chExt cx="3047627" cy="0"/>
              </a:xfrm>
            </p:grpSpPr>
            <p:cxnSp>
              <p:nvCxnSpPr>
                <p:cNvPr id="33" name="直接连接符 32"/>
                <p:cNvCxnSpPr/>
                <p:nvPr/>
              </p:nvCxnSpPr>
              <p:spPr>
                <a:xfrm>
                  <a:off x="4280170" y="4449909"/>
                  <a:ext cx="622537"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900791" y="4449909"/>
                  <a:ext cx="243159"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855080" y="4449909"/>
                  <a:ext cx="1938674"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7" name="i$1ïḑê"/>
          <p:cNvGrpSpPr/>
          <p:nvPr/>
        </p:nvGrpSpPr>
        <p:grpSpPr>
          <a:xfrm>
            <a:off x="7005958" y="4627727"/>
            <a:ext cx="3021076" cy="1031620"/>
            <a:chOff x="673100" y="4913048"/>
            <a:chExt cx="2394314" cy="1031620"/>
          </a:xfrm>
        </p:grpSpPr>
        <p:sp>
          <p:nvSpPr>
            <p:cNvPr id="31" name="ïṡḻïḓe"/>
            <p:cNvSpPr/>
            <p:nvPr/>
          </p:nvSpPr>
          <p:spPr bwMode="auto">
            <a:xfrm>
              <a:off x="673100" y="5354853"/>
              <a:ext cx="2394314" cy="5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zh-CN" altLang="en-US" sz="1100" dirty="0">
                <a:solidFill>
                  <a:schemeClr val="bg1"/>
                </a:solidFill>
                <a:latin typeface="方正楷体简体" panose="02000000000000000000" pitchFamily="2" charset="-122"/>
                <a:ea typeface="方正楷体简体" panose="02000000000000000000" pitchFamily="2" charset="-122"/>
              </a:endParaRPr>
            </a:p>
          </p:txBody>
        </p:sp>
        <p:sp>
          <p:nvSpPr>
            <p:cNvPr id="32" name="ïSľïďê"/>
            <p:cNvSpPr txBox="1"/>
            <p:nvPr/>
          </p:nvSpPr>
          <p:spPr bwMode="auto">
            <a:xfrm>
              <a:off x="673100" y="4913048"/>
              <a:ext cx="239431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smtClean="0">
                  <a:solidFill>
                    <a:schemeClr val="bg1"/>
                  </a:solidFill>
                </a:rPr>
                <a:t>01.</a:t>
              </a:r>
              <a:r>
                <a:rPr lang="zh-CN" altLang="en-US" dirty="0" smtClean="0">
                  <a:solidFill>
                    <a:schemeClr val="bg1"/>
                  </a:solidFill>
                  <a:latin typeface="方正楷体简体" panose="02000000000000000000" pitchFamily="2" charset="-122"/>
                  <a:ea typeface="方正楷体简体" panose="02000000000000000000" pitchFamily="2" charset="-122"/>
                </a:rPr>
                <a:t>标</a:t>
              </a:r>
              <a:r>
                <a:rPr lang="zh-CN" altLang="en-US" dirty="0">
                  <a:solidFill>
                    <a:schemeClr val="bg1"/>
                  </a:solidFill>
                  <a:latin typeface="方正楷体简体" panose="02000000000000000000" pitchFamily="2" charset="-122"/>
                  <a:ea typeface="方正楷体简体" panose="02000000000000000000" pitchFamily="2" charset="-122"/>
                </a:rPr>
                <a:t>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nvGrpSpPr>
          <p:cNvPr id="18" name="ïśļïḑè"/>
          <p:cNvGrpSpPr/>
          <p:nvPr/>
        </p:nvGrpSpPr>
        <p:grpSpPr>
          <a:xfrm>
            <a:off x="2581285" y="3485534"/>
            <a:ext cx="3021076" cy="1031620"/>
            <a:chOff x="673100" y="4913048"/>
            <a:chExt cx="2394314" cy="1031620"/>
          </a:xfrm>
        </p:grpSpPr>
        <p:sp>
          <p:nvSpPr>
            <p:cNvPr id="29" name="îšlíḋe"/>
            <p:cNvSpPr/>
            <p:nvPr/>
          </p:nvSpPr>
          <p:spPr bwMode="auto">
            <a:xfrm>
              <a:off x="673100" y="5354853"/>
              <a:ext cx="2394314" cy="5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zh-CN" altLang="en-US" sz="1100" dirty="0">
                <a:solidFill>
                  <a:schemeClr val="bg1"/>
                </a:solidFill>
                <a:latin typeface="方正楷体简体" panose="02000000000000000000" pitchFamily="2" charset="-122"/>
                <a:ea typeface="方正楷体简体" panose="02000000000000000000" pitchFamily="2" charset="-122"/>
              </a:endParaRPr>
            </a:p>
          </p:txBody>
        </p:sp>
        <p:sp>
          <p:nvSpPr>
            <p:cNvPr id="30" name="isḻïďê"/>
            <p:cNvSpPr txBox="1"/>
            <p:nvPr/>
          </p:nvSpPr>
          <p:spPr bwMode="auto">
            <a:xfrm>
              <a:off x="673100" y="4913048"/>
              <a:ext cx="239431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smtClean="0">
                  <a:solidFill>
                    <a:schemeClr val="bg1"/>
                  </a:solidFill>
                </a:rPr>
                <a:t>02.</a:t>
              </a:r>
              <a:r>
                <a:rPr lang="zh-CN" altLang="en-US" dirty="0" smtClean="0">
                  <a:solidFill>
                    <a:schemeClr val="bg1"/>
                  </a:solidFill>
                  <a:latin typeface="方正楷体简体" panose="02000000000000000000" pitchFamily="2" charset="-122"/>
                  <a:ea typeface="方正楷体简体" panose="02000000000000000000" pitchFamily="2" charset="-122"/>
                </a:rPr>
                <a:t>标</a:t>
              </a:r>
              <a:r>
                <a:rPr lang="zh-CN" altLang="en-US" dirty="0">
                  <a:solidFill>
                    <a:schemeClr val="bg1"/>
                  </a:solidFill>
                  <a:latin typeface="方正楷体简体" panose="02000000000000000000" pitchFamily="2" charset="-122"/>
                  <a:ea typeface="方正楷体简体" panose="02000000000000000000" pitchFamily="2" charset="-122"/>
                </a:rPr>
                <a:t>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nvGrpSpPr>
          <p:cNvPr id="19" name="ïšlíḍè"/>
          <p:cNvGrpSpPr/>
          <p:nvPr/>
        </p:nvGrpSpPr>
        <p:grpSpPr>
          <a:xfrm>
            <a:off x="6879139" y="2817529"/>
            <a:ext cx="2650680" cy="1031620"/>
            <a:chOff x="673100" y="4913048"/>
            <a:chExt cx="2394314" cy="1031620"/>
          </a:xfrm>
        </p:grpSpPr>
        <p:sp>
          <p:nvSpPr>
            <p:cNvPr id="27" name="ïŝļíḋê"/>
            <p:cNvSpPr/>
            <p:nvPr/>
          </p:nvSpPr>
          <p:spPr bwMode="auto">
            <a:xfrm>
              <a:off x="673100" y="5354853"/>
              <a:ext cx="2394314" cy="5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11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请在此处添加文字或者将其复制粘贴在这请在此处添加文字请在此处添加文字或者将其复制粘贴在这</a:t>
              </a:r>
              <a:endParaRPr lang="zh-CN" altLang="en-US" sz="1100" dirty="0">
                <a:solidFill>
                  <a:schemeClr val="bg1"/>
                </a:solidFill>
                <a:latin typeface="方正楷体简体" panose="02000000000000000000" pitchFamily="2" charset="-122"/>
                <a:ea typeface="方正楷体简体" panose="02000000000000000000" pitchFamily="2" charset="-122"/>
              </a:endParaRPr>
            </a:p>
          </p:txBody>
        </p:sp>
        <p:sp>
          <p:nvSpPr>
            <p:cNvPr id="28" name="iṡḻïdê"/>
            <p:cNvSpPr txBox="1"/>
            <p:nvPr/>
          </p:nvSpPr>
          <p:spPr bwMode="auto">
            <a:xfrm>
              <a:off x="673100" y="4913048"/>
              <a:ext cx="239431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smtClean="0">
                  <a:solidFill>
                    <a:schemeClr val="bg1"/>
                  </a:solidFill>
                </a:rPr>
                <a:t>03.</a:t>
              </a:r>
              <a:r>
                <a:rPr lang="zh-CN" altLang="en-US" dirty="0" smtClean="0">
                  <a:solidFill>
                    <a:schemeClr val="bg1"/>
                  </a:solidFill>
                  <a:latin typeface="方正楷体简体" panose="02000000000000000000" pitchFamily="2" charset="-122"/>
                  <a:ea typeface="方正楷体简体" panose="02000000000000000000" pitchFamily="2" charset="-122"/>
                </a:rPr>
                <a:t>标</a:t>
              </a:r>
              <a:r>
                <a:rPr lang="zh-CN" altLang="en-US" dirty="0">
                  <a:solidFill>
                    <a:schemeClr val="bg1"/>
                  </a:solidFill>
                  <a:latin typeface="方正楷体简体" panose="02000000000000000000" pitchFamily="2" charset="-122"/>
                  <a:ea typeface="方正楷体简体" panose="02000000000000000000" pitchFamily="2" charset="-122"/>
                </a:rPr>
                <a:t>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nvGrpSpPr>
          <p:cNvPr id="20" name="îś1íḋe"/>
          <p:cNvGrpSpPr/>
          <p:nvPr/>
        </p:nvGrpSpPr>
        <p:grpSpPr>
          <a:xfrm>
            <a:off x="3438805" y="1526652"/>
            <a:ext cx="2650680" cy="1031620"/>
            <a:chOff x="673100" y="4913048"/>
            <a:chExt cx="2394314" cy="1031620"/>
          </a:xfrm>
        </p:grpSpPr>
        <p:sp>
          <p:nvSpPr>
            <p:cNvPr id="25" name="íṧḷíḑe"/>
            <p:cNvSpPr/>
            <p:nvPr/>
          </p:nvSpPr>
          <p:spPr bwMode="auto">
            <a:xfrm>
              <a:off x="673100" y="5354853"/>
              <a:ext cx="2394314" cy="5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12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请在此处添加文字或者将其复制粘贴在这请在此处添加文字请在此处添加文</a:t>
              </a:r>
              <a:r>
                <a:rPr lang="zh-CN" altLang="en-US" sz="1200" dirty="0" smtClean="0">
                  <a:solidFill>
                    <a:schemeClr val="bg1"/>
                  </a:solidFill>
                  <a:latin typeface="方正楷体简体" panose="02000000000000000000" pitchFamily="2" charset="-122"/>
                  <a:ea typeface="方正楷体简体" panose="02000000000000000000" pitchFamily="2" charset="-122"/>
                </a:rPr>
                <a:t>字或者将其复制粘贴在这</a:t>
              </a:r>
              <a:endParaRPr lang="zh-CN" altLang="en-US" sz="1200" dirty="0">
                <a:solidFill>
                  <a:schemeClr val="bg1"/>
                </a:solidFill>
                <a:latin typeface="方正楷体简体" panose="02000000000000000000" pitchFamily="2" charset="-122"/>
                <a:ea typeface="方正楷体简体" panose="02000000000000000000" pitchFamily="2" charset="-122"/>
              </a:endParaRPr>
            </a:p>
          </p:txBody>
        </p:sp>
        <p:sp>
          <p:nvSpPr>
            <p:cNvPr id="26" name="íṡ1îḓê"/>
            <p:cNvSpPr txBox="1"/>
            <p:nvPr/>
          </p:nvSpPr>
          <p:spPr bwMode="auto">
            <a:xfrm>
              <a:off x="673100" y="4913048"/>
              <a:ext cx="239431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smtClean="0">
                  <a:solidFill>
                    <a:schemeClr val="bg1"/>
                  </a:solidFill>
                </a:rPr>
                <a:t>04.</a:t>
              </a:r>
              <a:r>
                <a:rPr lang="zh-CN" altLang="en-US" dirty="0" smtClean="0">
                  <a:solidFill>
                    <a:schemeClr val="bg1"/>
                  </a:solidFill>
                  <a:latin typeface="方正楷体简体" panose="02000000000000000000" pitchFamily="2" charset="-122"/>
                  <a:ea typeface="方正楷体简体" panose="02000000000000000000" pitchFamily="2" charset="-122"/>
                </a:rPr>
                <a:t>标</a:t>
              </a:r>
              <a:r>
                <a:rPr lang="zh-CN" altLang="en-US" dirty="0">
                  <a:solidFill>
                    <a:schemeClr val="bg1"/>
                  </a:solidFill>
                  <a:latin typeface="方正楷体简体" panose="02000000000000000000" pitchFamily="2" charset="-122"/>
                  <a:ea typeface="方正楷体简体" panose="02000000000000000000" pitchFamily="2" charset="-122"/>
                </a:rPr>
                <a:t>题文本预设</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grpSp>
      <p:grpSp>
        <p:nvGrpSpPr>
          <p:cNvPr id="72" name="组合 71"/>
          <p:cNvGrpSpPr/>
          <p:nvPr/>
        </p:nvGrpSpPr>
        <p:grpSpPr>
          <a:xfrm>
            <a:off x="6141780" y="4826311"/>
            <a:ext cx="607879" cy="607880"/>
            <a:chOff x="6141780" y="4826311"/>
            <a:chExt cx="607879" cy="607880"/>
          </a:xfrm>
        </p:grpSpPr>
        <p:sp>
          <p:nvSpPr>
            <p:cNvPr id="13" name="îṡḻïdè"/>
            <p:cNvSpPr/>
            <p:nvPr/>
          </p:nvSpPr>
          <p:spPr>
            <a:xfrm>
              <a:off x="6141780" y="4826311"/>
              <a:ext cx="607879" cy="607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1400" i="1" dirty="0">
                <a:solidFill>
                  <a:schemeClr val="bg1"/>
                </a:solidFill>
              </a:endParaRPr>
            </a:p>
          </p:txBody>
        </p:sp>
        <p:sp>
          <p:nvSpPr>
            <p:cNvPr id="21" name="ïṩḷîďè"/>
            <p:cNvSpPr/>
            <p:nvPr/>
          </p:nvSpPr>
          <p:spPr bwMode="auto">
            <a:xfrm>
              <a:off x="6250050" y="4973080"/>
              <a:ext cx="391338" cy="314342"/>
            </a:xfrm>
            <a:custGeom>
              <a:avLst/>
              <a:gdLst>
                <a:gd name="connsiteX0" fmla="*/ 360943 w 600541"/>
                <a:gd name="connsiteY0" fmla="*/ 344430 h 482385"/>
                <a:gd name="connsiteX1" fmla="*/ 415206 w 600541"/>
                <a:gd name="connsiteY1" fmla="*/ 369480 h 482385"/>
                <a:gd name="connsiteX2" fmla="*/ 334409 w 600541"/>
                <a:gd name="connsiteY2" fmla="*/ 431508 h 482385"/>
                <a:gd name="connsiteX3" fmla="*/ 360943 w 600541"/>
                <a:gd name="connsiteY3" fmla="*/ 344430 h 482385"/>
                <a:gd name="connsiteX4" fmla="*/ 158230 w 600541"/>
                <a:gd name="connsiteY4" fmla="*/ 344430 h 482385"/>
                <a:gd name="connsiteX5" fmla="*/ 184529 w 600541"/>
                <a:gd name="connsiteY5" fmla="*/ 431014 h 482385"/>
                <a:gd name="connsiteX6" fmla="*/ 104437 w 600541"/>
                <a:gd name="connsiteY6" fmla="*/ 369236 h 482385"/>
                <a:gd name="connsiteX7" fmla="*/ 158230 w 600541"/>
                <a:gd name="connsiteY7" fmla="*/ 344430 h 482385"/>
                <a:gd name="connsiteX8" fmla="*/ 272241 w 600541"/>
                <a:gd name="connsiteY8" fmla="*/ 331516 h 482385"/>
                <a:gd name="connsiteX9" fmla="*/ 343018 w 600541"/>
                <a:gd name="connsiteY9" fmla="*/ 339630 h 482385"/>
                <a:gd name="connsiteX10" fmla="*/ 308586 w 600541"/>
                <a:gd name="connsiteY10" fmla="*/ 440343 h 482385"/>
                <a:gd name="connsiteX11" fmla="*/ 272241 w 600541"/>
                <a:gd name="connsiteY11" fmla="*/ 445832 h 482385"/>
                <a:gd name="connsiteX12" fmla="*/ 253118 w 600541"/>
                <a:gd name="connsiteY12" fmla="*/ 331516 h 482385"/>
                <a:gd name="connsiteX13" fmla="*/ 253118 w 600541"/>
                <a:gd name="connsiteY13" fmla="*/ 446044 h 482385"/>
                <a:gd name="connsiteX14" fmla="*/ 212245 w 600541"/>
                <a:gd name="connsiteY14" fmla="*/ 440079 h 482385"/>
                <a:gd name="connsiteX15" fmla="*/ 177825 w 600541"/>
                <a:gd name="connsiteY15" fmla="*/ 339867 h 482385"/>
                <a:gd name="connsiteX16" fmla="*/ 253118 w 600541"/>
                <a:gd name="connsiteY16" fmla="*/ 331516 h 482385"/>
                <a:gd name="connsiteX17" fmla="*/ 368784 w 600541"/>
                <a:gd name="connsiteY17" fmla="*/ 260175 h 482385"/>
                <a:gd name="connsiteX18" fmla="*/ 454583 w 600541"/>
                <a:gd name="connsiteY18" fmla="*/ 260175 h 482385"/>
                <a:gd name="connsiteX19" fmla="*/ 425904 w 600541"/>
                <a:gd name="connsiteY19" fmla="*/ 353251 h 482385"/>
                <a:gd name="connsiteX20" fmla="*/ 363765 w 600541"/>
                <a:gd name="connsiteY20" fmla="*/ 325090 h 482385"/>
                <a:gd name="connsiteX21" fmla="*/ 368784 w 600541"/>
                <a:gd name="connsiteY21" fmla="*/ 260175 h 482385"/>
                <a:gd name="connsiteX22" fmla="*/ 272241 w 600541"/>
                <a:gd name="connsiteY22" fmla="*/ 260175 h 482385"/>
                <a:gd name="connsiteX23" fmla="*/ 349440 w 600541"/>
                <a:gd name="connsiteY23" fmla="*/ 260175 h 482385"/>
                <a:gd name="connsiteX24" fmla="*/ 345616 w 600541"/>
                <a:gd name="connsiteY24" fmla="*/ 320297 h 482385"/>
                <a:gd name="connsiteX25" fmla="*/ 272241 w 600541"/>
                <a:gd name="connsiteY25" fmla="*/ 312185 h 482385"/>
                <a:gd name="connsiteX26" fmla="*/ 169710 w 600541"/>
                <a:gd name="connsiteY26" fmla="*/ 260175 h 482385"/>
                <a:gd name="connsiteX27" fmla="*/ 253118 w 600541"/>
                <a:gd name="connsiteY27" fmla="*/ 260175 h 482385"/>
                <a:gd name="connsiteX28" fmla="*/ 253118 w 600541"/>
                <a:gd name="connsiteY28" fmla="*/ 312185 h 482385"/>
                <a:gd name="connsiteX29" fmla="*/ 174729 w 600541"/>
                <a:gd name="connsiteY29" fmla="*/ 320297 h 482385"/>
                <a:gd name="connsiteX30" fmla="*/ 169710 w 600541"/>
                <a:gd name="connsiteY30" fmla="*/ 260175 h 482385"/>
                <a:gd name="connsiteX31" fmla="*/ 65273 w 600541"/>
                <a:gd name="connsiteY31" fmla="*/ 260175 h 482385"/>
                <a:gd name="connsiteX32" fmla="*/ 150605 w 600541"/>
                <a:gd name="connsiteY32" fmla="*/ 260175 h 482385"/>
                <a:gd name="connsiteX33" fmla="*/ 155385 w 600541"/>
                <a:gd name="connsiteY33" fmla="*/ 325078 h 482385"/>
                <a:gd name="connsiteX34" fmla="*/ 93717 w 600541"/>
                <a:gd name="connsiteY34" fmla="*/ 352757 h 482385"/>
                <a:gd name="connsiteX35" fmla="*/ 65273 w 600541"/>
                <a:gd name="connsiteY35" fmla="*/ 260175 h 482385"/>
                <a:gd name="connsiteX36" fmla="*/ 346333 w 600541"/>
                <a:gd name="connsiteY36" fmla="*/ 186645 h 482385"/>
                <a:gd name="connsiteX37" fmla="*/ 349440 w 600541"/>
                <a:gd name="connsiteY37" fmla="*/ 244367 h 482385"/>
                <a:gd name="connsiteX38" fmla="*/ 272241 w 600541"/>
                <a:gd name="connsiteY38" fmla="*/ 244367 h 482385"/>
                <a:gd name="connsiteX39" fmla="*/ 272241 w 600541"/>
                <a:gd name="connsiteY39" fmla="*/ 193801 h 482385"/>
                <a:gd name="connsiteX40" fmla="*/ 346333 w 600541"/>
                <a:gd name="connsiteY40" fmla="*/ 186645 h 482385"/>
                <a:gd name="connsiteX41" fmla="*/ 174251 w 600541"/>
                <a:gd name="connsiteY41" fmla="*/ 186645 h 482385"/>
                <a:gd name="connsiteX42" fmla="*/ 253118 w 600541"/>
                <a:gd name="connsiteY42" fmla="*/ 193801 h 482385"/>
                <a:gd name="connsiteX43" fmla="*/ 253118 w 600541"/>
                <a:gd name="connsiteY43" fmla="*/ 244367 h 482385"/>
                <a:gd name="connsiteX44" fmla="*/ 169710 w 600541"/>
                <a:gd name="connsiteY44" fmla="*/ 244367 h 482385"/>
                <a:gd name="connsiteX45" fmla="*/ 174251 w 600541"/>
                <a:gd name="connsiteY45" fmla="*/ 186645 h 482385"/>
                <a:gd name="connsiteX46" fmla="*/ 92525 w 600541"/>
                <a:gd name="connsiteY46" fmla="*/ 153974 h 482385"/>
                <a:gd name="connsiteX47" fmla="*/ 154679 w 600541"/>
                <a:gd name="connsiteY47" fmla="*/ 181879 h 482385"/>
                <a:gd name="connsiteX48" fmla="*/ 150376 w 600541"/>
                <a:gd name="connsiteY48" fmla="*/ 244368 h 482385"/>
                <a:gd name="connsiteX49" fmla="*/ 65273 w 600541"/>
                <a:gd name="connsiteY49" fmla="*/ 244368 h 482385"/>
                <a:gd name="connsiteX50" fmla="*/ 92525 w 600541"/>
                <a:gd name="connsiteY50" fmla="*/ 153974 h 482385"/>
                <a:gd name="connsiteX51" fmla="*/ 426413 w 600541"/>
                <a:gd name="connsiteY51" fmla="*/ 153197 h 482385"/>
                <a:gd name="connsiteX52" fmla="*/ 429044 w 600541"/>
                <a:gd name="connsiteY52" fmla="*/ 156061 h 482385"/>
                <a:gd name="connsiteX53" fmla="*/ 444350 w 600541"/>
                <a:gd name="connsiteY53" fmla="*/ 188758 h 482385"/>
                <a:gd name="connsiteX54" fmla="*/ 404410 w 600541"/>
                <a:gd name="connsiteY54" fmla="*/ 212863 h 482385"/>
                <a:gd name="connsiteX55" fmla="*/ 392930 w 600541"/>
                <a:gd name="connsiteY55" fmla="*/ 231002 h 482385"/>
                <a:gd name="connsiteX56" fmla="*/ 394844 w 600541"/>
                <a:gd name="connsiteY56" fmla="*/ 244367 h 482385"/>
                <a:gd name="connsiteX57" fmla="*/ 368775 w 600541"/>
                <a:gd name="connsiteY57" fmla="*/ 244367 h 482385"/>
                <a:gd name="connsiteX58" fmla="*/ 364470 w 600541"/>
                <a:gd name="connsiteY58" fmla="*/ 181837 h 482385"/>
                <a:gd name="connsiteX59" fmla="*/ 426413 w 600541"/>
                <a:gd name="connsiteY59" fmla="*/ 153197 h 482385"/>
                <a:gd name="connsiteX60" fmla="*/ 182835 w 600541"/>
                <a:gd name="connsiteY60" fmla="*/ 72541 h 482385"/>
                <a:gd name="connsiteX61" fmla="*/ 157498 w 600541"/>
                <a:gd name="connsiteY61" fmla="*/ 161101 h 482385"/>
                <a:gd name="connsiteX62" fmla="*/ 103237 w 600541"/>
                <a:gd name="connsiteY62" fmla="*/ 135798 h 482385"/>
                <a:gd name="connsiteX63" fmla="*/ 182835 w 600541"/>
                <a:gd name="connsiteY63" fmla="*/ 72541 h 482385"/>
                <a:gd name="connsiteX64" fmla="*/ 336032 w 600541"/>
                <a:gd name="connsiteY64" fmla="*/ 72330 h 482385"/>
                <a:gd name="connsiteX65" fmla="*/ 374284 w 600541"/>
                <a:gd name="connsiteY65" fmla="*/ 93807 h 482385"/>
                <a:gd name="connsiteX66" fmla="*/ 373806 w 600541"/>
                <a:gd name="connsiteY66" fmla="*/ 94284 h 482385"/>
                <a:gd name="connsiteX67" fmla="*/ 361852 w 600541"/>
                <a:gd name="connsiteY67" fmla="*/ 111943 h 482385"/>
                <a:gd name="connsiteX68" fmla="*/ 368785 w 600541"/>
                <a:gd name="connsiteY68" fmla="*/ 131988 h 482385"/>
                <a:gd name="connsiteX69" fmla="*/ 370220 w 600541"/>
                <a:gd name="connsiteY69" fmla="*/ 133420 h 482385"/>
                <a:gd name="connsiteX70" fmla="*/ 393649 w 600541"/>
                <a:gd name="connsiteY70" fmla="*/ 142726 h 482385"/>
                <a:gd name="connsiteX71" fmla="*/ 396279 w 600541"/>
                <a:gd name="connsiteY71" fmla="*/ 142726 h 482385"/>
                <a:gd name="connsiteX72" fmla="*/ 407515 w 600541"/>
                <a:gd name="connsiteY72" fmla="*/ 141533 h 482385"/>
                <a:gd name="connsiteX73" fmla="*/ 361613 w 600541"/>
                <a:gd name="connsiteY73" fmla="*/ 161101 h 482385"/>
                <a:gd name="connsiteX74" fmla="*/ 336032 w 600541"/>
                <a:gd name="connsiteY74" fmla="*/ 72330 h 482385"/>
                <a:gd name="connsiteX75" fmla="*/ 272241 w 600541"/>
                <a:gd name="connsiteY75" fmla="*/ 57299 h 482385"/>
                <a:gd name="connsiteX76" fmla="*/ 310732 w 600541"/>
                <a:gd name="connsiteY76" fmla="*/ 63263 h 482385"/>
                <a:gd name="connsiteX77" fmla="*/ 343724 w 600541"/>
                <a:gd name="connsiteY77" fmla="*/ 165849 h 482385"/>
                <a:gd name="connsiteX78" fmla="*/ 272241 w 600541"/>
                <a:gd name="connsiteY78" fmla="*/ 174438 h 482385"/>
                <a:gd name="connsiteX79" fmla="*/ 253118 w 600541"/>
                <a:gd name="connsiteY79" fmla="*/ 57017 h 482385"/>
                <a:gd name="connsiteX80" fmla="*/ 253118 w 600541"/>
                <a:gd name="connsiteY80" fmla="*/ 174438 h 482385"/>
                <a:gd name="connsiteX81" fmla="*/ 177119 w 600541"/>
                <a:gd name="connsiteY81" fmla="*/ 165846 h 482385"/>
                <a:gd name="connsiteX82" fmla="*/ 209861 w 600541"/>
                <a:gd name="connsiteY82" fmla="*/ 63461 h 482385"/>
                <a:gd name="connsiteX83" fmla="*/ 253118 w 600541"/>
                <a:gd name="connsiteY83" fmla="*/ 57017 h 482385"/>
                <a:gd name="connsiteX84" fmla="*/ 253128 w 600541"/>
                <a:gd name="connsiteY84" fmla="*/ 0 h 482385"/>
                <a:gd name="connsiteX85" fmla="*/ 424509 w 600541"/>
                <a:gd name="connsiteY85" fmla="*/ 66832 h 482385"/>
                <a:gd name="connsiteX86" fmla="*/ 436699 w 600541"/>
                <a:gd name="connsiteY86" fmla="*/ 45350 h 482385"/>
                <a:gd name="connsiteX87" fmla="*/ 445782 w 600541"/>
                <a:gd name="connsiteY87" fmla="*/ 40099 h 482385"/>
                <a:gd name="connsiteX88" fmla="*/ 453192 w 600541"/>
                <a:gd name="connsiteY88" fmla="*/ 43202 h 482385"/>
                <a:gd name="connsiteX89" fmla="*/ 459168 w 600541"/>
                <a:gd name="connsiteY89" fmla="*/ 48931 h 482385"/>
                <a:gd name="connsiteX90" fmla="*/ 463231 w 600541"/>
                <a:gd name="connsiteY90" fmla="*/ 60865 h 482385"/>
                <a:gd name="connsiteX91" fmla="*/ 461080 w 600541"/>
                <a:gd name="connsiteY91" fmla="*/ 82585 h 482385"/>
                <a:gd name="connsiteX92" fmla="*/ 517251 w 600541"/>
                <a:gd name="connsiteY92" fmla="*/ 138677 h 482385"/>
                <a:gd name="connsiteX93" fmla="*/ 553582 w 600541"/>
                <a:gd name="connsiteY93" fmla="*/ 79005 h 482385"/>
                <a:gd name="connsiteX94" fmla="*/ 564578 w 600541"/>
                <a:gd name="connsiteY94" fmla="*/ 72561 h 482385"/>
                <a:gd name="connsiteX95" fmla="*/ 573900 w 600541"/>
                <a:gd name="connsiteY95" fmla="*/ 76618 h 482385"/>
                <a:gd name="connsiteX96" fmla="*/ 578441 w 600541"/>
                <a:gd name="connsiteY96" fmla="*/ 80915 h 482385"/>
                <a:gd name="connsiteX97" fmla="*/ 582983 w 600541"/>
                <a:gd name="connsiteY97" fmla="*/ 99532 h 482385"/>
                <a:gd name="connsiteX98" fmla="*/ 558841 w 600541"/>
                <a:gd name="connsiteY98" fmla="*/ 180208 h 482385"/>
                <a:gd name="connsiteX99" fmla="*/ 592544 w 600541"/>
                <a:gd name="connsiteY99" fmla="*/ 214102 h 482385"/>
                <a:gd name="connsiteX100" fmla="*/ 589914 w 600541"/>
                <a:gd name="connsiteY100" fmla="*/ 258020 h 482385"/>
                <a:gd name="connsiteX101" fmla="*/ 589675 w 600541"/>
                <a:gd name="connsiteY101" fmla="*/ 258497 h 482385"/>
                <a:gd name="connsiteX102" fmla="*/ 568402 w 600541"/>
                <a:gd name="connsiteY102" fmla="*/ 267567 h 482385"/>
                <a:gd name="connsiteX103" fmla="*/ 547846 w 600541"/>
                <a:gd name="connsiteY103" fmla="*/ 258736 h 482385"/>
                <a:gd name="connsiteX104" fmla="*/ 515338 w 600541"/>
                <a:gd name="connsiteY104" fmla="*/ 226275 h 482385"/>
                <a:gd name="connsiteX105" fmla="*/ 430724 w 600541"/>
                <a:gd name="connsiteY105" fmla="*/ 251575 h 482385"/>
                <a:gd name="connsiteX106" fmla="*/ 425943 w 600541"/>
                <a:gd name="connsiteY106" fmla="*/ 252291 h 482385"/>
                <a:gd name="connsiteX107" fmla="*/ 412319 w 600541"/>
                <a:gd name="connsiteY107" fmla="*/ 246802 h 482385"/>
                <a:gd name="connsiteX108" fmla="*/ 407777 w 600541"/>
                <a:gd name="connsiteY108" fmla="*/ 242267 h 482385"/>
                <a:gd name="connsiteX109" fmla="*/ 403953 w 600541"/>
                <a:gd name="connsiteY109" fmla="*/ 231526 h 482385"/>
                <a:gd name="connsiteX110" fmla="*/ 410167 w 600541"/>
                <a:gd name="connsiteY110" fmla="*/ 222217 h 482385"/>
                <a:gd name="connsiteX111" fmla="*/ 473031 w 600541"/>
                <a:gd name="connsiteY111" fmla="*/ 184027 h 482385"/>
                <a:gd name="connsiteX112" fmla="*/ 418294 w 600541"/>
                <a:gd name="connsiteY112" fmla="*/ 129368 h 482385"/>
                <a:gd name="connsiteX113" fmla="*/ 392001 w 600541"/>
                <a:gd name="connsiteY113" fmla="*/ 131994 h 482385"/>
                <a:gd name="connsiteX114" fmla="*/ 390806 w 600541"/>
                <a:gd name="connsiteY114" fmla="*/ 131994 h 482385"/>
                <a:gd name="connsiteX115" fmla="*/ 380289 w 600541"/>
                <a:gd name="connsiteY115" fmla="*/ 127697 h 482385"/>
                <a:gd name="connsiteX116" fmla="*/ 374314 w 600541"/>
                <a:gd name="connsiteY116" fmla="*/ 121730 h 482385"/>
                <a:gd name="connsiteX117" fmla="*/ 371445 w 600541"/>
                <a:gd name="connsiteY117" fmla="*/ 113137 h 482385"/>
                <a:gd name="connsiteX118" fmla="*/ 376465 w 600541"/>
                <a:gd name="connsiteY118" fmla="*/ 105499 h 482385"/>
                <a:gd name="connsiteX119" fmla="*/ 402997 w 600541"/>
                <a:gd name="connsiteY119" fmla="*/ 90462 h 482385"/>
                <a:gd name="connsiteX120" fmla="*/ 253128 w 600541"/>
                <a:gd name="connsiteY120" fmla="*/ 31745 h 482385"/>
                <a:gd name="connsiteX121" fmla="*/ 31790 w 600541"/>
                <a:gd name="connsiteY121" fmla="*/ 252769 h 482385"/>
                <a:gd name="connsiteX122" fmla="*/ 157518 w 600541"/>
                <a:gd name="connsiteY122" fmla="*/ 452072 h 482385"/>
                <a:gd name="connsiteX123" fmla="*/ 164927 w 600541"/>
                <a:gd name="connsiteY123" fmla="*/ 473315 h 482385"/>
                <a:gd name="connsiteX124" fmla="*/ 150586 w 600541"/>
                <a:gd name="connsiteY124" fmla="*/ 482385 h 482385"/>
                <a:gd name="connsiteX125" fmla="*/ 143654 w 600541"/>
                <a:gd name="connsiteY125" fmla="*/ 480714 h 482385"/>
                <a:gd name="connsiteX126" fmla="*/ 0 w 600541"/>
                <a:gd name="connsiteY126" fmla="*/ 252769 h 482385"/>
                <a:gd name="connsiteX127" fmla="*/ 253128 w 600541"/>
                <a:gd name="connsiteY127" fmla="*/ 0 h 48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0541" h="482385">
                  <a:moveTo>
                    <a:pt x="360943" y="344430"/>
                  </a:moveTo>
                  <a:cubicBezTo>
                    <a:pt x="383891" y="351110"/>
                    <a:pt x="402537" y="359937"/>
                    <a:pt x="415206" y="369480"/>
                  </a:cubicBezTo>
                  <a:cubicBezTo>
                    <a:pt x="394409" y="396677"/>
                    <a:pt x="366680" y="418148"/>
                    <a:pt x="334409" y="431508"/>
                  </a:cubicBezTo>
                  <a:cubicBezTo>
                    <a:pt x="345883" y="407412"/>
                    <a:pt x="354967" y="377830"/>
                    <a:pt x="360943" y="344430"/>
                  </a:cubicBezTo>
                  <a:close/>
                  <a:moveTo>
                    <a:pt x="158230" y="344430"/>
                  </a:moveTo>
                  <a:cubicBezTo>
                    <a:pt x="164207" y="377823"/>
                    <a:pt x="173292" y="407162"/>
                    <a:pt x="184529" y="431014"/>
                  </a:cubicBezTo>
                  <a:cubicBezTo>
                    <a:pt x="152731" y="417895"/>
                    <a:pt x="125237" y="396190"/>
                    <a:pt x="104437" y="369236"/>
                  </a:cubicBezTo>
                  <a:cubicBezTo>
                    <a:pt x="117108" y="359696"/>
                    <a:pt x="135517" y="351109"/>
                    <a:pt x="158230" y="344430"/>
                  </a:cubicBezTo>
                  <a:close/>
                  <a:moveTo>
                    <a:pt x="272241" y="331516"/>
                  </a:moveTo>
                  <a:cubicBezTo>
                    <a:pt x="297826" y="332232"/>
                    <a:pt x="321976" y="335096"/>
                    <a:pt x="343018" y="339630"/>
                  </a:cubicBezTo>
                  <a:cubicBezTo>
                    <a:pt x="335606" y="382111"/>
                    <a:pt x="323172" y="416477"/>
                    <a:pt x="308586" y="440343"/>
                  </a:cubicBezTo>
                  <a:cubicBezTo>
                    <a:pt x="296630" y="443207"/>
                    <a:pt x="281805" y="445116"/>
                    <a:pt x="272241" y="445832"/>
                  </a:cubicBezTo>
                  <a:close/>
                  <a:moveTo>
                    <a:pt x="253118" y="331516"/>
                  </a:moveTo>
                  <a:lnTo>
                    <a:pt x="253118" y="446044"/>
                  </a:lnTo>
                  <a:cubicBezTo>
                    <a:pt x="237342" y="445328"/>
                    <a:pt x="225152" y="443419"/>
                    <a:pt x="212245" y="440079"/>
                  </a:cubicBezTo>
                  <a:cubicBezTo>
                    <a:pt x="197664" y="416219"/>
                    <a:pt x="184996" y="381861"/>
                    <a:pt x="177825" y="339867"/>
                  </a:cubicBezTo>
                  <a:cubicBezTo>
                    <a:pt x="199815" y="334856"/>
                    <a:pt x="221328" y="331993"/>
                    <a:pt x="253118" y="331516"/>
                  </a:cubicBezTo>
                  <a:close/>
                  <a:moveTo>
                    <a:pt x="368784" y="260175"/>
                  </a:moveTo>
                  <a:lnTo>
                    <a:pt x="454583" y="260175"/>
                  </a:lnTo>
                  <a:cubicBezTo>
                    <a:pt x="453149" y="298360"/>
                    <a:pt x="442872" y="326044"/>
                    <a:pt x="425904" y="353251"/>
                  </a:cubicBezTo>
                  <a:cubicBezTo>
                    <a:pt x="410608" y="341796"/>
                    <a:pt x="389337" y="332249"/>
                    <a:pt x="363765" y="325090"/>
                  </a:cubicBezTo>
                  <a:cubicBezTo>
                    <a:pt x="366633" y="304565"/>
                    <a:pt x="368306" y="282609"/>
                    <a:pt x="368784" y="260175"/>
                  </a:cubicBezTo>
                  <a:close/>
                  <a:moveTo>
                    <a:pt x="272241" y="260175"/>
                  </a:moveTo>
                  <a:lnTo>
                    <a:pt x="349440" y="260175"/>
                  </a:lnTo>
                  <a:cubicBezTo>
                    <a:pt x="348962" y="282601"/>
                    <a:pt x="348006" y="301688"/>
                    <a:pt x="345616" y="320297"/>
                  </a:cubicBezTo>
                  <a:cubicBezTo>
                    <a:pt x="323149" y="315525"/>
                    <a:pt x="297815" y="312901"/>
                    <a:pt x="272241" y="312185"/>
                  </a:cubicBezTo>
                  <a:close/>
                  <a:moveTo>
                    <a:pt x="169710" y="260175"/>
                  </a:moveTo>
                  <a:lnTo>
                    <a:pt x="253118" y="260175"/>
                  </a:lnTo>
                  <a:lnTo>
                    <a:pt x="253118" y="312185"/>
                  </a:lnTo>
                  <a:cubicBezTo>
                    <a:pt x="221332" y="312662"/>
                    <a:pt x="198389" y="315287"/>
                    <a:pt x="174729" y="320297"/>
                  </a:cubicBezTo>
                  <a:cubicBezTo>
                    <a:pt x="172339" y="301688"/>
                    <a:pt x="170188" y="282601"/>
                    <a:pt x="169710" y="260175"/>
                  </a:cubicBezTo>
                  <a:close/>
                  <a:moveTo>
                    <a:pt x="65273" y="260175"/>
                  </a:moveTo>
                  <a:lnTo>
                    <a:pt x="150605" y="260175"/>
                  </a:lnTo>
                  <a:cubicBezTo>
                    <a:pt x="150844" y="282605"/>
                    <a:pt x="152517" y="304557"/>
                    <a:pt x="155385" y="325078"/>
                  </a:cubicBezTo>
                  <a:cubicBezTo>
                    <a:pt x="130048" y="331998"/>
                    <a:pt x="109014" y="341542"/>
                    <a:pt x="93717" y="352757"/>
                  </a:cubicBezTo>
                  <a:cubicBezTo>
                    <a:pt x="76985" y="325794"/>
                    <a:pt x="66707" y="298353"/>
                    <a:pt x="65273" y="260175"/>
                  </a:cubicBezTo>
                  <a:close/>
                  <a:moveTo>
                    <a:pt x="346333" y="186645"/>
                  </a:moveTo>
                  <a:cubicBezTo>
                    <a:pt x="348484" y="204296"/>
                    <a:pt x="349201" y="221946"/>
                    <a:pt x="349440" y="244367"/>
                  </a:cubicBezTo>
                  <a:lnTo>
                    <a:pt x="272241" y="244367"/>
                  </a:lnTo>
                  <a:lnTo>
                    <a:pt x="272241" y="193801"/>
                  </a:lnTo>
                  <a:cubicBezTo>
                    <a:pt x="297815" y="193085"/>
                    <a:pt x="323627" y="191415"/>
                    <a:pt x="346333" y="186645"/>
                  </a:cubicBezTo>
                  <a:close/>
                  <a:moveTo>
                    <a:pt x="174251" y="186645"/>
                  </a:moveTo>
                  <a:cubicBezTo>
                    <a:pt x="197911" y="191654"/>
                    <a:pt x="221332" y="193324"/>
                    <a:pt x="253118" y="193801"/>
                  </a:cubicBezTo>
                  <a:lnTo>
                    <a:pt x="253118" y="244367"/>
                  </a:lnTo>
                  <a:lnTo>
                    <a:pt x="169710" y="244367"/>
                  </a:lnTo>
                  <a:cubicBezTo>
                    <a:pt x="170188" y="221946"/>
                    <a:pt x="172100" y="204296"/>
                    <a:pt x="174251" y="186645"/>
                  </a:cubicBezTo>
                  <a:close/>
                  <a:moveTo>
                    <a:pt x="92525" y="153974"/>
                  </a:moveTo>
                  <a:cubicBezTo>
                    <a:pt x="107825" y="165661"/>
                    <a:pt x="129100" y="174724"/>
                    <a:pt x="154679" y="181879"/>
                  </a:cubicBezTo>
                  <a:cubicBezTo>
                    <a:pt x="152288" y="201198"/>
                    <a:pt x="150854" y="221948"/>
                    <a:pt x="150376" y="244368"/>
                  </a:cubicBezTo>
                  <a:lnTo>
                    <a:pt x="65273" y="244368"/>
                  </a:lnTo>
                  <a:cubicBezTo>
                    <a:pt x="66946" y="209308"/>
                    <a:pt x="76748" y="180448"/>
                    <a:pt x="92525" y="153974"/>
                  </a:cubicBezTo>
                  <a:close/>
                  <a:moveTo>
                    <a:pt x="426413" y="153197"/>
                  </a:moveTo>
                  <a:lnTo>
                    <a:pt x="429044" y="156061"/>
                  </a:lnTo>
                  <a:cubicBezTo>
                    <a:pt x="435262" y="166324"/>
                    <a:pt x="440284" y="177302"/>
                    <a:pt x="444350" y="188758"/>
                  </a:cubicBezTo>
                  <a:lnTo>
                    <a:pt x="404410" y="212863"/>
                  </a:lnTo>
                  <a:cubicBezTo>
                    <a:pt x="397953" y="216921"/>
                    <a:pt x="393648" y="223603"/>
                    <a:pt x="392930" y="231002"/>
                  </a:cubicBezTo>
                  <a:cubicBezTo>
                    <a:pt x="392213" y="235298"/>
                    <a:pt x="392930" y="237923"/>
                    <a:pt x="394844" y="244367"/>
                  </a:cubicBezTo>
                  <a:lnTo>
                    <a:pt x="368775" y="244367"/>
                  </a:lnTo>
                  <a:cubicBezTo>
                    <a:pt x="368297" y="221933"/>
                    <a:pt x="366862" y="201169"/>
                    <a:pt x="364470" y="181837"/>
                  </a:cubicBezTo>
                  <a:cubicBezTo>
                    <a:pt x="389821" y="174677"/>
                    <a:pt x="411107" y="164653"/>
                    <a:pt x="426413" y="153197"/>
                  </a:cubicBezTo>
                  <a:close/>
                  <a:moveTo>
                    <a:pt x="182835" y="72541"/>
                  </a:moveTo>
                  <a:cubicBezTo>
                    <a:pt x="171839" y="97128"/>
                    <a:pt x="162995" y="127205"/>
                    <a:pt x="157498" y="161101"/>
                  </a:cubicBezTo>
                  <a:cubicBezTo>
                    <a:pt x="134072" y="154179"/>
                    <a:pt x="115667" y="145346"/>
                    <a:pt x="103237" y="135798"/>
                  </a:cubicBezTo>
                  <a:cubicBezTo>
                    <a:pt x="123555" y="108108"/>
                    <a:pt x="151044" y="86386"/>
                    <a:pt x="182835" y="72541"/>
                  </a:cubicBezTo>
                  <a:close/>
                  <a:moveTo>
                    <a:pt x="336032" y="72330"/>
                  </a:moveTo>
                  <a:cubicBezTo>
                    <a:pt x="349659" y="78057"/>
                    <a:pt x="362569" y="85216"/>
                    <a:pt x="374284" y="93807"/>
                  </a:cubicBezTo>
                  <a:lnTo>
                    <a:pt x="373806" y="94284"/>
                  </a:lnTo>
                  <a:cubicBezTo>
                    <a:pt x="367112" y="98102"/>
                    <a:pt x="362808" y="104545"/>
                    <a:pt x="361852" y="111943"/>
                  </a:cubicBezTo>
                  <a:cubicBezTo>
                    <a:pt x="360657" y="119102"/>
                    <a:pt x="363286" y="126499"/>
                    <a:pt x="368785" y="131988"/>
                  </a:cubicBezTo>
                  <a:lnTo>
                    <a:pt x="370220" y="133420"/>
                  </a:lnTo>
                  <a:cubicBezTo>
                    <a:pt x="375957" y="139147"/>
                    <a:pt x="385042" y="142726"/>
                    <a:pt x="393649" y="142726"/>
                  </a:cubicBezTo>
                  <a:cubicBezTo>
                    <a:pt x="394605" y="142726"/>
                    <a:pt x="395561" y="142726"/>
                    <a:pt x="396279" y="142726"/>
                  </a:cubicBezTo>
                  <a:lnTo>
                    <a:pt x="407515" y="141533"/>
                  </a:lnTo>
                  <a:cubicBezTo>
                    <a:pt x="395561" y="148931"/>
                    <a:pt x="380261" y="155612"/>
                    <a:pt x="361613" y="161101"/>
                  </a:cubicBezTo>
                  <a:cubicBezTo>
                    <a:pt x="356114" y="127215"/>
                    <a:pt x="347268" y="96909"/>
                    <a:pt x="336032" y="72330"/>
                  </a:cubicBezTo>
                  <a:close/>
                  <a:moveTo>
                    <a:pt x="272241" y="57299"/>
                  </a:moveTo>
                  <a:cubicBezTo>
                    <a:pt x="285151" y="58015"/>
                    <a:pt x="298300" y="59923"/>
                    <a:pt x="310732" y="63263"/>
                  </a:cubicBezTo>
                  <a:cubicBezTo>
                    <a:pt x="325076" y="88075"/>
                    <a:pt x="336791" y="123145"/>
                    <a:pt x="343724" y="165849"/>
                  </a:cubicBezTo>
                  <a:cubicBezTo>
                    <a:pt x="322446" y="170621"/>
                    <a:pt x="297822" y="173722"/>
                    <a:pt x="272241" y="174438"/>
                  </a:cubicBezTo>
                  <a:close/>
                  <a:moveTo>
                    <a:pt x="253118" y="57017"/>
                  </a:moveTo>
                  <a:lnTo>
                    <a:pt x="253118" y="174438"/>
                  </a:lnTo>
                  <a:cubicBezTo>
                    <a:pt x="221332" y="173961"/>
                    <a:pt x="199345" y="170858"/>
                    <a:pt x="177119" y="165846"/>
                  </a:cubicBezTo>
                  <a:cubicBezTo>
                    <a:pt x="184050" y="123126"/>
                    <a:pt x="195521" y="88282"/>
                    <a:pt x="209861" y="63461"/>
                  </a:cubicBezTo>
                  <a:cubicBezTo>
                    <a:pt x="223483" y="59881"/>
                    <a:pt x="237345" y="57494"/>
                    <a:pt x="253118" y="57017"/>
                  </a:cubicBezTo>
                  <a:close/>
                  <a:moveTo>
                    <a:pt x="253128" y="0"/>
                  </a:moveTo>
                  <a:cubicBezTo>
                    <a:pt x="316708" y="0"/>
                    <a:pt x="377899" y="24107"/>
                    <a:pt x="424509" y="66832"/>
                  </a:cubicBezTo>
                  <a:lnTo>
                    <a:pt x="436699" y="45350"/>
                  </a:lnTo>
                  <a:cubicBezTo>
                    <a:pt x="438611" y="42009"/>
                    <a:pt x="441958" y="40099"/>
                    <a:pt x="445782" y="40099"/>
                  </a:cubicBezTo>
                  <a:cubicBezTo>
                    <a:pt x="448411" y="40099"/>
                    <a:pt x="451041" y="41054"/>
                    <a:pt x="453192" y="43202"/>
                  </a:cubicBezTo>
                  <a:lnTo>
                    <a:pt x="459168" y="48931"/>
                  </a:lnTo>
                  <a:cubicBezTo>
                    <a:pt x="462036" y="52034"/>
                    <a:pt x="463709" y="56807"/>
                    <a:pt x="463231" y="60865"/>
                  </a:cubicBezTo>
                  <a:lnTo>
                    <a:pt x="461080" y="82585"/>
                  </a:lnTo>
                  <a:lnTo>
                    <a:pt x="517251" y="138677"/>
                  </a:lnTo>
                  <a:lnTo>
                    <a:pt x="553582" y="79005"/>
                  </a:lnTo>
                  <a:cubicBezTo>
                    <a:pt x="555973" y="74948"/>
                    <a:pt x="560036" y="72561"/>
                    <a:pt x="564578" y="72561"/>
                  </a:cubicBezTo>
                  <a:cubicBezTo>
                    <a:pt x="567924" y="72561"/>
                    <a:pt x="571270" y="73993"/>
                    <a:pt x="573900" y="76618"/>
                  </a:cubicBezTo>
                  <a:lnTo>
                    <a:pt x="578441" y="80915"/>
                  </a:lnTo>
                  <a:cubicBezTo>
                    <a:pt x="582983" y="85450"/>
                    <a:pt x="584895" y="93326"/>
                    <a:pt x="582983" y="99532"/>
                  </a:cubicBezTo>
                  <a:lnTo>
                    <a:pt x="558841" y="180208"/>
                  </a:lnTo>
                  <a:lnTo>
                    <a:pt x="592544" y="214102"/>
                  </a:lnTo>
                  <a:cubicBezTo>
                    <a:pt x="605451" y="226752"/>
                    <a:pt x="601388" y="246324"/>
                    <a:pt x="589914" y="258020"/>
                  </a:cubicBezTo>
                  <a:lnTo>
                    <a:pt x="589675" y="258497"/>
                  </a:lnTo>
                  <a:cubicBezTo>
                    <a:pt x="583461" y="264464"/>
                    <a:pt x="575812" y="267567"/>
                    <a:pt x="568402" y="267567"/>
                  </a:cubicBezTo>
                  <a:cubicBezTo>
                    <a:pt x="560753" y="267567"/>
                    <a:pt x="553582" y="264464"/>
                    <a:pt x="547846" y="258736"/>
                  </a:cubicBezTo>
                  <a:lnTo>
                    <a:pt x="515338" y="226275"/>
                  </a:lnTo>
                  <a:lnTo>
                    <a:pt x="430724" y="251575"/>
                  </a:lnTo>
                  <a:cubicBezTo>
                    <a:pt x="429289" y="252053"/>
                    <a:pt x="427616" y="252291"/>
                    <a:pt x="425943" y="252291"/>
                  </a:cubicBezTo>
                  <a:cubicBezTo>
                    <a:pt x="420924" y="252291"/>
                    <a:pt x="415665" y="250143"/>
                    <a:pt x="412319" y="246802"/>
                  </a:cubicBezTo>
                  <a:lnTo>
                    <a:pt x="407777" y="242267"/>
                  </a:lnTo>
                  <a:cubicBezTo>
                    <a:pt x="404909" y="239402"/>
                    <a:pt x="403475" y="235583"/>
                    <a:pt x="403953" y="231526"/>
                  </a:cubicBezTo>
                  <a:cubicBezTo>
                    <a:pt x="404431" y="227707"/>
                    <a:pt x="406821" y="224365"/>
                    <a:pt x="410167" y="222217"/>
                  </a:cubicBezTo>
                  <a:lnTo>
                    <a:pt x="473031" y="184027"/>
                  </a:lnTo>
                  <a:lnTo>
                    <a:pt x="418294" y="129368"/>
                  </a:lnTo>
                  <a:lnTo>
                    <a:pt x="392001" y="131994"/>
                  </a:lnTo>
                  <a:cubicBezTo>
                    <a:pt x="391762" y="131994"/>
                    <a:pt x="391284" y="131994"/>
                    <a:pt x="390806" y="131994"/>
                  </a:cubicBezTo>
                  <a:cubicBezTo>
                    <a:pt x="386982" y="131994"/>
                    <a:pt x="382918" y="130323"/>
                    <a:pt x="380289" y="127697"/>
                  </a:cubicBezTo>
                  <a:lnTo>
                    <a:pt x="374314" y="121730"/>
                  </a:lnTo>
                  <a:cubicBezTo>
                    <a:pt x="371923" y="119582"/>
                    <a:pt x="370967" y="116240"/>
                    <a:pt x="371445" y="113137"/>
                  </a:cubicBezTo>
                  <a:cubicBezTo>
                    <a:pt x="371684" y="110034"/>
                    <a:pt x="373596" y="107170"/>
                    <a:pt x="376465" y="105499"/>
                  </a:cubicBezTo>
                  <a:lnTo>
                    <a:pt x="402997" y="90462"/>
                  </a:lnTo>
                  <a:cubicBezTo>
                    <a:pt x="362362" y="52988"/>
                    <a:pt x="308582" y="31745"/>
                    <a:pt x="253128" y="31745"/>
                  </a:cubicBezTo>
                  <a:cubicBezTo>
                    <a:pt x="131225" y="31745"/>
                    <a:pt x="31790" y="130800"/>
                    <a:pt x="31790" y="252769"/>
                  </a:cubicBezTo>
                  <a:cubicBezTo>
                    <a:pt x="31790" y="337264"/>
                    <a:pt x="81269" y="415553"/>
                    <a:pt x="157518" y="452072"/>
                  </a:cubicBezTo>
                  <a:cubicBezTo>
                    <a:pt x="165405" y="455891"/>
                    <a:pt x="168752" y="465438"/>
                    <a:pt x="164927" y="473315"/>
                  </a:cubicBezTo>
                  <a:cubicBezTo>
                    <a:pt x="162298" y="479043"/>
                    <a:pt x="156562" y="482385"/>
                    <a:pt x="150586" y="482385"/>
                  </a:cubicBezTo>
                  <a:cubicBezTo>
                    <a:pt x="148196" y="482385"/>
                    <a:pt x="145805" y="481669"/>
                    <a:pt x="143654" y="480714"/>
                  </a:cubicBezTo>
                  <a:cubicBezTo>
                    <a:pt x="56410" y="438944"/>
                    <a:pt x="0" y="349437"/>
                    <a:pt x="0" y="252769"/>
                  </a:cubicBezTo>
                  <a:cubicBezTo>
                    <a:pt x="0" y="113376"/>
                    <a:pt x="113537" y="0"/>
                    <a:pt x="253128" y="0"/>
                  </a:cubicBezTo>
                  <a:close/>
                </a:path>
              </a:pathLst>
            </a:custGeom>
            <a:solidFill>
              <a:srgbClr val="813DC2"/>
            </a:solidFill>
            <a:ln>
              <a:noFill/>
            </a:ln>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grpSp>
      <p:grpSp>
        <p:nvGrpSpPr>
          <p:cNvPr id="74" name="组合 73"/>
          <p:cNvGrpSpPr/>
          <p:nvPr/>
        </p:nvGrpSpPr>
        <p:grpSpPr>
          <a:xfrm>
            <a:off x="6101760" y="2980283"/>
            <a:ext cx="607879" cy="607880"/>
            <a:chOff x="6101760" y="2980283"/>
            <a:chExt cx="607879" cy="607880"/>
          </a:xfrm>
        </p:grpSpPr>
        <p:sp>
          <p:nvSpPr>
            <p:cNvPr id="15" name="isľíḓe"/>
            <p:cNvSpPr/>
            <p:nvPr/>
          </p:nvSpPr>
          <p:spPr>
            <a:xfrm>
              <a:off x="6101760" y="2980283"/>
              <a:ext cx="607879" cy="607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1400" i="1" dirty="0">
                <a:solidFill>
                  <a:schemeClr val="bg1"/>
                </a:solidFill>
              </a:endParaRPr>
            </a:p>
          </p:txBody>
        </p:sp>
        <p:sp>
          <p:nvSpPr>
            <p:cNvPr id="22" name="iṧļïde"/>
            <p:cNvSpPr/>
            <p:nvPr/>
          </p:nvSpPr>
          <p:spPr bwMode="auto">
            <a:xfrm>
              <a:off x="6210030" y="3106699"/>
              <a:ext cx="391338" cy="355047"/>
            </a:xfrm>
            <a:custGeom>
              <a:avLst/>
              <a:gdLst>
                <a:gd name="T0" fmla="*/ 314 w 5229"/>
                <a:gd name="T1" fmla="*/ 0 h 4751"/>
                <a:gd name="T2" fmla="*/ 0 w 5229"/>
                <a:gd name="T3" fmla="*/ 4437 h 4751"/>
                <a:gd name="T4" fmla="*/ 4915 w 5229"/>
                <a:gd name="T5" fmla="*/ 4751 h 4751"/>
                <a:gd name="T6" fmla="*/ 5229 w 5229"/>
                <a:gd name="T7" fmla="*/ 315 h 4751"/>
                <a:gd name="T8" fmla="*/ 4507 w 5229"/>
                <a:gd name="T9" fmla="*/ 528 h 4751"/>
                <a:gd name="T10" fmla="*/ 4739 w 5229"/>
                <a:gd name="T11" fmla="*/ 412 h 4751"/>
                <a:gd name="T12" fmla="*/ 4855 w 5229"/>
                <a:gd name="T13" fmla="*/ 660 h 4751"/>
                <a:gd name="T14" fmla="*/ 4623 w 5229"/>
                <a:gd name="T15" fmla="*/ 776 h 4751"/>
                <a:gd name="T16" fmla="*/ 4507 w 5229"/>
                <a:gd name="T17" fmla="*/ 528 h 4751"/>
                <a:gd name="T18" fmla="*/ 4083 w 5229"/>
                <a:gd name="T19" fmla="*/ 412 h 4751"/>
                <a:gd name="T20" fmla="*/ 4316 w 5229"/>
                <a:gd name="T21" fmla="*/ 528 h 4751"/>
                <a:gd name="T22" fmla="*/ 4200 w 5229"/>
                <a:gd name="T23" fmla="*/ 776 h 4751"/>
                <a:gd name="T24" fmla="*/ 3967 w 5229"/>
                <a:gd name="T25" fmla="*/ 660 h 4751"/>
                <a:gd name="T26" fmla="*/ 3428 w 5229"/>
                <a:gd name="T27" fmla="*/ 528 h 4751"/>
                <a:gd name="T28" fmla="*/ 3660 w 5229"/>
                <a:gd name="T29" fmla="*/ 412 h 4751"/>
                <a:gd name="T30" fmla="*/ 3776 w 5229"/>
                <a:gd name="T31" fmla="*/ 660 h 4751"/>
                <a:gd name="T32" fmla="*/ 3544 w 5229"/>
                <a:gd name="T33" fmla="*/ 776 h 4751"/>
                <a:gd name="T34" fmla="*/ 3428 w 5229"/>
                <a:gd name="T35" fmla="*/ 528 h 4751"/>
                <a:gd name="T36" fmla="*/ 4852 w 5229"/>
                <a:gd name="T37" fmla="*/ 1124 h 4751"/>
                <a:gd name="T38" fmla="*/ 4720 w 5229"/>
                <a:gd name="T39" fmla="*/ 2311 h 4751"/>
                <a:gd name="T40" fmla="*/ 4608 w 5229"/>
                <a:gd name="T41" fmla="*/ 2334 h 4751"/>
                <a:gd name="T42" fmla="*/ 4187 w 5229"/>
                <a:gd name="T43" fmla="*/ 2519 h 4751"/>
                <a:gd name="T44" fmla="*/ 4064 w 5229"/>
                <a:gd name="T45" fmla="*/ 2154 h 4751"/>
                <a:gd name="T46" fmla="*/ 3662 w 5229"/>
                <a:gd name="T47" fmla="*/ 2281 h 4751"/>
                <a:gd name="T48" fmla="*/ 3459 w 5229"/>
                <a:gd name="T49" fmla="*/ 2693 h 4751"/>
                <a:gd name="T50" fmla="*/ 3130 w 5229"/>
                <a:gd name="T51" fmla="*/ 2493 h 4751"/>
                <a:gd name="T52" fmla="*/ 2879 w 5229"/>
                <a:gd name="T53" fmla="*/ 2792 h 4751"/>
                <a:gd name="T54" fmla="*/ 3119 w 5229"/>
                <a:gd name="T55" fmla="*/ 3052 h 4751"/>
                <a:gd name="T56" fmla="*/ 2718 w 5229"/>
                <a:gd name="T57" fmla="*/ 3277 h 4751"/>
                <a:gd name="T58" fmla="*/ 2612 w 5229"/>
                <a:gd name="T59" fmla="*/ 3684 h 4751"/>
                <a:gd name="T60" fmla="*/ 2688 w 5229"/>
                <a:gd name="T61" fmla="*/ 3770 h 4751"/>
                <a:gd name="T62" fmla="*/ 3058 w 5229"/>
                <a:gd name="T63" fmla="*/ 4042 h 4751"/>
                <a:gd name="T64" fmla="*/ 2789 w 5229"/>
                <a:gd name="T65" fmla="*/ 4271 h 4751"/>
                <a:gd name="T66" fmla="*/ 2835 w 5229"/>
                <a:gd name="T67" fmla="*/ 4374 h 4751"/>
                <a:gd name="T68" fmla="*/ 377 w 5229"/>
                <a:gd name="T69" fmla="*/ 1124 h 4751"/>
                <a:gd name="T70" fmla="*/ 4010 w 5229"/>
                <a:gd name="T71" fmla="*/ 3151 h 4751"/>
                <a:gd name="T72" fmla="*/ 4111 w 5229"/>
                <a:gd name="T73" fmla="*/ 4037 h 4751"/>
                <a:gd name="T74" fmla="*/ 4010 w 5229"/>
                <a:gd name="T75" fmla="*/ 3151 h 4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9" h="4751">
                  <a:moveTo>
                    <a:pt x="4915" y="0"/>
                  </a:moveTo>
                  <a:lnTo>
                    <a:pt x="314" y="0"/>
                  </a:lnTo>
                  <a:cubicBezTo>
                    <a:pt x="141" y="0"/>
                    <a:pt x="0" y="141"/>
                    <a:pt x="0" y="315"/>
                  </a:cubicBezTo>
                  <a:lnTo>
                    <a:pt x="0" y="4437"/>
                  </a:lnTo>
                  <a:cubicBezTo>
                    <a:pt x="0" y="4610"/>
                    <a:pt x="141" y="4751"/>
                    <a:pt x="314" y="4751"/>
                  </a:cubicBezTo>
                  <a:lnTo>
                    <a:pt x="4915" y="4751"/>
                  </a:lnTo>
                  <a:cubicBezTo>
                    <a:pt x="5088" y="4751"/>
                    <a:pt x="5229" y="4610"/>
                    <a:pt x="5229" y="4437"/>
                  </a:cubicBezTo>
                  <a:lnTo>
                    <a:pt x="5229" y="315"/>
                  </a:lnTo>
                  <a:cubicBezTo>
                    <a:pt x="5229" y="141"/>
                    <a:pt x="5088" y="0"/>
                    <a:pt x="4915" y="0"/>
                  </a:cubicBezTo>
                  <a:close/>
                  <a:moveTo>
                    <a:pt x="4507" y="528"/>
                  </a:moveTo>
                  <a:cubicBezTo>
                    <a:pt x="4507" y="464"/>
                    <a:pt x="4559" y="412"/>
                    <a:pt x="4623" y="412"/>
                  </a:cubicBezTo>
                  <a:lnTo>
                    <a:pt x="4739" y="412"/>
                  </a:lnTo>
                  <a:cubicBezTo>
                    <a:pt x="4803" y="412"/>
                    <a:pt x="4855" y="464"/>
                    <a:pt x="4855" y="528"/>
                  </a:cubicBezTo>
                  <a:lnTo>
                    <a:pt x="4855" y="660"/>
                  </a:lnTo>
                  <a:cubicBezTo>
                    <a:pt x="4855" y="724"/>
                    <a:pt x="4803" y="776"/>
                    <a:pt x="4739" y="776"/>
                  </a:cubicBezTo>
                  <a:lnTo>
                    <a:pt x="4623" y="776"/>
                  </a:lnTo>
                  <a:cubicBezTo>
                    <a:pt x="4559" y="776"/>
                    <a:pt x="4507" y="724"/>
                    <a:pt x="4507" y="660"/>
                  </a:cubicBezTo>
                  <a:lnTo>
                    <a:pt x="4507" y="528"/>
                  </a:lnTo>
                  <a:close/>
                  <a:moveTo>
                    <a:pt x="3967" y="528"/>
                  </a:moveTo>
                  <a:cubicBezTo>
                    <a:pt x="3967" y="464"/>
                    <a:pt x="4019" y="412"/>
                    <a:pt x="4083" y="412"/>
                  </a:cubicBezTo>
                  <a:lnTo>
                    <a:pt x="4200" y="412"/>
                  </a:lnTo>
                  <a:cubicBezTo>
                    <a:pt x="4264" y="412"/>
                    <a:pt x="4316" y="464"/>
                    <a:pt x="4316" y="528"/>
                  </a:cubicBezTo>
                  <a:lnTo>
                    <a:pt x="4316" y="660"/>
                  </a:lnTo>
                  <a:cubicBezTo>
                    <a:pt x="4316" y="724"/>
                    <a:pt x="4264" y="776"/>
                    <a:pt x="4200" y="776"/>
                  </a:cubicBezTo>
                  <a:lnTo>
                    <a:pt x="4083" y="776"/>
                  </a:lnTo>
                  <a:cubicBezTo>
                    <a:pt x="4019" y="776"/>
                    <a:pt x="3967" y="724"/>
                    <a:pt x="3967" y="660"/>
                  </a:cubicBezTo>
                  <a:lnTo>
                    <a:pt x="3967" y="528"/>
                  </a:lnTo>
                  <a:close/>
                  <a:moveTo>
                    <a:pt x="3428" y="528"/>
                  </a:moveTo>
                  <a:cubicBezTo>
                    <a:pt x="3428" y="464"/>
                    <a:pt x="3480" y="412"/>
                    <a:pt x="3544" y="412"/>
                  </a:cubicBezTo>
                  <a:lnTo>
                    <a:pt x="3660" y="412"/>
                  </a:lnTo>
                  <a:cubicBezTo>
                    <a:pt x="3724" y="412"/>
                    <a:pt x="3776" y="464"/>
                    <a:pt x="3776" y="528"/>
                  </a:cubicBezTo>
                  <a:lnTo>
                    <a:pt x="3776" y="660"/>
                  </a:lnTo>
                  <a:cubicBezTo>
                    <a:pt x="3776" y="724"/>
                    <a:pt x="3724" y="776"/>
                    <a:pt x="3660" y="776"/>
                  </a:cubicBezTo>
                  <a:lnTo>
                    <a:pt x="3544" y="776"/>
                  </a:lnTo>
                  <a:cubicBezTo>
                    <a:pt x="3480" y="776"/>
                    <a:pt x="3428" y="724"/>
                    <a:pt x="3428" y="660"/>
                  </a:cubicBezTo>
                  <a:lnTo>
                    <a:pt x="3428" y="528"/>
                  </a:lnTo>
                  <a:close/>
                  <a:moveTo>
                    <a:pt x="377" y="1124"/>
                  </a:moveTo>
                  <a:lnTo>
                    <a:pt x="4852" y="1124"/>
                  </a:lnTo>
                  <a:lnTo>
                    <a:pt x="4852" y="2399"/>
                  </a:lnTo>
                  <a:lnTo>
                    <a:pt x="4720" y="2311"/>
                  </a:lnTo>
                  <a:cubicBezTo>
                    <a:pt x="4702" y="2299"/>
                    <a:pt x="4680" y="2295"/>
                    <a:pt x="4659" y="2299"/>
                  </a:cubicBezTo>
                  <a:cubicBezTo>
                    <a:pt x="4638" y="2304"/>
                    <a:pt x="4619" y="2316"/>
                    <a:pt x="4608" y="2334"/>
                  </a:cubicBezTo>
                  <a:lnTo>
                    <a:pt x="4444" y="2581"/>
                  </a:lnTo>
                  <a:cubicBezTo>
                    <a:pt x="4363" y="2550"/>
                    <a:pt x="4276" y="2529"/>
                    <a:pt x="4187" y="2519"/>
                  </a:cubicBezTo>
                  <a:lnTo>
                    <a:pt x="4154" y="2225"/>
                  </a:lnTo>
                  <a:cubicBezTo>
                    <a:pt x="4148" y="2181"/>
                    <a:pt x="4108" y="2149"/>
                    <a:pt x="4064" y="2154"/>
                  </a:cubicBezTo>
                  <a:lnTo>
                    <a:pt x="3734" y="2191"/>
                  </a:lnTo>
                  <a:cubicBezTo>
                    <a:pt x="3689" y="2197"/>
                    <a:pt x="3657" y="2237"/>
                    <a:pt x="3662" y="2281"/>
                  </a:cubicBezTo>
                  <a:lnTo>
                    <a:pt x="3696" y="2575"/>
                  </a:lnTo>
                  <a:cubicBezTo>
                    <a:pt x="3611" y="2605"/>
                    <a:pt x="3532" y="2645"/>
                    <a:pt x="3459" y="2693"/>
                  </a:cubicBezTo>
                  <a:lnTo>
                    <a:pt x="3244" y="2490"/>
                  </a:lnTo>
                  <a:cubicBezTo>
                    <a:pt x="3212" y="2459"/>
                    <a:pt x="3161" y="2460"/>
                    <a:pt x="3130" y="2493"/>
                  </a:cubicBezTo>
                  <a:lnTo>
                    <a:pt x="2901" y="2734"/>
                  </a:lnTo>
                  <a:cubicBezTo>
                    <a:pt x="2886" y="2749"/>
                    <a:pt x="2878" y="2770"/>
                    <a:pt x="2879" y="2792"/>
                  </a:cubicBezTo>
                  <a:cubicBezTo>
                    <a:pt x="2879" y="2813"/>
                    <a:pt x="2889" y="2834"/>
                    <a:pt x="2904" y="2848"/>
                  </a:cubicBezTo>
                  <a:lnTo>
                    <a:pt x="3119" y="3052"/>
                  </a:lnTo>
                  <a:cubicBezTo>
                    <a:pt x="3074" y="3128"/>
                    <a:pt x="3039" y="3209"/>
                    <a:pt x="3013" y="3294"/>
                  </a:cubicBezTo>
                  <a:lnTo>
                    <a:pt x="2718" y="3277"/>
                  </a:lnTo>
                  <a:cubicBezTo>
                    <a:pt x="2673" y="3274"/>
                    <a:pt x="2635" y="3308"/>
                    <a:pt x="2632" y="3352"/>
                  </a:cubicBezTo>
                  <a:lnTo>
                    <a:pt x="2612" y="3684"/>
                  </a:lnTo>
                  <a:cubicBezTo>
                    <a:pt x="2611" y="3706"/>
                    <a:pt x="2618" y="3727"/>
                    <a:pt x="2632" y="3743"/>
                  </a:cubicBezTo>
                  <a:cubicBezTo>
                    <a:pt x="2647" y="3759"/>
                    <a:pt x="2667" y="3769"/>
                    <a:pt x="2688" y="3770"/>
                  </a:cubicBezTo>
                  <a:lnTo>
                    <a:pt x="2983" y="3788"/>
                  </a:lnTo>
                  <a:cubicBezTo>
                    <a:pt x="2998" y="3877"/>
                    <a:pt x="3024" y="3962"/>
                    <a:pt x="3058" y="4042"/>
                  </a:cubicBezTo>
                  <a:lnTo>
                    <a:pt x="2821" y="4218"/>
                  </a:lnTo>
                  <a:cubicBezTo>
                    <a:pt x="2803" y="4230"/>
                    <a:pt x="2792" y="4250"/>
                    <a:pt x="2789" y="4271"/>
                  </a:cubicBezTo>
                  <a:cubicBezTo>
                    <a:pt x="2786" y="4292"/>
                    <a:pt x="2791" y="4314"/>
                    <a:pt x="2804" y="4331"/>
                  </a:cubicBezTo>
                  <a:lnTo>
                    <a:pt x="2835" y="4374"/>
                  </a:lnTo>
                  <a:lnTo>
                    <a:pt x="377" y="4374"/>
                  </a:lnTo>
                  <a:lnTo>
                    <a:pt x="377" y="1124"/>
                  </a:lnTo>
                  <a:lnTo>
                    <a:pt x="377" y="1124"/>
                  </a:lnTo>
                  <a:close/>
                  <a:moveTo>
                    <a:pt x="4010" y="3151"/>
                  </a:moveTo>
                  <a:cubicBezTo>
                    <a:pt x="4255" y="3123"/>
                    <a:pt x="4476" y="3298"/>
                    <a:pt x="4504" y="3543"/>
                  </a:cubicBezTo>
                  <a:cubicBezTo>
                    <a:pt x="4532" y="3788"/>
                    <a:pt x="4356" y="4009"/>
                    <a:pt x="4111" y="4037"/>
                  </a:cubicBezTo>
                  <a:cubicBezTo>
                    <a:pt x="3867" y="4064"/>
                    <a:pt x="3646" y="3889"/>
                    <a:pt x="3618" y="3644"/>
                  </a:cubicBezTo>
                  <a:cubicBezTo>
                    <a:pt x="3590" y="3400"/>
                    <a:pt x="3766" y="3179"/>
                    <a:pt x="4010" y="3151"/>
                  </a:cubicBezTo>
                  <a:close/>
                </a:path>
              </a:pathLst>
            </a:custGeom>
            <a:solidFill>
              <a:srgbClr val="813DC2"/>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grpSp>
      <p:grpSp>
        <p:nvGrpSpPr>
          <p:cNvPr id="75" name="组合 74"/>
          <p:cNvGrpSpPr/>
          <p:nvPr/>
        </p:nvGrpSpPr>
        <p:grpSpPr>
          <a:xfrm>
            <a:off x="5910920" y="2203333"/>
            <a:ext cx="607879" cy="607880"/>
            <a:chOff x="5910920" y="2203333"/>
            <a:chExt cx="607879" cy="607880"/>
          </a:xfrm>
        </p:grpSpPr>
        <p:sp>
          <p:nvSpPr>
            <p:cNvPr id="16" name="îşḷiḍe"/>
            <p:cNvSpPr/>
            <p:nvPr/>
          </p:nvSpPr>
          <p:spPr>
            <a:xfrm>
              <a:off x="5910920" y="2203333"/>
              <a:ext cx="607879" cy="607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1400" i="1" dirty="0">
                <a:solidFill>
                  <a:schemeClr val="bg1"/>
                </a:solidFill>
              </a:endParaRPr>
            </a:p>
          </p:txBody>
        </p:sp>
        <p:sp>
          <p:nvSpPr>
            <p:cNvPr id="23" name="îṥḷíḑé"/>
            <p:cNvSpPr/>
            <p:nvPr/>
          </p:nvSpPr>
          <p:spPr bwMode="auto">
            <a:xfrm>
              <a:off x="6088687" y="2311604"/>
              <a:ext cx="252344" cy="391338"/>
            </a:xfrm>
            <a:custGeom>
              <a:avLst/>
              <a:gdLst>
                <a:gd name="connsiteX0" fmla="*/ 253913 w 389774"/>
                <a:gd name="connsiteY0" fmla="*/ 289530 h 604464"/>
                <a:gd name="connsiteX1" fmla="*/ 286640 w 389774"/>
                <a:gd name="connsiteY1" fmla="*/ 289530 h 604464"/>
                <a:gd name="connsiteX2" fmla="*/ 286640 w 389774"/>
                <a:gd name="connsiteY2" fmla="*/ 324339 h 604464"/>
                <a:gd name="connsiteX3" fmla="*/ 319520 w 389774"/>
                <a:gd name="connsiteY3" fmla="*/ 324339 h 604464"/>
                <a:gd name="connsiteX4" fmla="*/ 319520 w 389774"/>
                <a:gd name="connsiteY4" fmla="*/ 357000 h 604464"/>
                <a:gd name="connsiteX5" fmla="*/ 286640 w 389774"/>
                <a:gd name="connsiteY5" fmla="*/ 357000 h 604464"/>
                <a:gd name="connsiteX6" fmla="*/ 286640 w 389774"/>
                <a:gd name="connsiteY6" fmla="*/ 389662 h 604464"/>
                <a:gd name="connsiteX7" fmla="*/ 253913 w 389774"/>
                <a:gd name="connsiteY7" fmla="*/ 389662 h 604464"/>
                <a:gd name="connsiteX8" fmla="*/ 253913 w 389774"/>
                <a:gd name="connsiteY8" fmla="*/ 357000 h 604464"/>
                <a:gd name="connsiteX9" fmla="*/ 219035 w 389774"/>
                <a:gd name="connsiteY9" fmla="*/ 357000 h 604464"/>
                <a:gd name="connsiteX10" fmla="*/ 219035 w 389774"/>
                <a:gd name="connsiteY10" fmla="*/ 324339 h 604464"/>
                <a:gd name="connsiteX11" fmla="*/ 253913 w 389774"/>
                <a:gd name="connsiteY11" fmla="*/ 324339 h 604464"/>
                <a:gd name="connsiteX12" fmla="*/ 271177 w 389774"/>
                <a:gd name="connsiteY12" fmla="*/ 239319 h 604464"/>
                <a:gd name="connsiteX13" fmla="*/ 261037 w 389774"/>
                <a:gd name="connsiteY13" fmla="*/ 248371 h 604464"/>
                <a:gd name="connsiteX14" fmla="*/ 203729 w 389774"/>
                <a:gd name="connsiteY14" fmla="*/ 270923 h 604464"/>
                <a:gd name="connsiteX15" fmla="*/ 189133 w 389774"/>
                <a:gd name="connsiteY15" fmla="*/ 271536 h 604464"/>
                <a:gd name="connsiteX16" fmla="*/ 189133 w 389774"/>
                <a:gd name="connsiteY16" fmla="*/ 289792 h 604464"/>
                <a:gd name="connsiteX17" fmla="*/ 191438 w 389774"/>
                <a:gd name="connsiteY17" fmla="*/ 366500 h 604464"/>
                <a:gd name="connsiteX18" fmla="*/ 208185 w 389774"/>
                <a:gd name="connsiteY18" fmla="*/ 396569 h 604464"/>
                <a:gd name="connsiteX19" fmla="*/ 262420 w 389774"/>
                <a:gd name="connsiteY19" fmla="*/ 438604 h 604464"/>
                <a:gd name="connsiteX20" fmla="*/ 271177 w 389774"/>
                <a:gd name="connsiteY20" fmla="*/ 444741 h 604464"/>
                <a:gd name="connsiteX21" fmla="*/ 279934 w 389774"/>
                <a:gd name="connsiteY21" fmla="*/ 438604 h 604464"/>
                <a:gd name="connsiteX22" fmla="*/ 334169 w 389774"/>
                <a:gd name="connsiteY22" fmla="*/ 396569 h 604464"/>
                <a:gd name="connsiteX23" fmla="*/ 350915 w 389774"/>
                <a:gd name="connsiteY23" fmla="*/ 366500 h 604464"/>
                <a:gd name="connsiteX24" fmla="*/ 353374 w 389774"/>
                <a:gd name="connsiteY24" fmla="*/ 289946 h 604464"/>
                <a:gd name="connsiteX25" fmla="*/ 353220 w 389774"/>
                <a:gd name="connsiteY25" fmla="*/ 271536 h 604464"/>
                <a:gd name="connsiteX26" fmla="*/ 338624 w 389774"/>
                <a:gd name="connsiteY26" fmla="*/ 270923 h 604464"/>
                <a:gd name="connsiteX27" fmla="*/ 281471 w 389774"/>
                <a:gd name="connsiteY27" fmla="*/ 248371 h 604464"/>
                <a:gd name="connsiteX28" fmla="*/ 271177 w 389774"/>
                <a:gd name="connsiteY28" fmla="*/ 185164 h 604464"/>
                <a:gd name="connsiteX29" fmla="*/ 364589 w 389774"/>
                <a:gd name="connsiteY29" fmla="*/ 237632 h 604464"/>
                <a:gd name="connsiteX30" fmla="*/ 389632 w 389774"/>
                <a:gd name="connsiteY30" fmla="*/ 235024 h 604464"/>
                <a:gd name="connsiteX31" fmla="*/ 361209 w 389774"/>
                <a:gd name="connsiteY31" fmla="*/ 420962 h 604464"/>
                <a:gd name="connsiteX32" fmla="*/ 271177 w 389774"/>
                <a:gd name="connsiteY32" fmla="*/ 489231 h 604464"/>
                <a:gd name="connsiteX33" fmla="*/ 181144 w 389774"/>
                <a:gd name="connsiteY33" fmla="*/ 420962 h 604464"/>
                <a:gd name="connsiteX34" fmla="*/ 152875 w 389774"/>
                <a:gd name="connsiteY34" fmla="*/ 235024 h 604464"/>
                <a:gd name="connsiteX35" fmla="*/ 177764 w 389774"/>
                <a:gd name="connsiteY35" fmla="*/ 237632 h 604464"/>
                <a:gd name="connsiteX36" fmla="*/ 271177 w 389774"/>
                <a:gd name="connsiteY36" fmla="*/ 185164 h 604464"/>
                <a:gd name="connsiteX37" fmla="*/ 126893 w 389774"/>
                <a:gd name="connsiteY37" fmla="*/ 0 h 604464"/>
                <a:gd name="connsiteX38" fmla="*/ 209389 w 389774"/>
                <a:gd name="connsiteY38" fmla="*/ 82692 h 604464"/>
                <a:gd name="connsiteX39" fmla="*/ 174363 w 389774"/>
                <a:gd name="connsiteY39" fmla="*/ 150349 h 604464"/>
                <a:gd name="connsiteX40" fmla="*/ 254247 w 389774"/>
                <a:gd name="connsiteY40" fmla="*/ 150349 h 604464"/>
                <a:gd name="connsiteX41" fmla="*/ 243033 w 389774"/>
                <a:gd name="connsiteY41" fmla="*/ 168912 h 604464"/>
                <a:gd name="connsiteX42" fmla="*/ 177742 w 389774"/>
                <a:gd name="connsiteY42" fmla="*/ 204965 h 604464"/>
                <a:gd name="connsiteX43" fmla="*/ 160844 w 389774"/>
                <a:gd name="connsiteY43" fmla="*/ 203278 h 604464"/>
                <a:gd name="connsiteX44" fmla="*/ 119519 w 389774"/>
                <a:gd name="connsiteY44" fmla="*/ 191772 h 604464"/>
                <a:gd name="connsiteX45" fmla="*/ 119980 w 389774"/>
                <a:gd name="connsiteY45" fmla="*/ 235035 h 604464"/>
                <a:gd name="connsiteX46" fmla="*/ 119980 w 389774"/>
                <a:gd name="connsiteY46" fmla="*/ 274463 h 604464"/>
                <a:gd name="connsiteX47" fmla="*/ 123820 w 389774"/>
                <a:gd name="connsiteY47" fmla="*/ 381242 h 604464"/>
                <a:gd name="connsiteX48" fmla="*/ 157771 w 389774"/>
                <a:gd name="connsiteY48" fmla="*/ 444296 h 604464"/>
                <a:gd name="connsiteX49" fmla="*/ 202783 w 389774"/>
                <a:gd name="connsiteY49" fmla="*/ 481423 h 604464"/>
                <a:gd name="connsiteX50" fmla="*/ 202783 w 389774"/>
                <a:gd name="connsiteY50" fmla="*/ 566416 h 604464"/>
                <a:gd name="connsiteX51" fmla="*/ 166067 w 389774"/>
                <a:gd name="connsiteY51" fmla="*/ 604464 h 604464"/>
                <a:gd name="connsiteX52" fmla="*/ 164991 w 389774"/>
                <a:gd name="connsiteY52" fmla="*/ 604464 h 604464"/>
                <a:gd name="connsiteX53" fmla="*/ 127661 w 389774"/>
                <a:gd name="connsiteY53" fmla="*/ 567184 h 604464"/>
                <a:gd name="connsiteX54" fmla="*/ 90330 w 389774"/>
                <a:gd name="connsiteY54" fmla="*/ 604464 h 604464"/>
                <a:gd name="connsiteX55" fmla="*/ 89255 w 389774"/>
                <a:gd name="connsiteY55" fmla="*/ 604464 h 604464"/>
                <a:gd name="connsiteX56" fmla="*/ 51156 w 389774"/>
                <a:gd name="connsiteY56" fmla="*/ 566416 h 604464"/>
                <a:gd name="connsiteX57" fmla="*/ 51156 w 389774"/>
                <a:gd name="connsiteY57" fmla="*/ 389680 h 604464"/>
                <a:gd name="connsiteX58" fmla="*/ 27191 w 389774"/>
                <a:gd name="connsiteY58" fmla="*/ 406095 h 604464"/>
                <a:gd name="connsiteX59" fmla="*/ 26116 w 389774"/>
                <a:gd name="connsiteY59" fmla="*/ 406095 h 604464"/>
                <a:gd name="connsiteX60" fmla="*/ 0 w 389774"/>
                <a:gd name="connsiteY60" fmla="*/ 380321 h 604464"/>
                <a:gd name="connsiteX61" fmla="*/ 0 w 389774"/>
                <a:gd name="connsiteY61" fmla="*/ 175970 h 604464"/>
                <a:gd name="connsiteX62" fmla="*/ 24580 w 389774"/>
                <a:gd name="connsiteY62" fmla="*/ 149735 h 604464"/>
                <a:gd name="connsiteX63" fmla="*/ 24580 w 389774"/>
                <a:gd name="connsiteY63" fmla="*/ 150349 h 604464"/>
                <a:gd name="connsiteX64" fmla="*/ 26116 w 389774"/>
                <a:gd name="connsiteY64" fmla="*/ 150349 h 604464"/>
                <a:gd name="connsiteX65" fmla="*/ 27191 w 389774"/>
                <a:gd name="connsiteY65" fmla="*/ 150349 h 604464"/>
                <a:gd name="connsiteX66" fmla="*/ 79423 w 389774"/>
                <a:gd name="connsiteY66" fmla="*/ 150349 h 604464"/>
                <a:gd name="connsiteX67" fmla="*/ 44397 w 389774"/>
                <a:gd name="connsiteY67" fmla="*/ 82692 h 604464"/>
                <a:gd name="connsiteX68" fmla="*/ 126893 w 389774"/>
                <a:gd name="connsiteY68"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9774" h="604464">
                  <a:moveTo>
                    <a:pt x="253913" y="289530"/>
                  </a:moveTo>
                  <a:lnTo>
                    <a:pt x="286640" y="289530"/>
                  </a:lnTo>
                  <a:lnTo>
                    <a:pt x="286640" y="324339"/>
                  </a:lnTo>
                  <a:lnTo>
                    <a:pt x="319520" y="324339"/>
                  </a:lnTo>
                  <a:lnTo>
                    <a:pt x="319520" y="357000"/>
                  </a:lnTo>
                  <a:lnTo>
                    <a:pt x="286640" y="357000"/>
                  </a:lnTo>
                  <a:lnTo>
                    <a:pt x="286640" y="389662"/>
                  </a:lnTo>
                  <a:lnTo>
                    <a:pt x="253913" y="389662"/>
                  </a:lnTo>
                  <a:lnTo>
                    <a:pt x="253913" y="357000"/>
                  </a:lnTo>
                  <a:lnTo>
                    <a:pt x="219035" y="357000"/>
                  </a:lnTo>
                  <a:lnTo>
                    <a:pt x="219035" y="324339"/>
                  </a:lnTo>
                  <a:lnTo>
                    <a:pt x="253913" y="324339"/>
                  </a:lnTo>
                  <a:close/>
                  <a:moveTo>
                    <a:pt x="271177" y="239319"/>
                  </a:moveTo>
                  <a:lnTo>
                    <a:pt x="261037" y="248371"/>
                  </a:lnTo>
                  <a:cubicBezTo>
                    <a:pt x="245366" y="262331"/>
                    <a:pt x="226161" y="269849"/>
                    <a:pt x="203729" y="270923"/>
                  </a:cubicBezTo>
                  <a:lnTo>
                    <a:pt x="189133" y="271536"/>
                  </a:lnTo>
                  <a:lnTo>
                    <a:pt x="189133" y="289792"/>
                  </a:lnTo>
                  <a:cubicBezTo>
                    <a:pt x="188980" y="328453"/>
                    <a:pt x="188826" y="351618"/>
                    <a:pt x="191438" y="366500"/>
                  </a:cubicBezTo>
                  <a:cubicBezTo>
                    <a:pt x="193743" y="379080"/>
                    <a:pt x="197584" y="385983"/>
                    <a:pt x="208185" y="396569"/>
                  </a:cubicBezTo>
                  <a:cubicBezTo>
                    <a:pt x="221091" y="409302"/>
                    <a:pt x="247670" y="428326"/>
                    <a:pt x="262420" y="438604"/>
                  </a:cubicBezTo>
                  <a:lnTo>
                    <a:pt x="271177" y="444741"/>
                  </a:lnTo>
                  <a:lnTo>
                    <a:pt x="279934" y="438604"/>
                  </a:lnTo>
                  <a:cubicBezTo>
                    <a:pt x="294684" y="428326"/>
                    <a:pt x="321263" y="409302"/>
                    <a:pt x="334169" y="396569"/>
                  </a:cubicBezTo>
                  <a:cubicBezTo>
                    <a:pt x="344770" y="385983"/>
                    <a:pt x="348764" y="379080"/>
                    <a:pt x="350915" y="366500"/>
                  </a:cubicBezTo>
                  <a:cubicBezTo>
                    <a:pt x="353527" y="351772"/>
                    <a:pt x="353527" y="328453"/>
                    <a:pt x="353374" y="289946"/>
                  </a:cubicBezTo>
                  <a:lnTo>
                    <a:pt x="353220" y="271536"/>
                  </a:lnTo>
                  <a:lnTo>
                    <a:pt x="338624" y="270923"/>
                  </a:lnTo>
                  <a:cubicBezTo>
                    <a:pt x="316347" y="269849"/>
                    <a:pt x="296988" y="262331"/>
                    <a:pt x="281471" y="248371"/>
                  </a:cubicBezTo>
                  <a:close/>
                  <a:moveTo>
                    <a:pt x="271177" y="185164"/>
                  </a:moveTo>
                  <a:cubicBezTo>
                    <a:pt x="297756" y="229654"/>
                    <a:pt x="338471" y="237632"/>
                    <a:pt x="364589" y="237632"/>
                  </a:cubicBezTo>
                  <a:cubicBezTo>
                    <a:pt x="379492" y="237632"/>
                    <a:pt x="389632" y="235024"/>
                    <a:pt x="389632" y="235024"/>
                  </a:cubicBezTo>
                  <a:cubicBezTo>
                    <a:pt x="389632" y="373557"/>
                    <a:pt x="393473" y="389205"/>
                    <a:pt x="361209" y="420962"/>
                  </a:cubicBezTo>
                  <a:cubicBezTo>
                    <a:pt x="335244" y="446582"/>
                    <a:pt x="271177" y="489231"/>
                    <a:pt x="271177" y="489231"/>
                  </a:cubicBezTo>
                  <a:cubicBezTo>
                    <a:pt x="271177" y="489231"/>
                    <a:pt x="207109" y="446582"/>
                    <a:pt x="181144" y="420962"/>
                  </a:cubicBezTo>
                  <a:cubicBezTo>
                    <a:pt x="149034" y="389205"/>
                    <a:pt x="152875" y="373557"/>
                    <a:pt x="152875" y="235024"/>
                  </a:cubicBezTo>
                  <a:cubicBezTo>
                    <a:pt x="152875" y="235024"/>
                    <a:pt x="162861" y="237632"/>
                    <a:pt x="177764" y="237632"/>
                  </a:cubicBezTo>
                  <a:cubicBezTo>
                    <a:pt x="203883" y="237632"/>
                    <a:pt x="244751" y="229654"/>
                    <a:pt x="271177" y="185164"/>
                  </a:cubicBezTo>
                  <a:close/>
                  <a:moveTo>
                    <a:pt x="126893" y="0"/>
                  </a:moveTo>
                  <a:cubicBezTo>
                    <a:pt x="172519" y="0"/>
                    <a:pt x="209389" y="37127"/>
                    <a:pt x="209389" y="82692"/>
                  </a:cubicBezTo>
                  <a:cubicBezTo>
                    <a:pt x="209389" y="110460"/>
                    <a:pt x="195563" y="134087"/>
                    <a:pt x="174363" y="150349"/>
                  </a:cubicBezTo>
                  <a:lnTo>
                    <a:pt x="254247" y="150349"/>
                  </a:lnTo>
                  <a:lnTo>
                    <a:pt x="243033" y="168912"/>
                  </a:lnTo>
                  <a:cubicBezTo>
                    <a:pt x="228592" y="192999"/>
                    <a:pt x="206623" y="204965"/>
                    <a:pt x="177742" y="204965"/>
                  </a:cubicBezTo>
                  <a:cubicBezTo>
                    <a:pt x="168525" y="204965"/>
                    <a:pt x="161919" y="203585"/>
                    <a:pt x="160844" y="203278"/>
                  </a:cubicBezTo>
                  <a:lnTo>
                    <a:pt x="119519" y="191772"/>
                  </a:lnTo>
                  <a:lnTo>
                    <a:pt x="119980" y="235035"/>
                  </a:lnTo>
                  <a:cubicBezTo>
                    <a:pt x="119980" y="249456"/>
                    <a:pt x="119980" y="262497"/>
                    <a:pt x="119980" y="274463"/>
                  </a:cubicBezTo>
                  <a:cubicBezTo>
                    <a:pt x="119826" y="328313"/>
                    <a:pt x="119673" y="358076"/>
                    <a:pt x="123820" y="381242"/>
                  </a:cubicBezTo>
                  <a:cubicBezTo>
                    <a:pt x="128890" y="410545"/>
                    <a:pt x="140412" y="427114"/>
                    <a:pt x="157771" y="444296"/>
                  </a:cubicBezTo>
                  <a:cubicBezTo>
                    <a:pt x="169139" y="455342"/>
                    <a:pt x="186345" y="468997"/>
                    <a:pt x="202783" y="481423"/>
                  </a:cubicBezTo>
                  <a:lnTo>
                    <a:pt x="202783" y="566416"/>
                  </a:lnTo>
                  <a:cubicBezTo>
                    <a:pt x="202783" y="586974"/>
                    <a:pt x="186652" y="604464"/>
                    <a:pt x="166067" y="604464"/>
                  </a:cubicBezTo>
                  <a:lnTo>
                    <a:pt x="164991" y="604464"/>
                  </a:lnTo>
                  <a:cubicBezTo>
                    <a:pt x="144406" y="604464"/>
                    <a:pt x="127661" y="587742"/>
                    <a:pt x="127661" y="567184"/>
                  </a:cubicBezTo>
                  <a:cubicBezTo>
                    <a:pt x="127661" y="587742"/>
                    <a:pt x="110916" y="604464"/>
                    <a:pt x="90330" y="604464"/>
                  </a:cubicBezTo>
                  <a:lnTo>
                    <a:pt x="89255" y="604464"/>
                  </a:lnTo>
                  <a:cubicBezTo>
                    <a:pt x="68669" y="604464"/>
                    <a:pt x="51156" y="586974"/>
                    <a:pt x="51156" y="566416"/>
                  </a:cubicBezTo>
                  <a:lnTo>
                    <a:pt x="51156" y="389680"/>
                  </a:lnTo>
                  <a:cubicBezTo>
                    <a:pt x="47009" y="398885"/>
                    <a:pt x="37791" y="406095"/>
                    <a:pt x="27191" y="406095"/>
                  </a:cubicBezTo>
                  <a:lnTo>
                    <a:pt x="26116" y="406095"/>
                  </a:lnTo>
                  <a:cubicBezTo>
                    <a:pt x="12136" y="406095"/>
                    <a:pt x="0" y="394282"/>
                    <a:pt x="0" y="380321"/>
                  </a:cubicBezTo>
                  <a:lnTo>
                    <a:pt x="0" y="175970"/>
                  </a:lnTo>
                  <a:cubicBezTo>
                    <a:pt x="0" y="162315"/>
                    <a:pt x="12290" y="150196"/>
                    <a:pt x="24580" y="149735"/>
                  </a:cubicBezTo>
                  <a:lnTo>
                    <a:pt x="24580" y="150349"/>
                  </a:lnTo>
                  <a:lnTo>
                    <a:pt x="26116" y="150349"/>
                  </a:lnTo>
                  <a:lnTo>
                    <a:pt x="27191" y="150349"/>
                  </a:lnTo>
                  <a:lnTo>
                    <a:pt x="79423" y="150349"/>
                  </a:lnTo>
                  <a:cubicBezTo>
                    <a:pt x="58223" y="134087"/>
                    <a:pt x="44397" y="110614"/>
                    <a:pt x="44397" y="82692"/>
                  </a:cubicBezTo>
                  <a:cubicBezTo>
                    <a:pt x="44397" y="37127"/>
                    <a:pt x="81267" y="0"/>
                    <a:pt x="126893" y="0"/>
                  </a:cubicBezTo>
                  <a:close/>
                </a:path>
              </a:pathLst>
            </a:custGeom>
            <a:solidFill>
              <a:srgbClr val="813DC2"/>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grpSp>
      <p:grpSp>
        <p:nvGrpSpPr>
          <p:cNvPr id="73" name="组合 72"/>
          <p:cNvGrpSpPr/>
          <p:nvPr/>
        </p:nvGrpSpPr>
        <p:grpSpPr>
          <a:xfrm>
            <a:off x="5792060" y="3781178"/>
            <a:ext cx="607879" cy="607880"/>
            <a:chOff x="5792060" y="3781178"/>
            <a:chExt cx="607879" cy="607880"/>
          </a:xfrm>
        </p:grpSpPr>
        <p:sp>
          <p:nvSpPr>
            <p:cNvPr id="14" name="îṥľîdê"/>
            <p:cNvSpPr/>
            <p:nvPr/>
          </p:nvSpPr>
          <p:spPr>
            <a:xfrm>
              <a:off x="5792060" y="3781178"/>
              <a:ext cx="607879" cy="607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1400" i="1" dirty="0">
                <a:solidFill>
                  <a:schemeClr val="bg1"/>
                </a:solidFill>
              </a:endParaRPr>
            </a:p>
          </p:txBody>
        </p:sp>
        <p:sp>
          <p:nvSpPr>
            <p:cNvPr id="24" name="ïṧḷîḓé"/>
            <p:cNvSpPr/>
            <p:nvPr/>
          </p:nvSpPr>
          <p:spPr bwMode="auto">
            <a:xfrm>
              <a:off x="5900331" y="3912797"/>
              <a:ext cx="391337" cy="344642"/>
            </a:xfrm>
            <a:custGeom>
              <a:avLst/>
              <a:gdLst>
                <a:gd name="connsiteX0" fmla="*/ 405120 w 603762"/>
                <a:gd name="connsiteY0" fmla="*/ 452325 h 531720"/>
                <a:gd name="connsiteX1" fmla="*/ 385544 w 603762"/>
                <a:gd name="connsiteY1" fmla="*/ 471877 h 531720"/>
                <a:gd name="connsiteX2" fmla="*/ 405120 w 603762"/>
                <a:gd name="connsiteY2" fmla="*/ 491430 h 531720"/>
                <a:gd name="connsiteX3" fmla="*/ 424547 w 603762"/>
                <a:gd name="connsiteY3" fmla="*/ 471877 h 531720"/>
                <a:gd name="connsiteX4" fmla="*/ 405120 w 603762"/>
                <a:gd name="connsiteY4" fmla="*/ 452325 h 531720"/>
                <a:gd name="connsiteX5" fmla="*/ 143001 w 603762"/>
                <a:gd name="connsiteY5" fmla="*/ 452325 h 531720"/>
                <a:gd name="connsiteX6" fmla="*/ 123413 w 603762"/>
                <a:gd name="connsiteY6" fmla="*/ 471877 h 531720"/>
                <a:gd name="connsiteX7" fmla="*/ 143001 w 603762"/>
                <a:gd name="connsiteY7" fmla="*/ 491430 h 531720"/>
                <a:gd name="connsiteX8" fmla="*/ 162589 w 603762"/>
                <a:gd name="connsiteY8" fmla="*/ 471877 h 531720"/>
                <a:gd name="connsiteX9" fmla="*/ 143001 w 603762"/>
                <a:gd name="connsiteY9" fmla="*/ 452325 h 531720"/>
                <a:gd name="connsiteX10" fmla="*/ 405120 w 603762"/>
                <a:gd name="connsiteY10" fmla="*/ 412182 h 531720"/>
                <a:gd name="connsiteX11" fmla="*/ 464885 w 603762"/>
                <a:gd name="connsiteY11" fmla="*/ 471877 h 531720"/>
                <a:gd name="connsiteX12" fmla="*/ 405120 w 603762"/>
                <a:gd name="connsiteY12" fmla="*/ 531720 h 531720"/>
                <a:gd name="connsiteX13" fmla="*/ 345206 w 603762"/>
                <a:gd name="connsiteY13" fmla="*/ 471877 h 531720"/>
                <a:gd name="connsiteX14" fmla="*/ 405120 w 603762"/>
                <a:gd name="connsiteY14" fmla="*/ 412182 h 531720"/>
                <a:gd name="connsiteX15" fmla="*/ 143001 w 603762"/>
                <a:gd name="connsiteY15" fmla="*/ 412182 h 531720"/>
                <a:gd name="connsiteX16" fmla="*/ 202805 w 603762"/>
                <a:gd name="connsiteY16" fmla="*/ 471877 h 531720"/>
                <a:gd name="connsiteX17" fmla="*/ 143001 w 603762"/>
                <a:gd name="connsiteY17" fmla="*/ 531720 h 531720"/>
                <a:gd name="connsiteX18" fmla="*/ 83197 w 603762"/>
                <a:gd name="connsiteY18" fmla="*/ 471877 h 531720"/>
                <a:gd name="connsiteX19" fmla="*/ 143001 w 603762"/>
                <a:gd name="connsiteY19" fmla="*/ 412182 h 531720"/>
                <a:gd name="connsiteX20" fmla="*/ 259598 w 603762"/>
                <a:gd name="connsiteY20" fmla="*/ 203766 h 531720"/>
                <a:gd name="connsiteX21" fmla="*/ 259598 w 603762"/>
                <a:gd name="connsiteY21" fmla="*/ 327591 h 531720"/>
                <a:gd name="connsiteX22" fmla="*/ 392215 w 603762"/>
                <a:gd name="connsiteY22" fmla="*/ 327591 h 531720"/>
                <a:gd name="connsiteX23" fmla="*/ 259598 w 603762"/>
                <a:gd name="connsiteY23" fmla="*/ 203766 h 531720"/>
                <a:gd name="connsiteX24" fmla="*/ 239423 w 603762"/>
                <a:gd name="connsiteY24" fmla="*/ 203766 h 531720"/>
                <a:gd name="connsiteX25" fmla="*/ 106658 w 603762"/>
                <a:gd name="connsiteY25" fmla="*/ 327591 h 531720"/>
                <a:gd name="connsiteX26" fmla="*/ 239423 w 603762"/>
                <a:gd name="connsiteY26" fmla="*/ 327591 h 531720"/>
                <a:gd name="connsiteX27" fmla="*/ 600339 w 603762"/>
                <a:gd name="connsiteY27" fmla="*/ 403 h 531720"/>
                <a:gd name="connsiteX28" fmla="*/ 603751 w 603762"/>
                <a:gd name="connsiteY28" fmla="*/ 5587 h 531720"/>
                <a:gd name="connsiteX29" fmla="*/ 557171 w 603762"/>
                <a:gd name="connsiteY29" fmla="*/ 176809 h 531720"/>
                <a:gd name="connsiteX30" fmla="*/ 418324 w 603762"/>
                <a:gd name="connsiteY30" fmla="*/ 193102 h 531720"/>
                <a:gd name="connsiteX31" fmla="*/ 527651 w 603762"/>
                <a:gd name="connsiteY31" fmla="*/ 113712 h 531720"/>
                <a:gd name="connsiteX32" fmla="*/ 527355 w 603762"/>
                <a:gd name="connsiteY32" fmla="*/ 111638 h 531720"/>
                <a:gd name="connsiteX33" fmla="*/ 525278 w 603762"/>
                <a:gd name="connsiteY33" fmla="*/ 111638 h 531720"/>
                <a:gd name="connsiteX34" fmla="*/ 339406 w 603762"/>
                <a:gd name="connsiteY34" fmla="*/ 180216 h 531720"/>
                <a:gd name="connsiteX35" fmla="*/ 436421 w 603762"/>
                <a:gd name="connsiteY35" fmla="*/ 298708 h 531720"/>
                <a:gd name="connsiteX36" fmla="*/ 551831 w 603762"/>
                <a:gd name="connsiteY36" fmla="*/ 412165 h 531720"/>
                <a:gd name="connsiteX37" fmla="*/ 541150 w 603762"/>
                <a:gd name="connsiteY37" fmla="*/ 450527 h 531720"/>
                <a:gd name="connsiteX38" fmla="*/ 516377 w 603762"/>
                <a:gd name="connsiteY38" fmla="*/ 464894 h 531720"/>
                <a:gd name="connsiteX39" fmla="*/ 484336 w 603762"/>
                <a:gd name="connsiteY39" fmla="*/ 464894 h 531720"/>
                <a:gd name="connsiteX40" fmla="*/ 405121 w 603762"/>
                <a:gd name="connsiteY40" fmla="*/ 392021 h 531720"/>
                <a:gd name="connsiteX41" fmla="*/ 325758 w 603762"/>
                <a:gd name="connsiteY41" fmla="*/ 464894 h 531720"/>
                <a:gd name="connsiteX42" fmla="*/ 222364 w 603762"/>
                <a:gd name="connsiteY42" fmla="*/ 464894 h 531720"/>
                <a:gd name="connsiteX43" fmla="*/ 143001 w 603762"/>
                <a:gd name="connsiteY43" fmla="*/ 392021 h 531720"/>
                <a:gd name="connsiteX44" fmla="*/ 63639 w 603762"/>
                <a:gd name="connsiteY44" fmla="*/ 464894 h 531720"/>
                <a:gd name="connsiteX45" fmla="*/ 35454 w 603762"/>
                <a:gd name="connsiteY45" fmla="*/ 464894 h 531720"/>
                <a:gd name="connsiteX46" fmla="*/ 10681 w 603762"/>
                <a:gd name="connsiteY46" fmla="*/ 450527 h 531720"/>
                <a:gd name="connsiteX47" fmla="*/ 0 w 603762"/>
                <a:gd name="connsiteY47" fmla="*/ 412165 h 531720"/>
                <a:gd name="connsiteX48" fmla="*/ 56518 w 603762"/>
                <a:gd name="connsiteY48" fmla="*/ 327591 h 531720"/>
                <a:gd name="connsiteX49" fmla="*/ 249511 w 603762"/>
                <a:gd name="connsiteY49" fmla="*/ 157998 h 531720"/>
                <a:gd name="connsiteX50" fmla="*/ 313298 w 603762"/>
                <a:gd name="connsiteY50" fmla="*/ 168959 h 531720"/>
                <a:gd name="connsiteX51" fmla="*/ 383018 w 603762"/>
                <a:gd name="connsiteY51" fmla="*/ 139632 h 531720"/>
                <a:gd name="connsiteX52" fmla="*/ 384502 w 603762"/>
                <a:gd name="connsiteY52" fmla="*/ 139632 h 531720"/>
                <a:gd name="connsiteX53" fmla="*/ 463419 w 603762"/>
                <a:gd name="connsiteY53" fmla="*/ 43357 h 531720"/>
                <a:gd name="connsiteX54" fmla="*/ 594257 w 603762"/>
                <a:gd name="connsiteY54" fmla="*/ 2033 h 531720"/>
                <a:gd name="connsiteX55" fmla="*/ 600339 w 603762"/>
                <a:gd name="connsiteY55" fmla="*/ 403 h 5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3762" h="531720">
                  <a:moveTo>
                    <a:pt x="405120" y="452325"/>
                  </a:moveTo>
                  <a:cubicBezTo>
                    <a:pt x="394294" y="452325"/>
                    <a:pt x="385544" y="461212"/>
                    <a:pt x="385544" y="471877"/>
                  </a:cubicBezTo>
                  <a:cubicBezTo>
                    <a:pt x="385544" y="482690"/>
                    <a:pt x="394294" y="491430"/>
                    <a:pt x="405120" y="491430"/>
                  </a:cubicBezTo>
                  <a:cubicBezTo>
                    <a:pt x="415797" y="491430"/>
                    <a:pt x="424547" y="482690"/>
                    <a:pt x="424547" y="471877"/>
                  </a:cubicBezTo>
                  <a:cubicBezTo>
                    <a:pt x="424547" y="461212"/>
                    <a:pt x="415797" y="452325"/>
                    <a:pt x="405120" y="452325"/>
                  </a:cubicBezTo>
                  <a:close/>
                  <a:moveTo>
                    <a:pt x="143001" y="452325"/>
                  </a:moveTo>
                  <a:cubicBezTo>
                    <a:pt x="132168" y="452325"/>
                    <a:pt x="123413" y="461212"/>
                    <a:pt x="123413" y="471877"/>
                  </a:cubicBezTo>
                  <a:cubicBezTo>
                    <a:pt x="123413" y="482690"/>
                    <a:pt x="132168" y="491430"/>
                    <a:pt x="143001" y="491430"/>
                  </a:cubicBezTo>
                  <a:cubicBezTo>
                    <a:pt x="153834" y="491430"/>
                    <a:pt x="162589" y="482690"/>
                    <a:pt x="162589" y="471877"/>
                  </a:cubicBezTo>
                  <a:cubicBezTo>
                    <a:pt x="162589" y="461212"/>
                    <a:pt x="153834" y="452325"/>
                    <a:pt x="143001" y="452325"/>
                  </a:cubicBezTo>
                  <a:close/>
                  <a:moveTo>
                    <a:pt x="405120" y="412182"/>
                  </a:moveTo>
                  <a:cubicBezTo>
                    <a:pt x="438042" y="412182"/>
                    <a:pt x="464885" y="438845"/>
                    <a:pt x="464885" y="471877"/>
                  </a:cubicBezTo>
                  <a:cubicBezTo>
                    <a:pt x="464885" y="504909"/>
                    <a:pt x="438042" y="531720"/>
                    <a:pt x="405120" y="531720"/>
                  </a:cubicBezTo>
                  <a:cubicBezTo>
                    <a:pt x="372049" y="531720"/>
                    <a:pt x="345206" y="504909"/>
                    <a:pt x="345206" y="471877"/>
                  </a:cubicBezTo>
                  <a:cubicBezTo>
                    <a:pt x="345206" y="438845"/>
                    <a:pt x="372049" y="412182"/>
                    <a:pt x="405120" y="412182"/>
                  </a:cubicBezTo>
                  <a:close/>
                  <a:moveTo>
                    <a:pt x="143001" y="412182"/>
                  </a:moveTo>
                  <a:cubicBezTo>
                    <a:pt x="176094" y="412182"/>
                    <a:pt x="202805" y="438845"/>
                    <a:pt x="202805" y="471877"/>
                  </a:cubicBezTo>
                  <a:cubicBezTo>
                    <a:pt x="202805" y="504909"/>
                    <a:pt x="176094" y="531720"/>
                    <a:pt x="143001" y="531720"/>
                  </a:cubicBezTo>
                  <a:cubicBezTo>
                    <a:pt x="109908" y="531720"/>
                    <a:pt x="83197" y="504909"/>
                    <a:pt x="83197" y="471877"/>
                  </a:cubicBezTo>
                  <a:cubicBezTo>
                    <a:pt x="83197" y="438845"/>
                    <a:pt x="109908" y="412182"/>
                    <a:pt x="143001" y="412182"/>
                  </a:cubicBezTo>
                  <a:close/>
                  <a:moveTo>
                    <a:pt x="259598" y="203766"/>
                  </a:moveTo>
                  <a:lnTo>
                    <a:pt x="259598" y="327591"/>
                  </a:lnTo>
                  <a:lnTo>
                    <a:pt x="392215" y="327591"/>
                  </a:lnTo>
                  <a:cubicBezTo>
                    <a:pt x="383018" y="260642"/>
                    <a:pt x="327835" y="208506"/>
                    <a:pt x="259598" y="203766"/>
                  </a:cubicBezTo>
                  <a:close/>
                  <a:moveTo>
                    <a:pt x="239423" y="203766"/>
                  </a:moveTo>
                  <a:cubicBezTo>
                    <a:pt x="171038" y="208506"/>
                    <a:pt x="116003" y="260642"/>
                    <a:pt x="106658" y="327591"/>
                  </a:cubicBezTo>
                  <a:lnTo>
                    <a:pt x="239423" y="327591"/>
                  </a:lnTo>
                  <a:close/>
                  <a:moveTo>
                    <a:pt x="600339" y="403"/>
                  </a:moveTo>
                  <a:cubicBezTo>
                    <a:pt x="602564" y="1144"/>
                    <a:pt x="603899" y="3366"/>
                    <a:pt x="603751" y="5587"/>
                  </a:cubicBezTo>
                  <a:cubicBezTo>
                    <a:pt x="600932" y="47208"/>
                    <a:pt x="590993" y="140225"/>
                    <a:pt x="557171" y="176809"/>
                  </a:cubicBezTo>
                  <a:cubicBezTo>
                    <a:pt x="515784" y="221540"/>
                    <a:pt x="459266" y="225095"/>
                    <a:pt x="418324" y="193102"/>
                  </a:cubicBezTo>
                  <a:cubicBezTo>
                    <a:pt x="439388" y="189103"/>
                    <a:pt x="491901" y="171921"/>
                    <a:pt x="527651" y="113712"/>
                  </a:cubicBezTo>
                  <a:cubicBezTo>
                    <a:pt x="528096" y="113119"/>
                    <a:pt x="527948" y="112231"/>
                    <a:pt x="527355" y="111638"/>
                  </a:cubicBezTo>
                  <a:cubicBezTo>
                    <a:pt x="526761" y="111194"/>
                    <a:pt x="525871" y="111194"/>
                    <a:pt x="525278" y="111638"/>
                  </a:cubicBezTo>
                  <a:cubicBezTo>
                    <a:pt x="425592" y="196953"/>
                    <a:pt x="381386" y="141854"/>
                    <a:pt x="339406" y="180216"/>
                  </a:cubicBezTo>
                  <a:cubicBezTo>
                    <a:pt x="386133" y="204507"/>
                    <a:pt x="421587" y="247164"/>
                    <a:pt x="436421" y="298708"/>
                  </a:cubicBezTo>
                  <a:cubicBezTo>
                    <a:pt x="506142" y="324036"/>
                    <a:pt x="551831" y="365360"/>
                    <a:pt x="551831" y="412165"/>
                  </a:cubicBezTo>
                  <a:cubicBezTo>
                    <a:pt x="551831" y="425496"/>
                    <a:pt x="548122" y="438382"/>
                    <a:pt x="541150" y="450527"/>
                  </a:cubicBezTo>
                  <a:cubicBezTo>
                    <a:pt x="536107" y="459414"/>
                    <a:pt x="526613" y="464894"/>
                    <a:pt x="516377" y="464894"/>
                  </a:cubicBezTo>
                  <a:lnTo>
                    <a:pt x="484336" y="464894"/>
                  </a:lnTo>
                  <a:cubicBezTo>
                    <a:pt x="480775" y="424162"/>
                    <a:pt x="446805" y="392021"/>
                    <a:pt x="405121" y="392021"/>
                  </a:cubicBezTo>
                  <a:cubicBezTo>
                    <a:pt x="363289" y="392021"/>
                    <a:pt x="329319" y="424162"/>
                    <a:pt x="325758" y="464894"/>
                  </a:cubicBezTo>
                  <a:lnTo>
                    <a:pt x="222364" y="464894"/>
                  </a:lnTo>
                  <a:cubicBezTo>
                    <a:pt x="218656" y="424162"/>
                    <a:pt x="184685" y="392021"/>
                    <a:pt x="143001" y="392021"/>
                  </a:cubicBezTo>
                  <a:cubicBezTo>
                    <a:pt x="101317" y="392021"/>
                    <a:pt x="67199" y="424162"/>
                    <a:pt x="63639" y="464894"/>
                  </a:cubicBezTo>
                  <a:lnTo>
                    <a:pt x="35454" y="464894"/>
                  </a:lnTo>
                  <a:cubicBezTo>
                    <a:pt x="25218" y="464894"/>
                    <a:pt x="15724" y="459414"/>
                    <a:pt x="10681" y="450527"/>
                  </a:cubicBezTo>
                  <a:cubicBezTo>
                    <a:pt x="3709" y="438382"/>
                    <a:pt x="0" y="425496"/>
                    <a:pt x="0" y="412165"/>
                  </a:cubicBezTo>
                  <a:cubicBezTo>
                    <a:pt x="0" y="380320"/>
                    <a:pt x="21213" y="351141"/>
                    <a:pt x="56518" y="327591"/>
                  </a:cubicBezTo>
                  <a:cubicBezTo>
                    <a:pt x="68831" y="232056"/>
                    <a:pt x="150418" y="157998"/>
                    <a:pt x="249511" y="157998"/>
                  </a:cubicBezTo>
                  <a:cubicBezTo>
                    <a:pt x="271910" y="157998"/>
                    <a:pt x="293272" y="161997"/>
                    <a:pt x="313298" y="168959"/>
                  </a:cubicBezTo>
                  <a:cubicBezTo>
                    <a:pt x="334956" y="150148"/>
                    <a:pt x="358097" y="141261"/>
                    <a:pt x="383018" y="139632"/>
                  </a:cubicBezTo>
                  <a:cubicBezTo>
                    <a:pt x="383612" y="139632"/>
                    <a:pt x="384057" y="139632"/>
                    <a:pt x="384502" y="139632"/>
                  </a:cubicBezTo>
                  <a:cubicBezTo>
                    <a:pt x="376936" y="93272"/>
                    <a:pt x="408830" y="40839"/>
                    <a:pt x="463419" y="43357"/>
                  </a:cubicBezTo>
                  <a:cubicBezTo>
                    <a:pt x="540705" y="52096"/>
                    <a:pt x="578088" y="22176"/>
                    <a:pt x="594257" y="2033"/>
                  </a:cubicBezTo>
                  <a:cubicBezTo>
                    <a:pt x="595740" y="107"/>
                    <a:pt x="598114" y="-485"/>
                    <a:pt x="600339" y="403"/>
                  </a:cubicBezTo>
                  <a:close/>
                </a:path>
              </a:pathLst>
            </a:custGeom>
            <a:solidFill>
              <a:srgbClr val="813DC2"/>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down)">
                                      <p:cBhvr>
                                        <p:cTn id="21" dur="1000"/>
                                        <p:tgtEl>
                                          <p:spTgt spid="7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750" fill="hold"/>
                                        <p:tgtEl>
                                          <p:spTgt spid="72"/>
                                        </p:tgtEl>
                                        <p:attrNameLst>
                                          <p:attrName>ppt_w</p:attrName>
                                        </p:attrNameLst>
                                      </p:cBhvr>
                                      <p:tavLst>
                                        <p:tav tm="0">
                                          <p:val>
                                            <p:fltVal val="0"/>
                                          </p:val>
                                        </p:tav>
                                        <p:tav tm="100000">
                                          <p:val>
                                            <p:strVal val="#ppt_w"/>
                                          </p:val>
                                        </p:tav>
                                      </p:tavLst>
                                    </p:anim>
                                    <p:anim calcmode="lin" valueType="num">
                                      <p:cBhvr>
                                        <p:cTn id="31" dur="750" fill="hold"/>
                                        <p:tgtEl>
                                          <p:spTgt spid="72"/>
                                        </p:tgtEl>
                                        <p:attrNameLst>
                                          <p:attrName>ppt_h</p:attrName>
                                        </p:attrNameLst>
                                      </p:cBhvr>
                                      <p:tavLst>
                                        <p:tav tm="0">
                                          <p:val>
                                            <p:fltVal val="0"/>
                                          </p:val>
                                        </p:tav>
                                        <p:tav tm="100000">
                                          <p:val>
                                            <p:strVal val="#ppt_h"/>
                                          </p:val>
                                        </p:tav>
                                      </p:tavLst>
                                    </p:anim>
                                    <p:animEffect transition="in" filter="fade">
                                      <p:cBhvr>
                                        <p:cTn id="32" dur="750"/>
                                        <p:tgtEl>
                                          <p:spTgt spid="72"/>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anim calcmode="lin" valueType="num">
                                      <p:cBhvr>
                                        <p:cTn id="37" dur="750" fill="hold"/>
                                        <p:tgtEl>
                                          <p:spTgt spid="17"/>
                                        </p:tgtEl>
                                        <p:attrNameLst>
                                          <p:attrName>ppt_x</p:attrName>
                                        </p:attrNameLst>
                                      </p:cBhvr>
                                      <p:tavLst>
                                        <p:tav tm="0">
                                          <p:val>
                                            <p:strVal val="#ppt_x"/>
                                          </p:val>
                                        </p:tav>
                                        <p:tav tm="100000">
                                          <p:val>
                                            <p:strVal val="#ppt_x"/>
                                          </p:val>
                                        </p:tav>
                                      </p:tavLst>
                                    </p:anim>
                                    <p:anim calcmode="lin" valueType="num">
                                      <p:cBhvr>
                                        <p:cTn id="38" dur="750" fill="hold"/>
                                        <p:tgtEl>
                                          <p:spTgt spid="17"/>
                                        </p:tgtEl>
                                        <p:attrNameLst>
                                          <p:attrName>ppt_y</p:attrName>
                                        </p:attrNameLst>
                                      </p:cBhvr>
                                      <p:tavLst>
                                        <p:tav tm="0">
                                          <p:val>
                                            <p:strVal val="#ppt_y+.1"/>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p:cTn id="41" dur="750" fill="hold"/>
                                        <p:tgtEl>
                                          <p:spTgt spid="73"/>
                                        </p:tgtEl>
                                        <p:attrNameLst>
                                          <p:attrName>ppt_w</p:attrName>
                                        </p:attrNameLst>
                                      </p:cBhvr>
                                      <p:tavLst>
                                        <p:tav tm="0">
                                          <p:val>
                                            <p:fltVal val="0"/>
                                          </p:val>
                                        </p:tav>
                                        <p:tav tm="100000">
                                          <p:val>
                                            <p:strVal val="#ppt_w"/>
                                          </p:val>
                                        </p:tav>
                                      </p:tavLst>
                                    </p:anim>
                                    <p:anim calcmode="lin" valueType="num">
                                      <p:cBhvr>
                                        <p:cTn id="42" dur="750" fill="hold"/>
                                        <p:tgtEl>
                                          <p:spTgt spid="73"/>
                                        </p:tgtEl>
                                        <p:attrNameLst>
                                          <p:attrName>ppt_h</p:attrName>
                                        </p:attrNameLst>
                                      </p:cBhvr>
                                      <p:tavLst>
                                        <p:tav tm="0">
                                          <p:val>
                                            <p:fltVal val="0"/>
                                          </p:val>
                                        </p:tav>
                                        <p:tav tm="100000">
                                          <p:val>
                                            <p:strVal val="#ppt_h"/>
                                          </p:val>
                                        </p:tav>
                                      </p:tavLst>
                                    </p:anim>
                                    <p:animEffect transition="in" filter="fade">
                                      <p:cBhvr>
                                        <p:cTn id="43" dur="750"/>
                                        <p:tgtEl>
                                          <p:spTgt spid="73"/>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50"/>
                                        <p:tgtEl>
                                          <p:spTgt spid="19"/>
                                        </p:tgtEl>
                                      </p:cBhvr>
                                    </p:animEffect>
                                    <p:anim calcmode="lin" valueType="num">
                                      <p:cBhvr>
                                        <p:cTn id="48" dur="750" fill="hold"/>
                                        <p:tgtEl>
                                          <p:spTgt spid="19"/>
                                        </p:tgtEl>
                                        <p:attrNameLst>
                                          <p:attrName>ppt_x</p:attrName>
                                        </p:attrNameLst>
                                      </p:cBhvr>
                                      <p:tavLst>
                                        <p:tav tm="0">
                                          <p:val>
                                            <p:strVal val="#ppt_x"/>
                                          </p:val>
                                        </p:tav>
                                        <p:tav tm="100000">
                                          <p:val>
                                            <p:strVal val="#ppt_x"/>
                                          </p:val>
                                        </p:tav>
                                      </p:tavLst>
                                    </p:anim>
                                    <p:anim calcmode="lin" valueType="num">
                                      <p:cBhvr>
                                        <p:cTn id="49" dur="750" fill="hold"/>
                                        <p:tgtEl>
                                          <p:spTgt spid="19"/>
                                        </p:tgtEl>
                                        <p:attrNameLst>
                                          <p:attrName>ppt_y</p:attrName>
                                        </p:attrNameLst>
                                      </p:cBhvr>
                                      <p:tavLst>
                                        <p:tav tm="0">
                                          <p:val>
                                            <p:strVal val="#ppt_y+.1"/>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750" fill="hold"/>
                                        <p:tgtEl>
                                          <p:spTgt spid="74"/>
                                        </p:tgtEl>
                                        <p:attrNameLst>
                                          <p:attrName>ppt_w</p:attrName>
                                        </p:attrNameLst>
                                      </p:cBhvr>
                                      <p:tavLst>
                                        <p:tav tm="0">
                                          <p:val>
                                            <p:fltVal val="0"/>
                                          </p:val>
                                        </p:tav>
                                        <p:tav tm="100000">
                                          <p:val>
                                            <p:strVal val="#ppt_w"/>
                                          </p:val>
                                        </p:tav>
                                      </p:tavLst>
                                    </p:anim>
                                    <p:anim calcmode="lin" valueType="num">
                                      <p:cBhvr>
                                        <p:cTn id="53" dur="750" fill="hold"/>
                                        <p:tgtEl>
                                          <p:spTgt spid="74"/>
                                        </p:tgtEl>
                                        <p:attrNameLst>
                                          <p:attrName>ppt_h</p:attrName>
                                        </p:attrNameLst>
                                      </p:cBhvr>
                                      <p:tavLst>
                                        <p:tav tm="0">
                                          <p:val>
                                            <p:fltVal val="0"/>
                                          </p:val>
                                        </p:tav>
                                        <p:tav tm="100000">
                                          <p:val>
                                            <p:strVal val="#ppt_h"/>
                                          </p:val>
                                        </p:tav>
                                      </p:tavLst>
                                    </p:anim>
                                    <p:animEffect transition="in" filter="fade">
                                      <p:cBhvr>
                                        <p:cTn id="54" dur="750"/>
                                        <p:tgtEl>
                                          <p:spTgt spid="74"/>
                                        </p:tgtEl>
                                      </p:cBhvr>
                                    </p:animEffect>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750"/>
                                        <p:tgtEl>
                                          <p:spTgt spid="18"/>
                                        </p:tgtEl>
                                      </p:cBhvr>
                                    </p:animEffect>
                                    <p:anim calcmode="lin" valueType="num">
                                      <p:cBhvr>
                                        <p:cTn id="59" dur="750" fill="hold"/>
                                        <p:tgtEl>
                                          <p:spTgt spid="18"/>
                                        </p:tgtEl>
                                        <p:attrNameLst>
                                          <p:attrName>ppt_x</p:attrName>
                                        </p:attrNameLst>
                                      </p:cBhvr>
                                      <p:tavLst>
                                        <p:tav tm="0">
                                          <p:val>
                                            <p:strVal val="#ppt_x"/>
                                          </p:val>
                                        </p:tav>
                                        <p:tav tm="100000">
                                          <p:val>
                                            <p:strVal val="#ppt_x"/>
                                          </p:val>
                                        </p:tav>
                                      </p:tavLst>
                                    </p:anim>
                                    <p:anim calcmode="lin" valueType="num">
                                      <p:cBhvr>
                                        <p:cTn id="60" dur="750" fill="hold"/>
                                        <p:tgtEl>
                                          <p:spTgt spid="18"/>
                                        </p:tgtEl>
                                        <p:attrNameLst>
                                          <p:attrName>ppt_y</p:attrName>
                                        </p:attrNameLst>
                                      </p:cBhvr>
                                      <p:tavLst>
                                        <p:tav tm="0">
                                          <p:val>
                                            <p:strVal val="#ppt_y+.1"/>
                                          </p:val>
                                        </p:tav>
                                        <p:tav tm="100000">
                                          <p:val>
                                            <p:strVal val="#ppt_y"/>
                                          </p:val>
                                        </p:tav>
                                      </p:tavLst>
                                    </p:anim>
                                  </p:childTnLst>
                                </p:cTn>
                              </p:par>
                              <p:par>
                                <p:cTn id="61" presetID="53" presetClass="entr" presetSubtype="16"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p:cTn id="63" dur="750" fill="hold"/>
                                        <p:tgtEl>
                                          <p:spTgt spid="75"/>
                                        </p:tgtEl>
                                        <p:attrNameLst>
                                          <p:attrName>ppt_w</p:attrName>
                                        </p:attrNameLst>
                                      </p:cBhvr>
                                      <p:tavLst>
                                        <p:tav tm="0">
                                          <p:val>
                                            <p:fltVal val="0"/>
                                          </p:val>
                                        </p:tav>
                                        <p:tav tm="100000">
                                          <p:val>
                                            <p:strVal val="#ppt_w"/>
                                          </p:val>
                                        </p:tav>
                                      </p:tavLst>
                                    </p:anim>
                                    <p:anim calcmode="lin" valueType="num">
                                      <p:cBhvr>
                                        <p:cTn id="64" dur="750" fill="hold"/>
                                        <p:tgtEl>
                                          <p:spTgt spid="75"/>
                                        </p:tgtEl>
                                        <p:attrNameLst>
                                          <p:attrName>ppt_h</p:attrName>
                                        </p:attrNameLst>
                                      </p:cBhvr>
                                      <p:tavLst>
                                        <p:tav tm="0">
                                          <p:val>
                                            <p:fltVal val="0"/>
                                          </p:val>
                                        </p:tav>
                                        <p:tav tm="100000">
                                          <p:val>
                                            <p:strVal val="#ppt_h"/>
                                          </p:val>
                                        </p:tav>
                                      </p:tavLst>
                                    </p:anim>
                                    <p:animEffect transition="in" filter="fade">
                                      <p:cBhvr>
                                        <p:cTn id="65" dur="750"/>
                                        <p:tgtEl>
                                          <p:spTgt spid="75"/>
                                        </p:tgtEl>
                                      </p:cBhvr>
                                    </p:animEffect>
                                  </p:childTnLst>
                                </p:cTn>
                              </p:par>
                            </p:childTnLst>
                          </p:cTn>
                        </p:par>
                        <p:par>
                          <p:cTn id="66" fill="hold">
                            <p:stCondLst>
                              <p:cond delay="6000"/>
                            </p:stCondLst>
                            <p:childTnLst>
                              <p:par>
                                <p:cTn id="67" presetID="42"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750"/>
                                        <p:tgtEl>
                                          <p:spTgt spid="20"/>
                                        </p:tgtEl>
                                      </p:cBhvr>
                                    </p:animEffect>
                                    <p:anim calcmode="lin" valueType="num">
                                      <p:cBhvr>
                                        <p:cTn id="70" dur="750" fill="hold"/>
                                        <p:tgtEl>
                                          <p:spTgt spid="20"/>
                                        </p:tgtEl>
                                        <p:attrNameLst>
                                          <p:attrName>ppt_x</p:attrName>
                                        </p:attrNameLst>
                                      </p:cBhvr>
                                      <p:tavLst>
                                        <p:tav tm="0">
                                          <p:val>
                                            <p:strVal val="#ppt_x"/>
                                          </p:val>
                                        </p:tav>
                                        <p:tav tm="100000">
                                          <p:val>
                                            <p:strVal val="#ppt_x"/>
                                          </p:val>
                                        </p:tav>
                                      </p:tavLst>
                                    </p:anim>
                                    <p:anim calcmode="lin" valueType="num">
                                      <p:cBhvr>
                                        <p:cTn id="71"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643388" y="3821948"/>
            <a:ext cx="4828305" cy="1200329"/>
          </a:xfrm>
          <a:prstGeom prst="rect">
            <a:avLst/>
          </a:prstGeom>
          <a:noFill/>
        </p:spPr>
        <p:txBody>
          <a:bodyPr wrap="square" rtlCol="0">
            <a:spAutoFit/>
          </a:bodyPr>
          <a:lstStyle/>
          <a:p>
            <a:pPr algn="r"/>
            <a:r>
              <a:rPr lang="en-US" altLang="zh-CN" sz="3600" b="1" dirty="0" smtClean="0">
                <a:solidFill>
                  <a:schemeClr val="bg1"/>
                </a:solidFill>
                <a:latin typeface="Franklin Gothic Medium" panose="020B0603020102020204" pitchFamily="34" charset="0"/>
                <a:cs typeface="Urdu Typesetting" panose="020B0604020202020204" pitchFamily="66" charset="-78"/>
              </a:rPr>
              <a:t>THANK YOU FOR YOUR</a:t>
            </a:r>
            <a:endParaRPr lang="en-US" altLang="zh-CN" sz="3600" b="1" dirty="0" smtClean="0">
              <a:solidFill>
                <a:schemeClr val="bg1"/>
              </a:solidFill>
              <a:latin typeface="Franklin Gothic Medium" panose="020B0603020102020204" pitchFamily="34" charset="0"/>
              <a:cs typeface="Urdu Typesetting" panose="020B0604020202020204" pitchFamily="66" charset="-78"/>
            </a:endParaRPr>
          </a:p>
          <a:p>
            <a:pPr algn="r"/>
            <a:r>
              <a:rPr lang="en-US" altLang="zh-CN" sz="3600" dirty="0" smtClean="0">
                <a:solidFill>
                  <a:schemeClr val="bg1"/>
                </a:solidFill>
                <a:latin typeface="Franklin Gothic Medium" panose="020B0603020102020204" pitchFamily="34" charset="0"/>
                <a:cs typeface="Urdu Typesetting" panose="020B0604020202020204" pitchFamily="66" charset="-78"/>
              </a:rPr>
              <a:t>LISTENING</a:t>
            </a:r>
            <a:endParaRPr lang="en-US" altLang="zh-CN" sz="6000" dirty="0">
              <a:solidFill>
                <a:schemeClr val="bg1"/>
              </a:solidFill>
              <a:latin typeface="+mn-ea"/>
              <a:cs typeface="Urdu Typesetting" panose="020B0604020202020204" pitchFamily="66" charset="-78"/>
            </a:endParaRPr>
          </a:p>
        </p:txBody>
      </p:sp>
      <p:sp>
        <p:nvSpPr>
          <p:cNvPr id="914" name="文本框 913"/>
          <p:cNvSpPr txBox="1"/>
          <p:nvPr/>
        </p:nvSpPr>
        <p:spPr>
          <a:xfrm>
            <a:off x="4011654" y="4480092"/>
            <a:ext cx="3957144" cy="306705"/>
          </a:xfrm>
          <a:prstGeom prst="rect">
            <a:avLst/>
          </a:prstGeom>
          <a:noFill/>
        </p:spPr>
        <p:txBody>
          <a:bodyPr wrap="square" rtlCol="0">
            <a:spAutoFit/>
          </a:bodyPr>
          <a:lstStyle/>
          <a:p>
            <a:r>
              <a:rPr lang="zh-CN" altLang="en-US" sz="1400" dirty="0">
                <a:solidFill>
                  <a:schemeClr val="bg1"/>
                </a:solidFill>
                <a:latin typeface="+mn-ea"/>
                <a:cs typeface="Urdu Typesetting" panose="020B0604020202020204" pitchFamily="66" charset="-78"/>
              </a:rPr>
              <a:t>汇报人：小Q办公</a:t>
            </a:r>
            <a:endParaRPr lang="en-US" altLang="zh-CN" sz="1400" dirty="0">
              <a:solidFill>
                <a:schemeClr val="bg1"/>
              </a:solidFill>
              <a:latin typeface="+mn-ea"/>
              <a:cs typeface="Urdu Typesetting" panose="020B0604020202020204" pitchFamily="66" charset="-78"/>
            </a:endParaRPr>
          </a:p>
        </p:txBody>
      </p:sp>
      <p:grpSp>
        <p:nvGrpSpPr>
          <p:cNvPr id="3" name="组合 2"/>
          <p:cNvGrpSpPr/>
          <p:nvPr/>
        </p:nvGrpSpPr>
        <p:grpSpPr>
          <a:xfrm>
            <a:off x="3825263" y="2375588"/>
            <a:ext cx="4109062" cy="1455869"/>
            <a:chOff x="3825263" y="2375588"/>
            <a:chExt cx="4109062" cy="1455869"/>
          </a:xfrm>
        </p:grpSpPr>
        <p:cxnSp>
          <p:nvCxnSpPr>
            <p:cNvPr id="118" name="直接连接符 117"/>
            <p:cNvCxnSpPr/>
            <p:nvPr/>
          </p:nvCxnSpPr>
          <p:spPr>
            <a:xfrm>
              <a:off x="6387901" y="2669506"/>
              <a:ext cx="256544" cy="0"/>
            </a:xfrm>
            <a:prstGeom prst="line">
              <a:avLst/>
            </a:prstGeom>
            <a:ln w="28575">
              <a:solidFill>
                <a:srgbClr val="01B7CF"/>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825263" y="2375588"/>
              <a:ext cx="4109062" cy="1455869"/>
              <a:chOff x="3825263" y="2375588"/>
              <a:chExt cx="4109062" cy="1455869"/>
            </a:xfrm>
          </p:grpSpPr>
          <p:sp>
            <p:nvSpPr>
              <p:cNvPr id="890" name="矩形 889"/>
              <p:cNvSpPr/>
              <p:nvPr/>
            </p:nvSpPr>
            <p:spPr>
              <a:xfrm>
                <a:off x="4120588" y="2375588"/>
                <a:ext cx="114250" cy="772493"/>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矩形 890"/>
              <p:cNvSpPr/>
              <p:nvPr/>
            </p:nvSpPr>
            <p:spPr>
              <a:xfrm>
                <a:off x="4492063" y="2375588"/>
                <a:ext cx="114250" cy="772493"/>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矩形 891"/>
              <p:cNvSpPr/>
              <p:nvPr/>
            </p:nvSpPr>
            <p:spPr>
              <a:xfrm>
                <a:off x="4291963" y="2659108"/>
                <a:ext cx="114250" cy="155597"/>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矩形 892"/>
              <p:cNvSpPr/>
              <p:nvPr/>
            </p:nvSpPr>
            <p:spPr>
              <a:xfrm>
                <a:off x="4368238" y="3251889"/>
                <a:ext cx="114250" cy="426396"/>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4" name="矩形 893"/>
              <p:cNvSpPr/>
              <p:nvPr/>
            </p:nvSpPr>
            <p:spPr>
              <a:xfrm>
                <a:off x="4663438" y="2659108"/>
                <a:ext cx="114250" cy="155597"/>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5" name="直接连接符 894"/>
              <p:cNvCxnSpPr/>
              <p:nvPr/>
            </p:nvCxnSpPr>
            <p:spPr>
              <a:xfrm flipV="1">
                <a:off x="3825263" y="2974816"/>
                <a:ext cx="1117259" cy="8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直接连接符 895"/>
              <p:cNvCxnSpPr/>
              <p:nvPr/>
            </p:nvCxnSpPr>
            <p:spPr>
              <a:xfrm>
                <a:off x="3958613" y="3354434"/>
                <a:ext cx="76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9" name="矩形 898"/>
              <p:cNvSpPr/>
              <p:nvPr/>
            </p:nvSpPr>
            <p:spPr>
              <a:xfrm>
                <a:off x="5090643" y="3175468"/>
                <a:ext cx="11425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矩形 899"/>
              <p:cNvSpPr/>
              <p:nvPr/>
            </p:nvSpPr>
            <p:spPr>
              <a:xfrm>
                <a:off x="5738542" y="3186071"/>
                <a:ext cx="11425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1" name="矩形 900"/>
              <p:cNvSpPr/>
              <p:nvPr/>
            </p:nvSpPr>
            <p:spPr>
              <a:xfrm>
                <a:off x="6117136" y="3105087"/>
                <a:ext cx="114250" cy="68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2" name="矩形 901"/>
              <p:cNvSpPr/>
              <p:nvPr/>
            </p:nvSpPr>
            <p:spPr>
              <a:xfrm rot="2182387">
                <a:off x="6610085" y="3183457"/>
                <a:ext cx="11425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3" name="直接连接符 902"/>
              <p:cNvCxnSpPr/>
              <p:nvPr/>
            </p:nvCxnSpPr>
            <p:spPr>
              <a:xfrm>
                <a:off x="6267154" y="3150311"/>
                <a:ext cx="685862" cy="0"/>
              </a:xfrm>
              <a:prstGeom prst="line">
                <a:avLst/>
              </a:prstGeom>
              <a:ln w="28575">
                <a:solidFill>
                  <a:srgbClr val="01B7CF"/>
                </a:solidFill>
              </a:ln>
            </p:spPr>
            <p:style>
              <a:lnRef idx="1">
                <a:schemeClr val="accent1"/>
              </a:lnRef>
              <a:fillRef idx="0">
                <a:schemeClr val="accent1"/>
              </a:fillRef>
              <a:effectRef idx="0">
                <a:schemeClr val="accent1"/>
              </a:effectRef>
              <a:fontRef idx="minor">
                <a:schemeClr val="tx1"/>
              </a:fontRef>
            </p:style>
          </p:cxnSp>
          <p:sp>
            <p:nvSpPr>
              <p:cNvPr id="904" name="矩形 903"/>
              <p:cNvSpPr/>
              <p:nvPr/>
            </p:nvSpPr>
            <p:spPr>
              <a:xfrm rot="18374103">
                <a:off x="6495835" y="3098060"/>
                <a:ext cx="11425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5" name="矩形 904"/>
              <p:cNvSpPr/>
              <p:nvPr/>
            </p:nvSpPr>
            <p:spPr>
              <a:xfrm>
                <a:off x="7172086" y="2718839"/>
                <a:ext cx="114250" cy="64800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6" name="矩形 905"/>
              <p:cNvSpPr/>
              <p:nvPr/>
            </p:nvSpPr>
            <p:spPr>
              <a:xfrm>
                <a:off x="7543556" y="2479395"/>
                <a:ext cx="114250" cy="104400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7" name="直接连接符 906"/>
              <p:cNvCxnSpPr/>
              <p:nvPr/>
            </p:nvCxnSpPr>
            <p:spPr>
              <a:xfrm flipV="1">
                <a:off x="7043543" y="3081348"/>
                <a:ext cx="328507" cy="184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4884911" y="3535152"/>
                <a:ext cx="1117259" cy="8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6382406" y="2660039"/>
                <a:ext cx="90722" cy="4023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6613531" y="2656768"/>
                <a:ext cx="81626" cy="34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p:nvPr/>
            </p:nvCxnSpPr>
            <p:spPr>
              <a:xfrm>
                <a:off x="6613531" y="2999325"/>
                <a:ext cx="13207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rot="18374103">
                <a:off x="6071193" y="2867094"/>
                <a:ext cx="122670" cy="1669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矩形 896"/>
              <p:cNvSpPr/>
              <p:nvPr/>
            </p:nvSpPr>
            <p:spPr>
              <a:xfrm>
                <a:off x="5314474" y="2814706"/>
                <a:ext cx="115703" cy="762820"/>
              </a:xfrm>
              <a:prstGeom prst="rect">
                <a:avLst/>
              </a:prstGeom>
              <a:solidFill>
                <a:srgbClr val="00A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ADF2"/>
                  </a:solidFill>
                </a:endParaRPr>
              </a:p>
            </p:txBody>
          </p:sp>
          <p:sp>
            <p:nvSpPr>
              <p:cNvPr id="898" name="矩形 897"/>
              <p:cNvSpPr/>
              <p:nvPr/>
            </p:nvSpPr>
            <p:spPr>
              <a:xfrm>
                <a:off x="5524017" y="2805033"/>
                <a:ext cx="114250" cy="772493"/>
              </a:xfrm>
              <a:prstGeom prst="rect">
                <a:avLst/>
              </a:prstGeom>
              <a:solidFill>
                <a:srgbClr val="00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9000">
        <p15:prstTrans prst="airplan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750" fill="hold"/>
                                        <p:tgtEl>
                                          <p:spTgt spid="3"/>
                                        </p:tgtEl>
                                        <p:attrNameLst>
                                          <p:attrName>ppt_w</p:attrName>
                                        </p:attrNameLst>
                                      </p:cBhvr>
                                      <p:tavLst>
                                        <p:tav tm="0">
                                          <p:val>
                                            <p:fltVal val="0"/>
                                          </p:val>
                                        </p:tav>
                                        <p:tav tm="100000">
                                          <p:val>
                                            <p:strVal val="#ppt_w"/>
                                          </p:val>
                                        </p:tav>
                                      </p:tavLst>
                                    </p:anim>
                                    <p:anim calcmode="lin" valueType="num">
                                      <p:cBhvr>
                                        <p:cTn id="43" dur="750" fill="hold"/>
                                        <p:tgtEl>
                                          <p:spTgt spid="3"/>
                                        </p:tgtEl>
                                        <p:attrNameLst>
                                          <p:attrName>ppt_h</p:attrName>
                                        </p:attrNameLst>
                                      </p:cBhvr>
                                      <p:tavLst>
                                        <p:tav tm="0">
                                          <p:val>
                                            <p:fltVal val="0"/>
                                          </p:val>
                                        </p:tav>
                                        <p:tav tm="100000">
                                          <p:val>
                                            <p:strVal val="#ppt_h"/>
                                          </p:val>
                                        </p:tav>
                                      </p:tavLst>
                                    </p:anim>
                                    <p:animEffect transition="in" filter="fade">
                                      <p:cBhvr>
                                        <p:cTn id="44" dur="750"/>
                                        <p:tgtEl>
                                          <p:spTgt spid="3"/>
                                        </p:tgtEl>
                                      </p:cBhvr>
                                    </p:animEffect>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887"/>
                                        </p:tgtEl>
                                        <p:attrNameLst>
                                          <p:attrName>style.visibility</p:attrName>
                                        </p:attrNameLst>
                                      </p:cBhvr>
                                      <p:to>
                                        <p:strVal val="visible"/>
                                      </p:to>
                                    </p:set>
                                    <p:animEffect transition="in" filter="fade">
                                      <p:cBhvr>
                                        <p:cTn id="48" dur="750"/>
                                        <p:tgtEl>
                                          <p:spTgt spid="887"/>
                                        </p:tgtEl>
                                      </p:cBhvr>
                                    </p:animEffect>
                                    <p:anim calcmode="lin" valueType="num">
                                      <p:cBhvr>
                                        <p:cTn id="49" dur="750" fill="hold"/>
                                        <p:tgtEl>
                                          <p:spTgt spid="887"/>
                                        </p:tgtEl>
                                        <p:attrNameLst>
                                          <p:attrName>ppt_x</p:attrName>
                                        </p:attrNameLst>
                                      </p:cBhvr>
                                      <p:tavLst>
                                        <p:tav tm="0">
                                          <p:val>
                                            <p:strVal val="#ppt_x"/>
                                          </p:val>
                                        </p:tav>
                                        <p:tav tm="100000">
                                          <p:val>
                                            <p:strVal val="#ppt_x"/>
                                          </p:val>
                                        </p:tav>
                                      </p:tavLst>
                                    </p:anim>
                                    <p:anim calcmode="lin" valueType="num">
                                      <p:cBhvr>
                                        <p:cTn id="50" dur="750" fill="hold"/>
                                        <p:tgtEl>
                                          <p:spTgt spid="88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14"/>
                                        </p:tgtEl>
                                        <p:attrNameLst>
                                          <p:attrName>style.visibility</p:attrName>
                                        </p:attrNameLst>
                                      </p:cBhvr>
                                      <p:to>
                                        <p:strVal val="visible"/>
                                      </p:to>
                                    </p:set>
                                    <p:animEffect transition="in" filter="fade">
                                      <p:cBhvr>
                                        <p:cTn id="53" dur="750"/>
                                        <p:tgtEl>
                                          <p:spTgt spid="914"/>
                                        </p:tgtEl>
                                      </p:cBhvr>
                                    </p:animEffect>
                                    <p:anim calcmode="lin" valueType="num">
                                      <p:cBhvr>
                                        <p:cTn id="54" dur="750" fill="hold"/>
                                        <p:tgtEl>
                                          <p:spTgt spid="914"/>
                                        </p:tgtEl>
                                        <p:attrNameLst>
                                          <p:attrName>ppt_x</p:attrName>
                                        </p:attrNameLst>
                                      </p:cBhvr>
                                      <p:tavLst>
                                        <p:tav tm="0">
                                          <p:val>
                                            <p:strVal val="#ppt_x"/>
                                          </p:val>
                                        </p:tav>
                                        <p:tav tm="100000">
                                          <p:val>
                                            <p:strVal val="#ppt_x"/>
                                          </p:val>
                                        </p:tav>
                                      </p:tavLst>
                                    </p:anim>
                                    <p:anim calcmode="lin" valueType="num">
                                      <p:cBhvr>
                                        <p:cTn id="55" dur="750" fill="hold"/>
                                        <p:tgtEl>
                                          <p:spTgt spid="914"/>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750"/>
                                        <p:tgtEl>
                                          <p:spTgt spid="12"/>
                                        </p:tgtEl>
                                      </p:cBhvr>
                                    </p:animEffect>
                                  </p:childTnLst>
                                </p:cTn>
                              </p:par>
                            </p:childTnLst>
                          </p:cTn>
                        </p:par>
                        <p:par>
                          <p:cTn id="60" fill="hold">
                            <p:stCondLst>
                              <p:cond delay="8500"/>
                            </p:stCondLst>
                            <p:childTnLst>
                              <p:par>
                                <p:cTn id="61" presetID="22"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9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178280" y="3604564"/>
            <a:ext cx="4828305" cy="1754326"/>
          </a:xfrm>
          <a:prstGeom prst="rect">
            <a:avLst/>
          </a:prstGeom>
          <a:noFill/>
        </p:spPr>
        <p:txBody>
          <a:bodyPr wrap="square" rtlCol="0">
            <a:spAutoFit/>
          </a:bodyPr>
          <a:lstStyle/>
          <a:p>
            <a:pPr algn="r"/>
            <a:r>
              <a:rPr lang="en-US" altLang="zh-CN" sz="5400" b="1" dirty="0">
                <a:solidFill>
                  <a:schemeClr val="bg1"/>
                </a:solidFill>
                <a:latin typeface="Franklin Gothic Medium" panose="020B0603020102020204" pitchFamily="34" charset="0"/>
                <a:cs typeface="Urdu Typesetting" panose="020B0604020202020204" pitchFamily="66" charset="-78"/>
              </a:rPr>
              <a:t>GRADUATION</a:t>
            </a:r>
            <a:r>
              <a:rPr lang="en-US" altLang="zh-CN" sz="6000" b="1" dirty="0">
                <a:solidFill>
                  <a:schemeClr val="bg1"/>
                </a:solidFill>
                <a:latin typeface="Franklin Gothic Medium" panose="020B0603020102020204" pitchFamily="34" charset="0"/>
                <a:cs typeface="Urdu Typesetting" panose="020B0604020202020204" pitchFamily="66" charset="-78"/>
              </a:rPr>
              <a:t> </a:t>
            </a:r>
            <a:r>
              <a:rPr lang="en-US" altLang="zh-CN" sz="4400" dirty="0">
                <a:solidFill>
                  <a:schemeClr val="bg1"/>
                </a:solidFill>
                <a:latin typeface="+mn-ea"/>
                <a:cs typeface="Urdu Typesetting" panose="020B0604020202020204" pitchFamily="66" charset="-78"/>
              </a:rPr>
              <a:t>DESIGN</a:t>
            </a:r>
            <a:endParaRPr lang="en-US" altLang="zh-CN" sz="6000" dirty="0">
              <a:solidFill>
                <a:schemeClr val="bg1"/>
              </a:solidFill>
              <a:latin typeface="+mn-ea"/>
              <a:cs typeface="Urdu Typesetting" panose="020B0604020202020204" pitchFamily="66" charset="-78"/>
            </a:endParaRPr>
          </a:p>
        </p:txBody>
      </p:sp>
      <p:sp>
        <p:nvSpPr>
          <p:cNvPr id="123" name="文本框 122"/>
          <p:cNvSpPr txBox="1"/>
          <p:nvPr/>
        </p:nvSpPr>
        <p:spPr>
          <a:xfrm>
            <a:off x="4783683" y="3019691"/>
            <a:ext cx="3324561" cy="707886"/>
          </a:xfrm>
          <a:prstGeom prst="rect">
            <a:avLst/>
          </a:prstGeom>
          <a:noFill/>
        </p:spPr>
        <p:txBody>
          <a:bodyPr wrap="square" rtlCol="0">
            <a:spAutoFit/>
          </a:bodyPr>
          <a:lstStyle/>
          <a:p>
            <a:r>
              <a:rPr lang="zh-CN" altLang="en-US" sz="40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4000" dirty="0" smtClean="0">
              <a:solidFill>
                <a:schemeClr val="bg1"/>
              </a:solidFill>
              <a:latin typeface="方正楷体简体" panose="02000000000000000000" pitchFamily="2" charset="-122"/>
              <a:ea typeface="方正楷体简体" panose="02000000000000000000" pitchFamily="2" charset="-122"/>
            </a:endParaRPr>
          </a:p>
        </p:txBody>
      </p:sp>
      <p:sp>
        <p:nvSpPr>
          <p:cNvPr id="125" name="文本框 124"/>
          <p:cNvSpPr txBox="1"/>
          <p:nvPr/>
        </p:nvSpPr>
        <p:spPr>
          <a:xfrm>
            <a:off x="4047541" y="1856991"/>
            <a:ext cx="1270153" cy="1323439"/>
          </a:xfrm>
          <a:prstGeom prst="rect">
            <a:avLst/>
          </a:prstGeom>
          <a:noFill/>
        </p:spPr>
        <p:txBody>
          <a:bodyPr wrap="square" rtlCol="0">
            <a:spAutoFit/>
          </a:bodyPr>
          <a:lstStyle/>
          <a:p>
            <a:r>
              <a:rPr lang="en-US" altLang="zh-CN" sz="8000" dirty="0" smtClean="0">
                <a:solidFill>
                  <a:schemeClr val="bg1"/>
                </a:solidFill>
                <a:latin typeface="方正楷体简体" panose="02000000000000000000" pitchFamily="2" charset="-122"/>
                <a:ea typeface="方正楷体简体" panose="02000000000000000000" pitchFamily="2" charset="-122"/>
              </a:rPr>
              <a:t>01</a:t>
            </a:r>
            <a:endParaRPr lang="en-US" altLang="zh-CN" sz="8000" dirty="0" smtClean="0">
              <a:solidFill>
                <a:schemeClr val="bg1"/>
              </a:solidFill>
              <a:latin typeface="方正楷体简体" panose="02000000000000000000" pitchFamily="2" charset="-122"/>
              <a:ea typeface="方正楷体简体" panose="02000000000000000000" pitchFamily="2" charset="-122"/>
            </a:endParaRPr>
          </a:p>
        </p:txBody>
      </p:sp>
      <p:pic>
        <p:nvPicPr>
          <p:cNvPr id="126" name="图片 1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4225287" y="3950847"/>
            <a:ext cx="1886175" cy="16619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887"/>
                                        </p:tgtEl>
                                        <p:attrNameLst>
                                          <p:attrName>style.visibility</p:attrName>
                                        </p:attrNameLst>
                                      </p:cBhvr>
                                      <p:to>
                                        <p:strVal val="visible"/>
                                      </p:to>
                                    </p:set>
                                    <p:animEffect transition="in" filter="fade">
                                      <p:cBhvr>
                                        <p:cTn id="42" dur="750"/>
                                        <p:tgtEl>
                                          <p:spTgt spid="887"/>
                                        </p:tgtEl>
                                      </p:cBhvr>
                                    </p:animEffect>
                                    <p:anim calcmode="lin" valueType="num">
                                      <p:cBhvr>
                                        <p:cTn id="43" dur="750" fill="hold"/>
                                        <p:tgtEl>
                                          <p:spTgt spid="887"/>
                                        </p:tgtEl>
                                        <p:attrNameLst>
                                          <p:attrName>ppt_x</p:attrName>
                                        </p:attrNameLst>
                                      </p:cBhvr>
                                      <p:tavLst>
                                        <p:tav tm="0">
                                          <p:val>
                                            <p:strVal val="#ppt_x"/>
                                          </p:val>
                                        </p:tav>
                                        <p:tav tm="100000">
                                          <p:val>
                                            <p:strVal val="#ppt_x"/>
                                          </p:val>
                                        </p:tav>
                                      </p:tavLst>
                                    </p:anim>
                                    <p:anim calcmode="lin" valueType="num">
                                      <p:cBhvr>
                                        <p:cTn id="44" dur="750" fill="hold"/>
                                        <p:tgtEl>
                                          <p:spTgt spid="887"/>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750"/>
                                        <p:tgtEl>
                                          <p:spTgt spid="1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750"/>
                                        <p:tgtEl>
                                          <p:spTgt spid="1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750"/>
                                        <p:tgtEl>
                                          <p:spTgt spid="125"/>
                                        </p:tgtEl>
                                      </p:cBhvr>
                                    </p:animEffect>
                                    <p:anim calcmode="lin" valueType="num">
                                      <p:cBhvr>
                                        <p:cTn id="56" dur="750" fill="hold"/>
                                        <p:tgtEl>
                                          <p:spTgt spid="125"/>
                                        </p:tgtEl>
                                        <p:attrNameLst>
                                          <p:attrName>ppt_x</p:attrName>
                                        </p:attrNameLst>
                                      </p:cBhvr>
                                      <p:tavLst>
                                        <p:tav tm="0">
                                          <p:val>
                                            <p:strVal val="#ppt_x"/>
                                          </p:val>
                                        </p:tav>
                                        <p:tav tm="100000">
                                          <p:val>
                                            <p:strVal val="#ppt_x"/>
                                          </p:val>
                                        </p:tav>
                                      </p:tavLst>
                                    </p:anim>
                                    <p:anim calcmode="lin" valueType="num">
                                      <p:cBhvr>
                                        <p:cTn id="57" dur="750" fill="hold"/>
                                        <p:tgtEl>
                                          <p:spTgt spid="12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750"/>
                                        <p:tgtEl>
                                          <p:spTgt spid="123"/>
                                        </p:tgtEl>
                                      </p:cBhvr>
                                    </p:animEffect>
                                    <p:anim calcmode="lin" valueType="num">
                                      <p:cBhvr>
                                        <p:cTn id="61" dur="750" fill="hold"/>
                                        <p:tgtEl>
                                          <p:spTgt spid="123"/>
                                        </p:tgtEl>
                                        <p:attrNameLst>
                                          <p:attrName>ppt_x</p:attrName>
                                        </p:attrNameLst>
                                      </p:cBhvr>
                                      <p:tavLst>
                                        <p:tav tm="0">
                                          <p:val>
                                            <p:strVal val="#ppt_x"/>
                                          </p:val>
                                        </p:tav>
                                        <p:tav tm="100000">
                                          <p:val>
                                            <p:strVal val="#ppt_x"/>
                                          </p:val>
                                        </p:tav>
                                      </p:tavLst>
                                    </p:anim>
                                    <p:anim calcmode="lin" valueType="num">
                                      <p:cBhvr>
                                        <p:cTn id="62" dur="750" fill="hold"/>
                                        <p:tgtEl>
                                          <p:spTgt spid="123"/>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22" presetClass="entr" presetSubtype="4"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123"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01</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558166" y="1702053"/>
            <a:ext cx="5220723" cy="4600222"/>
          </a:xfrm>
          <a:prstGeom prst="rect">
            <a:avLst/>
          </a:prstGeom>
        </p:spPr>
      </p:pic>
      <p:grpSp>
        <p:nvGrpSpPr>
          <p:cNvPr id="25" name="组合 24"/>
          <p:cNvGrpSpPr/>
          <p:nvPr/>
        </p:nvGrpSpPr>
        <p:grpSpPr>
          <a:xfrm>
            <a:off x="1565841" y="1866837"/>
            <a:ext cx="929565" cy="4467381"/>
            <a:chOff x="4782556" y="1846055"/>
            <a:chExt cx="929565" cy="4467381"/>
          </a:xfrm>
        </p:grpSpPr>
        <p:grpSp>
          <p:nvGrpSpPr>
            <p:cNvPr id="26" name="组合 25"/>
            <p:cNvGrpSpPr/>
            <p:nvPr/>
          </p:nvGrpSpPr>
          <p:grpSpPr>
            <a:xfrm>
              <a:off x="4782556" y="2642242"/>
              <a:ext cx="929565" cy="3671194"/>
              <a:chOff x="6089978" y="279574"/>
              <a:chExt cx="929565" cy="3671194"/>
            </a:xfrm>
          </p:grpSpPr>
          <p:sp>
            <p:nvSpPr>
              <p:cNvPr id="28" name="文本框 27"/>
              <p:cNvSpPr txBox="1"/>
              <p:nvPr/>
            </p:nvSpPr>
            <p:spPr>
              <a:xfrm>
                <a:off x="6588656" y="287062"/>
                <a:ext cx="430887" cy="1527152"/>
              </a:xfrm>
              <a:prstGeom prst="rect">
                <a:avLst/>
              </a:prstGeom>
              <a:noFill/>
            </p:spPr>
            <p:txBody>
              <a:bodyPr vert="eaVert" wrap="square" rtlCol="0">
                <a:spAutoFit/>
              </a:bodyPr>
              <a:lstStyle/>
              <a:p>
                <a:r>
                  <a:rPr lang="zh-CN" altLang="en-US" sz="1600"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z="1600" spc="300" dirty="0">
                  <a:solidFill>
                    <a:schemeClr val="bg1"/>
                  </a:solidFill>
                  <a:latin typeface="方正楷体简体" panose="02000000000000000000" pitchFamily="2" charset="-122"/>
                  <a:ea typeface="方正楷体简体" panose="02000000000000000000" pitchFamily="2" charset="-122"/>
                </a:endParaRPr>
              </a:p>
            </p:txBody>
          </p:sp>
          <p:sp>
            <p:nvSpPr>
              <p:cNvPr id="29" name="文本框 28"/>
              <p:cNvSpPr txBox="1"/>
              <p:nvPr/>
            </p:nvSpPr>
            <p:spPr>
              <a:xfrm>
                <a:off x="6089978" y="279574"/>
                <a:ext cx="738664" cy="3671194"/>
              </a:xfrm>
              <a:prstGeom prst="rect">
                <a:avLst/>
              </a:prstGeom>
              <a:noFill/>
            </p:spPr>
            <p:txBody>
              <a:bodyPr vert="eaVert" wrap="square" rtlCol="0">
                <a:spAutoFit/>
              </a:bodyPr>
              <a:lstStyle/>
              <a:p>
                <a:pPr>
                  <a:lnSpc>
                    <a:spcPct val="150000"/>
                  </a:lnSpc>
                </a:pPr>
                <a:r>
                  <a:rPr lang="zh-CN" altLang="en-US" sz="1200" spc="3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请在此处添加文字或者将其复制粘贴在这请在此处添加文字或者将其复制粘贴在这</a:t>
                </a:r>
                <a:endParaRPr lang="zh-CN" altLang="en-US" sz="1200" spc="300" dirty="0">
                  <a:solidFill>
                    <a:schemeClr val="bg1"/>
                  </a:solidFill>
                  <a:latin typeface="方正楷体简体" panose="02000000000000000000" pitchFamily="2" charset="-122"/>
                  <a:ea typeface="方正楷体简体" panose="02000000000000000000" pitchFamily="2" charset="-122"/>
                </a:endParaRPr>
              </a:p>
            </p:txBody>
          </p:sp>
        </p:grpSp>
        <p:sp>
          <p:nvSpPr>
            <p:cNvPr id="27" name="椭圆 26"/>
            <p:cNvSpPr/>
            <p:nvPr/>
          </p:nvSpPr>
          <p:spPr>
            <a:xfrm>
              <a:off x="4845107" y="1846055"/>
              <a:ext cx="693240" cy="6932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方正楷体简体" panose="02000000000000000000" pitchFamily="2" charset="-122"/>
                  <a:ea typeface="方正楷体简体" panose="02000000000000000000" pitchFamily="2" charset="-122"/>
                </a:rPr>
                <a:t>03</a:t>
              </a:r>
              <a:endParaRPr lang="zh-CN" altLang="en-US" sz="2400" dirty="0">
                <a:latin typeface="方正楷体简体" panose="02000000000000000000" pitchFamily="2" charset="-122"/>
                <a:ea typeface="方正楷体简体" panose="02000000000000000000" pitchFamily="2" charset="-122"/>
              </a:endParaRPr>
            </a:p>
          </p:txBody>
        </p:sp>
        <p:sp>
          <p:nvSpPr>
            <p:cNvPr id="31" name="椭圆 30"/>
            <p:cNvSpPr/>
            <p:nvPr/>
          </p:nvSpPr>
          <p:spPr>
            <a:xfrm>
              <a:off x="4814224" y="1846055"/>
              <a:ext cx="237020" cy="237020"/>
            </a:xfrm>
            <a:prstGeom prst="ellipse">
              <a:avLst/>
            </a:prstGeom>
            <a:solidFill>
              <a:srgbClr val="E959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方正楷体简体" panose="02000000000000000000" pitchFamily="2" charset="-122"/>
                <a:ea typeface="方正楷体简体" panose="02000000000000000000" pitchFamily="2" charset="-122"/>
              </a:endParaRPr>
            </a:p>
          </p:txBody>
        </p:sp>
      </p:grpSp>
      <p:cxnSp>
        <p:nvCxnSpPr>
          <p:cNvPr id="30" name="直接连接符 29"/>
          <p:cNvCxnSpPr/>
          <p:nvPr/>
        </p:nvCxnSpPr>
        <p:spPr>
          <a:xfrm>
            <a:off x="316088" y="6302275"/>
            <a:ext cx="11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263564" y="1866837"/>
            <a:ext cx="929565" cy="4467381"/>
            <a:chOff x="4782556" y="1846055"/>
            <a:chExt cx="929565" cy="4467381"/>
          </a:xfrm>
        </p:grpSpPr>
        <p:grpSp>
          <p:nvGrpSpPr>
            <p:cNvPr id="33" name="组合 32"/>
            <p:cNvGrpSpPr/>
            <p:nvPr/>
          </p:nvGrpSpPr>
          <p:grpSpPr>
            <a:xfrm>
              <a:off x="4782556" y="2642242"/>
              <a:ext cx="929565" cy="3671194"/>
              <a:chOff x="6089978" y="279574"/>
              <a:chExt cx="929565" cy="3671194"/>
            </a:xfrm>
          </p:grpSpPr>
          <p:sp>
            <p:nvSpPr>
              <p:cNvPr id="36" name="文本框 35"/>
              <p:cNvSpPr txBox="1"/>
              <p:nvPr/>
            </p:nvSpPr>
            <p:spPr>
              <a:xfrm>
                <a:off x="6588656" y="287062"/>
                <a:ext cx="430887" cy="1527152"/>
              </a:xfrm>
              <a:prstGeom prst="rect">
                <a:avLst/>
              </a:prstGeom>
              <a:noFill/>
            </p:spPr>
            <p:txBody>
              <a:bodyPr vert="eaVert" wrap="square" rtlCol="0">
                <a:spAutoFit/>
              </a:bodyPr>
              <a:lstStyle/>
              <a:p>
                <a:r>
                  <a:rPr lang="zh-CN" altLang="en-US" sz="1600"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z="1600" spc="300" dirty="0">
                  <a:solidFill>
                    <a:schemeClr val="bg1"/>
                  </a:solidFill>
                  <a:latin typeface="方正楷体简体" panose="02000000000000000000" pitchFamily="2" charset="-122"/>
                  <a:ea typeface="方正楷体简体" panose="02000000000000000000" pitchFamily="2" charset="-122"/>
                </a:endParaRPr>
              </a:p>
            </p:txBody>
          </p:sp>
          <p:sp>
            <p:nvSpPr>
              <p:cNvPr id="37" name="文本框 36"/>
              <p:cNvSpPr txBox="1"/>
              <p:nvPr/>
            </p:nvSpPr>
            <p:spPr>
              <a:xfrm>
                <a:off x="6089978" y="279574"/>
                <a:ext cx="738664" cy="3671194"/>
              </a:xfrm>
              <a:prstGeom prst="rect">
                <a:avLst/>
              </a:prstGeom>
              <a:noFill/>
            </p:spPr>
            <p:txBody>
              <a:bodyPr vert="eaVert" wrap="square" rtlCol="0">
                <a:spAutoFit/>
              </a:bodyPr>
              <a:lstStyle/>
              <a:p>
                <a:pPr>
                  <a:lnSpc>
                    <a:spcPct val="150000"/>
                  </a:lnSpc>
                </a:pPr>
                <a:r>
                  <a:rPr lang="zh-CN" altLang="en-US" sz="1200" spc="3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请在此处添加文字或者将其复制粘贴在这请在此处添加文字或者将其复制粘贴在这</a:t>
                </a:r>
                <a:endParaRPr lang="zh-CN" altLang="en-US" sz="1200" spc="300" dirty="0">
                  <a:solidFill>
                    <a:schemeClr val="bg1"/>
                  </a:solidFill>
                  <a:latin typeface="方正楷体简体" panose="02000000000000000000" pitchFamily="2" charset="-122"/>
                  <a:ea typeface="方正楷体简体" panose="02000000000000000000" pitchFamily="2" charset="-122"/>
                </a:endParaRPr>
              </a:p>
            </p:txBody>
          </p:sp>
        </p:grpSp>
        <p:sp>
          <p:nvSpPr>
            <p:cNvPr id="34" name="椭圆 33"/>
            <p:cNvSpPr/>
            <p:nvPr/>
          </p:nvSpPr>
          <p:spPr>
            <a:xfrm>
              <a:off x="4845107" y="1846055"/>
              <a:ext cx="693240" cy="6932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方正楷体简体" panose="02000000000000000000" pitchFamily="2" charset="-122"/>
                  <a:ea typeface="方正楷体简体" panose="02000000000000000000" pitchFamily="2" charset="-122"/>
                </a:rPr>
                <a:t>02</a:t>
              </a:r>
              <a:endParaRPr lang="zh-CN" altLang="en-US" sz="2400" dirty="0">
                <a:latin typeface="方正楷体简体" panose="02000000000000000000" pitchFamily="2" charset="-122"/>
                <a:ea typeface="方正楷体简体" panose="02000000000000000000" pitchFamily="2" charset="-122"/>
              </a:endParaRPr>
            </a:p>
          </p:txBody>
        </p:sp>
        <p:sp>
          <p:nvSpPr>
            <p:cNvPr id="35" name="椭圆 34"/>
            <p:cNvSpPr/>
            <p:nvPr/>
          </p:nvSpPr>
          <p:spPr>
            <a:xfrm>
              <a:off x="4814224" y="1846055"/>
              <a:ext cx="237020" cy="237020"/>
            </a:xfrm>
            <a:prstGeom prst="ellipse">
              <a:avLst/>
            </a:prstGeom>
            <a:solidFill>
              <a:srgbClr val="813D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方正楷体简体" panose="02000000000000000000" pitchFamily="2" charset="-122"/>
                <a:ea typeface="方正楷体简体" panose="02000000000000000000" pitchFamily="2" charset="-122"/>
              </a:endParaRPr>
            </a:p>
          </p:txBody>
        </p:sp>
      </p:grpSp>
      <p:grpSp>
        <p:nvGrpSpPr>
          <p:cNvPr id="38" name="组合 37"/>
          <p:cNvGrpSpPr/>
          <p:nvPr/>
        </p:nvGrpSpPr>
        <p:grpSpPr>
          <a:xfrm>
            <a:off x="4961286" y="1866837"/>
            <a:ext cx="929565" cy="4467381"/>
            <a:chOff x="4782556" y="1846055"/>
            <a:chExt cx="929565" cy="4467381"/>
          </a:xfrm>
        </p:grpSpPr>
        <p:grpSp>
          <p:nvGrpSpPr>
            <p:cNvPr id="39" name="组合 38"/>
            <p:cNvGrpSpPr/>
            <p:nvPr/>
          </p:nvGrpSpPr>
          <p:grpSpPr>
            <a:xfrm>
              <a:off x="4782556" y="2642242"/>
              <a:ext cx="929565" cy="3671194"/>
              <a:chOff x="6089978" y="279574"/>
              <a:chExt cx="929565" cy="3671194"/>
            </a:xfrm>
          </p:grpSpPr>
          <p:sp>
            <p:nvSpPr>
              <p:cNvPr id="42" name="文本框 41"/>
              <p:cNvSpPr txBox="1"/>
              <p:nvPr/>
            </p:nvSpPr>
            <p:spPr>
              <a:xfrm>
                <a:off x="6588656" y="287062"/>
                <a:ext cx="430887" cy="1527152"/>
              </a:xfrm>
              <a:prstGeom prst="rect">
                <a:avLst/>
              </a:prstGeom>
              <a:noFill/>
            </p:spPr>
            <p:txBody>
              <a:bodyPr vert="eaVert" wrap="square" rtlCol="0">
                <a:spAutoFit/>
              </a:bodyPr>
              <a:lstStyle/>
              <a:p>
                <a:r>
                  <a:rPr lang="zh-CN" altLang="en-US" sz="1600"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z="1600" spc="300" dirty="0">
                  <a:solidFill>
                    <a:schemeClr val="bg1"/>
                  </a:solidFill>
                  <a:latin typeface="方正楷体简体" panose="02000000000000000000" pitchFamily="2" charset="-122"/>
                  <a:ea typeface="方正楷体简体" panose="02000000000000000000" pitchFamily="2" charset="-122"/>
                </a:endParaRPr>
              </a:p>
            </p:txBody>
          </p:sp>
          <p:sp>
            <p:nvSpPr>
              <p:cNvPr id="43" name="文本框 42"/>
              <p:cNvSpPr txBox="1"/>
              <p:nvPr/>
            </p:nvSpPr>
            <p:spPr>
              <a:xfrm>
                <a:off x="6089978" y="279574"/>
                <a:ext cx="738664" cy="3671194"/>
              </a:xfrm>
              <a:prstGeom prst="rect">
                <a:avLst/>
              </a:prstGeom>
              <a:noFill/>
            </p:spPr>
            <p:txBody>
              <a:bodyPr vert="eaVert" wrap="square" rtlCol="0">
                <a:spAutoFit/>
              </a:bodyPr>
              <a:lstStyle/>
              <a:p>
                <a:pPr>
                  <a:lnSpc>
                    <a:spcPct val="150000"/>
                  </a:lnSpc>
                </a:pPr>
                <a:r>
                  <a:rPr lang="zh-CN" altLang="en-US" sz="1200" spc="3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请在此处添加文字或者将其复制粘贴在这请在此处添加文字或者将其复制粘贴在这</a:t>
                </a:r>
                <a:endParaRPr lang="zh-CN" altLang="en-US" sz="1200" spc="300" dirty="0">
                  <a:solidFill>
                    <a:schemeClr val="bg1"/>
                  </a:solidFill>
                  <a:latin typeface="方正楷体简体" panose="02000000000000000000" pitchFamily="2" charset="-122"/>
                  <a:ea typeface="方正楷体简体" panose="02000000000000000000" pitchFamily="2" charset="-122"/>
                </a:endParaRPr>
              </a:p>
            </p:txBody>
          </p:sp>
        </p:grpSp>
        <p:sp>
          <p:nvSpPr>
            <p:cNvPr id="40" name="椭圆 39"/>
            <p:cNvSpPr/>
            <p:nvPr/>
          </p:nvSpPr>
          <p:spPr>
            <a:xfrm>
              <a:off x="4845107" y="1846055"/>
              <a:ext cx="693240" cy="6932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方正楷体简体" panose="02000000000000000000" pitchFamily="2" charset="-122"/>
                  <a:ea typeface="方正楷体简体" panose="02000000000000000000" pitchFamily="2" charset="-122"/>
                </a:rPr>
                <a:t>01</a:t>
              </a:r>
              <a:endParaRPr lang="zh-CN" altLang="en-US" sz="2400" dirty="0">
                <a:latin typeface="方正楷体简体" panose="02000000000000000000" pitchFamily="2" charset="-122"/>
                <a:ea typeface="方正楷体简体" panose="02000000000000000000" pitchFamily="2" charset="-122"/>
              </a:endParaRPr>
            </a:p>
          </p:txBody>
        </p:sp>
        <p:sp>
          <p:nvSpPr>
            <p:cNvPr id="41" name="椭圆 40"/>
            <p:cNvSpPr/>
            <p:nvPr/>
          </p:nvSpPr>
          <p:spPr>
            <a:xfrm>
              <a:off x="4814224" y="1846055"/>
              <a:ext cx="237020" cy="237020"/>
            </a:xfrm>
            <a:prstGeom prst="ellipse">
              <a:avLst/>
            </a:prstGeom>
            <a:solidFill>
              <a:srgbClr val="E959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75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right)">
                                      <p:cBhvr>
                                        <p:cTn id="25" dur="750"/>
                                        <p:tgtEl>
                                          <p:spTgt spid="38"/>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750"/>
                                        <p:tgtEl>
                                          <p:spTgt spid="32"/>
                                        </p:tgtEl>
                                      </p:cBhvr>
                                    </p:animEffect>
                                  </p:childTnLst>
                                </p:cTn>
                              </p:par>
                            </p:childTnLst>
                          </p:cTn>
                        </p:par>
                        <p:par>
                          <p:cTn id="30" fill="hold">
                            <p:stCondLst>
                              <p:cond delay="4000"/>
                            </p:stCondLst>
                            <p:childTnLst>
                              <p:par>
                                <p:cTn id="31" presetID="2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01</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6088" y="1804875"/>
            <a:ext cx="3215965" cy="4769427"/>
          </a:xfrm>
          <a:prstGeom prst="rect">
            <a:avLst/>
          </a:prstGeom>
        </p:spPr>
      </p:pic>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15342" y="807197"/>
            <a:ext cx="3671116" cy="2621803"/>
          </a:xfrm>
          <a:prstGeom prst="rect">
            <a:avLst/>
          </a:prstGeom>
        </p:spPr>
      </p:pic>
      <p:sp>
        <p:nvSpPr>
          <p:cNvPr id="6" name="圆角矩形 5"/>
          <p:cNvSpPr/>
          <p:nvPr/>
        </p:nvSpPr>
        <p:spPr>
          <a:xfrm>
            <a:off x="3215965" y="2006064"/>
            <a:ext cx="5081154" cy="12384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dirty="0" smtClean="0">
                <a:latin typeface="方正楷体简体" panose="02000000000000000000" pitchFamily="2" charset="-122"/>
                <a:ea typeface="方正楷体简体" panose="02000000000000000000" pitchFamily="2" charset="-122"/>
              </a:rPr>
              <a:t>字</a:t>
            </a:r>
            <a:endParaRPr lang="zh-CN" altLang="en-US" dirty="0">
              <a:latin typeface="方正楷体简体" panose="02000000000000000000" pitchFamily="2" charset="-122"/>
              <a:ea typeface="方正楷体简体" panose="02000000000000000000" pitchFamily="2" charset="-122"/>
            </a:endParaRPr>
          </a:p>
        </p:txBody>
      </p:sp>
      <p:sp>
        <p:nvSpPr>
          <p:cNvPr id="7" name="圆角矩形 6"/>
          <p:cNvSpPr/>
          <p:nvPr/>
        </p:nvSpPr>
        <p:spPr>
          <a:xfrm>
            <a:off x="5435599" y="4189589"/>
            <a:ext cx="5081154" cy="12384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dirty="0" smtClean="0">
                <a:latin typeface="方正楷体简体" panose="02000000000000000000" pitchFamily="2" charset="-122"/>
                <a:ea typeface="方正楷体简体" panose="02000000000000000000" pitchFamily="2" charset="-122"/>
              </a:rPr>
              <a:t>字</a:t>
            </a:r>
            <a:endParaRPr lang="zh-CN" altLang="en-US" dirty="0">
              <a:latin typeface="方正楷体简体" panose="02000000000000000000" pitchFamily="2" charset="-122"/>
              <a:ea typeface="方正楷体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anim calcmode="lin" valueType="num">
                                      <p:cBhvr>
                                        <p:cTn id="19" dur="750" fill="hold"/>
                                        <p:tgtEl>
                                          <p:spTgt spid="4"/>
                                        </p:tgtEl>
                                        <p:attrNameLst>
                                          <p:attrName>ppt_x</p:attrName>
                                        </p:attrNameLst>
                                      </p:cBhvr>
                                      <p:tavLst>
                                        <p:tav tm="0">
                                          <p:val>
                                            <p:strVal val="#ppt_x"/>
                                          </p:val>
                                        </p:tav>
                                        <p:tav tm="100000">
                                          <p:val>
                                            <p:strVal val="#ppt_x"/>
                                          </p:val>
                                        </p:tav>
                                      </p:tavLst>
                                    </p:anim>
                                    <p:anim calcmode="lin" valueType="num">
                                      <p:cBhvr>
                                        <p:cTn id="20" dur="7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ppt_x</p:attrName>
                                        </p:attrNameLst>
                                      </p:cBhvr>
                                      <p:tavLst>
                                        <p:tav tm="0">
                                          <p:val>
                                            <p:strVal val="#ppt_x"/>
                                          </p:val>
                                        </p:tav>
                                        <p:tav tm="100000">
                                          <p:val>
                                            <p:strVal val="#ppt_x"/>
                                          </p:val>
                                        </p:tav>
                                      </p:tavLst>
                                    </p:anim>
                                    <p:anim calcmode="lin" valueType="num">
                                      <p:cBhvr>
                                        <p:cTn id="26" dur="75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75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anim calcmode="lin" valueType="num">
                                      <p:cBhvr>
                                        <p:cTn id="37" dur="750" fill="hold"/>
                                        <p:tgtEl>
                                          <p:spTgt spid="7"/>
                                        </p:tgtEl>
                                        <p:attrNameLst>
                                          <p:attrName>ppt_x</p:attrName>
                                        </p:attrNameLst>
                                      </p:cBhvr>
                                      <p:tavLst>
                                        <p:tav tm="0">
                                          <p:val>
                                            <p:strVal val="#ppt_x"/>
                                          </p:val>
                                        </p:tav>
                                        <p:tav tm="100000">
                                          <p:val>
                                            <p:strVal val="#ppt_x"/>
                                          </p:val>
                                        </p:tav>
                                      </p:tavLst>
                                    </p:anim>
                                    <p:anim calcmode="lin" valueType="num">
                                      <p:cBhvr>
                                        <p:cTn id="3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01</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3445161" y="2684101"/>
            <a:ext cx="5278928" cy="4173899"/>
          </a:xfrm>
          <a:prstGeom prst="rect">
            <a:avLst/>
          </a:prstGeom>
        </p:spPr>
      </p:pic>
      <p:grpSp>
        <p:nvGrpSpPr>
          <p:cNvPr id="21" name="Group 2"/>
          <p:cNvGrpSpPr/>
          <p:nvPr/>
        </p:nvGrpSpPr>
        <p:grpSpPr bwMode="auto">
          <a:xfrm>
            <a:off x="1717387" y="1727075"/>
            <a:ext cx="1039195" cy="1152938"/>
            <a:chOff x="1135662" y="1154906"/>
            <a:chExt cx="637382" cy="707217"/>
          </a:xfrm>
          <a:solidFill>
            <a:srgbClr val="E95931"/>
          </a:solidFill>
        </p:grpSpPr>
        <p:sp>
          <p:nvSpPr>
            <p:cNvPr id="22" name="ï$lídê"/>
            <p:cNvSpPr/>
            <p:nvPr/>
          </p:nvSpPr>
          <p:spPr bwMode="auto">
            <a:xfrm>
              <a:off x="1135662" y="1154906"/>
              <a:ext cx="637382" cy="707217"/>
            </a:xfrm>
            <a:custGeom>
              <a:avLst/>
              <a:gdLst>
                <a:gd name="T0" fmla="*/ 311009 w 1369"/>
                <a:gd name="T1" fmla="*/ 0 h 1519"/>
                <a:gd name="T2" fmla="*/ 326839 w 1369"/>
                <a:gd name="T3" fmla="*/ 0 h 1519"/>
                <a:gd name="T4" fmla="*/ 342668 w 1369"/>
                <a:gd name="T5" fmla="*/ 3259 h 1519"/>
                <a:gd name="T6" fmla="*/ 357567 w 1369"/>
                <a:gd name="T7" fmla="*/ 9777 h 1519"/>
                <a:gd name="T8" fmla="*/ 597808 w 1369"/>
                <a:gd name="T9" fmla="*/ 148055 h 1519"/>
                <a:gd name="T10" fmla="*/ 611309 w 1369"/>
                <a:gd name="T11" fmla="*/ 157832 h 1519"/>
                <a:gd name="T12" fmla="*/ 622483 w 1369"/>
                <a:gd name="T13" fmla="*/ 169471 h 1519"/>
                <a:gd name="T14" fmla="*/ 630398 w 1369"/>
                <a:gd name="T15" fmla="*/ 183904 h 1519"/>
                <a:gd name="T16" fmla="*/ 635054 w 1369"/>
                <a:gd name="T17" fmla="*/ 199734 h 1519"/>
                <a:gd name="T18" fmla="*/ 637382 w 1369"/>
                <a:gd name="T19" fmla="*/ 216495 h 1519"/>
                <a:gd name="T20" fmla="*/ 637382 w 1369"/>
                <a:gd name="T21" fmla="*/ 490722 h 1519"/>
                <a:gd name="T22" fmla="*/ 635054 w 1369"/>
                <a:gd name="T23" fmla="*/ 507483 h 1519"/>
                <a:gd name="T24" fmla="*/ 630398 w 1369"/>
                <a:gd name="T25" fmla="*/ 523313 h 1519"/>
                <a:gd name="T26" fmla="*/ 622483 w 1369"/>
                <a:gd name="T27" fmla="*/ 537280 h 1519"/>
                <a:gd name="T28" fmla="*/ 611309 w 1369"/>
                <a:gd name="T29" fmla="*/ 549851 h 1519"/>
                <a:gd name="T30" fmla="*/ 597808 w 1369"/>
                <a:gd name="T31" fmla="*/ 559162 h 1519"/>
                <a:gd name="T32" fmla="*/ 357567 w 1369"/>
                <a:gd name="T33" fmla="*/ 696974 h 1519"/>
                <a:gd name="T34" fmla="*/ 342668 w 1369"/>
                <a:gd name="T35" fmla="*/ 703958 h 1519"/>
                <a:gd name="T36" fmla="*/ 326839 w 1369"/>
                <a:gd name="T37" fmla="*/ 707217 h 1519"/>
                <a:gd name="T38" fmla="*/ 311009 w 1369"/>
                <a:gd name="T39" fmla="*/ 707217 h 1519"/>
                <a:gd name="T40" fmla="*/ 294248 w 1369"/>
                <a:gd name="T41" fmla="*/ 703958 h 1519"/>
                <a:gd name="T42" fmla="*/ 278884 w 1369"/>
                <a:gd name="T43" fmla="*/ 696974 h 1519"/>
                <a:gd name="T44" fmla="*/ 39574 w 1369"/>
                <a:gd name="T45" fmla="*/ 559162 h 1519"/>
                <a:gd name="T46" fmla="*/ 26073 w 1369"/>
                <a:gd name="T47" fmla="*/ 549851 h 1519"/>
                <a:gd name="T48" fmla="*/ 14899 w 1369"/>
                <a:gd name="T49" fmla="*/ 537280 h 1519"/>
                <a:gd name="T50" fmla="*/ 6984 w 1369"/>
                <a:gd name="T51" fmla="*/ 523313 h 1519"/>
                <a:gd name="T52" fmla="*/ 1397 w 1369"/>
                <a:gd name="T53" fmla="*/ 507483 h 1519"/>
                <a:gd name="T54" fmla="*/ 0 w 1369"/>
                <a:gd name="T55" fmla="*/ 490722 h 1519"/>
                <a:gd name="T56" fmla="*/ 0 w 1369"/>
                <a:gd name="T57" fmla="*/ 216495 h 1519"/>
                <a:gd name="T58" fmla="*/ 1397 w 1369"/>
                <a:gd name="T59" fmla="*/ 199734 h 1519"/>
                <a:gd name="T60" fmla="*/ 6984 w 1369"/>
                <a:gd name="T61" fmla="*/ 183904 h 1519"/>
                <a:gd name="T62" fmla="*/ 14899 w 1369"/>
                <a:gd name="T63" fmla="*/ 169471 h 1519"/>
                <a:gd name="T64" fmla="*/ 26073 w 1369"/>
                <a:gd name="T65" fmla="*/ 157832 h 1519"/>
                <a:gd name="T66" fmla="*/ 39574 w 1369"/>
                <a:gd name="T67" fmla="*/ 148055 h 1519"/>
                <a:gd name="T68" fmla="*/ 278884 w 1369"/>
                <a:gd name="T69" fmla="*/ 9777 h 1519"/>
                <a:gd name="T70" fmla="*/ 294248 w 1369"/>
                <a:gd name="T71" fmla="*/ 3259 h 1519"/>
                <a:gd name="T72" fmla="*/ 311009 w 1369"/>
                <a:gd name="T73" fmla="*/ 0 h 1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95931"/>
            </a:solidFill>
            <a:ln>
              <a:noFill/>
            </a:ln>
            <a:extLst>
              <a:ext uri="{91240B29-F687-4F45-9708-019B960494DF}">
                <a14:hiddenLine xmlns:a14="http://schemas.microsoft.com/office/drawing/2010/main" w="3175">
                  <a:solidFill>
                    <a:srgbClr val="000000"/>
                  </a:solidFill>
                  <a:prstDash val="solid"/>
                  <a:round/>
                </a14:hiddenLine>
              </a:ext>
            </a:extLst>
          </p:spPr>
          <p:txBody>
            <a:bodyPr anchor="ctr"/>
            <a:lstStyle/>
            <a:p>
              <a:endParaRPr lang="zh-CN" altLang="en-US"/>
            </a:p>
          </p:txBody>
        </p:sp>
        <p:sp>
          <p:nvSpPr>
            <p:cNvPr id="23" name="íş1ïďê"/>
            <p:cNvSpPr/>
            <p:nvPr/>
          </p:nvSpPr>
          <p:spPr>
            <a:xfrm>
              <a:off x="1324340" y="1381660"/>
              <a:ext cx="260026" cy="253710"/>
            </a:xfrm>
            <a:custGeom>
              <a:avLst/>
              <a:gdLst>
                <a:gd name="connsiteX0" fmla="*/ 236607 w 607780"/>
                <a:gd name="connsiteY0" fmla="*/ 449483 h 595271"/>
                <a:gd name="connsiteX1" fmla="*/ 371243 w 607780"/>
                <a:gd name="connsiteY1" fmla="*/ 449483 h 595271"/>
                <a:gd name="connsiteX2" fmla="*/ 405257 w 607780"/>
                <a:gd name="connsiteY2" fmla="*/ 483441 h 595271"/>
                <a:gd name="connsiteX3" fmla="*/ 405257 w 607780"/>
                <a:gd name="connsiteY3" fmla="*/ 584811 h 595271"/>
                <a:gd name="connsiteX4" fmla="*/ 394780 w 607780"/>
                <a:gd name="connsiteY4" fmla="*/ 595271 h 595271"/>
                <a:gd name="connsiteX5" fmla="*/ 213070 w 607780"/>
                <a:gd name="connsiteY5" fmla="*/ 595271 h 595271"/>
                <a:gd name="connsiteX6" fmla="*/ 202593 w 607780"/>
                <a:gd name="connsiteY6" fmla="*/ 584811 h 595271"/>
                <a:gd name="connsiteX7" fmla="*/ 202593 w 607780"/>
                <a:gd name="connsiteY7" fmla="*/ 483441 h 595271"/>
                <a:gd name="connsiteX8" fmla="*/ 236607 w 607780"/>
                <a:gd name="connsiteY8" fmla="*/ 449483 h 595271"/>
                <a:gd name="connsiteX9" fmla="*/ 541892 w 607780"/>
                <a:gd name="connsiteY9" fmla="*/ 348260 h 595271"/>
                <a:gd name="connsiteX10" fmla="*/ 551736 w 607780"/>
                <a:gd name="connsiteY10" fmla="*/ 349985 h 595271"/>
                <a:gd name="connsiteX11" fmla="*/ 566566 w 607780"/>
                <a:gd name="connsiteY11" fmla="*/ 359133 h 595271"/>
                <a:gd name="connsiteX12" fmla="*/ 570614 w 607780"/>
                <a:gd name="connsiteY12" fmla="*/ 378236 h 595271"/>
                <a:gd name="connsiteX13" fmla="*/ 514841 w 607780"/>
                <a:gd name="connsiteY13" fmla="*/ 439743 h 595271"/>
                <a:gd name="connsiteX14" fmla="*/ 523951 w 607780"/>
                <a:gd name="connsiteY14" fmla="*/ 455460 h 595271"/>
                <a:gd name="connsiteX15" fmla="*/ 515195 w 607780"/>
                <a:gd name="connsiteY15" fmla="*/ 470622 h 595271"/>
                <a:gd name="connsiteX16" fmla="*/ 435128 w 607780"/>
                <a:gd name="connsiteY16" fmla="*/ 470723 h 595271"/>
                <a:gd name="connsiteX17" fmla="*/ 426372 w 607780"/>
                <a:gd name="connsiteY17" fmla="*/ 455561 h 595271"/>
                <a:gd name="connsiteX18" fmla="*/ 466304 w 607780"/>
                <a:gd name="connsiteY18" fmla="*/ 386323 h 595271"/>
                <a:gd name="connsiteX19" fmla="*/ 483816 w 607780"/>
                <a:gd name="connsiteY19" fmla="*/ 386272 h 595271"/>
                <a:gd name="connsiteX20" fmla="*/ 492167 w 607780"/>
                <a:gd name="connsiteY20" fmla="*/ 400676 h 595271"/>
                <a:gd name="connsiteX21" fmla="*/ 533567 w 607780"/>
                <a:gd name="connsiteY21" fmla="*/ 353775 h 595271"/>
                <a:gd name="connsiteX22" fmla="*/ 541892 w 607780"/>
                <a:gd name="connsiteY22" fmla="*/ 348260 h 595271"/>
                <a:gd name="connsiteX23" fmla="*/ 64200 w 607780"/>
                <a:gd name="connsiteY23" fmla="*/ 336864 h 595271"/>
                <a:gd name="connsiteX24" fmla="*/ 74313 w 607780"/>
                <a:gd name="connsiteY24" fmla="*/ 336871 h 595271"/>
                <a:gd name="connsiteX25" fmla="*/ 143681 w 607780"/>
                <a:gd name="connsiteY25" fmla="*/ 376748 h 595271"/>
                <a:gd name="connsiteX26" fmla="*/ 143681 w 607780"/>
                <a:gd name="connsiteY26" fmla="*/ 394235 h 595271"/>
                <a:gd name="connsiteX27" fmla="*/ 129261 w 607780"/>
                <a:gd name="connsiteY27" fmla="*/ 402574 h 595271"/>
                <a:gd name="connsiteX28" fmla="*/ 176214 w 607780"/>
                <a:gd name="connsiteY28" fmla="*/ 443917 h 595271"/>
                <a:gd name="connsiteX29" fmla="*/ 180009 w 607780"/>
                <a:gd name="connsiteY29" fmla="*/ 462061 h 595271"/>
                <a:gd name="connsiteX30" fmla="*/ 170902 w 607780"/>
                <a:gd name="connsiteY30" fmla="*/ 476869 h 595271"/>
                <a:gd name="connsiteX31" fmla="*/ 151725 w 607780"/>
                <a:gd name="connsiteY31" fmla="*/ 480913 h 595271"/>
                <a:gd name="connsiteX32" fmla="*/ 90150 w 607780"/>
                <a:gd name="connsiteY32" fmla="*/ 425166 h 595271"/>
                <a:gd name="connsiteX33" fmla="*/ 74414 w 607780"/>
                <a:gd name="connsiteY33" fmla="*/ 434314 h 595271"/>
                <a:gd name="connsiteX34" fmla="*/ 59235 w 607780"/>
                <a:gd name="connsiteY34" fmla="*/ 425570 h 595271"/>
                <a:gd name="connsiteX35" fmla="*/ 59134 w 607780"/>
                <a:gd name="connsiteY35" fmla="*/ 345614 h 595271"/>
                <a:gd name="connsiteX36" fmla="*/ 64200 w 607780"/>
                <a:gd name="connsiteY36" fmla="*/ 336864 h 595271"/>
                <a:gd name="connsiteX37" fmla="*/ 349533 w 607780"/>
                <a:gd name="connsiteY37" fmla="*/ 289354 h 595271"/>
                <a:gd name="connsiteX38" fmla="*/ 365529 w 607780"/>
                <a:gd name="connsiteY38" fmla="*/ 302800 h 595271"/>
                <a:gd name="connsiteX39" fmla="*/ 365529 w 607780"/>
                <a:gd name="connsiteY39" fmla="*/ 368208 h 595271"/>
                <a:gd name="connsiteX40" fmla="*/ 303926 w 607780"/>
                <a:gd name="connsiteY40" fmla="*/ 429725 h 595271"/>
                <a:gd name="connsiteX41" fmla="*/ 242322 w 607780"/>
                <a:gd name="connsiteY41" fmla="*/ 368208 h 595271"/>
                <a:gd name="connsiteX42" fmla="*/ 242322 w 607780"/>
                <a:gd name="connsiteY42" fmla="*/ 339194 h 595271"/>
                <a:gd name="connsiteX43" fmla="*/ 270719 w 607780"/>
                <a:gd name="connsiteY43" fmla="*/ 304569 h 595271"/>
                <a:gd name="connsiteX44" fmla="*/ 349533 w 607780"/>
                <a:gd name="connsiteY44" fmla="*/ 289354 h 595271"/>
                <a:gd name="connsiteX45" fmla="*/ 439205 w 607780"/>
                <a:gd name="connsiteY45" fmla="*/ 160376 h 595271"/>
                <a:gd name="connsiteX46" fmla="*/ 573782 w 607780"/>
                <a:gd name="connsiteY46" fmla="*/ 160376 h 595271"/>
                <a:gd name="connsiteX47" fmla="*/ 607780 w 607780"/>
                <a:gd name="connsiteY47" fmla="*/ 194334 h 595271"/>
                <a:gd name="connsiteX48" fmla="*/ 607780 w 607780"/>
                <a:gd name="connsiteY48" fmla="*/ 295754 h 595271"/>
                <a:gd name="connsiteX49" fmla="*/ 597307 w 607780"/>
                <a:gd name="connsiteY49" fmla="*/ 306164 h 595271"/>
                <a:gd name="connsiteX50" fmla="*/ 415679 w 607780"/>
                <a:gd name="connsiteY50" fmla="*/ 306164 h 595271"/>
                <a:gd name="connsiteX51" fmla="*/ 405257 w 607780"/>
                <a:gd name="connsiteY51" fmla="*/ 295754 h 595271"/>
                <a:gd name="connsiteX52" fmla="*/ 405257 w 607780"/>
                <a:gd name="connsiteY52" fmla="*/ 194334 h 595271"/>
                <a:gd name="connsiteX53" fmla="*/ 439205 w 607780"/>
                <a:gd name="connsiteY53" fmla="*/ 160376 h 595271"/>
                <a:gd name="connsiteX54" fmla="*/ 34010 w 607780"/>
                <a:gd name="connsiteY54" fmla="*/ 160376 h 595271"/>
                <a:gd name="connsiteX55" fmla="*/ 168583 w 607780"/>
                <a:gd name="connsiteY55" fmla="*/ 160376 h 595271"/>
                <a:gd name="connsiteX56" fmla="*/ 202593 w 607780"/>
                <a:gd name="connsiteY56" fmla="*/ 194334 h 595271"/>
                <a:gd name="connsiteX57" fmla="*/ 202593 w 607780"/>
                <a:gd name="connsiteY57" fmla="*/ 295754 h 595271"/>
                <a:gd name="connsiteX58" fmla="*/ 192167 w 607780"/>
                <a:gd name="connsiteY58" fmla="*/ 306164 h 595271"/>
                <a:gd name="connsiteX59" fmla="*/ 10426 w 607780"/>
                <a:gd name="connsiteY59" fmla="*/ 306164 h 595271"/>
                <a:gd name="connsiteX60" fmla="*/ 0 w 607780"/>
                <a:gd name="connsiteY60" fmla="*/ 295754 h 595271"/>
                <a:gd name="connsiteX61" fmla="*/ 0 w 607780"/>
                <a:gd name="connsiteY61" fmla="*/ 194334 h 595271"/>
                <a:gd name="connsiteX62" fmla="*/ 34010 w 607780"/>
                <a:gd name="connsiteY62" fmla="*/ 160376 h 595271"/>
                <a:gd name="connsiteX63" fmla="*/ 330342 w 607780"/>
                <a:gd name="connsiteY63" fmla="*/ 21924 h 595271"/>
                <a:gd name="connsiteX64" fmla="*/ 340102 w 607780"/>
                <a:gd name="connsiteY64" fmla="*/ 24538 h 595271"/>
                <a:gd name="connsiteX65" fmla="*/ 396777 w 607780"/>
                <a:gd name="connsiteY65" fmla="*/ 80951 h 595271"/>
                <a:gd name="connsiteX66" fmla="*/ 392274 w 607780"/>
                <a:gd name="connsiteY66" fmla="*/ 97870 h 595271"/>
                <a:gd name="connsiteX67" fmla="*/ 314952 w 607780"/>
                <a:gd name="connsiteY67" fmla="*/ 118627 h 595271"/>
                <a:gd name="connsiteX68" fmla="*/ 302554 w 607780"/>
                <a:gd name="connsiteY68" fmla="*/ 106253 h 595271"/>
                <a:gd name="connsiteX69" fmla="*/ 306856 w 607780"/>
                <a:gd name="connsiteY69" fmla="*/ 90193 h 595271"/>
                <a:gd name="connsiteX70" fmla="*/ 244361 w 607780"/>
                <a:gd name="connsiteY70" fmla="*/ 94132 h 595271"/>
                <a:gd name="connsiteX71" fmla="*/ 228876 w 607780"/>
                <a:gd name="connsiteY71" fmla="*/ 83981 h 595271"/>
                <a:gd name="connsiteX72" fmla="*/ 224828 w 607780"/>
                <a:gd name="connsiteY72" fmla="*/ 67062 h 595271"/>
                <a:gd name="connsiteX73" fmla="*/ 235505 w 607780"/>
                <a:gd name="connsiteY73" fmla="*/ 50699 h 595271"/>
                <a:gd name="connsiteX74" fmla="*/ 318494 w 607780"/>
                <a:gd name="connsiteY74" fmla="*/ 46659 h 595271"/>
                <a:gd name="connsiteX75" fmla="*/ 323200 w 607780"/>
                <a:gd name="connsiteY75" fmla="*/ 29083 h 595271"/>
                <a:gd name="connsiteX76" fmla="*/ 330342 w 607780"/>
                <a:gd name="connsiteY76" fmla="*/ 21924 h 595271"/>
                <a:gd name="connsiteX77" fmla="*/ 552065 w 607780"/>
                <a:gd name="connsiteY77" fmla="*/ 196 h 595271"/>
                <a:gd name="connsiteX78" fmla="*/ 568052 w 607780"/>
                <a:gd name="connsiteY78" fmla="*/ 13690 h 595271"/>
                <a:gd name="connsiteX79" fmla="*/ 568052 w 607780"/>
                <a:gd name="connsiteY79" fmla="*/ 79039 h 595271"/>
                <a:gd name="connsiteX80" fmla="*/ 506484 w 607780"/>
                <a:gd name="connsiteY80" fmla="*/ 140547 h 595271"/>
                <a:gd name="connsiteX81" fmla="*/ 444915 w 607780"/>
                <a:gd name="connsiteY81" fmla="*/ 79039 h 595271"/>
                <a:gd name="connsiteX82" fmla="*/ 444915 w 607780"/>
                <a:gd name="connsiteY82" fmla="*/ 50080 h 595271"/>
                <a:gd name="connsiteX83" fmla="*/ 473296 w 607780"/>
                <a:gd name="connsiteY83" fmla="*/ 15459 h 595271"/>
                <a:gd name="connsiteX84" fmla="*/ 552065 w 607780"/>
                <a:gd name="connsiteY84" fmla="*/ 196 h 595271"/>
                <a:gd name="connsiteX85" fmla="*/ 146938 w 607780"/>
                <a:gd name="connsiteY85" fmla="*/ 196 h 595271"/>
                <a:gd name="connsiteX86" fmla="*/ 162936 w 607780"/>
                <a:gd name="connsiteY86" fmla="*/ 13690 h 595271"/>
                <a:gd name="connsiteX87" fmla="*/ 162936 w 607780"/>
                <a:gd name="connsiteY87" fmla="*/ 79039 h 595271"/>
                <a:gd name="connsiteX88" fmla="*/ 101322 w 607780"/>
                <a:gd name="connsiteY88" fmla="*/ 140547 h 595271"/>
                <a:gd name="connsiteX89" fmla="*/ 39658 w 607780"/>
                <a:gd name="connsiteY89" fmla="*/ 79039 h 595271"/>
                <a:gd name="connsiteX90" fmla="*/ 39658 w 607780"/>
                <a:gd name="connsiteY90" fmla="*/ 50080 h 595271"/>
                <a:gd name="connsiteX91" fmla="*/ 68060 w 607780"/>
                <a:gd name="connsiteY91" fmla="*/ 15459 h 595271"/>
                <a:gd name="connsiteX92" fmla="*/ 146938 w 607780"/>
                <a:gd name="connsiteY92" fmla="*/ 196 h 59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7780" h="595271">
                  <a:moveTo>
                    <a:pt x="236607" y="449483"/>
                  </a:moveTo>
                  <a:lnTo>
                    <a:pt x="371243" y="449483"/>
                  </a:lnTo>
                  <a:cubicBezTo>
                    <a:pt x="390022" y="449483"/>
                    <a:pt x="405257" y="464643"/>
                    <a:pt x="405257" y="483441"/>
                  </a:cubicBezTo>
                  <a:lnTo>
                    <a:pt x="405257" y="584811"/>
                  </a:lnTo>
                  <a:cubicBezTo>
                    <a:pt x="405257" y="590571"/>
                    <a:pt x="400550" y="595271"/>
                    <a:pt x="394780" y="595271"/>
                  </a:cubicBezTo>
                  <a:lnTo>
                    <a:pt x="213070" y="595271"/>
                  </a:lnTo>
                  <a:cubicBezTo>
                    <a:pt x="207300" y="595271"/>
                    <a:pt x="202593" y="590571"/>
                    <a:pt x="202593" y="584811"/>
                  </a:cubicBezTo>
                  <a:lnTo>
                    <a:pt x="202593" y="483441"/>
                  </a:lnTo>
                  <a:cubicBezTo>
                    <a:pt x="202593" y="464643"/>
                    <a:pt x="217828" y="449483"/>
                    <a:pt x="236607" y="449483"/>
                  </a:cubicBezTo>
                  <a:close/>
                  <a:moveTo>
                    <a:pt x="541892" y="348260"/>
                  </a:moveTo>
                  <a:cubicBezTo>
                    <a:pt x="545169" y="347584"/>
                    <a:pt x="548699" y="348115"/>
                    <a:pt x="551736" y="349985"/>
                  </a:cubicBezTo>
                  <a:lnTo>
                    <a:pt x="566566" y="359133"/>
                  </a:lnTo>
                  <a:cubicBezTo>
                    <a:pt x="573145" y="363176"/>
                    <a:pt x="574967" y="371868"/>
                    <a:pt x="570614" y="378236"/>
                  </a:cubicBezTo>
                  <a:cubicBezTo>
                    <a:pt x="554925" y="401232"/>
                    <a:pt x="536249" y="421852"/>
                    <a:pt x="514841" y="439743"/>
                  </a:cubicBezTo>
                  <a:lnTo>
                    <a:pt x="523951" y="455460"/>
                  </a:lnTo>
                  <a:cubicBezTo>
                    <a:pt x="527848" y="462182"/>
                    <a:pt x="522989" y="470622"/>
                    <a:pt x="515195" y="470622"/>
                  </a:cubicBezTo>
                  <a:lnTo>
                    <a:pt x="435128" y="470723"/>
                  </a:lnTo>
                  <a:cubicBezTo>
                    <a:pt x="427334" y="470723"/>
                    <a:pt x="422475" y="462334"/>
                    <a:pt x="426372" y="455561"/>
                  </a:cubicBezTo>
                  <a:lnTo>
                    <a:pt x="466304" y="386323"/>
                  </a:lnTo>
                  <a:cubicBezTo>
                    <a:pt x="470202" y="379550"/>
                    <a:pt x="479919" y="379550"/>
                    <a:pt x="483816" y="386272"/>
                  </a:cubicBezTo>
                  <a:lnTo>
                    <a:pt x="492167" y="400676"/>
                  </a:lnTo>
                  <a:cubicBezTo>
                    <a:pt x="507856" y="386777"/>
                    <a:pt x="521724" y="371060"/>
                    <a:pt x="533567" y="353775"/>
                  </a:cubicBezTo>
                  <a:cubicBezTo>
                    <a:pt x="535592" y="350819"/>
                    <a:pt x="538616" y="348936"/>
                    <a:pt x="541892" y="348260"/>
                  </a:cubicBezTo>
                  <a:close/>
                  <a:moveTo>
                    <a:pt x="64200" y="336864"/>
                  </a:moveTo>
                  <a:cubicBezTo>
                    <a:pt x="67154" y="335165"/>
                    <a:pt x="70949" y="334925"/>
                    <a:pt x="74313" y="336871"/>
                  </a:cubicBezTo>
                  <a:lnTo>
                    <a:pt x="143681" y="376748"/>
                  </a:lnTo>
                  <a:cubicBezTo>
                    <a:pt x="150410" y="380639"/>
                    <a:pt x="150410" y="390343"/>
                    <a:pt x="143681" y="394235"/>
                  </a:cubicBezTo>
                  <a:lnTo>
                    <a:pt x="129261" y="402574"/>
                  </a:lnTo>
                  <a:cubicBezTo>
                    <a:pt x="143225" y="418242"/>
                    <a:pt x="158910" y="432090"/>
                    <a:pt x="176214" y="443917"/>
                  </a:cubicBezTo>
                  <a:cubicBezTo>
                    <a:pt x="182134" y="447960"/>
                    <a:pt x="183753" y="455945"/>
                    <a:pt x="180009" y="462061"/>
                  </a:cubicBezTo>
                  <a:lnTo>
                    <a:pt x="170902" y="476869"/>
                  </a:lnTo>
                  <a:cubicBezTo>
                    <a:pt x="166803" y="483440"/>
                    <a:pt x="158101" y="485259"/>
                    <a:pt x="151725" y="480913"/>
                  </a:cubicBezTo>
                  <a:cubicBezTo>
                    <a:pt x="128704" y="465245"/>
                    <a:pt x="108061" y="446545"/>
                    <a:pt x="90150" y="425166"/>
                  </a:cubicBezTo>
                  <a:lnTo>
                    <a:pt x="74414" y="434314"/>
                  </a:lnTo>
                  <a:cubicBezTo>
                    <a:pt x="67685" y="438205"/>
                    <a:pt x="59235" y="433353"/>
                    <a:pt x="59235" y="425570"/>
                  </a:cubicBezTo>
                  <a:lnTo>
                    <a:pt x="59134" y="345614"/>
                  </a:lnTo>
                  <a:cubicBezTo>
                    <a:pt x="59134" y="341723"/>
                    <a:pt x="61247" y="338564"/>
                    <a:pt x="64200" y="336864"/>
                  </a:cubicBezTo>
                  <a:close/>
                  <a:moveTo>
                    <a:pt x="349533" y="289354"/>
                  </a:moveTo>
                  <a:cubicBezTo>
                    <a:pt x="357886" y="287888"/>
                    <a:pt x="365529" y="294308"/>
                    <a:pt x="365529" y="302800"/>
                  </a:cubicBezTo>
                  <a:lnTo>
                    <a:pt x="365529" y="368208"/>
                  </a:lnTo>
                  <a:cubicBezTo>
                    <a:pt x="365529" y="402177"/>
                    <a:pt x="337942" y="429725"/>
                    <a:pt x="303926" y="429725"/>
                  </a:cubicBezTo>
                  <a:cubicBezTo>
                    <a:pt x="269909" y="429725"/>
                    <a:pt x="242322" y="402177"/>
                    <a:pt x="242322" y="368208"/>
                  </a:cubicBezTo>
                  <a:lnTo>
                    <a:pt x="242322" y="339194"/>
                  </a:lnTo>
                  <a:cubicBezTo>
                    <a:pt x="242322" y="322412"/>
                    <a:pt x="254167" y="307905"/>
                    <a:pt x="270719" y="304569"/>
                  </a:cubicBezTo>
                  <a:cubicBezTo>
                    <a:pt x="296434" y="299413"/>
                    <a:pt x="332829" y="292185"/>
                    <a:pt x="349533" y="289354"/>
                  </a:cubicBezTo>
                  <a:close/>
                  <a:moveTo>
                    <a:pt x="439205" y="160376"/>
                  </a:moveTo>
                  <a:lnTo>
                    <a:pt x="573782" y="160376"/>
                  </a:lnTo>
                  <a:cubicBezTo>
                    <a:pt x="592552" y="160376"/>
                    <a:pt x="607780" y="175587"/>
                    <a:pt x="607780" y="194334"/>
                  </a:cubicBezTo>
                  <a:lnTo>
                    <a:pt x="607780" y="295754"/>
                  </a:lnTo>
                  <a:cubicBezTo>
                    <a:pt x="607780" y="301515"/>
                    <a:pt x="603075" y="306164"/>
                    <a:pt x="597307" y="306164"/>
                  </a:cubicBezTo>
                  <a:lnTo>
                    <a:pt x="415679" y="306164"/>
                  </a:lnTo>
                  <a:cubicBezTo>
                    <a:pt x="409912" y="306164"/>
                    <a:pt x="405257" y="301515"/>
                    <a:pt x="405257" y="295754"/>
                  </a:cubicBezTo>
                  <a:lnTo>
                    <a:pt x="405257" y="194334"/>
                  </a:lnTo>
                  <a:cubicBezTo>
                    <a:pt x="405257" y="175587"/>
                    <a:pt x="420435" y="160376"/>
                    <a:pt x="439205" y="160376"/>
                  </a:cubicBezTo>
                  <a:close/>
                  <a:moveTo>
                    <a:pt x="34010" y="160376"/>
                  </a:moveTo>
                  <a:lnTo>
                    <a:pt x="168583" y="160376"/>
                  </a:lnTo>
                  <a:cubicBezTo>
                    <a:pt x="187359" y="160376"/>
                    <a:pt x="202593" y="175587"/>
                    <a:pt x="202593" y="194334"/>
                  </a:cubicBezTo>
                  <a:lnTo>
                    <a:pt x="202593" y="295754"/>
                  </a:lnTo>
                  <a:cubicBezTo>
                    <a:pt x="202593" y="301515"/>
                    <a:pt x="197937" y="306164"/>
                    <a:pt x="192167" y="306164"/>
                  </a:cubicBezTo>
                  <a:lnTo>
                    <a:pt x="10426" y="306164"/>
                  </a:lnTo>
                  <a:cubicBezTo>
                    <a:pt x="4656" y="306164"/>
                    <a:pt x="0" y="301515"/>
                    <a:pt x="0" y="295754"/>
                  </a:cubicBezTo>
                  <a:lnTo>
                    <a:pt x="0" y="194334"/>
                  </a:lnTo>
                  <a:cubicBezTo>
                    <a:pt x="0" y="175587"/>
                    <a:pt x="15234" y="160376"/>
                    <a:pt x="34010" y="160376"/>
                  </a:cubicBezTo>
                  <a:close/>
                  <a:moveTo>
                    <a:pt x="330342" y="21924"/>
                  </a:moveTo>
                  <a:cubicBezTo>
                    <a:pt x="333625" y="21041"/>
                    <a:pt x="337344" y="21786"/>
                    <a:pt x="340102" y="24538"/>
                  </a:cubicBezTo>
                  <a:lnTo>
                    <a:pt x="396777" y="80951"/>
                  </a:lnTo>
                  <a:cubicBezTo>
                    <a:pt x="402293" y="86456"/>
                    <a:pt x="399763" y="95850"/>
                    <a:pt x="392274" y="97870"/>
                  </a:cubicBezTo>
                  <a:lnTo>
                    <a:pt x="314952" y="118627"/>
                  </a:lnTo>
                  <a:cubicBezTo>
                    <a:pt x="307463" y="120647"/>
                    <a:pt x="300530" y="113779"/>
                    <a:pt x="302554" y="106253"/>
                  </a:cubicBezTo>
                  <a:lnTo>
                    <a:pt x="306856" y="90193"/>
                  </a:lnTo>
                  <a:cubicBezTo>
                    <a:pt x="285906" y="88981"/>
                    <a:pt x="265007" y="90294"/>
                    <a:pt x="244361" y="94132"/>
                  </a:cubicBezTo>
                  <a:cubicBezTo>
                    <a:pt x="237327" y="95446"/>
                    <a:pt x="230496" y="90951"/>
                    <a:pt x="228876" y="83981"/>
                  </a:cubicBezTo>
                  <a:lnTo>
                    <a:pt x="224828" y="67062"/>
                  </a:lnTo>
                  <a:cubicBezTo>
                    <a:pt x="223057" y="59588"/>
                    <a:pt x="227915" y="52164"/>
                    <a:pt x="235505" y="50699"/>
                  </a:cubicBezTo>
                  <a:cubicBezTo>
                    <a:pt x="262882" y="45548"/>
                    <a:pt x="290713" y="44184"/>
                    <a:pt x="318494" y="46659"/>
                  </a:cubicBezTo>
                  <a:lnTo>
                    <a:pt x="323200" y="29083"/>
                  </a:lnTo>
                  <a:cubicBezTo>
                    <a:pt x="324213" y="25321"/>
                    <a:pt x="327059" y="22808"/>
                    <a:pt x="330342" y="21924"/>
                  </a:cubicBezTo>
                  <a:close/>
                  <a:moveTo>
                    <a:pt x="552065" y="196"/>
                  </a:moveTo>
                  <a:cubicBezTo>
                    <a:pt x="560413" y="-1219"/>
                    <a:pt x="568052" y="5200"/>
                    <a:pt x="568052" y="13690"/>
                  </a:cubicBezTo>
                  <a:lnTo>
                    <a:pt x="568052" y="79039"/>
                  </a:lnTo>
                  <a:cubicBezTo>
                    <a:pt x="568052" y="113053"/>
                    <a:pt x="540480" y="140547"/>
                    <a:pt x="506484" y="140547"/>
                  </a:cubicBezTo>
                  <a:cubicBezTo>
                    <a:pt x="472487" y="140547"/>
                    <a:pt x="444915" y="113053"/>
                    <a:pt x="444915" y="79039"/>
                  </a:cubicBezTo>
                  <a:lnTo>
                    <a:pt x="444915" y="50080"/>
                  </a:lnTo>
                  <a:cubicBezTo>
                    <a:pt x="444915" y="33250"/>
                    <a:pt x="456804" y="18744"/>
                    <a:pt x="473296" y="15459"/>
                  </a:cubicBezTo>
                  <a:cubicBezTo>
                    <a:pt x="498996" y="10254"/>
                    <a:pt x="535371" y="3077"/>
                    <a:pt x="552065" y="196"/>
                  </a:cubicBezTo>
                  <a:close/>
                  <a:moveTo>
                    <a:pt x="146938" y="196"/>
                  </a:moveTo>
                  <a:cubicBezTo>
                    <a:pt x="155291" y="-1219"/>
                    <a:pt x="162936" y="5200"/>
                    <a:pt x="162936" y="13690"/>
                  </a:cubicBezTo>
                  <a:lnTo>
                    <a:pt x="162936" y="79039"/>
                  </a:lnTo>
                  <a:cubicBezTo>
                    <a:pt x="162936" y="113053"/>
                    <a:pt x="135344" y="140547"/>
                    <a:pt x="101322" y="140547"/>
                  </a:cubicBezTo>
                  <a:cubicBezTo>
                    <a:pt x="67250" y="140547"/>
                    <a:pt x="39658" y="113053"/>
                    <a:pt x="39658" y="79039"/>
                  </a:cubicBezTo>
                  <a:lnTo>
                    <a:pt x="39658" y="50080"/>
                  </a:lnTo>
                  <a:cubicBezTo>
                    <a:pt x="39658" y="33250"/>
                    <a:pt x="51555" y="18744"/>
                    <a:pt x="68060" y="15459"/>
                  </a:cubicBezTo>
                  <a:cubicBezTo>
                    <a:pt x="93829" y="10254"/>
                    <a:pt x="130231" y="3077"/>
                    <a:pt x="146938" y="196"/>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24" name="组合 23"/>
          <p:cNvGrpSpPr/>
          <p:nvPr/>
        </p:nvGrpSpPr>
        <p:grpSpPr bwMode="auto">
          <a:xfrm>
            <a:off x="1103343" y="3018126"/>
            <a:ext cx="2267282" cy="2868206"/>
            <a:chOff x="651162" y="1563638"/>
            <a:chExt cx="2267860" cy="2867899"/>
          </a:xfrm>
        </p:grpSpPr>
        <p:sp>
          <p:nvSpPr>
            <p:cNvPr id="25" name="文本框 7"/>
            <p:cNvSpPr txBox="1">
              <a:spLocks noChangeArrowheads="1"/>
            </p:cNvSpPr>
            <p:nvPr/>
          </p:nvSpPr>
          <p:spPr bwMode="auto">
            <a:xfrm>
              <a:off x="1065012" y="1563638"/>
              <a:ext cx="1440159"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bg1"/>
                  </a:solidFill>
                  <a:latin typeface="方正楷体简体" panose="02000000000000000000" pitchFamily="2" charset="-122"/>
                  <a:ea typeface="方正楷体简体" panose="02000000000000000000" pitchFamily="2" charset="-122"/>
                </a:rPr>
                <a:t>输入标题</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sp>
          <p:nvSpPr>
            <p:cNvPr id="26" name="文本框 25"/>
            <p:cNvSpPr txBox="1"/>
            <p:nvPr/>
          </p:nvSpPr>
          <p:spPr>
            <a:xfrm>
              <a:off x="651162" y="1901739"/>
              <a:ext cx="2267860" cy="830908"/>
            </a:xfrm>
            <a:prstGeom prst="rect">
              <a:avLst/>
            </a:prstGeom>
            <a:noFill/>
          </p:spPr>
          <p:txBody>
            <a:bodyPr wrap="square">
              <a:spAutoFit/>
            </a:bodyPr>
            <a:lstStyle/>
            <a:p>
              <a:pPr algn="ctr">
                <a:defRPr/>
              </a:pPr>
              <a:r>
                <a:rPr lang="zh-CN" altLang="en-US" sz="16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27" name="文本框 26"/>
            <p:cNvSpPr txBox="1"/>
            <p:nvPr/>
          </p:nvSpPr>
          <p:spPr>
            <a:xfrm>
              <a:off x="651163" y="3354434"/>
              <a:ext cx="2267859" cy="1077103"/>
            </a:xfrm>
            <a:prstGeom prst="rect">
              <a:avLst/>
            </a:prstGeom>
            <a:noFill/>
          </p:spPr>
          <p:txBody>
            <a:bodyPr wrap="square">
              <a:spAutoFit/>
            </a:bodyPr>
            <a:lstStyle/>
            <a:p>
              <a:pPr algn="ctr">
                <a:defRPr/>
              </a:pPr>
              <a:r>
                <a:rPr lang="zh-CN" altLang="en-US" sz="16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solidFill>
                  <a:schemeClr val="bg1"/>
                </a:solidFill>
                <a:latin typeface="方正楷体简体" panose="02000000000000000000" pitchFamily="2" charset="-122"/>
                <a:ea typeface="方正楷体简体" panose="02000000000000000000" pitchFamily="2" charset="-122"/>
              </a:endParaRPr>
            </a:p>
            <a:p>
              <a:pPr algn="ctr" eaLnBrk="1" fontAlgn="auto" hangingPunct="1">
                <a:spcBef>
                  <a:spcPts val="0"/>
                </a:spcBef>
                <a:spcAft>
                  <a:spcPts val="0"/>
                </a:spcAft>
                <a:defRPr/>
              </a:pP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grpSp>
      <p:grpSp>
        <p:nvGrpSpPr>
          <p:cNvPr id="28" name="Group 10"/>
          <p:cNvGrpSpPr/>
          <p:nvPr/>
        </p:nvGrpSpPr>
        <p:grpSpPr bwMode="auto">
          <a:xfrm>
            <a:off x="9560230" y="1721379"/>
            <a:ext cx="1044329" cy="1158634"/>
            <a:chOff x="1135662" y="1154906"/>
            <a:chExt cx="637382" cy="707217"/>
          </a:xfrm>
        </p:grpSpPr>
        <p:sp>
          <p:nvSpPr>
            <p:cNvPr id="29" name="ï$lídê"/>
            <p:cNvSpPr/>
            <p:nvPr/>
          </p:nvSpPr>
          <p:spPr bwMode="auto">
            <a:xfrm>
              <a:off x="1135662" y="1154906"/>
              <a:ext cx="637382" cy="707217"/>
            </a:xfrm>
            <a:custGeom>
              <a:avLst/>
              <a:gdLst>
                <a:gd name="T0" fmla="*/ 311009 w 1369"/>
                <a:gd name="T1" fmla="*/ 0 h 1519"/>
                <a:gd name="T2" fmla="*/ 326839 w 1369"/>
                <a:gd name="T3" fmla="*/ 0 h 1519"/>
                <a:gd name="T4" fmla="*/ 342668 w 1369"/>
                <a:gd name="T5" fmla="*/ 3259 h 1519"/>
                <a:gd name="T6" fmla="*/ 357567 w 1369"/>
                <a:gd name="T7" fmla="*/ 9777 h 1519"/>
                <a:gd name="T8" fmla="*/ 597808 w 1369"/>
                <a:gd name="T9" fmla="*/ 148055 h 1519"/>
                <a:gd name="T10" fmla="*/ 611309 w 1369"/>
                <a:gd name="T11" fmla="*/ 157832 h 1519"/>
                <a:gd name="T12" fmla="*/ 622483 w 1369"/>
                <a:gd name="T13" fmla="*/ 169471 h 1519"/>
                <a:gd name="T14" fmla="*/ 630398 w 1369"/>
                <a:gd name="T15" fmla="*/ 183904 h 1519"/>
                <a:gd name="T16" fmla="*/ 635054 w 1369"/>
                <a:gd name="T17" fmla="*/ 199734 h 1519"/>
                <a:gd name="T18" fmla="*/ 637382 w 1369"/>
                <a:gd name="T19" fmla="*/ 216495 h 1519"/>
                <a:gd name="T20" fmla="*/ 637382 w 1369"/>
                <a:gd name="T21" fmla="*/ 490722 h 1519"/>
                <a:gd name="T22" fmla="*/ 635054 w 1369"/>
                <a:gd name="T23" fmla="*/ 507483 h 1519"/>
                <a:gd name="T24" fmla="*/ 630398 w 1369"/>
                <a:gd name="T25" fmla="*/ 523313 h 1519"/>
                <a:gd name="T26" fmla="*/ 622483 w 1369"/>
                <a:gd name="T27" fmla="*/ 537280 h 1519"/>
                <a:gd name="T28" fmla="*/ 611309 w 1369"/>
                <a:gd name="T29" fmla="*/ 549851 h 1519"/>
                <a:gd name="T30" fmla="*/ 597808 w 1369"/>
                <a:gd name="T31" fmla="*/ 559162 h 1519"/>
                <a:gd name="T32" fmla="*/ 357567 w 1369"/>
                <a:gd name="T33" fmla="*/ 696974 h 1519"/>
                <a:gd name="T34" fmla="*/ 342668 w 1369"/>
                <a:gd name="T35" fmla="*/ 703958 h 1519"/>
                <a:gd name="T36" fmla="*/ 326839 w 1369"/>
                <a:gd name="T37" fmla="*/ 707217 h 1519"/>
                <a:gd name="T38" fmla="*/ 311009 w 1369"/>
                <a:gd name="T39" fmla="*/ 707217 h 1519"/>
                <a:gd name="T40" fmla="*/ 294248 w 1369"/>
                <a:gd name="T41" fmla="*/ 703958 h 1519"/>
                <a:gd name="T42" fmla="*/ 278884 w 1369"/>
                <a:gd name="T43" fmla="*/ 696974 h 1519"/>
                <a:gd name="T44" fmla="*/ 39574 w 1369"/>
                <a:gd name="T45" fmla="*/ 559162 h 1519"/>
                <a:gd name="T46" fmla="*/ 26073 w 1369"/>
                <a:gd name="T47" fmla="*/ 549851 h 1519"/>
                <a:gd name="T48" fmla="*/ 14899 w 1369"/>
                <a:gd name="T49" fmla="*/ 537280 h 1519"/>
                <a:gd name="T50" fmla="*/ 6984 w 1369"/>
                <a:gd name="T51" fmla="*/ 523313 h 1519"/>
                <a:gd name="T52" fmla="*/ 1397 w 1369"/>
                <a:gd name="T53" fmla="*/ 507483 h 1519"/>
                <a:gd name="T54" fmla="*/ 0 w 1369"/>
                <a:gd name="T55" fmla="*/ 490722 h 1519"/>
                <a:gd name="T56" fmla="*/ 0 w 1369"/>
                <a:gd name="T57" fmla="*/ 216495 h 1519"/>
                <a:gd name="T58" fmla="*/ 1397 w 1369"/>
                <a:gd name="T59" fmla="*/ 199734 h 1519"/>
                <a:gd name="T60" fmla="*/ 6984 w 1369"/>
                <a:gd name="T61" fmla="*/ 183904 h 1519"/>
                <a:gd name="T62" fmla="*/ 14899 w 1369"/>
                <a:gd name="T63" fmla="*/ 169471 h 1519"/>
                <a:gd name="T64" fmla="*/ 26073 w 1369"/>
                <a:gd name="T65" fmla="*/ 157832 h 1519"/>
                <a:gd name="T66" fmla="*/ 39574 w 1369"/>
                <a:gd name="T67" fmla="*/ 148055 h 1519"/>
                <a:gd name="T68" fmla="*/ 278884 w 1369"/>
                <a:gd name="T69" fmla="*/ 9777 h 1519"/>
                <a:gd name="T70" fmla="*/ 294248 w 1369"/>
                <a:gd name="T71" fmla="*/ 3259 h 1519"/>
                <a:gd name="T72" fmla="*/ 311009 w 1369"/>
                <a:gd name="T73" fmla="*/ 0 h 1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813DC2"/>
            </a:solidFill>
            <a:ln>
              <a:noFill/>
            </a:ln>
            <a:extLst>
              <a:ext uri="{91240B29-F687-4F45-9708-019B960494DF}">
                <a14:hiddenLine xmlns:a14="http://schemas.microsoft.com/office/drawing/2010/main" w="3175">
                  <a:solidFill>
                    <a:srgbClr val="000000"/>
                  </a:solidFill>
                  <a:prstDash val="solid"/>
                  <a:round/>
                </a14:hiddenLine>
              </a:ext>
            </a:extLst>
          </p:spPr>
          <p:txBody>
            <a:bodyPr anchor="ctr"/>
            <a:lstStyle/>
            <a:p>
              <a:endParaRPr lang="zh-CN" altLang="en-US"/>
            </a:p>
          </p:txBody>
        </p:sp>
        <p:sp>
          <p:nvSpPr>
            <p:cNvPr id="30" name="íş1ïďê"/>
            <p:cNvSpPr/>
            <p:nvPr/>
          </p:nvSpPr>
          <p:spPr>
            <a:xfrm>
              <a:off x="1324339" y="1378489"/>
              <a:ext cx="260026" cy="260053"/>
            </a:xfrm>
            <a:custGeom>
              <a:avLst/>
              <a:gdLst>
                <a:gd name="connsiteX0" fmla="*/ 465103 w 608697"/>
                <a:gd name="connsiteY0" fmla="*/ 519503 h 606792"/>
                <a:gd name="connsiteX1" fmla="*/ 511670 w 608697"/>
                <a:gd name="connsiteY1" fmla="*/ 525386 h 606792"/>
                <a:gd name="connsiteX2" fmla="*/ 435177 w 608697"/>
                <a:gd name="connsiteY2" fmla="*/ 577367 h 606792"/>
                <a:gd name="connsiteX3" fmla="*/ 437118 w 608697"/>
                <a:gd name="connsiteY3" fmla="*/ 540355 h 606792"/>
                <a:gd name="connsiteX4" fmla="*/ 465103 w 608697"/>
                <a:gd name="connsiteY4" fmla="*/ 519503 h 606792"/>
                <a:gd name="connsiteX5" fmla="*/ 72433 w 608697"/>
                <a:gd name="connsiteY5" fmla="*/ 354027 h 606792"/>
                <a:gd name="connsiteX6" fmla="*/ 115251 w 608697"/>
                <a:gd name="connsiteY6" fmla="*/ 376071 h 606792"/>
                <a:gd name="connsiteX7" fmla="*/ 135541 w 608697"/>
                <a:gd name="connsiteY7" fmla="*/ 372050 h 606792"/>
                <a:gd name="connsiteX8" fmla="*/ 272424 w 608697"/>
                <a:gd name="connsiteY8" fmla="*/ 463132 h 606792"/>
                <a:gd name="connsiteX9" fmla="*/ 369399 w 608697"/>
                <a:gd name="connsiteY9" fmla="*/ 498954 h 606792"/>
                <a:gd name="connsiteX10" fmla="*/ 393120 w 608697"/>
                <a:gd name="connsiteY10" fmla="*/ 534552 h 606792"/>
                <a:gd name="connsiteX11" fmla="*/ 389614 w 608697"/>
                <a:gd name="connsiteY11" fmla="*/ 594727 h 606792"/>
                <a:gd name="connsiteX12" fmla="*/ 304351 w 608697"/>
                <a:gd name="connsiteY12" fmla="*/ 606792 h 606792"/>
                <a:gd name="connsiteX13" fmla="*/ 5222 w 608697"/>
                <a:gd name="connsiteY13" fmla="*/ 359017 h 606792"/>
                <a:gd name="connsiteX14" fmla="*/ 72433 w 608697"/>
                <a:gd name="connsiteY14" fmla="*/ 354027 h 606792"/>
                <a:gd name="connsiteX15" fmla="*/ 359474 w 608697"/>
                <a:gd name="connsiteY15" fmla="*/ 280850 h 606792"/>
                <a:gd name="connsiteX16" fmla="*/ 377897 w 608697"/>
                <a:gd name="connsiteY16" fmla="*/ 289639 h 606792"/>
                <a:gd name="connsiteX17" fmla="*/ 393261 w 608697"/>
                <a:gd name="connsiteY17" fmla="*/ 445676 h 606792"/>
                <a:gd name="connsiteX18" fmla="*/ 380731 w 608697"/>
                <a:gd name="connsiteY18" fmla="*/ 456699 h 606792"/>
                <a:gd name="connsiteX19" fmla="*/ 165405 w 608697"/>
                <a:gd name="connsiteY19" fmla="*/ 339764 h 606792"/>
                <a:gd name="connsiteX20" fmla="*/ 165405 w 608697"/>
                <a:gd name="connsiteY20" fmla="*/ 339690 h 606792"/>
                <a:gd name="connsiteX21" fmla="*/ 183454 w 608697"/>
                <a:gd name="connsiteY21" fmla="*/ 335966 h 606792"/>
                <a:gd name="connsiteX22" fmla="*/ 359474 w 608697"/>
                <a:gd name="connsiteY22" fmla="*/ 280850 h 606792"/>
                <a:gd name="connsiteX23" fmla="*/ 16111 w 608697"/>
                <a:gd name="connsiteY23" fmla="*/ 205063 h 606792"/>
                <a:gd name="connsiteX24" fmla="*/ 69366 w 608697"/>
                <a:gd name="connsiteY24" fmla="*/ 297581 h 606792"/>
                <a:gd name="connsiteX25" fmla="*/ 64219 w 608697"/>
                <a:gd name="connsiteY25" fmla="*/ 310319 h 606792"/>
                <a:gd name="connsiteX26" fmla="*/ 224 w 608697"/>
                <a:gd name="connsiteY26" fmla="*/ 314863 h 606792"/>
                <a:gd name="connsiteX27" fmla="*/ 0 w 608697"/>
                <a:gd name="connsiteY27" fmla="*/ 302870 h 606792"/>
                <a:gd name="connsiteX28" fmla="*/ 16111 w 608697"/>
                <a:gd name="connsiteY28" fmla="*/ 205063 h 606792"/>
                <a:gd name="connsiteX29" fmla="*/ 571702 w 608697"/>
                <a:gd name="connsiteY29" fmla="*/ 157643 h 606792"/>
                <a:gd name="connsiteX30" fmla="*/ 608697 w 608697"/>
                <a:gd name="connsiteY30" fmla="*/ 302904 h 606792"/>
                <a:gd name="connsiteX31" fmla="*/ 548655 w 608697"/>
                <a:gd name="connsiteY31" fmla="*/ 484220 h 606792"/>
                <a:gd name="connsiteX32" fmla="*/ 472128 w 608697"/>
                <a:gd name="connsiteY32" fmla="*/ 476249 h 606792"/>
                <a:gd name="connsiteX33" fmla="*/ 437520 w 608697"/>
                <a:gd name="connsiteY33" fmla="*/ 440120 h 606792"/>
                <a:gd name="connsiteX34" fmla="*/ 431702 w 608697"/>
                <a:gd name="connsiteY34" fmla="*/ 355794 h 606792"/>
                <a:gd name="connsiteX35" fmla="*/ 421558 w 608697"/>
                <a:gd name="connsiteY35" fmla="*/ 281301 h 606792"/>
                <a:gd name="connsiteX36" fmla="*/ 443412 w 608697"/>
                <a:gd name="connsiteY36" fmla="*/ 241001 h 606792"/>
                <a:gd name="connsiteX37" fmla="*/ 571702 w 608697"/>
                <a:gd name="connsiteY37" fmla="*/ 157643 h 606792"/>
                <a:gd name="connsiteX38" fmla="*/ 278458 w 608697"/>
                <a:gd name="connsiteY38" fmla="*/ 71 h 606792"/>
                <a:gd name="connsiteX39" fmla="*/ 339401 w 608697"/>
                <a:gd name="connsiteY39" fmla="*/ 135726 h 606792"/>
                <a:gd name="connsiteX40" fmla="*/ 358049 w 608697"/>
                <a:gd name="connsiteY40" fmla="*/ 197407 h 606792"/>
                <a:gd name="connsiteX41" fmla="*/ 338058 w 608697"/>
                <a:gd name="connsiteY41" fmla="*/ 238603 h 606792"/>
                <a:gd name="connsiteX42" fmla="*/ 338208 w 608697"/>
                <a:gd name="connsiteY42" fmla="*/ 241657 h 606792"/>
                <a:gd name="connsiteX43" fmla="*/ 175594 w 608697"/>
                <a:gd name="connsiteY43" fmla="*/ 292462 h 606792"/>
                <a:gd name="connsiteX44" fmla="*/ 160079 w 608697"/>
                <a:gd name="connsiteY44" fmla="*/ 295740 h 606792"/>
                <a:gd name="connsiteX45" fmla="*/ 115249 w 608697"/>
                <a:gd name="connsiteY45" fmla="*/ 270784 h 606792"/>
                <a:gd name="connsiteX46" fmla="*/ 105253 w 608697"/>
                <a:gd name="connsiteY46" fmla="*/ 271753 h 606792"/>
                <a:gd name="connsiteX47" fmla="*/ 41775 w 608697"/>
                <a:gd name="connsiteY47" fmla="*/ 149135 h 606792"/>
                <a:gd name="connsiteX48" fmla="*/ 278458 w 608697"/>
                <a:gd name="connsiteY48" fmla="*/ 71 h 606792"/>
                <a:gd name="connsiteX49" fmla="*/ 329046 w 608697"/>
                <a:gd name="connsiteY49" fmla="*/ 0 h 606792"/>
                <a:gd name="connsiteX50" fmla="*/ 547587 w 608697"/>
                <a:gd name="connsiteY50" fmla="*/ 120297 h 606792"/>
                <a:gd name="connsiteX51" fmla="*/ 426308 w 608697"/>
                <a:gd name="connsiteY51" fmla="*/ 199700 h 606792"/>
                <a:gd name="connsiteX52" fmla="*/ 401098 w 608697"/>
                <a:gd name="connsiteY52" fmla="*/ 186963 h 606792"/>
                <a:gd name="connsiteX53" fmla="*/ 380362 w 608697"/>
                <a:gd name="connsiteY53" fmla="*/ 118882 h 606792"/>
                <a:gd name="connsiteX54" fmla="*/ 329046 w 608697"/>
                <a:gd name="connsiteY54" fmla="*/ 0 h 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8697" h="606792">
                  <a:moveTo>
                    <a:pt x="465103" y="519503"/>
                  </a:moveTo>
                  <a:cubicBezTo>
                    <a:pt x="480327" y="521812"/>
                    <a:pt x="495849" y="523822"/>
                    <a:pt x="511670" y="525386"/>
                  </a:cubicBezTo>
                  <a:cubicBezTo>
                    <a:pt x="489133" y="546313"/>
                    <a:pt x="463386" y="563962"/>
                    <a:pt x="435177" y="577367"/>
                  </a:cubicBezTo>
                  <a:cubicBezTo>
                    <a:pt x="435998" y="564930"/>
                    <a:pt x="436670" y="552643"/>
                    <a:pt x="437118" y="540355"/>
                  </a:cubicBezTo>
                  <a:cubicBezTo>
                    <a:pt x="448610" y="536706"/>
                    <a:pt x="458461" y="529259"/>
                    <a:pt x="465103" y="519503"/>
                  </a:cubicBezTo>
                  <a:close/>
                  <a:moveTo>
                    <a:pt x="72433" y="354027"/>
                  </a:moveTo>
                  <a:cubicBezTo>
                    <a:pt x="81981" y="367358"/>
                    <a:pt x="97646" y="376071"/>
                    <a:pt x="115251" y="376071"/>
                  </a:cubicBezTo>
                  <a:cubicBezTo>
                    <a:pt x="122412" y="376071"/>
                    <a:pt x="129275" y="374656"/>
                    <a:pt x="135541" y="372050"/>
                  </a:cubicBezTo>
                  <a:cubicBezTo>
                    <a:pt x="175076" y="408542"/>
                    <a:pt x="220878" y="439002"/>
                    <a:pt x="272424" y="463132"/>
                  </a:cubicBezTo>
                  <a:cubicBezTo>
                    <a:pt x="302784" y="477282"/>
                    <a:pt x="335159" y="489272"/>
                    <a:pt x="369399" y="498954"/>
                  </a:cubicBezTo>
                  <a:cubicBezTo>
                    <a:pt x="371935" y="513923"/>
                    <a:pt x="380812" y="526658"/>
                    <a:pt x="393120" y="534552"/>
                  </a:cubicBezTo>
                  <a:cubicBezTo>
                    <a:pt x="392374" y="554064"/>
                    <a:pt x="391255" y="574172"/>
                    <a:pt x="389614" y="594727"/>
                  </a:cubicBezTo>
                  <a:cubicBezTo>
                    <a:pt x="362536" y="602547"/>
                    <a:pt x="333966" y="606792"/>
                    <a:pt x="304351" y="606792"/>
                  </a:cubicBezTo>
                  <a:cubicBezTo>
                    <a:pt x="155458" y="606792"/>
                    <a:pt x="31554" y="500071"/>
                    <a:pt x="5222" y="359017"/>
                  </a:cubicBezTo>
                  <a:cubicBezTo>
                    <a:pt x="24691" y="358198"/>
                    <a:pt x="47294" y="356708"/>
                    <a:pt x="72433" y="354027"/>
                  </a:cubicBezTo>
                  <a:close/>
                  <a:moveTo>
                    <a:pt x="359474" y="280850"/>
                  </a:moveTo>
                  <a:cubicBezTo>
                    <a:pt x="364919" y="284872"/>
                    <a:pt x="371184" y="287926"/>
                    <a:pt x="377897" y="289639"/>
                  </a:cubicBezTo>
                  <a:cubicBezTo>
                    <a:pt x="385728" y="336040"/>
                    <a:pt x="391397" y="388102"/>
                    <a:pt x="393261" y="445676"/>
                  </a:cubicBezTo>
                  <a:cubicBezTo>
                    <a:pt x="388562" y="448655"/>
                    <a:pt x="384311" y="452379"/>
                    <a:pt x="380731" y="456699"/>
                  </a:cubicBezTo>
                  <a:cubicBezTo>
                    <a:pt x="295182" y="432493"/>
                    <a:pt x="223282" y="393465"/>
                    <a:pt x="165405" y="339764"/>
                  </a:cubicBezTo>
                  <a:cubicBezTo>
                    <a:pt x="165405" y="339690"/>
                    <a:pt x="165405" y="339690"/>
                    <a:pt x="165405" y="339690"/>
                  </a:cubicBezTo>
                  <a:cubicBezTo>
                    <a:pt x="171372" y="338498"/>
                    <a:pt x="177413" y="337307"/>
                    <a:pt x="183454" y="335966"/>
                  </a:cubicBezTo>
                  <a:cubicBezTo>
                    <a:pt x="244539" y="322708"/>
                    <a:pt x="303461" y="304237"/>
                    <a:pt x="359474" y="280850"/>
                  </a:cubicBezTo>
                  <a:close/>
                  <a:moveTo>
                    <a:pt x="16111" y="205063"/>
                  </a:moveTo>
                  <a:cubicBezTo>
                    <a:pt x="29089" y="234189"/>
                    <a:pt x="46393" y="265773"/>
                    <a:pt x="69366" y="297581"/>
                  </a:cubicBezTo>
                  <a:cubicBezTo>
                    <a:pt x="67128" y="301529"/>
                    <a:pt x="65413" y="305850"/>
                    <a:pt x="64219" y="310319"/>
                  </a:cubicBezTo>
                  <a:cubicBezTo>
                    <a:pt x="40202" y="312852"/>
                    <a:pt x="18647" y="314193"/>
                    <a:pt x="224" y="314863"/>
                  </a:cubicBezTo>
                  <a:cubicBezTo>
                    <a:pt x="74" y="310915"/>
                    <a:pt x="0" y="306893"/>
                    <a:pt x="0" y="302870"/>
                  </a:cubicBezTo>
                  <a:cubicBezTo>
                    <a:pt x="0" y="268679"/>
                    <a:pt x="5668" y="235753"/>
                    <a:pt x="16111" y="205063"/>
                  </a:cubicBezTo>
                  <a:close/>
                  <a:moveTo>
                    <a:pt x="571702" y="157643"/>
                  </a:moveTo>
                  <a:cubicBezTo>
                    <a:pt x="595272" y="200775"/>
                    <a:pt x="608697" y="250312"/>
                    <a:pt x="608697" y="302904"/>
                  </a:cubicBezTo>
                  <a:cubicBezTo>
                    <a:pt x="608697" y="370842"/>
                    <a:pt x="586396" y="433639"/>
                    <a:pt x="548655" y="484220"/>
                  </a:cubicBezTo>
                  <a:cubicBezTo>
                    <a:pt x="522251" y="482581"/>
                    <a:pt x="496742" y="479900"/>
                    <a:pt x="472128" y="476249"/>
                  </a:cubicBezTo>
                  <a:cubicBezTo>
                    <a:pt x="467429" y="459116"/>
                    <a:pt x="454302" y="445484"/>
                    <a:pt x="437520" y="440120"/>
                  </a:cubicBezTo>
                  <a:cubicBezTo>
                    <a:pt x="436476" y="411590"/>
                    <a:pt x="434611" y="383431"/>
                    <a:pt x="431702" y="355794"/>
                  </a:cubicBezTo>
                  <a:cubicBezTo>
                    <a:pt x="429092" y="330541"/>
                    <a:pt x="425661" y="305735"/>
                    <a:pt x="421558" y="281301"/>
                  </a:cubicBezTo>
                  <a:cubicBezTo>
                    <a:pt x="434163" y="272139"/>
                    <a:pt x="442666" y="257613"/>
                    <a:pt x="443412" y="241001"/>
                  </a:cubicBezTo>
                  <a:cubicBezTo>
                    <a:pt x="488687" y="216716"/>
                    <a:pt x="531500" y="188856"/>
                    <a:pt x="571702" y="157643"/>
                  </a:cubicBezTo>
                  <a:close/>
                  <a:moveTo>
                    <a:pt x="278458" y="71"/>
                  </a:moveTo>
                  <a:cubicBezTo>
                    <a:pt x="296062" y="30390"/>
                    <a:pt x="318813" y="75758"/>
                    <a:pt x="339401" y="135726"/>
                  </a:cubicBezTo>
                  <a:cubicBezTo>
                    <a:pt x="345741" y="154200"/>
                    <a:pt x="352082" y="174761"/>
                    <a:pt x="358049" y="197407"/>
                  </a:cubicBezTo>
                  <a:cubicBezTo>
                    <a:pt x="345891" y="207017"/>
                    <a:pt x="338058" y="221916"/>
                    <a:pt x="338058" y="238603"/>
                  </a:cubicBezTo>
                  <a:cubicBezTo>
                    <a:pt x="338058" y="239646"/>
                    <a:pt x="338133" y="240689"/>
                    <a:pt x="338208" y="241657"/>
                  </a:cubicBezTo>
                  <a:cubicBezTo>
                    <a:pt x="279129" y="266091"/>
                    <a:pt x="223409" y="282033"/>
                    <a:pt x="175594" y="292462"/>
                  </a:cubicBezTo>
                  <a:cubicBezTo>
                    <a:pt x="170373" y="293654"/>
                    <a:pt x="165226" y="294697"/>
                    <a:pt x="160079" y="295740"/>
                  </a:cubicBezTo>
                  <a:cubicBezTo>
                    <a:pt x="150755" y="280767"/>
                    <a:pt x="134195" y="270784"/>
                    <a:pt x="115249" y="270784"/>
                  </a:cubicBezTo>
                  <a:cubicBezTo>
                    <a:pt x="111818" y="270784"/>
                    <a:pt x="108461" y="271157"/>
                    <a:pt x="105253" y="271753"/>
                  </a:cubicBezTo>
                  <a:cubicBezTo>
                    <a:pt x="73775" y="228323"/>
                    <a:pt x="54083" y="184892"/>
                    <a:pt x="41775" y="149135"/>
                  </a:cubicBezTo>
                  <a:cubicBezTo>
                    <a:pt x="90559" y="66297"/>
                    <a:pt x="177459" y="8564"/>
                    <a:pt x="278458" y="71"/>
                  </a:cubicBezTo>
                  <a:close/>
                  <a:moveTo>
                    <a:pt x="329046" y="0"/>
                  </a:moveTo>
                  <a:cubicBezTo>
                    <a:pt x="418327" y="7151"/>
                    <a:pt x="496719" y="52737"/>
                    <a:pt x="547587" y="120297"/>
                  </a:cubicBezTo>
                  <a:cubicBezTo>
                    <a:pt x="507534" y="151581"/>
                    <a:pt x="466660" y="177801"/>
                    <a:pt x="426308" y="199700"/>
                  </a:cubicBezTo>
                  <a:cubicBezTo>
                    <a:pt x="419297" y="193369"/>
                    <a:pt x="410645" y="188825"/>
                    <a:pt x="401098" y="186963"/>
                  </a:cubicBezTo>
                  <a:cubicBezTo>
                    <a:pt x="394907" y="163723"/>
                    <a:pt x="387970" y="141079"/>
                    <a:pt x="380362" y="118882"/>
                  </a:cubicBezTo>
                  <a:cubicBezTo>
                    <a:pt x="363356" y="69869"/>
                    <a:pt x="345157" y="30242"/>
                    <a:pt x="329046"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2000" b="1" i="1">
                <a:solidFill>
                  <a:schemeClr val="tx1"/>
                </a:solidFill>
              </a:endParaRPr>
            </a:p>
          </p:txBody>
        </p:sp>
      </p:grpSp>
      <p:grpSp>
        <p:nvGrpSpPr>
          <p:cNvPr id="35" name="组合 34"/>
          <p:cNvGrpSpPr/>
          <p:nvPr/>
        </p:nvGrpSpPr>
        <p:grpSpPr bwMode="auto">
          <a:xfrm>
            <a:off x="8954979" y="3018126"/>
            <a:ext cx="2254827" cy="2868206"/>
            <a:chOff x="752398" y="1563638"/>
            <a:chExt cx="2255402" cy="2867899"/>
          </a:xfrm>
        </p:grpSpPr>
        <p:sp>
          <p:nvSpPr>
            <p:cNvPr id="36" name="文本框 7"/>
            <p:cNvSpPr txBox="1">
              <a:spLocks noChangeArrowheads="1"/>
            </p:cNvSpPr>
            <p:nvPr/>
          </p:nvSpPr>
          <p:spPr bwMode="auto">
            <a:xfrm>
              <a:off x="1160019" y="1563638"/>
              <a:ext cx="1440159"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bg1"/>
                  </a:solidFill>
                  <a:latin typeface="方正楷体简体" panose="02000000000000000000" pitchFamily="2" charset="-122"/>
                  <a:ea typeface="方正楷体简体" panose="02000000000000000000" pitchFamily="2" charset="-122"/>
                </a:rPr>
                <a:t>输入标题</a:t>
              </a:r>
              <a:endParaRPr lang="zh-CN" altLang="en-US" dirty="0">
                <a:solidFill>
                  <a:schemeClr val="bg1"/>
                </a:solidFill>
                <a:latin typeface="方正楷体简体" panose="02000000000000000000" pitchFamily="2" charset="-122"/>
                <a:ea typeface="方正楷体简体" panose="02000000000000000000" pitchFamily="2" charset="-122"/>
              </a:endParaRPr>
            </a:p>
          </p:txBody>
        </p:sp>
        <p:sp>
          <p:nvSpPr>
            <p:cNvPr id="37" name="文本框 36"/>
            <p:cNvSpPr txBox="1"/>
            <p:nvPr/>
          </p:nvSpPr>
          <p:spPr>
            <a:xfrm>
              <a:off x="752398" y="1901739"/>
              <a:ext cx="2255400" cy="830908"/>
            </a:xfrm>
            <a:prstGeom prst="rect">
              <a:avLst/>
            </a:prstGeom>
            <a:noFill/>
          </p:spPr>
          <p:txBody>
            <a:bodyPr wrap="square">
              <a:spAutoFit/>
            </a:bodyPr>
            <a:lstStyle/>
            <a:p>
              <a:pPr algn="ctr">
                <a:defRPr/>
              </a:pPr>
              <a:r>
                <a:rPr lang="zh-CN" altLang="en-US" sz="16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sp>
          <p:nvSpPr>
            <p:cNvPr id="38" name="文本框 37"/>
            <p:cNvSpPr txBox="1"/>
            <p:nvPr/>
          </p:nvSpPr>
          <p:spPr>
            <a:xfrm>
              <a:off x="752400" y="3354434"/>
              <a:ext cx="2255400" cy="1077103"/>
            </a:xfrm>
            <a:prstGeom prst="rect">
              <a:avLst/>
            </a:prstGeom>
            <a:noFill/>
          </p:spPr>
          <p:txBody>
            <a:bodyPr wrap="square">
              <a:spAutoFit/>
            </a:bodyPr>
            <a:lstStyle/>
            <a:p>
              <a:pPr algn="ctr">
                <a:defRPr/>
              </a:pPr>
              <a:r>
                <a:rPr lang="zh-CN" altLang="en-US" sz="16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请在此处添加文字或者将其复制粘贴在这请在此处添加文字</a:t>
              </a:r>
              <a:endParaRPr lang="zh-CN" altLang="en-US" sz="1600" dirty="0">
                <a:solidFill>
                  <a:schemeClr val="bg1"/>
                </a:solidFill>
                <a:latin typeface="方正楷体简体" panose="02000000000000000000" pitchFamily="2" charset="-122"/>
                <a:ea typeface="方正楷体简体" panose="02000000000000000000" pitchFamily="2" charset="-122"/>
              </a:endParaRPr>
            </a:p>
            <a:p>
              <a:pPr algn="ctr" eaLnBrk="1" fontAlgn="auto" hangingPunct="1">
                <a:spcBef>
                  <a:spcPts val="0"/>
                </a:spcBef>
                <a:spcAft>
                  <a:spcPts val="0"/>
                </a:spcAft>
                <a:defRPr/>
              </a:pPr>
              <a:endParaRPr lang="zh-CN" altLang="en-US" sz="1600" dirty="0">
                <a:solidFill>
                  <a:schemeClr val="bg1"/>
                </a:solidFill>
                <a:latin typeface="方正楷体简体" panose="02000000000000000000" pitchFamily="2" charset="-122"/>
                <a:ea typeface="方正楷体简体" panose="02000000000000000000" pitchFamily="2" charset="-122"/>
              </a:endParaRP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204" y="509077"/>
            <a:ext cx="4655600" cy="33248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anim calcmode="lin" valueType="num">
                                      <p:cBhvr>
                                        <p:cTn id="23" dur="750" fill="hold"/>
                                        <p:tgtEl>
                                          <p:spTgt spid="4"/>
                                        </p:tgtEl>
                                        <p:attrNameLst>
                                          <p:attrName>ppt_x</p:attrName>
                                        </p:attrNameLst>
                                      </p:cBhvr>
                                      <p:tavLst>
                                        <p:tav tm="0">
                                          <p:val>
                                            <p:strVal val="#ppt_x"/>
                                          </p:val>
                                        </p:tav>
                                        <p:tav tm="100000">
                                          <p:val>
                                            <p:strVal val="#ppt_x"/>
                                          </p:val>
                                        </p:tav>
                                      </p:tavLst>
                                    </p:anim>
                                    <p:anim calcmode="lin" valueType="num">
                                      <p:cBhvr>
                                        <p:cTn id="24" dur="75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750"/>
                                        <p:tgtEl>
                                          <p:spTgt spid="24"/>
                                        </p:tgtEl>
                                      </p:cBhvr>
                                    </p:animEffect>
                                    <p:anim calcmode="lin" valueType="num">
                                      <p:cBhvr>
                                        <p:cTn id="35" dur="750" fill="hold"/>
                                        <p:tgtEl>
                                          <p:spTgt spid="24"/>
                                        </p:tgtEl>
                                        <p:attrNameLst>
                                          <p:attrName>ppt_x</p:attrName>
                                        </p:attrNameLst>
                                      </p:cBhvr>
                                      <p:tavLst>
                                        <p:tav tm="0">
                                          <p:val>
                                            <p:strVal val="#ppt_x"/>
                                          </p:val>
                                        </p:tav>
                                        <p:tav tm="100000">
                                          <p:val>
                                            <p:strVal val="#ppt_x"/>
                                          </p:val>
                                        </p:tav>
                                      </p:tavLst>
                                    </p:anim>
                                    <p:anim calcmode="lin" valueType="num">
                                      <p:cBhvr>
                                        <p:cTn id="36" dur="750" fill="hold"/>
                                        <p:tgtEl>
                                          <p:spTgt spid="24"/>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750" fill="hold"/>
                                        <p:tgtEl>
                                          <p:spTgt spid="28"/>
                                        </p:tgtEl>
                                        <p:attrNameLst>
                                          <p:attrName>ppt_w</p:attrName>
                                        </p:attrNameLst>
                                      </p:cBhvr>
                                      <p:tavLst>
                                        <p:tav tm="0">
                                          <p:val>
                                            <p:fltVal val="0"/>
                                          </p:val>
                                        </p:tav>
                                        <p:tav tm="100000">
                                          <p:val>
                                            <p:strVal val="#ppt_w"/>
                                          </p:val>
                                        </p:tav>
                                      </p:tavLst>
                                    </p:anim>
                                    <p:anim calcmode="lin" valueType="num">
                                      <p:cBhvr>
                                        <p:cTn id="40" dur="750" fill="hold"/>
                                        <p:tgtEl>
                                          <p:spTgt spid="28"/>
                                        </p:tgtEl>
                                        <p:attrNameLst>
                                          <p:attrName>ppt_h</p:attrName>
                                        </p:attrNameLst>
                                      </p:cBhvr>
                                      <p:tavLst>
                                        <p:tav tm="0">
                                          <p:val>
                                            <p:fltVal val="0"/>
                                          </p:val>
                                        </p:tav>
                                        <p:tav tm="100000">
                                          <p:val>
                                            <p:strVal val="#ppt_h"/>
                                          </p:val>
                                        </p:tav>
                                      </p:tavLst>
                                    </p:anim>
                                    <p:animEffect transition="in" filter="fade">
                                      <p:cBhvr>
                                        <p:cTn id="41" dur="750"/>
                                        <p:tgtEl>
                                          <p:spTgt spid="28"/>
                                        </p:tgtEl>
                                      </p:cBhvr>
                                    </p:animEffect>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750"/>
                                        <p:tgtEl>
                                          <p:spTgt spid="35"/>
                                        </p:tgtEl>
                                      </p:cBhvr>
                                    </p:animEffect>
                                    <p:anim calcmode="lin" valueType="num">
                                      <p:cBhvr>
                                        <p:cTn id="46" dur="750" fill="hold"/>
                                        <p:tgtEl>
                                          <p:spTgt spid="35"/>
                                        </p:tgtEl>
                                        <p:attrNameLst>
                                          <p:attrName>ppt_x</p:attrName>
                                        </p:attrNameLst>
                                      </p:cBhvr>
                                      <p:tavLst>
                                        <p:tav tm="0">
                                          <p:val>
                                            <p:strVal val="#ppt_x"/>
                                          </p:val>
                                        </p:tav>
                                        <p:tav tm="100000">
                                          <p:val>
                                            <p:strVal val="#ppt_x"/>
                                          </p:val>
                                        </p:tav>
                                      </p:tavLst>
                                    </p:anim>
                                    <p:anim calcmode="lin" valueType="num">
                                      <p:cBhvr>
                                        <p:cTn id="4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01</a:t>
            </a:r>
            <a:endParaRPr lang="zh-CN" altLang="en-US" sz="2800" dirty="0">
              <a:latin typeface="方正楷体简体" panose="02000000000000000000" pitchFamily="2" charset="-122"/>
              <a:ea typeface="方正楷体简体" panose="02000000000000000000" pitchFamily="2" charset="-122"/>
            </a:endParaRPr>
          </a:p>
        </p:txBody>
      </p:sp>
      <p:grpSp>
        <p:nvGrpSpPr>
          <p:cNvPr id="22" name="组合 21"/>
          <p:cNvGrpSpPr/>
          <p:nvPr/>
        </p:nvGrpSpPr>
        <p:grpSpPr>
          <a:xfrm>
            <a:off x="596613" y="1641763"/>
            <a:ext cx="3252354" cy="4343400"/>
            <a:chOff x="810491" y="1776845"/>
            <a:chExt cx="3252354" cy="4343400"/>
          </a:xfrm>
        </p:grpSpPr>
        <p:sp>
          <p:nvSpPr>
            <p:cNvPr id="4" name="矩形 3"/>
            <p:cNvSpPr/>
            <p:nvPr/>
          </p:nvSpPr>
          <p:spPr>
            <a:xfrm>
              <a:off x="810491" y="1776845"/>
              <a:ext cx="3252354" cy="434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bwMode="auto">
            <a:xfrm>
              <a:off x="1132212" y="2225413"/>
              <a:ext cx="2608911" cy="2306069"/>
              <a:chOff x="857843" y="1563638"/>
              <a:chExt cx="2609576" cy="2305823"/>
            </a:xfrm>
          </p:grpSpPr>
          <p:sp>
            <p:nvSpPr>
              <p:cNvPr id="6" name="文本框 7"/>
              <p:cNvSpPr txBox="1">
                <a:spLocks noChangeArrowheads="1"/>
              </p:cNvSpPr>
              <p:nvPr/>
            </p:nvSpPr>
            <p:spPr bwMode="auto">
              <a:xfrm>
                <a:off x="1442551" y="1563638"/>
                <a:ext cx="144015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chemeClr val="bg1"/>
                    </a:solidFill>
                    <a:latin typeface="方正楷体简体" panose="02000000000000000000" pitchFamily="2" charset="-122"/>
                    <a:ea typeface="方正楷体简体" panose="02000000000000000000" pitchFamily="2" charset="-122"/>
                  </a:rPr>
                  <a:t>输入标题</a:t>
                </a:r>
                <a:endParaRPr lang="zh-CN" altLang="en-US" sz="2400" dirty="0">
                  <a:solidFill>
                    <a:schemeClr val="bg1"/>
                  </a:solidFill>
                  <a:latin typeface="方正楷体简体" panose="02000000000000000000" pitchFamily="2" charset="-122"/>
                  <a:ea typeface="方正楷体简体" panose="02000000000000000000" pitchFamily="2" charset="-122"/>
                </a:endParaRPr>
              </a:p>
            </p:txBody>
          </p:sp>
          <p:sp>
            <p:nvSpPr>
              <p:cNvPr id="7" name="文本框 6"/>
              <p:cNvSpPr txBox="1"/>
              <p:nvPr/>
            </p:nvSpPr>
            <p:spPr>
              <a:xfrm>
                <a:off x="857843" y="2161483"/>
                <a:ext cx="2609576" cy="1707978"/>
              </a:xfrm>
              <a:prstGeom prst="rect">
                <a:avLst/>
              </a:prstGeom>
              <a:noFill/>
            </p:spPr>
            <p:txBody>
              <a:bodyPr wrap="square">
                <a:spAutoFit/>
              </a:bodyPr>
              <a:lstStyle/>
              <a:p>
                <a:pPr algn="ctr">
                  <a:lnSpc>
                    <a:spcPct val="150000"/>
                  </a:lnSpc>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9" name="矩形 8"/>
            <p:cNvSpPr/>
            <p:nvPr/>
          </p:nvSpPr>
          <p:spPr>
            <a:xfrm>
              <a:off x="1535581" y="4667726"/>
              <a:ext cx="1620982" cy="519546"/>
            </a:xfrm>
            <a:prstGeom prst="rect">
              <a:avLst/>
            </a:prstGeom>
            <a:solidFill>
              <a:srgbClr val="E593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关键字</a:t>
              </a:r>
              <a:endParaRPr lang="zh-CN" altLang="en-US" sz="1600" dirty="0"/>
            </a:p>
          </p:txBody>
        </p:sp>
      </p:grpSp>
      <p:grpSp>
        <p:nvGrpSpPr>
          <p:cNvPr id="23" name="组合 22"/>
          <p:cNvGrpSpPr/>
          <p:nvPr/>
        </p:nvGrpSpPr>
        <p:grpSpPr>
          <a:xfrm>
            <a:off x="4448103" y="1641763"/>
            <a:ext cx="3252354" cy="4343400"/>
            <a:chOff x="810491" y="1776845"/>
            <a:chExt cx="3252354" cy="4343400"/>
          </a:xfrm>
        </p:grpSpPr>
        <p:sp>
          <p:nvSpPr>
            <p:cNvPr id="24" name="矩形 23"/>
            <p:cNvSpPr/>
            <p:nvPr/>
          </p:nvSpPr>
          <p:spPr>
            <a:xfrm>
              <a:off x="810491" y="1776845"/>
              <a:ext cx="3252354" cy="434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bwMode="auto">
            <a:xfrm>
              <a:off x="1132212" y="2225413"/>
              <a:ext cx="2608911" cy="2306069"/>
              <a:chOff x="857843" y="1563638"/>
              <a:chExt cx="2609576" cy="2305823"/>
            </a:xfrm>
          </p:grpSpPr>
          <p:sp>
            <p:nvSpPr>
              <p:cNvPr id="27" name="文本框 7"/>
              <p:cNvSpPr txBox="1">
                <a:spLocks noChangeArrowheads="1"/>
              </p:cNvSpPr>
              <p:nvPr/>
            </p:nvSpPr>
            <p:spPr bwMode="auto">
              <a:xfrm>
                <a:off x="1442551" y="1563638"/>
                <a:ext cx="144015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chemeClr val="bg1"/>
                    </a:solidFill>
                    <a:latin typeface="方正楷体简体" panose="02000000000000000000" pitchFamily="2" charset="-122"/>
                    <a:ea typeface="方正楷体简体" panose="02000000000000000000" pitchFamily="2" charset="-122"/>
                  </a:rPr>
                  <a:t>输入标题</a:t>
                </a:r>
                <a:endParaRPr lang="zh-CN" altLang="en-US" sz="2400" dirty="0">
                  <a:solidFill>
                    <a:schemeClr val="bg1"/>
                  </a:solidFill>
                  <a:latin typeface="方正楷体简体" panose="02000000000000000000" pitchFamily="2" charset="-122"/>
                  <a:ea typeface="方正楷体简体" panose="02000000000000000000" pitchFamily="2" charset="-122"/>
                </a:endParaRPr>
              </a:p>
            </p:txBody>
          </p:sp>
          <p:sp>
            <p:nvSpPr>
              <p:cNvPr id="28" name="文本框 27"/>
              <p:cNvSpPr txBox="1"/>
              <p:nvPr/>
            </p:nvSpPr>
            <p:spPr>
              <a:xfrm>
                <a:off x="857843" y="2161483"/>
                <a:ext cx="2609576" cy="1707978"/>
              </a:xfrm>
              <a:prstGeom prst="rect">
                <a:avLst/>
              </a:prstGeom>
              <a:noFill/>
            </p:spPr>
            <p:txBody>
              <a:bodyPr wrap="square">
                <a:spAutoFit/>
              </a:bodyPr>
              <a:lstStyle/>
              <a:p>
                <a:pPr algn="ctr">
                  <a:lnSpc>
                    <a:spcPct val="150000"/>
                  </a:lnSpc>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26" name="矩形 25"/>
            <p:cNvSpPr/>
            <p:nvPr/>
          </p:nvSpPr>
          <p:spPr>
            <a:xfrm>
              <a:off x="1535581" y="4667726"/>
              <a:ext cx="1620982" cy="519546"/>
            </a:xfrm>
            <a:prstGeom prst="rect">
              <a:avLst/>
            </a:prstGeom>
            <a:solidFill>
              <a:srgbClr val="813D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关键字</a:t>
              </a:r>
              <a:endParaRPr lang="zh-CN" altLang="en-US" sz="1600" dirty="0"/>
            </a:p>
          </p:txBody>
        </p:sp>
      </p:grpSp>
      <p:grpSp>
        <p:nvGrpSpPr>
          <p:cNvPr id="29" name="组合 28"/>
          <p:cNvGrpSpPr/>
          <p:nvPr/>
        </p:nvGrpSpPr>
        <p:grpSpPr>
          <a:xfrm>
            <a:off x="8299593" y="1641763"/>
            <a:ext cx="3252354" cy="4343400"/>
            <a:chOff x="810491" y="1776845"/>
            <a:chExt cx="3252354" cy="4343400"/>
          </a:xfrm>
        </p:grpSpPr>
        <p:sp>
          <p:nvSpPr>
            <p:cNvPr id="30" name="矩形 29"/>
            <p:cNvSpPr/>
            <p:nvPr/>
          </p:nvSpPr>
          <p:spPr>
            <a:xfrm>
              <a:off x="810491" y="1776845"/>
              <a:ext cx="3252354" cy="4343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bwMode="auto">
            <a:xfrm>
              <a:off x="1132212" y="2225413"/>
              <a:ext cx="2608911" cy="2306069"/>
              <a:chOff x="857843" y="1563638"/>
              <a:chExt cx="2609576" cy="2305823"/>
            </a:xfrm>
          </p:grpSpPr>
          <p:sp>
            <p:nvSpPr>
              <p:cNvPr id="33" name="文本框 7"/>
              <p:cNvSpPr txBox="1">
                <a:spLocks noChangeArrowheads="1"/>
              </p:cNvSpPr>
              <p:nvPr/>
            </p:nvSpPr>
            <p:spPr bwMode="auto">
              <a:xfrm>
                <a:off x="1442551" y="1563638"/>
                <a:ext cx="144015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chemeClr val="bg1"/>
                    </a:solidFill>
                    <a:latin typeface="方正楷体简体" panose="02000000000000000000" pitchFamily="2" charset="-122"/>
                    <a:ea typeface="方正楷体简体" panose="02000000000000000000" pitchFamily="2" charset="-122"/>
                  </a:rPr>
                  <a:t>输入标题</a:t>
                </a:r>
                <a:endParaRPr lang="zh-CN" altLang="en-US" sz="2400" dirty="0">
                  <a:solidFill>
                    <a:schemeClr val="bg1"/>
                  </a:solidFill>
                  <a:latin typeface="方正楷体简体" panose="02000000000000000000" pitchFamily="2" charset="-122"/>
                  <a:ea typeface="方正楷体简体" panose="02000000000000000000" pitchFamily="2" charset="-122"/>
                </a:endParaRPr>
              </a:p>
            </p:txBody>
          </p:sp>
          <p:sp>
            <p:nvSpPr>
              <p:cNvPr id="34" name="文本框 33"/>
              <p:cNvSpPr txBox="1"/>
              <p:nvPr/>
            </p:nvSpPr>
            <p:spPr>
              <a:xfrm>
                <a:off x="857843" y="2161483"/>
                <a:ext cx="2609576" cy="1707978"/>
              </a:xfrm>
              <a:prstGeom prst="rect">
                <a:avLst/>
              </a:prstGeom>
              <a:noFill/>
            </p:spPr>
            <p:txBody>
              <a:bodyPr wrap="square">
                <a:spAutoFit/>
              </a:bodyPr>
              <a:lstStyle/>
              <a:p>
                <a:pPr algn="ctr">
                  <a:lnSpc>
                    <a:spcPct val="150000"/>
                  </a:lnSpc>
                  <a:defRPr/>
                </a:pP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请在此处添加文字或者将其复制粘贴在这请在此处添加文</a:t>
                </a:r>
                <a:r>
                  <a:rPr lang="zh-CN" altLang="en-US" sz="1400" dirty="0">
                    <a:solidFill>
                      <a:schemeClr val="bg1"/>
                    </a:solidFill>
                    <a:latin typeface="方正楷体简体" panose="02000000000000000000" pitchFamily="2" charset="-122"/>
                    <a:ea typeface="方正楷体简体" panose="02000000000000000000" pitchFamily="2" charset="-122"/>
                  </a:rPr>
                  <a:t>字请在此处添加文字或者将其复制粘贴在这请在此处添加文字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defRPr/>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
          <p:nvSpPr>
            <p:cNvPr id="32" name="矩形 31"/>
            <p:cNvSpPr/>
            <p:nvPr/>
          </p:nvSpPr>
          <p:spPr>
            <a:xfrm>
              <a:off x="1535581" y="4667726"/>
              <a:ext cx="1620982" cy="519546"/>
            </a:xfrm>
            <a:prstGeom prst="rect">
              <a:avLst/>
            </a:prstGeom>
            <a:solidFill>
              <a:srgbClr val="E593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关键字</a:t>
              </a:r>
              <a:endParaRPr lang="zh-CN" altLang="en-US" sz="16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750"/>
                                        <p:tgtEl>
                                          <p:spTgt spid="22"/>
                                        </p:tgtEl>
                                      </p:cBhvr>
                                    </p:animEffect>
                                    <p:anim calcmode="lin" valueType="num">
                                      <p:cBhvr>
                                        <p:cTn id="19" dur="750" fill="hold"/>
                                        <p:tgtEl>
                                          <p:spTgt spid="22"/>
                                        </p:tgtEl>
                                        <p:attrNameLst>
                                          <p:attrName>ppt_x</p:attrName>
                                        </p:attrNameLst>
                                      </p:cBhvr>
                                      <p:tavLst>
                                        <p:tav tm="0">
                                          <p:val>
                                            <p:strVal val="#ppt_x"/>
                                          </p:val>
                                        </p:tav>
                                        <p:tav tm="100000">
                                          <p:val>
                                            <p:strVal val="#ppt_x"/>
                                          </p:val>
                                        </p:tav>
                                      </p:tavLst>
                                    </p:anim>
                                    <p:anim calcmode="lin" valueType="num">
                                      <p:cBhvr>
                                        <p:cTn id="20" dur="675" decel="100000" fill="hold"/>
                                        <p:tgtEl>
                                          <p:spTgt spid="22"/>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50"/>
                                        <p:tgtEl>
                                          <p:spTgt spid="23"/>
                                        </p:tgtEl>
                                      </p:cBhvr>
                                    </p:animEffect>
                                    <p:anim calcmode="lin" valueType="num">
                                      <p:cBhvr>
                                        <p:cTn id="26" dur="750" fill="hold"/>
                                        <p:tgtEl>
                                          <p:spTgt spid="23"/>
                                        </p:tgtEl>
                                        <p:attrNameLst>
                                          <p:attrName>ppt_x</p:attrName>
                                        </p:attrNameLst>
                                      </p:cBhvr>
                                      <p:tavLst>
                                        <p:tav tm="0">
                                          <p:val>
                                            <p:strVal val="#ppt_x"/>
                                          </p:val>
                                        </p:tav>
                                        <p:tav tm="100000">
                                          <p:val>
                                            <p:strVal val="#ppt_x"/>
                                          </p:val>
                                        </p:tav>
                                      </p:tavLst>
                                    </p:anim>
                                    <p:anim calcmode="lin" valueType="num">
                                      <p:cBhvr>
                                        <p:cTn id="27" dur="675" decel="100000" fill="hold"/>
                                        <p:tgtEl>
                                          <p:spTgt spid="23"/>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50"/>
                                        <p:tgtEl>
                                          <p:spTgt spid="29"/>
                                        </p:tgtEl>
                                      </p:cBhvr>
                                    </p:animEffect>
                                    <p:anim calcmode="lin" valueType="num">
                                      <p:cBhvr>
                                        <p:cTn id="33" dur="750" fill="hold"/>
                                        <p:tgtEl>
                                          <p:spTgt spid="29"/>
                                        </p:tgtEl>
                                        <p:attrNameLst>
                                          <p:attrName>ppt_x</p:attrName>
                                        </p:attrNameLst>
                                      </p:cBhvr>
                                      <p:tavLst>
                                        <p:tav tm="0">
                                          <p:val>
                                            <p:strVal val="#ppt_x"/>
                                          </p:val>
                                        </p:tav>
                                        <p:tav tm="100000">
                                          <p:val>
                                            <p:strVal val="#ppt_x"/>
                                          </p:val>
                                        </p:tav>
                                      </p:tavLst>
                                    </p:anim>
                                    <p:anim calcmode="lin" valueType="num">
                                      <p:cBhvr>
                                        <p:cTn id="34" dur="675" decel="100000" fill="hold"/>
                                        <p:tgtEl>
                                          <p:spTgt spid="29"/>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 name="PA-组合 51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87403" y="3783206"/>
            <a:ext cx="5558519" cy="1129124"/>
          </a:xfrm>
          <a:prstGeom prst="rect">
            <a:avLst/>
          </a:prstGeom>
        </p:spPr>
      </p:pic>
      <p:pic>
        <p:nvPicPr>
          <p:cNvPr id="911" name="PA-组合 26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3507" y="-36336"/>
            <a:ext cx="3359485" cy="3243372"/>
          </a:xfrm>
          <a:prstGeom prst="rect">
            <a:avLst/>
          </a:prstGeom>
        </p:spPr>
      </p:pic>
      <p:pic>
        <p:nvPicPr>
          <p:cNvPr id="909" name="PA-组合 15"/>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558757" y="35664"/>
            <a:ext cx="3359485" cy="3243372"/>
          </a:xfrm>
          <a:prstGeom prst="rect">
            <a:avLst/>
          </a:prstGeom>
        </p:spPr>
      </p:pic>
      <p:sp>
        <p:nvSpPr>
          <p:cNvPr id="9" name="矩形 8"/>
          <p:cNvSpPr/>
          <p:nvPr/>
        </p:nvSpPr>
        <p:spPr>
          <a:xfrm>
            <a:off x="4495800" y="0"/>
            <a:ext cx="3314700" cy="5676900"/>
          </a:xfrm>
          <a:prstGeom prst="rect">
            <a:avLst/>
          </a:prstGeom>
          <a:gradFill flip="none" rotWithShape="1">
            <a:gsLst>
              <a:gs pos="35000">
                <a:srgbClr val="00AEB6">
                  <a:alpha val="91000"/>
                </a:srgbClr>
              </a:gs>
              <a:gs pos="100000">
                <a:srgbClr val="00DDC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81100" y="-31172"/>
            <a:ext cx="3314700" cy="4914900"/>
          </a:xfrm>
          <a:prstGeom prst="rect">
            <a:avLst/>
          </a:prstGeom>
          <a:gradFill flip="none" rotWithShape="1">
            <a:gsLst>
              <a:gs pos="17000">
                <a:srgbClr val="01D4DD">
                  <a:alpha val="75000"/>
                </a:srgbClr>
              </a:gs>
              <a:gs pos="100000">
                <a:srgbClr val="00DDC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4300" y="1828800"/>
            <a:ext cx="5067300" cy="4191000"/>
          </a:xfrm>
          <a:prstGeom prst="rect">
            <a:avLst/>
          </a:prstGeom>
          <a:solidFill>
            <a:srgbClr val="00344C">
              <a:alpha val="76000"/>
            </a:srgb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46706" y="1485900"/>
            <a:ext cx="796994" cy="5372100"/>
          </a:xfrm>
          <a:prstGeom prst="rect">
            <a:avLst/>
          </a:prstGeom>
          <a:gradFill flip="none" rotWithShape="1">
            <a:gsLst>
              <a:gs pos="80000">
                <a:srgbClr val="012682"/>
              </a:gs>
              <a:gs pos="0">
                <a:srgbClr val="00ADF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315200" y="1828800"/>
            <a:ext cx="990600" cy="5029200"/>
          </a:xfrm>
          <a:prstGeom prst="rect">
            <a:avLst/>
          </a:prstGeom>
          <a:gradFill flip="none" rotWithShape="1">
            <a:gsLst>
              <a:gs pos="0">
                <a:srgbClr val="01B7CF">
                  <a:alpha val="76000"/>
                </a:srgbClr>
              </a:gs>
              <a:gs pos="82000">
                <a:srgbClr val="004C80">
                  <a:alpha val="5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6" name="组合 845"/>
          <p:cNvGrpSpPr/>
          <p:nvPr/>
        </p:nvGrpSpPr>
        <p:grpSpPr>
          <a:xfrm flipH="1">
            <a:off x="6420128" y="314389"/>
            <a:ext cx="5732412" cy="2542059"/>
            <a:chOff x="111928" y="4294422"/>
            <a:chExt cx="5732412" cy="2542059"/>
          </a:xfrm>
        </p:grpSpPr>
        <p:grpSp>
          <p:nvGrpSpPr>
            <p:cNvPr id="847" name="组合 846"/>
            <p:cNvGrpSpPr/>
            <p:nvPr/>
          </p:nvGrpSpPr>
          <p:grpSpPr>
            <a:xfrm>
              <a:off x="111928" y="4294422"/>
              <a:ext cx="1433280" cy="2542059"/>
              <a:chOff x="524787" y="4018061"/>
              <a:chExt cx="1433280" cy="2542059"/>
            </a:xfrm>
          </p:grpSpPr>
          <p:grpSp>
            <p:nvGrpSpPr>
              <p:cNvPr id="878" name="组合 877"/>
              <p:cNvGrpSpPr/>
              <p:nvPr/>
            </p:nvGrpSpPr>
            <p:grpSpPr>
              <a:xfrm>
                <a:off x="524787" y="5464131"/>
                <a:ext cx="540320" cy="1095989"/>
                <a:chOff x="524787" y="5464131"/>
                <a:chExt cx="540320" cy="1095989"/>
              </a:xfrm>
            </p:grpSpPr>
            <p:pic>
              <p:nvPicPr>
                <p:cNvPr id="885" name="图片 884"/>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6" name="图片 88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9" name="组合 878"/>
              <p:cNvGrpSpPr/>
              <p:nvPr/>
            </p:nvGrpSpPr>
            <p:grpSpPr>
              <a:xfrm rot="16200000">
                <a:off x="1519564" y="6012824"/>
                <a:ext cx="289593" cy="587413"/>
                <a:chOff x="524787" y="5464131"/>
                <a:chExt cx="540320" cy="1095989"/>
              </a:xfrm>
            </p:grpSpPr>
            <p:pic>
              <p:nvPicPr>
                <p:cNvPr id="883" name="图片 88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4" name="图片 88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80" name="组合 879"/>
              <p:cNvGrpSpPr/>
              <p:nvPr/>
            </p:nvGrpSpPr>
            <p:grpSpPr>
              <a:xfrm rot="12850640">
                <a:off x="565409" y="4018061"/>
                <a:ext cx="289593" cy="587413"/>
                <a:chOff x="524787" y="5464131"/>
                <a:chExt cx="540320" cy="1095989"/>
              </a:xfrm>
            </p:grpSpPr>
            <p:pic>
              <p:nvPicPr>
                <p:cNvPr id="881" name="图片 880"/>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82" name="图片 88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8" name="组合 847"/>
            <p:cNvGrpSpPr/>
            <p:nvPr/>
          </p:nvGrpSpPr>
          <p:grpSpPr>
            <a:xfrm rot="17192187">
              <a:off x="760462" y="4168997"/>
              <a:ext cx="1433280" cy="2542059"/>
              <a:chOff x="524787" y="4018061"/>
              <a:chExt cx="1433280" cy="2542059"/>
            </a:xfrm>
          </p:grpSpPr>
          <p:grpSp>
            <p:nvGrpSpPr>
              <p:cNvPr id="869" name="组合 868"/>
              <p:cNvGrpSpPr/>
              <p:nvPr/>
            </p:nvGrpSpPr>
            <p:grpSpPr>
              <a:xfrm>
                <a:off x="524787" y="5464131"/>
                <a:ext cx="540320" cy="1095989"/>
                <a:chOff x="524787" y="5464131"/>
                <a:chExt cx="540320" cy="1095989"/>
              </a:xfrm>
            </p:grpSpPr>
            <p:pic>
              <p:nvPicPr>
                <p:cNvPr id="876" name="图片 87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7" name="图片 87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0" name="组合 869"/>
              <p:cNvGrpSpPr/>
              <p:nvPr/>
            </p:nvGrpSpPr>
            <p:grpSpPr>
              <a:xfrm rot="16200000">
                <a:off x="1519564" y="6012824"/>
                <a:ext cx="289593" cy="587413"/>
                <a:chOff x="524787" y="5464131"/>
                <a:chExt cx="540320" cy="1095989"/>
              </a:xfrm>
            </p:grpSpPr>
            <p:pic>
              <p:nvPicPr>
                <p:cNvPr id="874" name="图片 87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5" name="图片 87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71" name="组合 870"/>
              <p:cNvGrpSpPr/>
              <p:nvPr/>
            </p:nvGrpSpPr>
            <p:grpSpPr>
              <a:xfrm rot="12850640">
                <a:off x="565409" y="4018061"/>
                <a:ext cx="289593" cy="587413"/>
                <a:chOff x="524787" y="5464131"/>
                <a:chExt cx="540320" cy="1095989"/>
              </a:xfrm>
            </p:grpSpPr>
            <p:pic>
              <p:nvPicPr>
                <p:cNvPr id="872" name="图片 871"/>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73" name="图片 87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49" name="组合 848"/>
            <p:cNvGrpSpPr/>
            <p:nvPr/>
          </p:nvGrpSpPr>
          <p:grpSpPr>
            <a:xfrm rot="18761253">
              <a:off x="3856671" y="4117436"/>
              <a:ext cx="1433280" cy="2542059"/>
              <a:chOff x="524787" y="4018061"/>
              <a:chExt cx="1433280" cy="2542059"/>
            </a:xfrm>
          </p:grpSpPr>
          <p:grpSp>
            <p:nvGrpSpPr>
              <p:cNvPr id="860" name="组合 859"/>
              <p:cNvGrpSpPr/>
              <p:nvPr/>
            </p:nvGrpSpPr>
            <p:grpSpPr>
              <a:xfrm>
                <a:off x="524787" y="5464131"/>
                <a:ext cx="540320" cy="1095989"/>
                <a:chOff x="524787" y="5464131"/>
                <a:chExt cx="540320" cy="1095989"/>
              </a:xfrm>
            </p:grpSpPr>
            <p:pic>
              <p:nvPicPr>
                <p:cNvPr id="867" name="图片 866"/>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8" name="图片 86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1" name="组合 860"/>
              <p:cNvGrpSpPr/>
              <p:nvPr/>
            </p:nvGrpSpPr>
            <p:grpSpPr>
              <a:xfrm rot="16200000">
                <a:off x="1519564" y="6012824"/>
                <a:ext cx="289593" cy="587413"/>
                <a:chOff x="524787" y="5464131"/>
                <a:chExt cx="540320" cy="1095989"/>
              </a:xfrm>
            </p:grpSpPr>
            <p:pic>
              <p:nvPicPr>
                <p:cNvPr id="865" name="图片 86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6" name="图片 86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62" name="组合 861"/>
              <p:cNvGrpSpPr/>
              <p:nvPr/>
            </p:nvGrpSpPr>
            <p:grpSpPr>
              <a:xfrm rot="12850640">
                <a:off x="565409" y="4018061"/>
                <a:ext cx="289593" cy="587413"/>
                <a:chOff x="524787" y="5464131"/>
                <a:chExt cx="540320" cy="1095989"/>
              </a:xfrm>
            </p:grpSpPr>
            <p:pic>
              <p:nvPicPr>
                <p:cNvPr id="863" name="图片 86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64" name="图片 86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50" name="组合 849"/>
            <p:cNvGrpSpPr/>
            <p:nvPr/>
          </p:nvGrpSpPr>
          <p:grpSpPr>
            <a:xfrm rot="7265027">
              <a:off x="1201267" y="4455357"/>
              <a:ext cx="1433280" cy="2542059"/>
              <a:chOff x="524787" y="4018061"/>
              <a:chExt cx="1433280" cy="2542059"/>
            </a:xfrm>
          </p:grpSpPr>
          <p:grpSp>
            <p:nvGrpSpPr>
              <p:cNvPr id="851" name="组合 850"/>
              <p:cNvGrpSpPr/>
              <p:nvPr/>
            </p:nvGrpSpPr>
            <p:grpSpPr>
              <a:xfrm>
                <a:off x="524787" y="5464131"/>
                <a:ext cx="540320" cy="1095989"/>
                <a:chOff x="524787" y="5464131"/>
                <a:chExt cx="540320" cy="1095989"/>
              </a:xfrm>
            </p:grpSpPr>
            <p:pic>
              <p:nvPicPr>
                <p:cNvPr id="858" name="图片 857"/>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9" name="图片 858"/>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2" name="组合 851"/>
              <p:cNvGrpSpPr/>
              <p:nvPr/>
            </p:nvGrpSpPr>
            <p:grpSpPr>
              <a:xfrm rot="16200000">
                <a:off x="1519564" y="6012824"/>
                <a:ext cx="289593" cy="587413"/>
                <a:chOff x="524787" y="5464131"/>
                <a:chExt cx="540320" cy="1095989"/>
              </a:xfrm>
            </p:grpSpPr>
            <p:pic>
              <p:nvPicPr>
                <p:cNvPr id="856" name="图片 855"/>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7" name="图片 856"/>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53" name="组合 852"/>
              <p:cNvGrpSpPr/>
              <p:nvPr/>
            </p:nvGrpSpPr>
            <p:grpSpPr>
              <a:xfrm rot="12850640">
                <a:off x="565409" y="4018061"/>
                <a:ext cx="289593" cy="587413"/>
                <a:chOff x="524787" y="5464131"/>
                <a:chExt cx="540320" cy="1095989"/>
              </a:xfrm>
            </p:grpSpPr>
            <p:pic>
              <p:nvPicPr>
                <p:cNvPr id="854" name="图片 853"/>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55" name="图片 854"/>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grpSp>
        <p:nvGrpSpPr>
          <p:cNvPr id="845" name="组合 844"/>
          <p:cNvGrpSpPr/>
          <p:nvPr/>
        </p:nvGrpSpPr>
        <p:grpSpPr>
          <a:xfrm>
            <a:off x="111928" y="4294422"/>
            <a:ext cx="5732412" cy="2542059"/>
            <a:chOff x="111928" y="4294422"/>
            <a:chExt cx="5732412" cy="2542059"/>
          </a:xfrm>
        </p:grpSpPr>
        <p:grpSp>
          <p:nvGrpSpPr>
            <p:cNvPr id="814" name="组合 813"/>
            <p:cNvGrpSpPr/>
            <p:nvPr/>
          </p:nvGrpSpPr>
          <p:grpSpPr>
            <a:xfrm>
              <a:off x="111928" y="4294422"/>
              <a:ext cx="1433280" cy="2542059"/>
              <a:chOff x="524787" y="4018061"/>
              <a:chExt cx="1433280" cy="2542059"/>
            </a:xfrm>
          </p:grpSpPr>
          <p:grpSp>
            <p:nvGrpSpPr>
              <p:cNvPr id="807" name="组合 806"/>
              <p:cNvGrpSpPr/>
              <p:nvPr/>
            </p:nvGrpSpPr>
            <p:grpSpPr>
              <a:xfrm>
                <a:off x="524787" y="5464131"/>
                <a:ext cx="540320" cy="1095989"/>
                <a:chOff x="524787" y="5464131"/>
                <a:chExt cx="540320" cy="1095989"/>
              </a:xfrm>
            </p:grpSpPr>
            <p:pic>
              <p:nvPicPr>
                <p:cNvPr id="805" name="图片 804"/>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06" name="图片 805"/>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08" name="组合 807"/>
              <p:cNvGrpSpPr/>
              <p:nvPr/>
            </p:nvGrpSpPr>
            <p:grpSpPr>
              <a:xfrm rot="16200000">
                <a:off x="1519564" y="6012824"/>
                <a:ext cx="289593" cy="587413"/>
                <a:chOff x="524787" y="5464131"/>
                <a:chExt cx="540320" cy="1095989"/>
              </a:xfrm>
            </p:grpSpPr>
            <p:pic>
              <p:nvPicPr>
                <p:cNvPr id="809" name="图片 80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0" name="图片 80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1" name="组合 810"/>
              <p:cNvGrpSpPr/>
              <p:nvPr/>
            </p:nvGrpSpPr>
            <p:grpSpPr>
              <a:xfrm rot="12850640">
                <a:off x="565409" y="4018061"/>
                <a:ext cx="289593" cy="587413"/>
                <a:chOff x="524787" y="5464131"/>
                <a:chExt cx="540320" cy="1095989"/>
              </a:xfrm>
            </p:grpSpPr>
            <p:pic>
              <p:nvPicPr>
                <p:cNvPr id="812" name="图片 81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13" name="图片 812"/>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15" name="组合 814"/>
            <p:cNvGrpSpPr/>
            <p:nvPr/>
          </p:nvGrpSpPr>
          <p:grpSpPr>
            <a:xfrm rot="17192187">
              <a:off x="760462" y="4168997"/>
              <a:ext cx="1433280" cy="2542059"/>
              <a:chOff x="524787" y="4018061"/>
              <a:chExt cx="1433280" cy="2542059"/>
            </a:xfrm>
          </p:grpSpPr>
          <p:grpSp>
            <p:nvGrpSpPr>
              <p:cNvPr id="816" name="组合 815"/>
              <p:cNvGrpSpPr/>
              <p:nvPr/>
            </p:nvGrpSpPr>
            <p:grpSpPr>
              <a:xfrm>
                <a:off x="524787" y="5464131"/>
                <a:ext cx="540320" cy="1095989"/>
                <a:chOff x="524787" y="5464131"/>
                <a:chExt cx="540320" cy="1095989"/>
              </a:xfrm>
            </p:grpSpPr>
            <p:pic>
              <p:nvPicPr>
                <p:cNvPr id="823" name="图片 82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4" name="图片 82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7" name="组合 816"/>
              <p:cNvGrpSpPr/>
              <p:nvPr/>
            </p:nvGrpSpPr>
            <p:grpSpPr>
              <a:xfrm rot="16200000">
                <a:off x="1519564" y="6012824"/>
                <a:ext cx="289593" cy="587413"/>
                <a:chOff x="524787" y="5464131"/>
                <a:chExt cx="540320" cy="1095989"/>
              </a:xfrm>
            </p:grpSpPr>
            <p:pic>
              <p:nvPicPr>
                <p:cNvPr id="821" name="图片 82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2" name="图片 82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18" name="组合 817"/>
              <p:cNvGrpSpPr/>
              <p:nvPr/>
            </p:nvGrpSpPr>
            <p:grpSpPr>
              <a:xfrm rot="12850640">
                <a:off x="565409" y="4018061"/>
                <a:ext cx="289593" cy="587413"/>
                <a:chOff x="524787" y="5464131"/>
                <a:chExt cx="540320" cy="1095989"/>
              </a:xfrm>
            </p:grpSpPr>
            <p:pic>
              <p:nvPicPr>
                <p:cNvPr id="819" name="图片 81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20" name="图片 81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25" name="组合 824"/>
            <p:cNvGrpSpPr/>
            <p:nvPr/>
          </p:nvGrpSpPr>
          <p:grpSpPr>
            <a:xfrm rot="18761253">
              <a:off x="3856671" y="4117436"/>
              <a:ext cx="1433280" cy="2542059"/>
              <a:chOff x="524787" y="4018061"/>
              <a:chExt cx="1433280" cy="2542059"/>
            </a:xfrm>
          </p:grpSpPr>
          <p:grpSp>
            <p:nvGrpSpPr>
              <p:cNvPr id="826" name="组合 825"/>
              <p:cNvGrpSpPr/>
              <p:nvPr/>
            </p:nvGrpSpPr>
            <p:grpSpPr>
              <a:xfrm>
                <a:off x="524787" y="5464131"/>
                <a:ext cx="540320" cy="1095989"/>
                <a:chOff x="524787" y="5464131"/>
                <a:chExt cx="540320" cy="1095989"/>
              </a:xfrm>
            </p:grpSpPr>
            <p:pic>
              <p:nvPicPr>
                <p:cNvPr id="833" name="图片 83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4" name="图片 83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7" name="组合 826"/>
              <p:cNvGrpSpPr/>
              <p:nvPr/>
            </p:nvGrpSpPr>
            <p:grpSpPr>
              <a:xfrm rot="16200000">
                <a:off x="1519564" y="6012824"/>
                <a:ext cx="289593" cy="587413"/>
                <a:chOff x="524787" y="5464131"/>
                <a:chExt cx="540320" cy="1095989"/>
              </a:xfrm>
            </p:grpSpPr>
            <p:pic>
              <p:nvPicPr>
                <p:cNvPr id="831" name="图片 83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2" name="图片 83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28" name="组合 827"/>
              <p:cNvGrpSpPr/>
              <p:nvPr/>
            </p:nvGrpSpPr>
            <p:grpSpPr>
              <a:xfrm rot="12850640">
                <a:off x="565409" y="4018061"/>
                <a:ext cx="289593" cy="587413"/>
                <a:chOff x="524787" y="5464131"/>
                <a:chExt cx="540320" cy="1095989"/>
              </a:xfrm>
            </p:grpSpPr>
            <p:pic>
              <p:nvPicPr>
                <p:cNvPr id="829" name="图片 82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30" name="图片 82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nvGrpSpPr>
            <p:cNvPr id="835" name="组合 834"/>
            <p:cNvGrpSpPr/>
            <p:nvPr/>
          </p:nvGrpSpPr>
          <p:grpSpPr>
            <a:xfrm rot="7265027">
              <a:off x="1201267" y="4455357"/>
              <a:ext cx="1433280" cy="2542059"/>
              <a:chOff x="524787" y="4018061"/>
              <a:chExt cx="1433280" cy="2542059"/>
            </a:xfrm>
          </p:grpSpPr>
          <p:grpSp>
            <p:nvGrpSpPr>
              <p:cNvPr id="836" name="组合 835"/>
              <p:cNvGrpSpPr/>
              <p:nvPr/>
            </p:nvGrpSpPr>
            <p:grpSpPr>
              <a:xfrm>
                <a:off x="524787" y="5464131"/>
                <a:ext cx="540320" cy="1095989"/>
                <a:chOff x="524787" y="5464131"/>
                <a:chExt cx="540320" cy="1095989"/>
              </a:xfrm>
            </p:grpSpPr>
            <p:pic>
              <p:nvPicPr>
                <p:cNvPr id="843" name="图片 842"/>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4" name="图片 843"/>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7" name="组合 836"/>
              <p:cNvGrpSpPr/>
              <p:nvPr/>
            </p:nvGrpSpPr>
            <p:grpSpPr>
              <a:xfrm rot="16200000">
                <a:off x="1519564" y="6012824"/>
                <a:ext cx="289593" cy="587413"/>
                <a:chOff x="524787" y="5464131"/>
                <a:chExt cx="540320" cy="1095989"/>
              </a:xfrm>
            </p:grpSpPr>
            <p:pic>
              <p:nvPicPr>
                <p:cNvPr id="841" name="图片 840"/>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2" name="图片 841"/>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nvGrpSpPr>
              <p:cNvPr id="838" name="组合 837"/>
              <p:cNvGrpSpPr/>
              <p:nvPr/>
            </p:nvGrpSpPr>
            <p:grpSpPr>
              <a:xfrm rot="12850640">
                <a:off x="565409" y="4018061"/>
                <a:ext cx="289593" cy="587413"/>
                <a:chOff x="524787" y="5464131"/>
                <a:chExt cx="540320" cy="1095989"/>
              </a:xfrm>
            </p:grpSpPr>
            <p:pic>
              <p:nvPicPr>
                <p:cNvPr id="839" name="图片 838"/>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10440" y="6019800"/>
                  <a:ext cx="425538" cy="540320"/>
                </a:xfrm>
                <a:prstGeom prst="rect">
                  <a:avLst/>
                </a:prstGeom>
              </p:spPr>
            </p:pic>
            <p:pic>
              <p:nvPicPr>
                <p:cNvPr id="840" name="图片 839"/>
                <p:cNvPicPr>
                  <a:picLocks noChangeAspect="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593377" flipH="1">
                  <a:off x="582178" y="5406740"/>
                  <a:ext cx="425538" cy="540320"/>
                </a:xfrm>
                <a:prstGeom prst="rect">
                  <a:avLst/>
                </a:prstGeom>
              </p:spPr>
            </p:pic>
          </p:grpSp>
        </p:grpSp>
      </p:grpSp>
      <p:sp>
        <p:nvSpPr>
          <p:cNvPr id="11" name="任意多边形: 形状 10"/>
          <p:cNvSpPr/>
          <p:nvPr/>
        </p:nvSpPr>
        <p:spPr>
          <a:xfrm>
            <a:off x="4144868" y="2369120"/>
            <a:ext cx="6869138" cy="4191000"/>
          </a:xfrm>
          <a:custGeom>
            <a:avLst/>
            <a:gdLst>
              <a:gd name="connsiteX0" fmla="*/ 1265332 w 6869138"/>
              <a:gd name="connsiteY0" fmla="*/ 952500 h 3855020"/>
              <a:gd name="connsiteX1" fmla="*/ 1951132 w 6869138"/>
              <a:gd name="connsiteY1" fmla="*/ 381000 h 3855020"/>
              <a:gd name="connsiteX2" fmla="*/ 3284632 w 6869138"/>
              <a:gd name="connsiteY2" fmla="*/ 723900 h 3855020"/>
              <a:gd name="connsiteX3" fmla="*/ 4313332 w 6869138"/>
              <a:gd name="connsiteY3" fmla="*/ 0 h 3855020"/>
              <a:gd name="connsiteX4" fmla="*/ 5837332 w 6869138"/>
              <a:gd name="connsiteY4" fmla="*/ 723900 h 3855020"/>
              <a:gd name="connsiteX5" fmla="*/ 6294532 w 6869138"/>
              <a:gd name="connsiteY5" fmla="*/ 1981200 h 3855020"/>
              <a:gd name="connsiteX6" fmla="*/ 6866032 w 6869138"/>
              <a:gd name="connsiteY6" fmla="*/ 2857500 h 3855020"/>
              <a:gd name="connsiteX7" fmla="*/ 6027832 w 6869138"/>
              <a:gd name="connsiteY7" fmla="*/ 3429000 h 3855020"/>
              <a:gd name="connsiteX8" fmla="*/ 4922932 w 6869138"/>
              <a:gd name="connsiteY8" fmla="*/ 3848100 h 3855020"/>
              <a:gd name="connsiteX9" fmla="*/ 3322732 w 6869138"/>
              <a:gd name="connsiteY9" fmla="*/ 3657600 h 3855020"/>
              <a:gd name="connsiteX10" fmla="*/ 2865532 w 6869138"/>
              <a:gd name="connsiteY10" fmla="*/ 3238500 h 3855020"/>
              <a:gd name="connsiteX11" fmla="*/ 1798732 w 6869138"/>
              <a:gd name="connsiteY11" fmla="*/ 3657600 h 3855020"/>
              <a:gd name="connsiteX12" fmla="*/ 503332 w 6869138"/>
              <a:gd name="connsiteY12" fmla="*/ 2743200 h 3855020"/>
              <a:gd name="connsiteX13" fmla="*/ 503332 w 6869138"/>
              <a:gd name="connsiteY13" fmla="*/ 1371600 h 3855020"/>
              <a:gd name="connsiteX14" fmla="*/ 8032 w 6869138"/>
              <a:gd name="connsiteY14" fmla="*/ 419100 h 3855020"/>
              <a:gd name="connsiteX15" fmla="*/ 960532 w 6869138"/>
              <a:gd name="connsiteY15" fmla="*/ 38100 h 3855020"/>
              <a:gd name="connsiteX16" fmla="*/ 2522632 w 6869138"/>
              <a:gd name="connsiteY16" fmla="*/ 647700 h 3855020"/>
              <a:gd name="connsiteX0-1" fmla="*/ 1951132 w 6869138"/>
              <a:gd name="connsiteY0-2" fmla="*/ 381000 h 3855020"/>
              <a:gd name="connsiteX1-3" fmla="*/ 3284632 w 6869138"/>
              <a:gd name="connsiteY1-4" fmla="*/ 723900 h 3855020"/>
              <a:gd name="connsiteX2-5" fmla="*/ 4313332 w 6869138"/>
              <a:gd name="connsiteY2-6" fmla="*/ 0 h 3855020"/>
              <a:gd name="connsiteX3-7" fmla="*/ 5837332 w 6869138"/>
              <a:gd name="connsiteY3-8" fmla="*/ 723900 h 3855020"/>
              <a:gd name="connsiteX4-9" fmla="*/ 6294532 w 6869138"/>
              <a:gd name="connsiteY4-10" fmla="*/ 1981200 h 3855020"/>
              <a:gd name="connsiteX5-11" fmla="*/ 6866032 w 6869138"/>
              <a:gd name="connsiteY5-12" fmla="*/ 2857500 h 3855020"/>
              <a:gd name="connsiteX6-13" fmla="*/ 6027832 w 6869138"/>
              <a:gd name="connsiteY6-14" fmla="*/ 3429000 h 3855020"/>
              <a:gd name="connsiteX7-15" fmla="*/ 4922932 w 6869138"/>
              <a:gd name="connsiteY7-16" fmla="*/ 3848100 h 3855020"/>
              <a:gd name="connsiteX8-17" fmla="*/ 3322732 w 6869138"/>
              <a:gd name="connsiteY8-18" fmla="*/ 3657600 h 3855020"/>
              <a:gd name="connsiteX9-19" fmla="*/ 2865532 w 6869138"/>
              <a:gd name="connsiteY9-20" fmla="*/ 3238500 h 3855020"/>
              <a:gd name="connsiteX10-21" fmla="*/ 1798732 w 6869138"/>
              <a:gd name="connsiteY10-22" fmla="*/ 3657600 h 3855020"/>
              <a:gd name="connsiteX11-23" fmla="*/ 503332 w 6869138"/>
              <a:gd name="connsiteY11-24" fmla="*/ 2743200 h 3855020"/>
              <a:gd name="connsiteX12-25" fmla="*/ 503332 w 6869138"/>
              <a:gd name="connsiteY12-26" fmla="*/ 1371600 h 3855020"/>
              <a:gd name="connsiteX13-27" fmla="*/ 8032 w 6869138"/>
              <a:gd name="connsiteY13-28" fmla="*/ 419100 h 3855020"/>
              <a:gd name="connsiteX14-29" fmla="*/ 960532 w 6869138"/>
              <a:gd name="connsiteY14-30" fmla="*/ 38100 h 3855020"/>
              <a:gd name="connsiteX15-31" fmla="*/ 2522632 w 6869138"/>
              <a:gd name="connsiteY15-32" fmla="*/ 647700 h 38550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869138" h="3855020">
                <a:moveTo>
                  <a:pt x="1951132" y="381000"/>
                </a:moveTo>
                <a:cubicBezTo>
                  <a:pt x="2287682" y="342900"/>
                  <a:pt x="2890932" y="787400"/>
                  <a:pt x="3284632" y="723900"/>
                </a:cubicBezTo>
                <a:cubicBezTo>
                  <a:pt x="3678332" y="660400"/>
                  <a:pt x="3887882" y="0"/>
                  <a:pt x="4313332" y="0"/>
                </a:cubicBezTo>
                <a:cubicBezTo>
                  <a:pt x="4738782" y="0"/>
                  <a:pt x="5507132" y="393700"/>
                  <a:pt x="5837332" y="723900"/>
                </a:cubicBezTo>
                <a:cubicBezTo>
                  <a:pt x="6167532" y="1054100"/>
                  <a:pt x="6123082" y="1625600"/>
                  <a:pt x="6294532" y="1981200"/>
                </a:cubicBezTo>
                <a:cubicBezTo>
                  <a:pt x="6465982" y="2336800"/>
                  <a:pt x="6910482" y="2616200"/>
                  <a:pt x="6866032" y="2857500"/>
                </a:cubicBezTo>
                <a:cubicBezTo>
                  <a:pt x="6821582" y="3098800"/>
                  <a:pt x="6351682" y="3263900"/>
                  <a:pt x="6027832" y="3429000"/>
                </a:cubicBezTo>
                <a:cubicBezTo>
                  <a:pt x="5703982" y="3594100"/>
                  <a:pt x="5373782" y="3810000"/>
                  <a:pt x="4922932" y="3848100"/>
                </a:cubicBezTo>
                <a:cubicBezTo>
                  <a:pt x="4472082" y="3886200"/>
                  <a:pt x="3665632" y="3759200"/>
                  <a:pt x="3322732" y="3657600"/>
                </a:cubicBezTo>
                <a:cubicBezTo>
                  <a:pt x="2979832" y="3556000"/>
                  <a:pt x="3119532" y="3238500"/>
                  <a:pt x="2865532" y="3238500"/>
                </a:cubicBezTo>
                <a:cubicBezTo>
                  <a:pt x="2611532" y="3238500"/>
                  <a:pt x="2192432" y="3740150"/>
                  <a:pt x="1798732" y="3657600"/>
                </a:cubicBezTo>
                <a:cubicBezTo>
                  <a:pt x="1405032" y="3575050"/>
                  <a:pt x="719232" y="3124200"/>
                  <a:pt x="503332" y="2743200"/>
                </a:cubicBezTo>
                <a:cubicBezTo>
                  <a:pt x="287432" y="2362200"/>
                  <a:pt x="585882" y="1758950"/>
                  <a:pt x="503332" y="1371600"/>
                </a:cubicBezTo>
                <a:cubicBezTo>
                  <a:pt x="420782" y="984250"/>
                  <a:pt x="-68168" y="641350"/>
                  <a:pt x="8032" y="419100"/>
                </a:cubicBezTo>
                <a:cubicBezTo>
                  <a:pt x="84232" y="196850"/>
                  <a:pt x="541432" y="0"/>
                  <a:pt x="960532" y="38100"/>
                </a:cubicBezTo>
                <a:cubicBezTo>
                  <a:pt x="1379632" y="76200"/>
                  <a:pt x="1951132" y="361950"/>
                  <a:pt x="2522632" y="647700"/>
                </a:cubicBezTo>
              </a:path>
            </a:pathLst>
          </a:custGeom>
          <a:gradFill flip="none" rotWithShape="1">
            <a:gsLst>
              <a:gs pos="84000">
                <a:srgbClr val="092C86">
                  <a:alpha val="51000"/>
                </a:srgbClr>
              </a:gs>
              <a:gs pos="15000">
                <a:srgbClr val="00ADF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0" y="1485900"/>
            <a:ext cx="5067300" cy="41910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文本框 886"/>
          <p:cNvSpPr txBox="1"/>
          <p:nvPr/>
        </p:nvSpPr>
        <p:spPr>
          <a:xfrm>
            <a:off x="3178280" y="3604564"/>
            <a:ext cx="4828305" cy="1754326"/>
          </a:xfrm>
          <a:prstGeom prst="rect">
            <a:avLst/>
          </a:prstGeom>
          <a:noFill/>
        </p:spPr>
        <p:txBody>
          <a:bodyPr wrap="square" rtlCol="0">
            <a:spAutoFit/>
          </a:bodyPr>
          <a:lstStyle/>
          <a:p>
            <a:pPr algn="r"/>
            <a:r>
              <a:rPr lang="en-US" altLang="zh-CN" sz="5400" b="1" dirty="0">
                <a:solidFill>
                  <a:schemeClr val="bg1"/>
                </a:solidFill>
                <a:latin typeface="Franklin Gothic Medium" panose="020B0603020102020204" pitchFamily="34" charset="0"/>
                <a:cs typeface="Urdu Typesetting" panose="020B0604020202020204" pitchFamily="66" charset="-78"/>
              </a:rPr>
              <a:t>GRADUATION</a:t>
            </a:r>
            <a:r>
              <a:rPr lang="en-US" altLang="zh-CN" sz="6000" b="1" dirty="0">
                <a:solidFill>
                  <a:schemeClr val="bg1"/>
                </a:solidFill>
                <a:latin typeface="Franklin Gothic Medium" panose="020B0603020102020204" pitchFamily="34" charset="0"/>
                <a:cs typeface="Urdu Typesetting" panose="020B0604020202020204" pitchFamily="66" charset="-78"/>
              </a:rPr>
              <a:t> </a:t>
            </a:r>
            <a:r>
              <a:rPr lang="en-US" altLang="zh-CN" sz="4400" dirty="0">
                <a:solidFill>
                  <a:schemeClr val="bg1"/>
                </a:solidFill>
                <a:latin typeface="+mn-ea"/>
                <a:cs typeface="Urdu Typesetting" panose="020B0604020202020204" pitchFamily="66" charset="-78"/>
              </a:rPr>
              <a:t>DESIGN</a:t>
            </a:r>
            <a:endParaRPr lang="en-US" altLang="zh-CN" sz="6000" dirty="0">
              <a:solidFill>
                <a:schemeClr val="bg1"/>
              </a:solidFill>
              <a:latin typeface="+mn-ea"/>
              <a:cs typeface="Urdu Typesetting" panose="020B0604020202020204" pitchFamily="66" charset="-78"/>
            </a:endParaRPr>
          </a:p>
        </p:txBody>
      </p:sp>
      <p:sp>
        <p:nvSpPr>
          <p:cNvPr id="123" name="文本框 122"/>
          <p:cNvSpPr txBox="1"/>
          <p:nvPr/>
        </p:nvSpPr>
        <p:spPr>
          <a:xfrm>
            <a:off x="4783683" y="3019691"/>
            <a:ext cx="3324561" cy="707886"/>
          </a:xfrm>
          <a:prstGeom prst="rect">
            <a:avLst/>
          </a:prstGeom>
          <a:noFill/>
        </p:spPr>
        <p:txBody>
          <a:bodyPr wrap="square" rtlCol="0">
            <a:spAutoFit/>
          </a:bodyPr>
          <a:lstStyle/>
          <a:p>
            <a:r>
              <a:rPr lang="zh-CN" altLang="en-US" sz="4000" dirty="0" smtClean="0">
                <a:solidFill>
                  <a:schemeClr val="bg1"/>
                </a:solidFill>
                <a:latin typeface="方正楷体简体" panose="02000000000000000000" pitchFamily="2" charset="-122"/>
                <a:ea typeface="方正楷体简体" panose="02000000000000000000" pitchFamily="2" charset="-122"/>
              </a:rPr>
              <a:t>此处添加标题</a:t>
            </a:r>
            <a:endParaRPr lang="en-US" altLang="zh-CN" sz="4000" dirty="0" smtClean="0">
              <a:solidFill>
                <a:schemeClr val="bg1"/>
              </a:solidFill>
              <a:latin typeface="方正楷体简体" panose="02000000000000000000" pitchFamily="2" charset="-122"/>
              <a:ea typeface="方正楷体简体" panose="02000000000000000000" pitchFamily="2" charset="-122"/>
            </a:endParaRPr>
          </a:p>
        </p:txBody>
      </p:sp>
      <p:sp>
        <p:nvSpPr>
          <p:cNvPr id="125" name="文本框 124"/>
          <p:cNvSpPr txBox="1"/>
          <p:nvPr/>
        </p:nvSpPr>
        <p:spPr>
          <a:xfrm>
            <a:off x="4047541" y="1856991"/>
            <a:ext cx="1270153" cy="1323439"/>
          </a:xfrm>
          <a:prstGeom prst="rect">
            <a:avLst/>
          </a:prstGeom>
          <a:noFill/>
        </p:spPr>
        <p:txBody>
          <a:bodyPr wrap="square" rtlCol="0">
            <a:spAutoFit/>
          </a:bodyPr>
          <a:lstStyle/>
          <a:p>
            <a:r>
              <a:rPr lang="en-US" altLang="zh-CN" sz="8000" dirty="0" smtClean="0">
                <a:solidFill>
                  <a:schemeClr val="bg1"/>
                </a:solidFill>
                <a:latin typeface="方正楷体简体" panose="02000000000000000000" pitchFamily="2" charset="-122"/>
                <a:ea typeface="方正楷体简体" panose="02000000000000000000" pitchFamily="2" charset="-122"/>
              </a:rPr>
              <a:t>02</a:t>
            </a:r>
            <a:endParaRPr lang="en-US" altLang="zh-CN" sz="8000" dirty="0" smtClean="0">
              <a:solidFill>
                <a:schemeClr val="bg1"/>
              </a:solidFill>
              <a:latin typeface="方正楷体简体" panose="02000000000000000000" pitchFamily="2" charset="-122"/>
              <a:ea typeface="方正楷体简体" panose="02000000000000000000" pitchFamily="2" charset="-122"/>
            </a:endParaRPr>
          </a:p>
        </p:txBody>
      </p:sp>
      <p:pic>
        <p:nvPicPr>
          <p:cNvPr id="126" name="图片 1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4225287" y="3950847"/>
            <a:ext cx="1886175" cy="16619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50"/>
                                        <p:tgtEl>
                                          <p:spTgt spid="9"/>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000"/>
                                        <p:tgtEl>
                                          <p:spTgt spid="846"/>
                                        </p:tgtEl>
                                      </p:cBhvr>
                                    </p:animEffect>
                                    <p:anim calcmode="lin" valueType="num">
                                      <p:cBhvr>
                                        <p:cTn id="16" dur="1000" fill="hold"/>
                                        <p:tgtEl>
                                          <p:spTgt spid="846"/>
                                        </p:tgtEl>
                                        <p:attrNameLst>
                                          <p:attrName>ppt_x</p:attrName>
                                        </p:attrNameLst>
                                      </p:cBhvr>
                                      <p:tavLst>
                                        <p:tav tm="0">
                                          <p:val>
                                            <p:strVal val="#ppt_x"/>
                                          </p:val>
                                        </p:tav>
                                        <p:tav tm="100000">
                                          <p:val>
                                            <p:strVal val="#ppt_x"/>
                                          </p:val>
                                        </p:tav>
                                      </p:tavLst>
                                    </p:anim>
                                    <p:anim calcmode="lin" valueType="num">
                                      <p:cBhvr>
                                        <p:cTn id="17" dur="1000" fill="hold"/>
                                        <p:tgtEl>
                                          <p:spTgt spid="84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45"/>
                                        </p:tgtEl>
                                        <p:attrNameLst>
                                          <p:attrName>style.visibility</p:attrName>
                                        </p:attrNameLst>
                                      </p:cBhvr>
                                      <p:to>
                                        <p:strVal val="visible"/>
                                      </p:to>
                                    </p:set>
                                    <p:animEffect transition="in" filter="fade">
                                      <p:cBhvr>
                                        <p:cTn id="21" dur="750"/>
                                        <p:tgtEl>
                                          <p:spTgt spid="845"/>
                                        </p:tgtEl>
                                      </p:cBhvr>
                                    </p:animEffect>
                                    <p:anim calcmode="lin" valueType="num">
                                      <p:cBhvr>
                                        <p:cTn id="22" dur="750" fill="hold"/>
                                        <p:tgtEl>
                                          <p:spTgt spid="845"/>
                                        </p:tgtEl>
                                        <p:attrNameLst>
                                          <p:attrName>ppt_x</p:attrName>
                                        </p:attrNameLst>
                                      </p:cBhvr>
                                      <p:tavLst>
                                        <p:tav tm="0">
                                          <p:val>
                                            <p:strVal val="#ppt_x"/>
                                          </p:val>
                                        </p:tav>
                                        <p:tav tm="100000">
                                          <p:val>
                                            <p:strVal val="#ppt_x"/>
                                          </p:val>
                                        </p:tav>
                                      </p:tavLst>
                                    </p:anim>
                                    <p:anim calcmode="lin" valueType="num">
                                      <p:cBhvr>
                                        <p:cTn id="23" dur="750" fill="hold"/>
                                        <p:tgtEl>
                                          <p:spTgt spid="84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887"/>
                                        </p:tgtEl>
                                        <p:attrNameLst>
                                          <p:attrName>style.visibility</p:attrName>
                                        </p:attrNameLst>
                                      </p:cBhvr>
                                      <p:to>
                                        <p:strVal val="visible"/>
                                      </p:to>
                                    </p:set>
                                    <p:animEffect transition="in" filter="fade">
                                      <p:cBhvr>
                                        <p:cTn id="42" dur="750"/>
                                        <p:tgtEl>
                                          <p:spTgt spid="887"/>
                                        </p:tgtEl>
                                      </p:cBhvr>
                                    </p:animEffect>
                                    <p:anim calcmode="lin" valueType="num">
                                      <p:cBhvr>
                                        <p:cTn id="43" dur="750" fill="hold"/>
                                        <p:tgtEl>
                                          <p:spTgt spid="887"/>
                                        </p:tgtEl>
                                        <p:attrNameLst>
                                          <p:attrName>ppt_x</p:attrName>
                                        </p:attrNameLst>
                                      </p:cBhvr>
                                      <p:tavLst>
                                        <p:tav tm="0">
                                          <p:val>
                                            <p:strVal val="#ppt_x"/>
                                          </p:val>
                                        </p:tav>
                                        <p:tav tm="100000">
                                          <p:val>
                                            <p:strVal val="#ppt_x"/>
                                          </p:val>
                                        </p:tav>
                                      </p:tavLst>
                                    </p:anim>
                                    <p:anim calcmode="lin" valueType="num">
                                      <p:cBhvr>
                                        <p:cTn id="44" dur="750" fill="hold"/>
                                        <p:tgtEl>
                                          <p:spTgt spid="887"/>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750"/>
                                        <p:tgtEl>
                                          <p:spTgt spid="1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750"/>
                                        <p:tgtEl>
                                          <p:spTgt spid="1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750"/>
                                        <p:tgtEl>
                                          <p:spTgt spid="125"/>
                                        </p:tgtEl>
                                      </p:cBhvr>
                                    </p:animEffect>
                                    <p:anim calcmode="lin" valueType="num">
                                      <p:cBhvr>
                                        <p:cTn id="56" dur="750" fill="hold"/>
                                        <p:tgtEl>
                                          <p:spTgt spid="125"/>
                                        </p:tgtEl>
                                        <p:attrNameLst>
                                          <p:attrName>ppt_x</p:attrName>
                                        </p:attrNameLst>
                                      </p:cBhvr>
                                      <p:tavLst>
                                        <p:tav tm="0">
                                          <p:val>
                                            <p:strVal val="#ppt_x"/>
                                          </p:val>
                                        </p:tav>
                                        <p:tav tm="100000">
                                          <p:val>
                                            <p:strVal val="#ppt_x"/>
                                          </p:val>
                                        </p:tav>
                                      </p:tavLst>
                                    </p:anim>
                                    <p:anim calcmode="lin" valueType="num">
                                      <p:cBhvr>
                                        <p:cTn id="57" dur="750" fill="hold"/>
                                        <p:tgtEl>
                                          <p:spTgt spid="12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750"/>
                                        <p:tgtEl>
                                          <p:spTgt spid="123"/>
                                        </p:tgtEl>
                                      </p:cBhvr>
                                    </p:animEffect>
                                    <p:anim calcmode="lin" valueType="num">
                                      <p:cBhvr>
                                        <p:cTn id="61" dur="750" fill="hold"/>
                                        <p:tgtEl>
                                          <p:spTgt spid="123"/>
                                        </p:tgtEl>
                                        <p:attrNameLst>
                                          <p:attrName>ppt_x</p:attrName>
                                        </p:attrNameLst>
                                      </p:cBhvr>
                                      <p:tavLst>
                                        <p:tav tm="0">
                                          <p:val>
                                            <p:strVal val="#ppt_x"/>
                                          </p:val>
                                        </p:tav>
                                        <p:tav tm="100000">
                                          <p:val>
                                            <p:strVal val="#ppt_x"/>
                                          </p:val>
                                        </p:tav>
                                      </p:tavLst>
                                    </p:anim>
                                    <p:anim calcmode="lin" valueType="num">
                                      <p:cBhvr>
                                        <p:cTn id="62" dur="750" fill="hold"/>
                                        <p:tgtEl>
                                          <p:spTgt spid="123"/>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22" presetClass="entr" presetSubtype="4"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2" grpId="0" animBg="1"/>
      <p:bldP spid="13" grpId="0" animBg="1"/>
      <p:bldP spid="11" grpId="0" animBg="1"/>
      <p:bldP spid="7" grpId="0" animBg="1"/>
      <p:bldP spid="887" grpId="0"/>
      <p:bldP spid="123" grpId="0"/>
      <p:bldP spid="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6977" y="310443"/>
            <a:ext cx="4041422" cy="769441"/>
          </a:xfrm>
          <a:prstGeom prst="rect">
            <a:avLst/>
          </a:prstGeom>
          <a:noFill/>
        </p:spPr>
        <p:txBody>
          <a:bodyPr wrap="square" rtlCol="0">
            <a:spAutoFit/>
          </a:bodyPr>
          <a:lstStyle/>
          <a:p>
            <a:r>
              <a:rPr lang="zh-CN" altLang="en-US" sz="2400" spc="200" dirty="0" smtClean="0">
                <a:solidFill>
                  <a:schemeClr val="bg1"/>
                </a:solidFill>
                <a:latin typeface="方正楷体简体" panose="02000000000000000000" pitchFamily="2" charset="-122"/>
                <a:ea typeface="方正楷体简体" panose="02000000000000000000" pitchFamily="2" charset="-122"/>
              </a:rPr>
              <a:t>请在此处添加标题</a:t>
            </a:r>
            <a:endParaRPr lang="en-US" altLang="zh-CN" sz="2400" spc="200" dirty="0" smtClean="0">
              <a:solidFill>
                <a:schemeClr val="bg1"/>
              </a:solidFill>
              <a:latin typeface="方正楷体简体" panose="02000000000000000000" pitchFamily="2" charset="-122"/>
              <a:ea typeface="方正楷体简体" panose="02000000000000000000" pitchFamily="2" charset="-122"/>
            </a:endParaRPr>
          </a:p>
          <a:p>
            <a:r>
              <a:rPr lang="en-US" altLang="zh-CN" sz="2000" dirty="0" smtClean="0">
                <a:solidFill>
                  <a:schemeClr val="bg1"/>
                </a:solidFill>
                <a:latin typeface="方正楷体简体" panose="02000000000000000000" pitchFamily="2" charset="-122"/>
                <a:ea typeface="方正楷体简体" panose="02000000000000000000" pitchFamily="2" charset="-122"/>
              </a:rPr>
              <a:t>Please edit your title here</a:t>
            </a:r>
            <a:endParaRPr lang="zh-CN" altLang="en-US" sz="2000" dirty="0">
              <a:solidFill>
                <a:schemeClr val="bg1"/>
              </a:solidFill>
              <a:latin typeface="方正楷体简体" panose="02000000000000000000" pitchFamily="2" charset="-122"/>
              <a:ea typeface="方正楷体简体" panose="02000000000000000000" pitchFamily="2" charset="-122"/>
            </a:endParaRPr>
          </a:p>
        </p:txBody>
      </p:sp>
      <p:sp>
        <p:nvSpPr>
          <p:cNvPr id="3" name="矩形 2"/>
          <p:cNvSpPr/>
          <p:nvPr/>
        </p:nvSpPr>
        <p:spPr>
          <a:xfrm>
            <a:off x="316088" y="384720"/>
            <a:ext cx="620889" cy="620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楷体简体" panose="02000000000000000000" pitchFamily="2" charset="-122"/>
                <a:ea typeface="方正楷体简体" panose="02000000000000000000" pitchFamily="2" charset="-122"/>
              </a:rPr>
              <a:t>02</a:t>
            </a:r>
            <a:endParaRPr lang="zh-CN" altLang="en-US" sz="2800" dirty="0">
              <a:latin typeface="方正楷体简体" panose="02000000000000000000" pitchFamily="2" charset="-122"/>
              <a:ea typeface="方正楷体简体" panose="02000000000000000000"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94044" y="1079884"/>
            <a:ext cx="6620075" cy="4727862"/>
          </a:xfrm>
          <a:prstGeom prst="rect">
            <a:avLst/>
          </a:prstGeom>
        </p:spPr>
      </p:pic>
      <p:cxnSp>
        <p:nvCxnSpPr>
          <p:cNvPr id="5" name="直接连接符 4"/>
          <p:cNvCxnSpPr/>
          <p:nvPr/>
        </p:nvCxnSpPr>
        <p:spPr>
          <a:xfrm>
            <a:off x="0" y="2799123"/>
            <a:ext cx="727363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 name="ïşlidê"/>
          <p:cNvSpPr/>
          <p:nvPr/>
        </p:nvSpPr>
        <p:spPr>
          <a:xfrm>
            <a:off x="774143" y="2546710"/>
            <a:ext cx="504827" cy="504826"/>
          </a:xfrm>
          <a:prstGeom prst="ellipse">
            <a:avLst/>
          </a:prstGeom>
          <a:solidFill>
            <a:srgbClr val="D96019"/>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p>
            <a:pPr algn="ctr" defTabSz="914400"/>
            <a:r>
              <a:rPr lang="en-US" altLang="zh-CN" sz="2000" b="1" dirty="0">
                <a:solidFill>
                  <a:schemeClr val="bg1"/>
                </a:solidFill>
              </a:rPr>
              <a:t>01</a:t>
            </a:r>
            <a:endParaRPr lang="zh-CN" altLang="en-US" sz="2000" b="1" dirty="0">
              <a:solidFill>
                <a:schemeClr val="bg1"/>
              </a:solidFill>
            </a:endParaRPr>
          </a:p>
        </p:txBody>
      </p:sp>
      <p:sp>
        <p:nvSpPr>
          <p:cNvPr id="7" name="isliḑé"/>
          <p:cNvSpPr/>
          <p:nvPr/>
        </p:nvSpPr>
        <p:spPr>
          <a:xfrm>
            <a:off x="3191142" y="2546710"/>
            <a:ext cx="504827" cy="504826"/>
          </a:xfrm>
          <a:prstGeom prst="ellipse">
            <a:avLst/>
          </a:prstGeom>
          <a:solidFill>
            <a:srgbClr val="813DC2"/>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p>
            <a:pPr algn="ctr" defTabSz="914400"/>
            <a:r>
              <a:rPr lang="en-US" altLang="zh-CN" sz="2000" b="1" dirty="0">
                <a:solidFill>
                  <a:schemeClr val="bg1"/>
                </a:solidFill>
              </a:rPr>
              <a:t>02</a:t>
            </a:r>
            <a:endParaRPr lang="zh-CN" altLang="en-US" sz="2000" b="1" dirty="0">
              <a:solidFill>
                <a:schemeClr val="bg1"/>
              </a:solidFill>
            </a:endParaRPr>
          </a:p>
        </p:txBody>
      </p:sp>
      <p:sp>
        <p:nvSpPr>
          <p:cNvPr id="8" name="iŝḷiḑé"/>
          <p:cNvSpPr/>
          <p:nvPr/>
        </p:nvSpPr>
        <p:spPr>
          <a:xfrm>
            <a:off x="5608141" y="2546710"/>
            <a:ext cx="504827" cy="504826"/>
          </a:xfrm>
          <a:prstGeom prst="ellipse">
            <a:avLst/>
          </a:prstGeom>
          <a:solidFill>
            <a:srgbClr val="D96019"/>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p>
            <a:pPr algn="ctr" defTabSz="914400"/>
            <a:r>
              <a:rPr lang="en-US" altLang="zh-CN" sz="2000" b="1" dirty="0">
                <a:solidFill>
                  <a:schemeClr val="bg1"/>
                </a:solidFill>
              </a:rPr>
              <a:t>03</a:t>
            </a:r>
            <a:endParaRPr lang="zh-CN" altLang="en-US" sz="2000" b="1" dirty="0">
              <a:solidFill>
                <a:schemeClr val="bg1"/>
              </a:solidFill>
            </a:endParaRPr>
          </a:p>
        </p:txBody>
      </p:sp>
      <p:sp>
        <p:nvSpPr>
          <p:cNvPr id="9" name="íś1ïḋè"/>
          <p:cNvSpPr/>
          <p:nvPr/>
        </p:nvSpPr>
        <p:spPr>
          <a:xfrm>
            <a:off x="883682" y="3174386"/>
            <a:ext cx="285750" cy="285318"/>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bg1"/>
              </a:solidFill>
            </a:endParaRPr>
          </a:p>
        </p:txBody>
      </p:sp>
      <p:sp>
        <p:nvSpPr>
          <p:cNvPr id="10" name="işlíďe"/>
          <p:cNvSpPr/>
          <p:nvPr/>
        </p:nvSpPr>
        <p:spPr>
          <a:xfrm>
            <a:off x="3338354" y="3174170"/>
            <a:ext cx="210401" cy="285750"/>
          </a:xfrm>
          <a:custGeom>
            <a:avLst/>
            <a:gdLst>
              <a:gd name="connsiteX0" fmla="*/ 345526 w 447102"/>
              <a:gd name="connsiteY0" fmla="*/ 386587 h 607216"/>
              <a:gd name="connsiteX1" fmla="*/ 239995 w 447102"/>
              <a:gd name="connsiteY1" fmla="*/ 415581 h 607216"/>
              <a:gd name="connsiteX2" fmla="*/ 239995 w 447102"/>
              <a:gd name="connsiteY2" fmla="*/ 569388 h 607216"/>
              <a:gd name="connsiteX3" fmla="*/ 326897 w 447102"/>
              <a:gd name="connsiteY3" fmla="*/ 545382 h 607216"/>
              <a:gd name="connsiteX4" fmla="*/ 326272 w 447102"/>
              <a:gd name="connsiteY4" fmla="*/ 500902 h 607216"/>
              <a:gd name="connsiteX5" fmla="*/ 345526 w 447102"/>
              <a:gd name="connsiteY5" fmla="*/ 487600 h 607216"/>
              <a:gd name="connsiteX6" fmla="*/ 101680 w 447102"/>
              <a:gd name="connsiteY6" fmla="*/ 386587 h 607216"/>
              <a:gd name="connsiteX7" fmla="*/ 101680 w 447102"/>
              <a:gd name="connsiteY7" fmla="*/ 487600 h 607216"/>
              <a:gd name="connsiteX8" fmla="*/ 120934 w 447102"/>
              <a:gd name="connsiteY8" fmla="*/ 500902 h 607216"/>
              <a:gd name="connsiteX9" fmla="*/ 120206 w 447102"/>
              <a:gd name="connsiteY9" fmla="*/ 545382 h 607216"/>
              <a:gd name="connsiteX10" fmla="*/ 207212 w 447102"/>
              <a:gd name="connsiteY10" fmla="*/ 569284 h 607216"/>
              <a:gd name="connsiteX11" fmla="*/ 207212 w 447102"/>
              <a:gd name="connsiteY11" fmla="*/ 415581 h 607216"/>
              <a:gd name="connsiteX12" fmla="*/ 188062 w 447102"/>
              <a:gd name="connsiteY12" fmla="*/ 249096 h 607216"/>
              <a:gd name="connsiteX13" fmla="*/ 221678 w 447102"/>
              <a:gd name="connsiteY13" fmla="*/ 282455 h 607216"/>
              <a:gd name="connsiteX14" fmla="*/ 207836 w 447102"/>
              <a:gd name="connsiteY14" fmla="*/ 381806 h 607216"/>
              <a:gd name="connsiteX15" fmla="*/ 223551 w 447102"/>
              <a:gd name="connsiteY15" fmla="*/ 386171 h 607216"/>
              <a:gd name="connsiteX16" fmla="*/ 239370 w 447102"/>
              <a:gd name="connsiteY16" fmla="*/ 381806 h 607216"/>
              <a:gd name="connsiteX17" fmla="*/ 225529 w 447102"/>
              <a:gd name="connsiteY17" fmla="*/ 282455 h 607216"/>
              <a:gd name="connsiteX18" fmla="*/ 259040 w 447102"/>
              <a:gd name="connsiteY18" fmla="*/ 249096 h 607216"/>
              <a:gd name="connsiteX19" fmla="*/ 279959 w 447102"/>
              <a:gd name="connsiteY19" fmla="*/ 266659 h 607216"/>
              <a:gd name="connsiteX20" fmla="*/ 323462 w 447102"/>
              <a:gd name="connsiteY20" fmla="*/ 286716 h 607216"/>
              <a:gd name="connsiteX21" fmla="*/ 329290 w 447102"/>
              <a:gd name="connsiteY21" fmla="*/ 289522 h 607216"/>
              <a:gd name="connsiteX22" fmla="*/ 404432 w 447102"/>
              <a:gd name="connsiteY22" fmla="*/ 381910 h 607216"/>
              <a:gd name="connsiteX23" fmla="*/ 446998 w 447102"/>
              <a:gd name="connsiteY23" fmla="*/ 535509 h 607216"/>
              <a:gd name="connsiteX24" fmla="*/ 447102 w 447102"/>
              <a:gd name="connsiteY24" fmla="*/ 538107 h 607216"/>
              <a:gd name="connsiteX25" fmla="*/ 400789 w 447102"/>
              <a:gd name="connsiteY25" fmla="*/ 581547 h 607216"/>
              <a:gd name="connsiteX26" fmla="*/ 395273 w 447102"/>
              <a:gd name="connsiteY26" fmla="*/ 581131 h 607216"/>
              <a:gd name="connsiteX27" fmla="*/ 361241 w 447102"/>
              <a:gd name="connsiteY27" fmla="*/ 569908 h 607216"/>
              <a:gd name="connsiteX28" fmla="*/ 227922 w 447102"/>
              <a:gd name="connsiteY28" fmla="*/ 606593 h 607216"/>
              <a:gd name="connsiteX29" fmla="*/ 226882 w 447102"/>
              <a:gd name="connsiteY29" fmla="*/ 606800 h 607216"/>
              <a:gd name="connsiteX30" fmla="*/ 225945 w 447102"/>
              <a:gd name="connsiteY30" fmla="*/ 607008 h 607216"/>
              <a:gd name="connsiteX31" fmla="*/ 223551 w 447102"/>
              <a:gd name="connsiteY31" fmla="*/ 607216 h 607216"/>
              <a:gd name="connsiteX32" fmla="*/ 221158 w 447102"/>
              <a:gd name="connsiteY32" fmla="*/ 607008 h 607216"/>
              <a:gd name="connsiteX33" fmla="*/ 220429 w 447102"/>
              <a:gd name="connsiteY33" fmla="*/ 606800 h 607216"/>
              <a:gd name="connsiteX34" fmla="*/ 220221 w 447102"/>
              <a:gd name="connsiteY34" fmla="*/ 606800 h 607216"/>
              <a:gd name="connsiteX35" fmla="*/ 219180 w 447102"/>
              <a:gd name="connsiteY35" fmla="*/ 606593 h 607216"/>
              <a:gd name="connsiteX36" fmla="*/ 85861 w 447102"/>
              <a:gd name="connsiteY36" fmla="*/ 569908 h 607216"/>
              <a:gd name="connsiteX37" fmla="*/ 51933 w 447102"/>
              <a:gd name="connsiteY37" fmla="*/ 581131 h 607216"/>
              <a:gd name="connsiteX38" fmla="*/ 46313 w 447102"/>
              <a:gd name="connsiteY38" fmla="*/ 581547 h 607216"/>
              <a:gd name="connsiteX39" fmla="*/ 0 w 447102"/>
              <a:gd name="connsiteY39" fmla="*/ 538107 h 607216"/>
              <a:gd name="connsiteX40" fmla="*/ 104 w 447102"/>
              <a:gd name="connsiteY40" fmla="*/ 535509 h 607216"/>
              <a:gd name="connsiteX41" fmla="*/ 42670 w 447102"/>
              <a:gd name="connsiteY41" fmla="*/ 381910 h 607216"/>
              <a:gd name="connsiteX42" fmla="*/ 117916 w 447102"/>
              <a:gd name="connsiteY42" fmla="*/ 289522 h 607216"/>
              <a:gd name="connsiteX43" fmla="*/ 123744 w 447102"/>
              <a:gd name="connsiteY43" fmla="*/ 286716 h 607216"/>
              <a:gd name="connsiteX44" fmla="*/ 167247 w 447102"/>
              <a:gd name="connsiteY44" fmla="*/ 266659 h 607216"/>
              <a:gd name="connsiteX45" fmla="*/ 184672 w 447102"/>
              <a:gd name="connsiteY45" fmla="*/ 89514 h 607216"/>
              <a:gd name="connsiteX46" fmla="*/ 144544 w 447102"/>
              <a:gd name="connsiteY46" fmla="*/ 125639 h 607216"/>
              <a:gd name="connsiteX47" fmla="*/ 223551 w 447102"/>
              <a:gd name="connsiteY47" fmla="*/ 226753 h 607216"/>
              <a:gd name="connsiteX48" fmla="*/ 302663 w 447102"/>
              <a:gd name="connsiteY48" fmla="*/ 125639 h 607216"/>
              <a:gd name="connsiteX49" fmla="*/ 202628 w 447102"/>
              <a:gd name="connsiteY49" fmla="*/ 127822 h 607216"/>
              <a:gd name="connsiteX50" fmla="*/ 184672 w 447102"/>
              <a:gd name="connsiteY50" fmla="*/ 89514 h 607216"/>
              <a:gd name="connsiteX51" fmla="*/ 223551 w 447102"/>
              <a:gd name="connsiteY51" fmla="*/ 0 h 607216"/>
              <a:gd name="connsiteX52" fmla="*/ 327646 w 447102"/>
              <a:gd name="connsiteY52" fmla="*/ 102153 h 607216"/>
              <a:gd name="connsiteX53" fmla="*/ 223551 w 447102"/>
              <a:gd name="connsiteY53" fmla="*/ 249096 h 607216"/>
              <a:gd name="connsiteX54" fmla="*/ 119457 w 447102"/>
              <a:gd name="connsiteY54" fmla="*/ 102153 h 607216"/>
              <a:gd name="connsiteX55" fmla="*/ 223551 w 447102"/>
              <a:gd name="connsiteY5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7102" h="607216">
                <a:moveTo>
                  <a:pt x="345526" y="386587"/>
                </a:moveTo>
                <a:lnTo>
                  <a:pt x="239995" y="415581"/>
                </a:lnTo>
                <a:lnTo>
                  <a:pt x="239995" y="569388"/>
                </a:lnTo>
                <a:lnTo>
                  <a:pt x="326897" y="545382"/>
                </a:lnTo>
                <a:cubicBezTo>
                  <a:pt x="316906" y="532703"/>
                  <a:pt x="316177" y="514516"/>
                  <a:pt x="326272" y="500902"/>
                </a:cubicBezTo>
                <a:cubicBezTo>
                  <a:pt x="331268" y="494251"/>
                  <a:pt x="338137" y="489783"/>
                  <a:pt x="345526" y="487600"/>
                </a:cubicBezTo>
                <a:close/>
                <a:moveTo>
                  <a:pt x="101680" y="386587"/>
                </a:moveTo>
                <a:lnTo>
                  <a:pt x="101680" y="487600"/>
                </a:lnTo>
                <a:cubicBezTo>
                  <a:pt x="109069" y="489783"/>
                  <a:pt x="115938" y="494251"/>
                  <a:pt x="120934" y="500902"/>
                </a:cubicBezTo>
                <a:cubicBezTo>
                  <a:pt x="131029" y="514516"/>
                  <a:pt x="130301" y="532703"/>
                  <a:pt x="120206" y="545382"/>
                </a:cubicBezTo>
                <a:lnTo>
                  <a:pt x="207212" y="569284"/>
                </a:lnTo>
                <a:lnTo>
                  <a:pt x="207212" y="415581"/>
                </a:lnTo>
                <a:close/>
                <a:moveTo>
                  <a:pt x="188062" y="249096"/>
                </a:moveTo>
                <a:lnTo>
                  <a:pt x="221678" y="282455"/>
                </a:lnTo>
                <a:lnTo>
                  <a:pt x="207836" y="381806"/>
                </a:lnTo>
                <a:lnTo>
                  <a:pt x="223551" y="386171"/>
                </a:lnTo>
                <a:lnTo>
                  <a:pt x="239370" y="381806"/>
                </a:lnTo>
                <a:lnTo>
                  <a:pt x="225529" y="282455"/>
                </a:lnTo>
                <a:lnTo>
                  <a:pt x="259040" y="249096"/>
                </a:lnTo>
                <a:lnTo>
                  <a:pt x="279959" y="266659"/>
                </a:lnTo>
                <a:lnTo>
                  <a:pt x="323462" y="286716"/>
                </a:lnTo>
                <a:cubicBezTo>
                  <a:pt x="324711" y="287236"/>
                  <a:pt x="328562" y="289107"/>
                  <a:pt x="329290" y="289522"/>
                </a:cubicBezTo>
                <a:cubicBezTo>
                  <a:pt x="369255" y="311554"/>
                  <a:pt x="387988" y="348966"/>
                  <a:pt x="404432" y="381910"/>
                </a:cubicBezTo>
                <a:cubicBezTo>
                  <a:pt x="404432" y="381910"/>
                  <a:pt x="446998" y="462035"/>
                  <a:pt x="446998" y="535509"/>
                </a:cubicBezTo>
                <a:cubicBezTo>
                  <a:pt x="446998" y="536340"/>
                  <a:pt x="447102" y="537276"/>
                  <a:pt x="447102" y="538107"/>
                </a:cubicBezTo>
                <a:cubicBezTo>
                  <a:pt x="447102" y="562113"/>
                  <a:pt x="426392" y="581547"/>
                  <a:pt x="400789" y="581547"/>
                </a:cubicBezTo>
                <a:cubicBezTo>
                  <a:pt x="398916" y="581547"/>
                  <a:pt x="397147" y="581443"/>
                  <a:pt x="395273" y="581131"/>
                </a:cubicBezTo>
                <a:cubicBezTo>
                  <a:pt x="382368" y="579157"/>
                  <a:pt x="371232" y="575104"/>
                  <a:pt x="361241" y="569908"/>
                </a:cubicBezTo>
                <a:lnTo>
                  <a:pt x="227922" y="606593"/>
                </a:lnTo>
                <a:cubicBezTo>
                  <a:pt x="227610" y="606696"/>
                  <a:pt x="227298" y="606800"/>
                  <a:pt x="226882" y="606800"/>
                </a:cubicBezTo>
                <a:cubicBezTo>
                  <a:pt x="226569" y="606904"/>
                  <a:pt x="226257" y="607008"/>
                  <a:pt x="225945" y="607008"/>
                </a:cubicBezTo>
                <a:cubicBezTo>
                  <a:pt x="225216" y="607112"/>
                  <a:pt x="224384" y="607216"/>
                  <a:pt x="223551" y="607216"/>
                </a:cubicBezTo>
                <a:cubicBezTo>
                  <a:pt x="222823" y="607216"/>
                  <a:pt x="221990" y="607112"/>
                  <a:pt x="221158" y="607008"/>
                </a:cubicBezTo>
                <a:cubicBezTo>
                  <a:pt x="220949" y="607008"/>
                  <a:pt x="220637" y="606904"/>
                  <a:pt x="220429" y="606800"/>
                </a:cubicBezTo>
                <a:lnTo>
                  <a:pt x="220221" y="606800"/>
                </a:lnTo>
                <a:cubicBezTo>
                  <a:pt x="219909" y="606800"/>
                  <a:pt x="219596" y="606696"/>
                  <a:pt x="219180" y="606593"/>
                </a:cubicBezTo>
                <a:lnTo>
                  <a:pt x="85861" y="569908"/>
                </a:lnTo>
                <a:cubicBezTo>
                  <a:pt x="75870" y="575104"/>
                  <a:pt x="64838" y="579157"/>
                  <a:pt x="51933" y="581131"/>
                </a:cubicBezTo>
                <a:cubicBezTo>
                  <a:pt x="50059" y="581443"/>
                  <a:pt x="48186" y="581547"/>
                  <a:pt x="46313" y="581547"/>
                </a:cubicBezTo>
                <a:cubicBezTo>
                  <a:pt x="20815" y="581547"/>
                  <a:pt x="0" y="562113"/>
                  <a:pt x="0" y="538107"/>
                </a:cubicBezTo>
                <a:cubicBezTo>
                  <a:pt x="0" y="537276"/>
                  <a:pt x="104" y="536340"/>
                  <a:pt x="104" y="535509"/>
                </a:cubicBezTo>
                <a:cubicBezTo>
                  <a:pt x="7077" y="454553"/>
                  <a:pt x="42670" y="381910"/>
                  <a:pt x="42670" y="381910"/>
                </a:cubicBezTo>
                <a:cubicBezTo>
                  <a:pt x="59218" y="348966"/>
                  <a:pt x="77847" y="311554"/>
                  <a:pt x="117916" y="289522"/>
                </a:cubicBezTo>
                <a:cubicBezTo>
                  <a:pt x="118644" y="289107"/>
                  <a:pt x="122495" y="287236"/>
                  <a:pt x="123744" y="286716"/>
                </a:cubicBezTo>
                <a:lnTo>
                  <a:pt x="167247" y="266659"/>
                </a:lnTo>
                <a:close/>
                <a:moveTo>
                  <a:pt x="184672" y="89514"/>
                </a:moveTo>
                <a:cubicBezTo>
                  <a:pt x="164816" y="87682"/>
                  <a:pt x="141265" y="98256"/>
                  <a:pt x="144544" y="125639"/>
                </a:cubicBezTo>
                <a:cubicBezTo>
                  <a:pt x="150581" y="176248"/>
                  <a:pt x="180352" y="226753"/>
                  <a:pt x="223551" y="226753"/>
                </a:cubicBezTo>
                <a:cubicBezTo>
                  <a:pt x="264773" y="226753"/>
                  <a:pt x="302247" y="165960"/>
                  <a:pt x="302663" y="125639"/>
                </a:cubicBezTo>
                <a:cubicBezTo>
                  <a:pt x="303392" y="58403"/>
                  <a:pt x="256445" y="133537"/>
                  <a:pt x="202628" y="127822"/>
                </a:cubicBezTo>
                <a:cubicBezTo>
                  <a:pt x="220689" y="105583"/>
                  <a:pt x="204528" y="91346"/>
                  <a:pt x="184672" y="89514"/>
                </a:cubicBezTo>
                <a:close/>
                <a:moveTo>
                  <a:pt x="223551" y="0"/>
                </a:moveTo>
                <a:cubicBezTo>
                  <a:pt x="297875" y="0"/>
                  <a:pt x="328270" y="38243"/>
                  <a:pt x="327646" y="102153"/>
                </a:cubicBezTo>
                <a:cubicBezTo>
                  <a:pt x="326709" y="194226"/>
                  <a:pt x="267583" y="249096"/>
                  <a:pt x="223551" y="249096"/>
                </a:cubicBezTo>
                <a:cubicBezTo>
                  <a:pt x="172025" y="249096"/>
                  <a:pt x="120498" y="194226"/>
                  <a:pt x="119457" y="102153"/>
                </a:cubicBezTo>
                <a:cubicBezTo>
                  <a:pt x="118832" y="38243"/>
                  <a:pt x="149332" y="0"/>
                  <a:pt x="22355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bg1"/>
              </a:solidFill>
            </a:endParaRPr>
          </a:p>
        </p:txBody>
      </p:sp>
      <p:sp>
        <p:nvSpPr>
          <p:cNvPr id="11" name="îśľîḋé"/>
          <p:cNvSpPr/>
          <p:nvPr/>
        </p:nvSpPr>
        <p:spPr>
          <a:xfrm>
            <a:off x="5720165" y="3174170"/>
            <a:ext cx="280777" cy="285750"/>
          </a:xfrm>
          <a:custGeom>
            <a:avLst/>
            <a:gdLst>
              <a:gd name="connsiteX0" fmla="*/ 418698 w 597618"/>
              <a:gd name="connsiteY0" fmla="*/ 375700 h 608203"/>
              <a:gd name="connsiteX1" fmla="*/ 398033 w 597618"/>
              <a:gd name="connsiteY1" fmla="*/ 379435 h 608203"/>
              <a:gd name="connsiteX2" fmla="*/ 368439 w 597618"/>
              <a:gd name="connsiteY2" fmla="*/ 447843 h 608203"/>
              <a:gd name="connsiteX3" fmla="*/ 437038 w 597618"/>
              <a:gd name="connsiteY3" fmla="*/ 477396 h 608203"/>
              <a:gd name="connsiteX4" fmla="*/ 466631 w 597618"/>
              <a:gd name="connsiteY4" fmla="*/ 408988 h 608203"/>
              <a:gd name="connsiteX5" fmla="*/ 418698 w 597618"/>
              <a:gd name="connsiteY5" fmla="*/ 375700 h 608203"/>
              <a:gd name="connsiteX6" fmla="*/ 368148 w 597618"/>
              <a:gd name="connsiteY6" fmla="*/ 248531 h 608203"/>
              <a:gd name="connsiteX7" fmla="*/ 405795 w 597618"/>
              <a:gd name="connsiteY7" fmla="*/ 306280 h 608203"/>
              <a:gd name="connsiteX8" fmla="*/ 439463 w 597618"/>
              <a:gd name="connsiteY8" fmla="*/ 307733 h 608203"/>
              <a:gd name="connsiteX9" fmla="*/ 477886 w 597618"/>
              <a:gd name="connsiteY9" fmla="*/ 252504 h 608203"/>
              <a:gd name="connsiteX10" fmla="*/ 510002 w 597618"/>
              <a:gd name="connsiteY10" fmla="*/ 266456 h 608203"/>
              <a:gd name="connsiteX11" fmla="*/ 495739 w 597618"/>
              <a:gd name="connsiteY11" fmla="*/ 333701 h 608203"/>
              <a:gd name="connsiteX12" fmla="*/ 518541 w 597618"/>
              <a:gd name="connsiteY12" fmla="*/ 358506 h 608203"/>
              <a:gd name="connsiteX13" fmla="*/ 584713 w 597618"/>
              <a:gd name="connsiteY13" fmla="*/ 346588 h 608203"/>
              <a:gd name="connsiteX14" fmla="*/ 597618 w 597618"/>
              <a:gd name="connsiteY14" fmla="*/ 379145 h 608203"/>
              <a:gd name="connsiteX15" fmla="*/ 539790 w 597618"/>
              <a:gd name="connsiteY15" fmla="*/ 416740 h 608203"/>
              <a:gd name="connsiteX16" fmla="*/ 538334 w 597618"/>
              <a:gd name="connsiteY16" fmla="*/ 450265 h 608203"/>
              <a:gd name="connsiteX17" fmla="*/ 593640 w 597618"/>
              <a:gd name="connsiteY17" fmla="*/ 488635 h 608203"/>
              <a:gd name="connsiteX18" fmla="*/ 579765 w 597618"/>
              <a:gd name="connsiteY18" fmla="*/ 520707 h 608203"/>
              <a:gd name="connsiteX19" fmla="*/ 512331 w 597618"/>
              <a:gd name="connsiteY19" fmla="*/ 506464 h 608203"/>
              <a:gd name="connsiteX20" fmla="*/ 487492 w 597618"/>
              <a:gd name="connsiteY20" fmla="*/ 529137 h 608203"/>
              <a:gd name="connsiteX21" fmla="*/ 499426 w 597618"/>
              <a:gd name="connsiteY21" fmla="*/ 595219 h 608203"/>
              <a:gd name="connsiteX22" fmla="*/ 466825 w 597618"/>
              <a:gd name="connsiteY22" fmla="*/ 608203 h 608203"/>
              <a:gd name="connsiteX23" fmla="*/ 429178 w 597618"/>
              <a:gd name="connsiteY23" fmla="*/ 550454 h 608203"/>
              <a:gd name="connsiteX24" fmla="*/ 395607 w 597618"/>
              <a:gd name="connsiteY24" fmla="*/ 549001 h 608203"/>
              <a:gd name="connsiteX25" fmla="*/ 357184 w 597618"/>
              <a:gd name="connsiteY25" fmla="*/ 604230 h 608203"/>
              <a:gd name="connsiteX26" fmla="*/ 325068 w 597618"/>
              <a:gd name="connsiteY26" fmla="*/ 590374 h 608203"/>
              <a:gd name="connsiteX27" fmla="*/ 339331 w 597618"/>
              <a:gd name="connsiteY27" fmla="*/ 523033 h 608203"/>
              <a:gd name="connsiteX28" fmla="*/ 316530 w 597618"/>
              <a:gd name="connsiteY28" fmla="*/ 498228 h 608203"/>
              <a:gd name="connsiteX29" fmla="*/ 250357 w 597618"/>
              <a:gd name="connsiteY29" fmla="*/ 510146 h 608203"/>
              <a:gd name="connsiteX30" fmla="*/ 237452 w 597618"/>
              <a:gd name="connsiteY30" fmla="*/ 477686 h 608203"/>
              <a:gd name="connsiteX31" fmla="*/ 295281 w 597618"/>
              <a:gd name="connsiteY31" fmla="*/ 440091 h 608203"/>
              <a:gd name="connsiteX32" fmla="*/ 296736 w 597618"/>
              <a:gd name="connsiteY32" fmla="*/ 406566 h 608203"/>
              <a:gd name="connsiteX33" fmla="*/ 241430 w 597618"/>
              <a:gd name="connsiteY33" fmla="*/ 368196 h 608203"/>
              <a:gd name="connsiteX34" fmla="*/ 255305 w 597618"/>
              <a:gd name="connsiteY34" fmla="*/ 336124 h 608203"/>
              <a:gd name="connsiteX35" fmla="*/ 322739 w 597618"/>
              <a:gd name="connsiteY35" fmla="*/ 350270 h 608203"/>
              <a:gd name="connsiteX36" fmla="*/ 347578 w 597618"/>
              <a:gd name="connsiteY36" fmla="*/ 327597 h 608203"/>
              <a:gd name="connsiteX37" fmla="*/ 335644 w 597618"/>
              <a:gd name="connsiteY37" fmla="*/ 261418 h 608203"/>
              <a:gd name="connsiteX38" fmla="*/ 186800 w 597618"/>
              <a:gd name="connsiteY38" fmla="*/ 131675 h 608203"/>
              <a:gd name="connsiteX39" fmla="*/ 133914 w 597618"/>
              <a:gd name="connsiteY39" fmla="*/ 184384 h 608203"/>
              <a:gd name="connsiteX40" fmla="*/ 186800 w 597618"/>
              <a:gd name="connsiteY40" fmla="*/ 237093 h 608203"/>
              <a:gd name="connsiteX41" fmla="*/ 239589 w 597618"/>
              <a:gd name="connsiteY41" fmla="*/ 184384 h 608203"/>
              <a:gd name="connsiteX42" fmla="*/ 186800 w 597618"/>
              <a:gd name="connsiteY42" fmla="*/ 131675 h 608203"/>
              <a:gd name="connsiteX43" fmla="*/ 172341 w 597618"/>
              <a:gd name="connsiteY43" fmla="*/ 0 h 608203"/>
              <a:gd name="connsiteX44" fmla="*/ 207372 w 597618"/>
              <a:gd name="connsiteY44" fmla="*/ 0 h 608203"/>
              <a:gd name="connsiteX45" fmla="*/ 220958 w 597618"/>
              <a:gd name="connsiteY45" fmla="*/ 67049 h 608203"/>
              <a:gd name="connsiteX46" fmla="*/ 251622 w 597618"/>
              <a:gd name="connsiteY46" fmla="*/ 80226 h 608203"/>
              <a:gd name="connsiteX47" fmla="*/ 307711 w 597618"/>
              <a:gd name="connsiteY47" fmla="*/ 43117 h 608203"/>
              <a:gd name="connsiteX48" fmla="*/ 332359 w 597618"/>
              <a:gd name="connsiteY48" fmla="*/ 67824 h 608203"/>
              <a:gd name="connsiteX49" fmla="*/ 294125 w 597618"/>
              <a:gd name="connsiteY49" fmla="*/ 125183 h 608203"/>
              <a:gd name="connsiteX50" fmla="*/ 305770 w 597618"/>
              <a:gd name="connsiteY50" fmla="*/ 156576 h 608203"/>
              <a:gd name="connsiteX51" fmla="*/ 371174 w 597618"/>
              <a:gd name="connsiteY51" fmla="*/ 169947 h 608203"/>
              <a:gd name="connsiteX52" fmla="*/ 371174 w 597618"/>
              <a:gd name="connsiteY52" fmla="*/ 204925 h 608203"/>
              <a:gd name="connsiteX53" fmla="*/ 304120 w 597618"/>
              <a:gd name="connsiteY53" fmla="*/ 218587 h 608203"/>
              <a:gd name="connsiteX54" fmla="*/ 291020 w 597618"/>
              <a:gd name="connsiteY54" fmla="*/ 249204 h 608203"/>
              <a:gd name="connsiteX55" fmla="*/ 328186 w 597618"/>
              <a:gd name="connsiteY55" fmla="*/ 305207 h 608203"/>
              <a:gd name="connsiteX56" fmla="*/ 303441 w 597618"/>
              <a:gd name="connsiteY56" fmla="*/ 330012 h 608203"/>
              <a:gd name="connsiteX57" fmla="*/ 245994 w 597618"/>
              <a:gd name="connsiteY57" fmla="*/ 292127 h 608203"/>
              <a:gd name="connsiteX58" fmla="*/ 214553 w 597618"/>
              <a:gd name="connsiteY58" fmla="*/ 304335 h 608203"/>
              <a:gd name="connsiteX59" fmla="*/ 201259 w 597618"/>
              <a:gd name="connsiteY59" fmla="*/ 370609 h 608203"/>
              <a:gd name="connsiteX60" fmla="*/ 166228 w 597618"/>
              <a:gd name="connsiteY60" fmla="*/ 370609 h 608203"/>
              <a:gd name="connsiteX61" fmla="*/ 152545 w 597618"/>
              <a:gd name="connsiteY61" fmla="*/ 302688 h 608203"/>
              <a:gd name="connsiteX62" fmla="*/ 121784 w 597618"/>
              <a:gd name="connsiteY62" fmla="*/ 288445 h 608203"/>
              <a:gd name="connsiteX63" fmla="*/ 65695 w 597618"/>
              <a:gd name="connsiteY63" fmla="*/ 325651 h 608203"/>
              <a:gd name="connsiteX64" fmla="*/ 40853 w 597618"/>
              <a:gd name="connsiteY64" fmla="*/ 300847 h 608203"/>
              <a:gd name="connsiteX65" fmla="*/ 78796 w 597618"/>
              <a:gd name="connsiteY65" fmla="*/ 243585 h 608203"/>
              <a:gd name="connsiteX66" fmla="*/ 66472 w 597618"/>
              <a:gd name="connsiteY66" fmla="*/ 212095 h 608203"/>
              <a:gd name="connsiteX67" fmla="*/ 0 w 597618"/>
              <a:gd name="connsiteY67" fmla="*/ 198821 h 608203"/>
              <a:gd name="connsiteX68" fmla="*/ 0 w 597618"/>
              <a:gd name="connsiteY68" fmla="*/ 163843 h 608203"/>
              <a:gd name="connsiteX69" fmla="*/ 68121 w 597618"/>
              <a:gd name="connsiteY69" fmla="*/ 150181 h 608203"/>
              <a:gd name="connsiteX70" fmla="*/ 82483 w 597618"/>
              <a:gd name="connsiteY70" fmla="*/ 119564 h 608203"/>
              <a:gd name="connsiteX71" fmla="*/ 45317 w 597618"/>
              <a:gd name="connsiteY71" fmla="*/ 63561 h 608203"/>
              <a:gd name="connsiteX72" fmla="*/ 70062 w 597618"/>
              <a:gd name="connsiteY72" fmla="*/ 38950 h 608203"/>
              <a:gd name="connsiteX73" fmla="*/ 127509 w 597618"/>
              <a:gd name="connsiteY73" fmla="*/ 77125 h 608203"/>
              <a:gd name="connsiteX74" fmla="*/ 158950 w 597618"/>
              <a:gd name="connsiteY74" fmla="*/ 65402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7618" h="608203">
                <a:moveTo>
                  <a:pt x="418698" y="375700"/>
                </a:moveTo>
                <a:cubicBezTo>
                  <a:pt x="411835" y="375553"/>
                  <a:pt x="404825" y="376746"/>
                  <a:pt x="398033" y="379435"/>
                </a:cubicBezTo>
                <a:cubicBezTo>
                  <a:pt x="370962" y="390094"/>
                  <a:pt x="357669" y="420809"/>
                  <a:pt x="368439" y="447843"/>
                </a:cubicBezTo>
                <a:cubicBezTo>
                  <a:pt x="379209" y="474973"/>
                  <a:pt x="409870" y="488151"/>
                  <a:pt x="437038" y="477396"/>
                </a:cubicBezTo>
                <a:cubicBezTo>
                  <a:pt x="464108" y="466640"/>
                  <a:pt x="477401" y="436022"/>
                  <a:pt x="466631" y="408988"/>
                </a:cubicBezTo>
                <a:cubicBezTo>
                  <a:pt x="458553" y="388640"/>
                  <a:pt x="439287" y="376141"/>
                  <a:pt x="418698" y="375700"/>
                </a:cubicBezTo>
                <a:close/>
                <a:moveTo>
                  <a:pt x="368148" y="248531"/>
                </a:moveTo>
                <a:lnTo>
                  <a:pt x="405795" y="306280"/>
                </a:lnTo>
                <a:cubicBezTo>
                  <a:pt x="417147" y="305214"/>
                  <a:pt x="428499" y="305699"/>
                  <a:pt x="439463" y="307733"/>
                </a:cubicBezTo>
                <a:lnTo>
                  <a:pt x="477886" y="252504"/>
                </a:lnTo>
                <a:lnTo>
                  <a:pt x="510002" y="266456"/>
                </a:lnTo>
                <a:lnTo>
                  <a:pt x="495739" y="333701"/>
                </a:lnTo>
                <a:cubicBezTo>
                  <a:pt x="504375" y="340774"/>
                  <a:pt x="511943" y="349107"/>
                  <a:pt x="518541" y="358506"/>
                </a:cubicBezTo>
                <a:lnTo>
                  <a:pt x="584713" y="346588"/>
                </a:lnTo>
                <a:lnTo>
                  <a:pt x="597618" y="379145"/>
                </a:lnTo>
                <a:lnTo>
                  <a:pt x="539790" y="416740"/>
                </a:lnTo>
                <a:cubicBezTo>
                  <a:pt x="540954" y="428076"/>
                  <a:pt x="540372" y="439316"/>
                  <a:pt x="538334" y="450265"/>
                </a:cubicBezTo>
                <a:lnTo>
                  <a:pt x="593640" y="488635"/>
                </a:lnTo>
                <a:lnTo>
                  <a:pt x="579765" y="520707"/>
                </a:lnTo>
                <a:lnTo>
                  <a:pt x="512331" y="506464"/>
                </a:lnTo>
                <a:cubicBezTo>
                  <a:pt x="505248" y="515087"/>
                  <a:pt x="496904" y="522645"/>
                  <a:pt x="487492" y="529137"/>
                </a:cubicBezTo>
                <a:lnTo>
                  <a:pt x="499426" y="595219"/>
                </a:lnTo>
                <a:lnTo>
                  <a:pt x="466825" y="608203"/>
                </a:lnTo>
                <a:lnTo>
                  <a:pt x="429178" y="550454"/>
                </a:lnTo>
                <a:cubicBezTo>
                  <a:pt x="417826" y="551520"/>
                  <a:pt x="406571" y="551035"/>
                  <a:pt x="395607" y="549001"/>
                </a:cubicBezTo>
                <a:lnTo>
                  <a:pt x="357184" y="604230"/>
                </a:lnTo>
                <a:lnTo>
                  <a:pt x="325068" y="590374"/>
                </a:lnTo>
                <a:lnTo>
                  <a:pt x="339331" y="523033"/>
                </a:lnTo>
                <a:cubicBezTo>
                  <a:pt x="330696" y="515960"/>
                  <a:pt x="323127" y="507627"/>
                  <a:pt x="316530" y="498228"/>
                </a:cubicBezTo>
                <a:lnTo>
                  <a:pt x="250357" y="510146"/>
                </a:lnTo>
                <a:lnTo>
                  <a:pt x="237452" y="477686"/>
                </a:lnTo>
                <a:lnTo>
                  <a:pt x="295281" y="440091"/>
                </a:lnTo>
                <a:cubicBezTo>
                  <a:pt x="294116" y="428755"/>
                  <a:pt x="294698" y="417515"/>
                  <a:pt x="296736" y="406566"/>
                </a:cubicBezTo>
                <a:lnTo>
                  <a:pt x="241430" y="368196"/>
                </a:lnTo>
                <a:lnTo>
                  <a:pt x="255305" y="336124"/>
                </a:lnTo>
                <a:lnTo>
                  <a:pt x="322739" y="350270"/>
                </a:lnTo>
                <a:cubicBezTo>
                  <a:pt x="329822" y="341743"/>
                  <a:pt x="338167" y="334089"/>
                  <a:pt x="347578" y="327597"/>
                </a:cubicBezTo>
                <a:lnTo>
                  <a:pt x="335644" y="261418"/>
                </a:lnTo>
                <a:close/>
                <a:moveTo>
                  <a:pt x="186800" y="131675"/>
                </a:moveTo>
                <a:cubicBezTo>
                  <a:pt x="157591" y="131675"/>
                  <a:pt x="133914" y="155220"/>
                  <a:pt x="133914" y="184384"/>
                </a:cubicBezTo>
                <a:cubicBezTo>
                  <a:pt x="133914" y="213451"/>
                  <a:pt x="157591" y="237093"/>
                  <a:pt x="186800" y="237093"/>
                </a:cubicBezTo>
                <a:cubicBezTo>
                  <a:pt x="215912" y="237093"/>
                  <a:pt x="239589" y="213451"/>
                  <a:pt x="239589" y="184384"/>
                </a:cubicBezTo>
                <a:cubicBezTo>
                  <a:pt x="239589" y="155220"/>
                  <a:pt x="215912" y="131675"/>
                  <a:pt x="186800" y="131675"/>
                </a:cubicBezTo>
                <a:close/>
                <a:moveTo>
                  <a:pt x="172341" y="0"/>
                </a:moveTo>
                <a:lnTo>
                  <a:pt x="207372" y="0"/>
                </a:lnTo>
                <a:lnTo>
                  <a:pt x="220958" y="67049"/>
                </a:lnTo>
                <a:cubicBezTo>
                  <a:pt x="231923" y="70149"/>
                  <a:pt x="242209" y="74412"/>
                  <a:pt x="251622" y="80226"/>
                </a:cubicBezTo>
                <a:lnTo>
                  <a:pt x="307711" y="43117"/>
                </a:lnTo>
                <a:lnTo>
                  <a:pt x="332359" y="67824"/>
                </a:lnTo>
                <a:lnTo>
                  <a:pt x="294125" y="125183"/>
                </a:lnTo>
                <a:cubicBezTo>
                  <a:pt x="299462" y="134873"/>
                  <a:pt x="303247" y="145434"/>
                  <a:pt x="305770" y="156576"/>
                </a:cubicBezTo>
                <a:lnTo>
                  <a:pt x="371174" y="169947"/>
                </a:lnTo>
                <a:lnTo>
                  <a:pt x="371174" y="204925"/>
                </a:lnTo>
                <a:lnTo>
                  <a:pt x="304120" y="218587"/>
                </a:lnTo>
                <a:cubicBezTo>
                  <a:pt x="301015" y="229438"/>
                  <a:pt x="296939" y="239806"/>
                  <a:pt x="291020" y="249204"/>
                </a:cubicBezTo>
                <a:lnTo>
                  <a:pt x="328186" y="305207"/>
                </a:lnTo>
                <a:lnTo>
                  <a:pt x="303441" y="330012"/>
                </a:lnTo>
                <a:lnTo>
                  <a:pt x="245994" y="292127"/>
                </a:lnTo>
                <a:cubicBezTo>
                  <a:pt x="236290" y="297456"/>
                  <a:pt x="225712" y="301719"/>
                  <a:pt x="214553" y="304335"/>
                </a:cubicBezTo>
                <a:lnTo>
                  <a:pt x="201259" y="370609"/>
                </a:lnTo>
                <a:lnTo>
                  <a:pt x="166228" y="370609"/>
                </a:lnTo>
                <a:lnTo>
                  <a:pt x="152545" y="302688"/>
                </a:lnTo>
                <a:cubicBezTo>
                  <a:pt x="141580" y="299491"/>
                  <a:pt x="131294" y="294356"/>
                  <a:pt x="121784" y="288445"/>
                </a:cubicBezTo>
                <a:lnTo>
                  <a:pt x="65695" y="325651"/>
                </a:lnTo>
                <a:lnTo>
                  <a:pt x="40853" y="300847"/>
                </a:lnTo>
                <a:lnTo>
                  <a:pt x="78796" y="243585"/>
                </a:lnTo>
                <a:cubicBezTo>
                  <a:pt x="73361" y="233799"/>
                  <a:pt x="69092" y="223237"/>
                  <a:pt x="66472" y="212095"/>
                </a:cubicBezTo>
                <a:lnTo>
                  <a:pt x="0" y="198821"/>
                </a:lnTo>
                <a:lnTo>
                  <a:pt x="0" y="163843"/>
                </a:lnTo>
                <a:lnTo>
                  <a:pt x="68121" y="150181"/>
                </a:lnTo>
                <a:cubicBezTo>
                  <a:pt x="71324" y="139233"/>
                  <a:pt x="76564" y="128962"/>
                  <a:pt x="82483" y="119564"/>
                </a:cubicBezTo>
                <a:lnTo>
                  <a:pt x="45317" y="63561"/>
                </a:lnTo>
                <a:lnTo>
                  <a:pt x="70062" y="38950"/>
                </a:lnTo>
                <a:lnTo>
                  <a:pt x="127509" y="77125"/>
                </a:lnTo>
                <a:cubicBezTo>
                  <a:pt x="137213" y="71700"/>
                  <a:pt x="147790" y="67921"/>
                  <a:pt x="158950" y="65402"/>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12" name="组合 11"/>
          <p:cNvGrpSpPr/>
          <p:nvPr/>
        </p:nvGrpSpPr>
        <p:grpSpPr>
          <a:xfrm>
            <a:off x="-480337" y="3624657"/>
            <a:ext cx="3013785" cy="1660747"/>
            <a:chOff x="1683572" y="1857448"/>
            <a:chExt cx="3384376" cy="1660747"/>
          </a:xfrm>
        </p:grpSpPr>
        <p:sp>
          <p:nvSpPr>
            <p:cNvPr id="13" name="文本框 12"/>
            <p:cNvSpPr txBox="1"/>
            <p:nvPr/>
          </p:nvSpPr>
          <p:spPr>
            <a:xfrm>
              <a:off x="1683572" y="1857448"/>
              <a:ext cx="3384376" cy="369332"/>
            </a:xfrm>
            <a:prstGeom prst="rect">
              <a:avLst/>
            </a:prstGeom>
            <a:noFill/>
          </p:spPr>
          <p:txBody>
            <a:bodyPr wrap="square" rtlCol="0">
              <a:spAutoFit/>
            </a:bodyPr>
            <a:lstStyle/>
            <a:p>
              <a:pPr algn="ctr"/>
              <a:r>
                <a:rPr lang="zh-CN" altLang="en-US"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pc="300" dirty="0">
                <a:solidFill>
                  <a:schemeClr val="bg1"/>
                </a:solidFill>
                <a:latin typeface="方正楷体简体" panose="02000000000000000000" pitchFamily="2" charset="-122"/>
                <a:ea typeface="方正楷体简体" panose="02000000000000000000" pitchFamily="2" charset="-122"/>
              </a:endParaRPr>
            </a:p>
          </p:txBody>
        </p:sp>
        <p:sp>
          <p:nvSpPr>
            <p:cNvPr id="14" name="文本框 13"/>
            <p:cNvSpPr txBox="1"/>
            <p:nvPr/>
          </p:nvSpPr>
          <p:spPr>
            <a:xfrm>
              <a:off x="2223632" y="2133200"/>
              <a:ext cx="2304256" cy="1384995"/>
            </a:xfrm>
            <a:prstGeom prst="rect">
              <a:avLst/>
            </a:prstGeom>
            <a:noFill/>
          </p:spPr>
          <p:txBody>
            <a:bodyPr wrap="square" rtlCol="0">
              <a:spAutoFit/>
            </a:bodyPr>
            <a:lstStyle/>
            <a:p>
              <a:pPr algn="ctr">
                <a:lnSpc>
                  <a:spcPct val="150000"/>
                </a:lnSpc>
              </a:pPr>
              <a:r>
                <a:rPr lang="zh-CN" altLang="en-US" sz="1400" dirty="0">
                  <a:solidFill>
                    <a:schemeClr val="bg1"/>
                  </a:solidFill>
                  <a:latin typeface="方正楷体简体" panose="02000000000000000000" pitchFamily="2" charset="-122"/>
                  <a:ea typeface="方正楷体简体" panose="02000000000000000000" pitchFamily="2" charset="-122"/>
                </a:rPr>
                <a:t>请</a:t>
              </a:r>
              <a:r>
                <a:rPr lang="zh-CN" altLang="en-US" sz="1400" dirty="0" smtClean="0">
                  <a:solidFill>
                    <a:schemeClr val="bg1"/>
                  </a:solidFill>
                  <a:latin typeface="方正楷体简体" panose="02000000000000000000" pitchFamily="2" charset="-122"/>
                  <a:ea typeface="方正楷体简体" panose="02000000000000000000" pitchFamily="2" charset="-122"/>
                </a:rPr>
                <a:t>在此处添加文字或者将其复制粘贴在这</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5" name="组合 14"/>
          <p:cNvGrpSpPr/>
          <p:nvPr/>
        </p:nvGrpSpPr>
        <p:grpSpPr>
          <a:xfrm>
            <a:off x="1936662" y="3624657"/>
            <a:ext cx="3013785" cy="1660747"/>
            <a:chOff x="1683572" y="1857448"/>
            <a:chExt cx="3384376" cy="1660747"/>
          </a:xfrm>
        </p:grpSpPr>
        <p:sp>
          <p:nvSpPr>
            <p:cNvPr id="16" name="文本框 15"/>
            <p:cNvSpPr txBox="1"/>
            <p:nvPr/>
          </p:nvSpPr>
          <p:spPr>
            <a:xfrm>
              <a:off x="1683572" y="1857448"/>
              <a:ext cx="3384376" cy="369332"/>
            </a:xfrm>
            <a:prstGeom prst="rect">
              <a:avLst/>
            </a:prstGeom>
            <a:noFill/>
          </p:spPr>
          <p:txBody>
            <a:bodyPr wrap="square" rtlCol="0">
              <a:spAutoFit/>
            </a:bodyPr>
            <a:lstStyle/>
            <a:p>
              <a:pPr algn="ctr"/>
              <a:r>
                <a:rPr lang="zh-CN" altLang="en-US"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pc="300" dirty="0">
                <a:solidFill>
                  <a:schemeClr val="bg1"/>
                </a:solidFill>
                <a:latin typeface="方正楷体简体" panose="02000000000000000000" pitchFamily="2" charset="-122"/>
                <a:ea typeface="方正楷体简体" panose="02000000000000000000" pitchFamily="2" charset="-122"/>
              </a:endParaRPr>
            </a:p>
          </p:txBody>
        </p:sp>
        <p:sp>
          <p:nvSpPr>
            <p:cNvPr id="17" name="文本框 16"/>
            <p:cNvSpPr txBox="1"/>
            <p:nvPr/>
          </p:nvSpPr>
          <p:spPr>
            <a:xfrm>
              <a:off x="2223632" y="2133200"/>
              <a:ext cx="2304256" cy="1384995"/>
            </a:xfrm>
            <a:prstGeom prst="rect">
              <a:avLst/>
            </a:prstGeom>
            <a:noFill/>
          </p:spPr>
          <p:txBody>
            <a:bodyPr wrap="square" rtlCol="0">
              <a:spAutoFit/>
            </a:bodyPr>
            <a:lstStyle/>
            <a:p>
              <a:pPr algn="ctr">
                <a:lnSpc>
                  <a:spcPct val="150000"/>
                </a:lnSpc>
              </a:pPr>
              <a:r>
                <a:rPr lang="zh-CN" altLang="en-US" sz="1400" dirty="0">
                  <a:solidFill>
                    <a:schemeClr val="bg1"/>
                  </a:solidFill>
                  <a:latin typeface="方正楷体简体" panose="02000000000000000000" pitchFamily="2" charset="-122"/>
                  <a:ea typeface="方正楷体简体" panose="02000000000000000000" pitchFamily="2" charset="-122"/>
                </a:rPr>
                <a:t>请</a:t>
              </a:r>
              <a:r>
                <a:rPr lang="zh-CN" altLang="en-US" sz="1400" dirty="0" smtClean="0">
                  <a:solidFill>
                    <a:schemeClr val="bg1"/>
                  </a:solidFill>
                  <a:latin typeface="方正楷体简体" panose="02000000000000000000" pitchFamily="2" charset="-122"/>
                  <a:ea typeface="方正楷体简体" panose="02000000000000000000" pitchFamily="2" charset="-122"/>
                </a:rPr>
                <a:t>在此处添加文字或者将其复制粘贴在这</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grpSp>
        <p:nvGrpSpPr>
          <p:cNvPr id="18" name="组合 17"/>
          <p:cNvGrpSpPr/>
          <p:nvPr/>
        </p:nvGrpSpPr>
        <p:grpSpPr>
          <a:xfrm>
            <a:off x="4353660" y="3624657"/>
            <a:ext cx="3013785" cy="1660747"/>
            <a:chOff x="1683572" y="1857448"/>
            <a:chExt cx="3384376" cy="1660747"/>
          </a:xfrm>
        </p:grpSpPr>
        <p:sp>
          <p:nvSpPr>
            <p:cNvPr id="19" name="文本框 18"/>
            <p:cNvSpPr txBox="1"/>
            <p:nvPr/>
          </p:nvSpPr>
          <p:spPr>
            <a:xfrm>
              <a:off x="1683572" y="1857448"/>
              <a:ext cx="3384376" cy="369332"/>
            </a:xfrm>
            <a:prstGeom prst="rect">
              <a:avLst/>
            </a:prstGeom>
            <a:noFill/>
          </p:spPr>
          <p:txBody>
            <a:bodyPr wrap="square" rtlCol="0">
              <a:spAutoFit/>
            </a:bodyPr>
            <a:lstStyle/>
            <a:p>
              <a:pPr algn="ctr"/>
              <a:r>
                <a:rPr lang="zh-CN" altLang="en-US" spc="300" dirty="0" smtClean="0">
                  <a:solidFill>
                    <a:schemeClr val="bg1"/>
                  </a:solidFill>
                  <a:latin typeface="方正楷体简体" panose="02000000000000000000" pitchFamily="2" charset="-122"/>
                  <a:ea typeface="方正楷体简体" panose="02000000000000000000" pitchFamily="2" charset="-122"/>
                </a:rPr>
                <a:t>添加标题</a:t>
              </a:r>
              <a:endParaRPr lang="zh-CN" altLang="en-US" spc="300" dirty="0">
                <a:solidFill>
                  <a:schemeClr val="bg1"/>
                </a:solidFill>
                <a:latin typeface="方正楷体简体" panose="02000000000000000000" pitchFamily="2" charset="-122"/>
                <a:ea typeface="方正楷体简体" panose="02000000000000000000" pitchFamily="2" charset="-122"/>
              </a:endParaRPr>
            </a:p>
          </p:txBody>
        </p:sp>
        <p:sp>
          <p:nvSpPr>
            <p:cNvPr id="20" name="文本框 19"/>
            <p:cNvSpPr txBox="1"/>
            <p:nvPr/>
          </p:nvSpPr>
          <p:spPr>
            <a:xfrm>
              <a:off x="2223632" y="2133200"/>
              <a:ext cx="2304256" cy="1384995"/>
            </a:xfrm>
            <a:prstGeom prst="rect">
              <a:avLst/>
            </a:prstGeom>
            <a:noFill/>
          </p:spPr>
          <p:txBody>
            <a:bodyPr wrap="square" rtlCol="0">
              <a:spAutoFit/>
            </a:bodyPr>
            <a:lstStyle/>
            <a:p>
              <a:pPr algn="ctr">
                <a:lnSpc>
                  <a:spcPct val="150000"/>
                </a:lnSpc>
              </a:pPr>
              <a:r>
                <a:rPr lang="zh-CN" altLang="en-US" sz="1400" dirty="0">
                  <a:solidFill>
                    <a:schemeClr val="bg1"/>
                  </a:solidFill>
                  <a:latin typeface="方正楷体简体" panose="02000000000000000000" pitchFamily="2" charset="-122"/>
                  <a:ea typeface="方正楷体简体" panose="02000000000000000000" pitchFamily="2" charset="-122"/>
                </a:rPr>
                <a:t>请</a:t>
              </a:r>
              <a:r>
                <a:rPr lang="zh-CN" altLang="en-US" sz="1400" dirty="0" smtClean="0">
                  <a:solidFill>
                    <a:schemeClr val="bg1"/>
                  </a:solidFill>
                  <a:latin typeface="方正楷体简体" panose="02000000000000000000" pitchFamily="2" charset="-122"/>
                  <a:ea typeface="方正楷体简体" panose="02000000000000000000" pitchFamily="2" charset="-122"/>
                </a:rPr>
                <a:t>在此处添加文字或者将其复制粘贴在这</a:t>
              </a:r>
              <a:r>
                <a:rPr lang="zh-CN" altLang="en-US" sz="1400" dirty="0">
                  <a:solidFill>
                    <a:schemeClr val="bg1"/>
                  </a:solidFill>
                  <a:latin typeface="方正楷体简体" panose="02000000000000000000" pitchFamily="2" charset="-122"/>
                  <a:ea typeface="方正楷体简体" panose="02000000000000000000" pitchFamily="2" charset="-122"/>
                </a:rPr>
                <a:t>请在此处添加文</a:t>
              </a:r>
              <a:r>
                <a:rPr lang="zh-CN" altLang="en-US" sz="1400" dirty="0" smtClean="0">
                  <a:solidFill>
                    <a:schemeClr val="bg1"/>
                  </a:solidFill>
                  <a:latin typeface="方正楷体简体" panose="02000000000000000000" pitchFamily="2" charset="-122"/>
                  <a:ea typeface="方正楷体简体" panose="02000000000000000000" pitchFamily="2" charset="-122"/>
                </a:rPr>
                <a:t>字</a:t>
              </a:r>
              <a:endParaRPr lang="zh-CN" altLang="en-US" sz="1400" dirty="0">
                <a:solidFill>
                  <a:schemeClr val="bg1"/>
                </a:solidFill>
                <a:latin typeface="方正楷体简体" panose="02000000000000000000" pitchFamily="2" charset="-122"/>
                <a:ea typeface="方正楷体简体" panose="02000000000000000000" pitchFamily="2" charset="-122"/>
              </a:endParaRPr>
            </a:p>
            <a:p>
              <a:pPr algn="ctr">
                <a:lnSpc>
                  <a:spcPct val="150000"/>
                </a:lnSpc>
              </a:pPr>
              <a:endParaRPr lang="zh-CN" altLang="en-US" sz="1400" dirty="0">
                <a:solidFill>
                  <a:schemeClr val="bg1"/>
                </a:solidFill>
                <a:latin typeface="方正楷体简体" panose="02000000000000000000" pitchFamily="2" charset="-122"/>
                <a:ea typeface="方正楷体简体"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75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fltVal val="0"/>
                                          </p:val>
                                        </p:tav>
                                        <p:tav tm="100000">
                                          <p:val>
                                            <p:strVal val="#ppt_w"/>
                                          </p:val>
                                        </p:tav>
                                      </p:tavLst>
                                    </p:anim>
                                    <p:anim calcmode="lin" valueType="num">
                                      <p:cBhvr>
                                        <p:cTn id="24" dur="750" fill="hold"/>
                                        <p:tgtEl>
                                          <p:spTgt spid="6"/>
                                        </p:tgtEl>
                                        <p:attrNameLst>
                                          <p:attrName>ppt_h</p:attrName>
                                        </p:attrNameLst>
                                      </p:cBhvr>
                                      <p:tavLst>
                                        <p:tav tm="0">
                                          <p:val>
                                            <p:fltVal val="0"/>
                                          </p:val>
                                        </p:tav>
                                        <p:tav tm="100000">
                                          <p:val>
                                            <p:strVal val="#ppt_h"/>
                                          </p:val>
                                        </p:tav>
                                      </p:tavLst>
                                    </p:anim>
                                    <p:animEffect transition="in" filter="fade">
                                      <p:cBhvr>
                                        <p:cTn id="25" dur="750"/>
                                        <p:tgtEl>
                                          <p:spTgt spid="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anim calcmode="lin" valueType="num">
                                      <p:cBhvr>
                                        <p:cTn id="36" dur="750" fill="hold"/>
                                        <p:tgtEl>
                                          <p:spTgt spid="12"/>
                                        </p:tgtEl>
                                        <p:attrNameLst>
                                          <p:attrName>ppt_x</p:attrName>
                                        </p:attrNameLst>
                                      </p:cBhvr>
                                      <p:tavLst>
                                        <p:tav tm="0">
                                          <p:val>
                                            <p:strVal val="#ppt_x"/>
                                          </p:val>
                                        </p:tav>
                                        <p:tav tm="100000">
                                          <p:val>
                                            <p:strVal val="#ppt_x"/>
                                          </p:val>
                                        </p:tav>
                                      </p:tavLst>
                                    </p:anim>
                                    <p:anim calcmode="lin" valueType="num">
                                      <p:cBhvr>
                                        <p:cTn id="37" dur="750" fill="hold"/>
                                        <p:tgtEl>
                                          <p:spTgt spid="12"/>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750" fill="hold"/>
                                        <p:tgtEl>
                                          <p:spTgt spid="7"/>
                                        </p:tgtEl>
                                        <p:attrNameLst>
                                          <p:attrName>ppt_w</p:attrName>
                                        </p:attrNameLst>
                                      </p:cBhvr>
                                      <p:tavLst>
                                        <p:tav tm="0">
                                          <p:val>
                                            <p:fltVal val="0"/>
                                          </p:val>
                                        </p:tav>
                                        <p:tav tm="100000">
                                          <p:val>
                                            <p:strVal val="#ppt_w"/>
                                          </p:val>
                                        </p:tav>
                                      </p:tavLst>
                                    </p:anim>
                                    <p:anim calcmode="lin" valueType="num">
                                      <p:cBhvr>
                                        <p:cTn id="41" dur="750" fill="hold"/>
                                        <p:tgtEl>
                                          <p:spTgt spid="7"/>
                                        </p:tgtEl>
                                        <p:attrNameLst>
                                          <p:attrName>ppt_h</p:attrName>
                                        </p:attrNameLst>
                                      </p:cBhvr>
                                      <p:tavLst>
                                        <p:tav tm="0">
                                          <p:val>
                                            <p:fltVal val="0"/>
                                          </p:val>
                                        </p:tav>
                                        <p:tav tm="100000">
                                          <p:val>
                                            <p:strVal val="#ppt_h"/>
                                          </p:val>
                                        </p:tav>
                                      </p:tavLst>
                                    </p:anim>
                                    <p:animEffect transition="in" filter="fade">
                                      <p:cBhvr>
                                        <p:cTn id="42" dur="750"/>
                                        <p:tgtEl>
                                          <p:spTgt spid="7"/>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750"/>
                                        <p:tgtEl>
                                          <p:spTgt spid="15"/>
                                        </p:tgtEl>
                                      </p:cBhvr>
                                    </p:animEffect>
                                    <p:anim calcmode="lin" valueType="num">
                                      <p:cBhvr>
                                        <p:cTn id="53" dur="750" fill="hold"/>
                                        <p:tgtEl>
                                          <p:spTgt spid="15"/>
                                        </p:tgtEl>
                                        <p:attrNameLst>
                                          <p:attrName>ppt_x</p:attrName>
                                        </p:attrNameLst>
                                      </p:cBhvr>
                                      <p:tavLst>
                                        <p:tav tm="0">
                                          <p:val>
                                            <p:strVal val="#ppt_x"/>
                                          </p:val>
                                        </p:tav>
                                        <p:tav tm="100000">
                                          <p:val>
                                            <p:strVal val="#ppt_x"/>
                                          </p:val>
                                        </p:tav>
                                      </p:tavLst>
                                    </p:anim>
                                    <p:anim calcmode="lin" valueType="num">
                                      <p:cBhvr>
                                        <p:cTn id="54" dur="750" fill="hold"/>
                                        <p:tgtEl>
                                          <p:spTgt spid="15"/>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750" fill="hold"/>
                                        <p:tgtEl>
                                          <p:spTgt spid="8"/>
                                        </p:tgtEl>
                                        <p:attrNameLst>
                                          <p:attrName>ppt_w</p:attrName>
                                        </p:attrNameLst>
                                      </p:cBhvr>
                                      <p:tavLst>
                                        <p:tav tm="0">
                                          <p:val>
                                            <p:fltVal val="0"/>
                                          </p:val>
                                        </p:tav>
                                        <p:tav tm="100000">
                                          <p:val>
                                            <p:strVal val="#ppt_w"/>
                                          </p:val>
                                        </p:tav>
                                      </p:tavLst>
                                    </p:anim>
                                    <p:anim calcmode="lin" valueType="num">
                                      <p:cBhvr>
                                        <p:cTn id="58" dur="750" fill="hold"/>
                                        <p:tgtEl>
                                          <p:spTgt spid="8"/>
                                        </p:tgtEl>
                                        <p:attrNameLst>
                                          <p:attrName>ppt_h</p:attrName>
                                        </p:attrNameLst>
                                      </p:cBhvr>
                                      <p:tavLst>
                                        <p:tav tm="0">
                                          <p:val>
                                            <p:fltVal val="0"/>
                                          </p:val>
                                        </p:tav>
                                        <p:tav tm="100000">
                                          <p:val>
                                            <p:strVal val="#ppt_h"/>
                                          </p:val>
                                        </p:tav>
                                      </p:tavLst>
                                    </p:anim>
                                    <p:animEffect transition="in" filter="fade">
                                      <p:cBhvr>
                                        <p:cTn id="59" dur="750"/>
                                        <p:tgtEl>
                                          <p:spTgt spid="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750"/>
                                        <p:tgtEl>
                                          <p:spTgt spid="18"/>
                                        </p:tgtEl>
                                      </p:cBhvr>
                                    </p:animEffect>
                                    <p:anim calcmode="lin" valueType="num">
                                      <p:cBhvr>
                                        <p:cTn id="70" dur="750" fill="hold"/>
                                        <p:tgtEl>
                                          <p:spTgt spid="18"/>
                                        </p:tgtEl>
                                        <p:attrNameLst>
                                          <p:attrName>ppt_x</p:attrName>
                                        </p:attrNameLst>
                                      </p:cBhvr>
                                      <p:tavLst>
                                        <p:tav tm="0">
                                          <p:val>
                                            <p:strVal val="#ppt_x"/>
                                          </p:val>
                                        </p:tav>
                                        <p:tav tm="100000">
                                          <p:val>
                                            <p:strVal val="#ppt_x"/>
                                          </p:val>
                                        </p:tav>
                                      </p:tavLst>
                                    </p:anim>
                                    <p:anim calcmode="lin" valueType="num">
                                      <p:cBhvr>
                                        <p:cTn id="71"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小Q办公">
  <a:themeElements>
    <a:clrScheme name="自定义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3254</Words>
  <Application>WPS 演示</Application>
  <PresentationFormat>宽屏</PresentationFormat>
  <Paragraphs>436</Paragraphs>
  <Slides>24</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Franklin Gothic Medium</vt:lpstr>
      <vt:lpstr>Urdu Typesetting</vt:lpstr>
      <vt:lpstr>Vijaya</vt:lpstr>
      <vt:lpstr>方正楷体简体</vt:lpstr>
      <vt:lpstr>Calibri</vt:lpstr>
      <vt:lpstr>等线</vt:lpstr>
      <vt:lpstr>微软雅黑</vt:lpstr>
      <vt:lpstr>Arial Unicode MS</vt:lpstr>
      <vt:lpstr>等线 Light</vt:lpstr>
      <vt:lpstr>Impact</vt:lpstr>
      <vt:lpstr>小Q办公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30</cp:revision>
  <dcterms:created xsi:type="dcterms:W3CDTF">2019-05-16T13:27:00Z</dcterms:created>
  <dcterms:modified xsi:type="dcterms:W3CDTF">2021-05-07T08:33:56Z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3C58918D7B5A4B51B6076B7B447371D8</vt:lpwstr>
  </property>
  <property fmtid="{D5CDD505-2E9C-101B-9397-08002B2CF9AE}" pid="3" name="KSOProductBuildVer">
    <vt:lpwstr>2052-11.1.0.10463</vt:lpwstr>
  </property>
</Properties>
</file>