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4"/>
  </p:handoutMasterIdLst>
  <p:sldIdLst>
    <p:sldId id="256" r:id="rId3"/>
    <p:sldId id="257" r:id="rId5"/>
    <p:sldId id="258" r:id="rId6"/>
    <p:sldId id="259" r:id="rId7"/>
    <p:sldId id="265" r:id="rId8"/>
    <p:sldId id="266" r:id="rId9"/>
    <p:sldId id="262" r:id="rId10"/>
    <p:sldId id="267" r:id="rId11"/>
    <p:sldId id="268" r:id="rId12"/>
    <p:sldId id="269" r:id="rId13"/>
    <p:sldId id="260" r:id="rId14"/>
    <p:sldId id="270" r:id="rId15"/>
    <p:sldId id="271" r:id="rId16"/>
    <p:sldId id="272" r:id="rId17"/>
    <p:sldId id="261" r:id="rId18"/>
    <p:sldId id="273" r:id="rId19"/>
    <p:sldId id="274" r:id="rId20"/>
    <p:sldId id="275" r:id="rId21"/>
    <p:sldId id="276" r:id="rId22"/>
    <p:sldId id="277"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167"/>
        <p:guide pos="3855"/>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tags" Target="../tags/tag83.xml"/><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xml"/><Relationship Id="rId2" Type="http://schemas.openxmlformats.org/officeDocument/2006/relationships/tags" Target="../tags/tag84.xml"/><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xml"/><Relationship Id="rId2" Type="http://schemas.openxmlformats.org/officeDocument/2006/relationships/tags" Target="../tags/tag85.xml"/><Relationship Id="rId1" Type="http://schemas.openxmlformats.org/officeDocument/2006/relationships/image" Target="../media/image3.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xml"/><Relationship Id="rId2" Type="http://schemas.openxmlformats.org/officeDocument/2006/relationships/tags" Target="../tags/tag86.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75.xml"/><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0" Type="http://schemas.openxmlformats.org/officeDocument/2006/relationships/notesSlide" Target="../notesSlides/notesSlide8.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tags" Target="../tags/tag76.xml"/><Relationship Id="rId2" Type="http://schemas.openxmlformats.org/officeDocument/2006/relationships/image" Target="../media/image4.jpeg"/><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未标题-1"/>
          <p:cNvPicPr>
            <a:picLocks noChangeAspect="1"/>
          </p:cNvPicPr>
          <p:nvPr/>
        </p:nvPicPr>
        <p:blipFill>
          <a:blip r:embed="rId1"/>
          <a:stretch>
            <a:fillRect/>
          </a:stretch>
        </p:blipFill>
        <p:spPr>
          <a:xfrm>
            <a:off x="0" y="0"/>
            <a:ext cx="12229465" cy="6880860"/>
          </a:xfrm>
          <a:prstGeom prst="rect">
            <a:avLst/>
          </a:prstGeom>
        </p:spPr>
      </p:pic>
      <p:sp>
        <p:nvSpPr>
          <p:cNvPr id="25" name="TextBox 24"/>
          <p:cNvSpPr txBox="1"/>
          <p:nvPr/>
        </p:nvSpPr>
        <p:spPr>
          <a:xfrm>
            <a:off x="2209165" y="2849245"/>
            <a:ext cx="6395720" cy="1226185"/>
          </a:xfrm>
          <a:prstGeom prst="rect">
            <a:avLst/>
          </a:prstGeom>
          <a:noFill/>
        </p:spPr>
        <p:txBody>
          <a:bodyPr wrap="square" lIns="72567" tIns="36283" rIns="72567" bIns="36283" rtlCol="0">
            <a:spAutoFit/>
          </a:bodyPr>
          <a:p>
            <a:pPr algn="dist"/>
            <a:r>
              <a:rPr lang="zh-CN" altLang="en-US" sz="7500" b="1" dirty="0">
                <a:solidFill>
                  <a:srgbClr val="F87F06">
                    <a:alpha val="94000"/>
                  </a:srgbClr>
                </a:solidFill>
                <a:effectLst>
                  <a:outerShdw blurRad="50800" dist="38100" dir="2700000" algn="tl" rotWithShape="0">
                    <a:schemeClr val="bg1">
                      <a:alpha val="40000"/>
                    </a:schemeClr>
                  </a:outerShdw>
                </a:effectLst>
                <a:latin typeface="微软雅黑" panose="020B0503020204020204" charset="-122"/>
                <a:ea typeface="微软雅黑" panose="020B0503020204020204" charset="-122"/>
                <a:cs typeface="+mn-ea"/>
                <a:sym typeface="+mn-lt"/>
              </a:rPr>
              <a:t>毕业答辩</a:t>
            </a:r>
            <a:r>
              <a:rPr lang="en-US" altLang="zh-CN" sz="7500" b="1" dirty="0">
                <a:solidFill>
                  <a:srgbClr val="F87F06">
                    <a:alpha val="94000"/>
                  </a:srgbClr>
                </a:solidFill>
                <a:effectLst>
                  <a:outerShdw blurRad="50800" dist="38100" dir="2700000" algn="tl" rotWithShape="0">
                    <a:schemeClr val="bg1">
                      <a:alpha val="40000"/>
                    </a:schemeClr>
                  </a:outerShdw>
                </a:effectLst>
                <a:latin typeface="微软雅黑" panose="020B0503020204020204" charset="-122"/>
                <a:ea typeface="微软雅黑" panose="020B0503020204020204" charset="-122"/>
                <a:cs typeface="+mn-ea"/>
                <a:sym typeface="+mn-lt"/>
              </a:rPr>
              <a:t>PPT</a:t>
            </a:r>
            <a:endParaRPr lang="zh-CN" altLang="en-US" sz="7500" b="1" dirty="0">
              <a:solidFill>
                <a:srgbClr val="F87F06">
                  <a:alpha val="94000"/>
                </a:srgbClr>
              </a:solidFill>
              <a:effectLst>
                <a:outerShdw blurRad="50800" dist="38100" dir="2700000" algn="tl" rotWithShape="0">
                  <a:schemeClr val="bg1">
                    <a:alpha val="40000"/>
                  </a:schemeClr>
                </a:outerShdw>
              </a:effectLst>
              <a:latin typeface="微软雅黑" panose="020B0503020204020204" charset="-122"/>
              <a:ea typeface="微软雅黑" panose="020B0503020204020204" charset="-122"/>
              <a:cs typeface="+mn-ea"/>
              <a:sym typeface="+mn-lt"/>
            </a:endParaRPr>
          </a:p>
        </p:txBody>
      </p:sp>
      <p:sp>
        <p:nvSpPr>
          <p:cNvPr id="27" name="TextBox 26"/>
          <p:cNvSpPr txBox="1"/>
          <p:nvPr/>
        </p:nvSpPr>
        <p:spPr>
          <a:xfrm>
            <a:off x="6368805" y="1762337"/>
            <a:ext cx="2131060" cy="1072515"/>
          </a:xfrm>
          <a:prstGeom prst="rect">
            <a:avLst/>
          </a:prstGeom>
          <a:noFill/>
        </p:spPr>
        <p:txBody>
          <a:bodyPr wrap="none" lIns="72567" tIns="36283" rIns="72567" bIns="36283" rtlCol="0">
            <a:spAutoFit/>
          </a:bodyPr>
          <a:p>
            <a:pPr algn="r"/>
            <a:r>
              <a:rPr lang="en-US" altLang="zh-CN" sz="6500" b="1" spc="-238" dirty="0">
                <a:solidFill>
                  <a:srgbClr val="F87F06">
                    <a:alpha val="94000"/>
                  </a:srgbClr>
                </a:solidFill>
                <a:effectLst>
                  <a:outerShdw blurRad="50800" dist="38100" dir="2700000" algn="tl" rotWithShape="0">
                    <a:schemeClr val="bg1">
                      <a:alpha val="40000"/>
                    </a:schemeClr>
                  </a:outerShdw>
                </a:effectLst>
                <a:latin typeface="微软雅黑" panose="020B0503020204020204" charset="-122"/>
                <a:ea typeface="微软雅黑" panose="020B0503020204020204" charset="-122"/>
                <a:cs typeface="+mn-ea"/>
                <a:sym typeface="+mn-lt"/>
              </a:rPr>
              <a:t>201X</a:t>
            </a:r>
            <a:endParaRPr lang="en-US" altLang="zh-CN" sz="6500" b="1" spc="-238" dirty="0">
              <a:solidFill>
                <a:srgbClr val="F87F06">
                  <a:alpha val="94000"/>
                </a:srgbClr>
              </a:solidFill>
              <a:effectLst>
                <a:outerShdw blurRad="50800" dist="38100" dir="2700000" algn="tl" rotWithShape="0">
                  <a:schemeClr val="bg1">
                    <a:alpha val="40000"/>
                  </a:schemeClr>
                </a:outerShdw>
              </a:effectLst>
              <a:latin typeface="微软雅黑" panose="020B0503020204020204" charset="-122"/>
              <a:ea typeface="微软雅黑" panose="020B0503020204020204" charset="-122"/>
              <a:cs typeface="+mn-ea"/>
              <a:sym typeface="+mn-lt"/>
            </a:endParaRPr>
          </a:p>
        </p:txBody>
      </p:sp>
      <p:sp>
        <p:nvSpPr>
          <p:cNvPr id="8" name="矩形 7"/>
          <p:cNvSpPr/>
          <p:nvPr/>
        </p:nvSpPr>
        <p:spPr>
          <a:xfrm>
            <a:off x="4427798" y="4312439"/>
            <a:ext cx="4089428" cy="214267"/>
          </a:xfrm>
          <a:prstGeom prst="rect">
            <a:avLst/>
          </a:prstGeom>
          <a:solidFill>
            <a:srgbClr val="FBB24A"/>
          </a:solidFill>
          <a:ln>
            <a:noFill/>
          </a:ln>
        </p:spPr>
        <p:style>
          <a:lnRef idx="2">
            <a:schemeClr val="accent1">
              <a:shade val="50000"/>
            </a:schemeClr>
          </a:lnRef>
          <a:fillRef idx="1">
            <a:schemeClr val="accent1"/>
          </a:fillRef>
          <a:effectRef idx="0">
            <a:schemeClr val="accent1"/>
          </a:effectRef>
          <a:fontRef idx="minor">
            <a:schemeClr val="lt1"/>
          </a:fontRef>
        </p:style>
        <p:txBody>
          <a:bodyPr lIns="72567" tIns="36283" rIns="72567" bIns="36283" rtlCol="0" anchor="ctr"/>
          <a:p>
            <a:pPr algn="r"/>
            <a:endParaRPr lang="zh-CN" altLang="en-US" sz="2400">
              <a:solidFill>
                <a:schemeClr val="bg1"/>
              </a:solidFill>
              <a:latin typeface="微软雅黑" panose="020B0503020204020204" charset="-122"/>
              <a:ea typeface="微软雅黑" panose="020B0503020204020204" charset="-122"/>
              <a:cs typeface="+mn-ea"/>
              <a:sym typeface="+mn-lt"/>
            </a:endParaRPr>
          </a:p>
        </p:txBody>
      </p:sp>
      <p:sp>
        <p:nvSpPr>
          <p:cNvPr id="9" name="TextBox 35"/>
          <p:cNvSpPr txBox="1"/>
          <p:nvPr/>
        </p:nvSpPr>
        <p:spPr>
          <a:xfrm>
            <a:off x="6024358" y="4273784"/>
            <a:ext cx="1608455" cy="287655"/>
          </a:xfrm>
          <a:prstGeom prst="rect">
            <a:avLst/>
          </a:prstGeom>
          <a:noFill/>
        </p:spPr>
        <p:txBody>
          <a:bodyPr wrap="none" lIns="72567" tIns="36283" rIns="72567" bIns="36283" rtlCol="0">
            <a:spAutoFit/>
          </a:bodyPr>
          <a:p>
            <a:pPr algn="r"/>
            <a:r>
              <a:rPr lang="zh-CN" altLang="en-US" sz="1400" dirty="0">
                <a:solidFill>
                  <a:schemeClr val="bg1"/>
                </a:solidFill>
                <a:latin typeface="微软雅黑" panose="020B0503020204020204" charset="-122"/>
                <a:ea typeface="微软雅黑" panose="020B0503020204020204" charset="-122"/>
                <a:cs typeface="+mn-ea"/>
                <a:sym typeface="+mn-lt"/>
              </a:rPr>
              <a:t>汇报时间：</a:t>
            </a:r>
            <a:r>
              <a:rPr lang="en-US" altLang="zh-CN" sz="1400" dirty="0">
                <a:solidFill>
                  <a:schemeClr val="bg1"/>
                </a:solidFill>
                <a:latin typeface="微软雅黑" panose="020B0503020204020204" charset="-122"/>
                <a:ea typeface="微软雅黑" panose="020B0503020204020204" charset="-122"/>
                <a:cs typeface="+mn-ea"/>
                <a:sym typeface="+mn-lt"/>
              </a:rPr>
              <a:t>XXXXX</a:t>
            </a:r>
            <a:endParaRPr lang="en-US" altLang="zh-CN" sz="1400" dirty="0">
              <a:solidFill>
                <a:schemeClr val="bg1"/>
              </a:solidFill>
              <a:latin typeface="微软雅黑" panose="020B0503020204020204" charset="-122"/>
              <a:ea typeface="微软雅黑" panose="020B0503020204020204" charset="-122"/>
              <a:cs typeface="+mn-ea"/>
              <a:sym typeface="+mn-lt"/>
            </a:endParaRPr>
          </a:p>
        </p:txBody>
      </p:sp>
      <p:sp>
        <p:nvSpPr>
          <p:cNvPr id="10" name="TextBox 41"/>
          <p:cNvSpPr txBox="1"/>
          <p:nvPr/>
        </p:nvSpPr>
        <p:spPr>
          <a:xfrm>
            <a:off x="7721671" y="4273784"/>
            <a:ext cx="778510" cy="287655"/>
          </a:xfrm>
          <a:prstGeom prst="rect">
            <a:avLst/>
          </a:prstGeom>
          <a:noFill/>
        </p:spPr>
        <p:txBody>
          <a:bodyPr wrap="none" lIns="72567" tIns="36283" rIns="72567" bIns="36283" rtlCol="0">
            <a:spAutoFit/>
          </a:bodyPr>
          <a:p>
            <a:pPr algn="r"/>
            <a:r>
              <a:rPr lang="en-US" altLang="zh-CN" sz="1400" dirty="0">
                <a:solidFill>
                  <a:schemeClr val="bg1"/>
                </a:solidFill>
                <a:latin typeface="微软雅黑" panose="020B0503020204020204" charset="-122"/>
                <a:ea typeface="微软雅黑" panose="020B0503020204020204" charset="-122"/>
                <a:cs typeface="+mn-ea"/>
                <a:sym typeface="+mn-lt"/>
              </a:rPr>
              <a:t>| </a:t>
            </a:r>
            <a:r>
              <a:rPr lang="zh-CN" altLang="en-US" sz="1400" dirty="0">
                <a:solidFill>
                  <a:schemeClr val="bg1"/>
                </a:solidFill>
                <a:latin typeface="微软雅黑" panose="020B0503020204020204" charset="-122"/>
                <a:ea typeface="微软雅黑" panose="020B0503020204020204" charset="-122"/>
                <a:cs typeface="+mn-ea"/>
                <a:sym typeface="+mn-lt"/>
              </a:rPr>
              <a:t>汇报人</a:t>
            </a:r>
            <a:endParaRPr lang="zh-CN" altLang="en-US" sz="1400" dirty="0">
              <a:solidFill>
                <a:schemeClr val="bg1"/>
              </a:solidFill>
              <a:latin typeface="微软雅黑" panose="020B0503020204020204" charset="-122"/>
              <a:ea typeface="微软雅黑" panose="020B0503020204020204" charset="-122"/>
              <a:cs typeface="+mn-ea"/>
              <a:sym typeface="+mn-l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par>
                          <p:cTn id="8" fill="hold">
                            <p:stCondLst>
                              <p:cond delay="0"/>
                            </p:stCondLst>
                            <p:childTnLst>
                              <p:par>
                                <p:cTn id="9" presetID="47"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by="(-#ppt_w*2)" calcmode="lin" valueType="num">
                                      <p:cBhvr rctx="PPT">
                                        <p:cTn id="17" dur="500" autoRev="1" fill="hold">
                                          <p:stCondLst>
                                            <p:cond delay="0"/>
                                          </p:stCondLst>
                                        </p:cTn>
                                        <p:tgtEl>
                                          <p:spTgt spid="25"/>
                                        </p:tgtEl>
                                        <p:attrNameLst>
                                          <p:attrName>ppt_w</p:attrName>
                                        </p:attrNameLst>
                                      </p:cBhvr>
                                    </p:anim>
                                    <p:anim by="(#ppt_w*0.50)" calcmode="lin" valueType="num">
                                      <p:cBhvr>
                                        <p:cTn id="18" dur="500" decel="50000" autoRev="1" fill="hold">
                                          <p:stCondLst>
                                            <p:cond delay="0"/>
                                          </p:stCondLst>
                                        </p:cTn>
                                        <p:tgtEl>
                                          <p:spTgt spid="25"/>
                                        </p:tgtEl>
                                        <p:attrNameLst>
                                          <p:attrName>ppt_x</p:attrName>
                                        </p:attrNameLst>
                                      </p:cBhvr>
                                    </p:anim>
                                    <p:anim from="(-#ppt_h/2)" to="(#ppt_y)" calcmode="lin" valueType="num">
                                      <p:cBhvr>
                                        <p:cTn id="19" dur="1000" fill="hold">
                                          <p:stCondLst>
                                            <p:cond delay="0"/>
                                          </p:stCondLst>
                                        </p:cTn>
                                        <p:tgtEl>
                                          <p:spTgt spid="25"/>
                                        </p:tgtEl>
                                        <p:attrNameLst>
                                          <p:attrName>ppt_y</p:attrName>
                                        </p:attrNameLst>
                                      </p:cBhvr>
                                    </p:anim>
                                    <p:animRot by="21600000">
                                      <p:cBhvr>
                                        <p:cTn id="20" dur="1000" fill="hold">
                                          <p:stCondLst>
                                            <p:cond delay="0"/>
                                          </p:stCondLst>
                                        </p:cTn>
                                        <p:tgtEl>
                                          <p:spTgt spid="25"/>
                                        </p:tgtEl>
                                        <p:attrNameLst>
                                          <p:attrName>r</p:attrName>
                                        </p:attrNameLst>
                                      </p:cBhvr>
                                    </p:animRot>
                                  </p:childTnLst>
                                </p:cTn>
                              </p:par>
                            </p:childTnLst>
                          </p:cTn>
                        </p:par>
                        <p:par>
                          <p:cTn id="21" fill="hold">
                            <p:stCondLst>
                              <p:cond delay="26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8" grpId="0" bldLvl="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a:off x="-10795" y="0"/>
            <a:ext cx="12229465" cy="6880860"/>
          </a:xfrm>
          <a:prstGeom prst="rect">
            <a:avLst/>
          </a:prstGeom>
        </p:spPr>
      </p:pic>
      <p:grpSp>
        <p:nvGrpSpPr>
          <p:cNvPr id="2" name="组合 1"/>
          <p:cNvGrpSpPr/>
          <p:nvPr/>
        </p:nvGrpSpPr>
        <p:grpSpPr>
          <a:xfrm>
            <a:off x="840105" y="337820"/>
            <a:ext cx="10510520" cy="369570"/>
            <a:chOff x="1323" y="532"/>
            <a:chExt cx="16552" cy="582"/>
          </a:xfrm>
        </p:grpSpPr>
        <p:sp>
          <p:nvSpPr>
            <p:cNvPr id="56" name="TextBox 8"/>
            <p:cNvSpPr txBox="1"/>
            <p:nvPr/>
          </p:nvSpPr>
          <p:spPr>
            <a:xfrm>
              <a:off x="6425" y="532"/>
              <a:ext cx="5897" cy="582"/>
            </a:xfrm>
            <a:prstGeom prst="rect">
              <a:avLst/>
            </a:prstGeom>
            <a:noFill/>
          </p:spPr>
          <p:txBody>
            <a:bodyPr wrap="square" lIns="0" tIns="0" rIns="0" bIns="0" rtlCol="0" anchor="ctr">
              <a:spAutoFit/>
            </a:bodyPr>
            <a:p>
              <a:pPr algn="ctr"/>
              <a:r>
                <a:rPr lang="zh-CN" altLang="en-US" sz="2400" dirty="0">
                  <a:solidFill>
                    <a:schemeClr val="bg1"/>
                  </a:solidFill>
                  <a:ea typeface="微软雅黑" panose="020B0503020204020204" charset="-122"/>
                  <a:sym typeface="Arial" panose="020B0604020202020204" pitchFamily="34" charset="0"/>
                </a:rPr>
                <a:t>点击输入您的标题</a:t>
              </a:r>
              <a:endParaRPr lang="zh-CN" altLang="en-US" sz="2400" dirty="0">
                <a:solidFill>
                  <a:schemeClr val="bg1"/>
                </a:solidFill>
                <a:ea typeface="微软雅黑" panose="020B0503020204020204" charset="-122"/>
                <a:sym typeface="Arial" panose="020B0604020202020204" pitchFamily="34" charset="0"/>
              </a:endParaRPr>
            </a:p>
          </p:txBody>
        </p:sp>
        <p:grpSp>
          <p:nvGrpSpPr>
            <p:cNvPr id="58" name="组合 57"/>
            <p:cNvGrpSpPr/>
            <p:nvPr/>
          </p:nvGrpSpPr>
          <p:grpSpPr>
            <a:xfrm>
              <a:off x="1323" y="884"/>
              <a:ext cx="16553" cy="0"/>
              <a:chOff x="1028775" y="591989"/>
              <a:chExt cx="11086097" cy="0"/>
            </a:xfrm>
          </p:grpSpPr>
          <p:cxnSp>
            <p:nvCxnSpPr>
              <p:cNvPr id="59" name="直接连接符 58"/>
              <p:cNvCxnSpPr/>
              <p:nvPr/>
            </p:nvCxnSpPr>
            <p:spPr>
              <a:xfrm>
                <a:off x="10287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6106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3" name="Group 10"/>
          <p:cNvGrpSpPr/>
          <p:nvPr/>
        </p:nvGrpSpPr>
        <p:grpSpPr>
          <a:xfrm>
            <a:off x="8463903" y="2270659"/>
            <a:ext cx="2147157" cy="683264"/>
            <a:chOff x="8463902" y="2270658"/>
            <a:chExt cx="2147157" cy="683264"/>
          </a:xfrm>
        </p:grpSpPr>
        <p:sp>
          <p:nvSpPr>
            <p:cNvPr id="26" name="Rectangle 37"/>
            <p:cNvSpPr/>
            <p:nvPr/>
          </p:nvSpPr>
          <p:spPr>
            <a:xfrm>
              <a:off x="8463902" y="2492257"/>
              <a:ext cx="2147157" cy="461665"/>
            </a:xfrm>
            <a:prstGeom prst="rect">
              <a:avLst/>
            </a:prstGeom>
          </p:spPr>
          <p:txBody>
            <a:bodyPr wrap="square" lIns="0" tIns="0" rIns="0" bIns="0">
              <a:normAutofit lnSpcReduction="10000"/>
            </a:bodyPr>
            <a:p>
              <a:pPr>
                <a:lnSpc>
                  <a:spcPct val="120000"/>
                </a:lnSpc>
                <a:defRPr/>
              </a:pPr>
              <a:r>
                <a:rPr lang="zh-CN" altLang="en-US" sz="1335" dirty="0">
                  <a:solidFill>
                    <a:schemeClr val="bg1"/>
                  </a:solidFill>
                </a:rPr>
                <a:t>请输入修改内容</a:t>
              </a:r>
              <a:endParaRPr lang="en-US" altLang="zh-CN" sz="1335" dirty="0">
                <a:solidFill>
                  <a:schemeClr val="bg1"/>
                </a:solidFill>
              </a:endParaRPr>
            </a:p>
            <a:p>
              <a:pPr>
                <a:lnSpc>
                  <a:spcPct val="120000"/>
                </a:lnSpc>
                <a:defRPr/>
              </a:pPr>
              <a:r>
                <a:rPr lang="zh-CN" altLang="en-US" sz="1335" dirty="0">
                  <a:solidFill>
                    <a:schemeClr val="bg1"/>
                  </a:solidFill>
                </a:rPr>
                <a:t>请输入修改内容</a:t>
              </a:r>
              <a:endParaRPr lang="zh-CN" altLang="en-US" sz="1335" dirty="0">
                <a:solidFill>
                  <a:schemeClr val="bg1"/>
                </a:solidFill>
              </a:endParaRPr>
            </a:p>
          </p:txBody>
        </p:sp>
        <p:sp>
          <p:nvSpPr>
            <p:cNvPr id="27" name="TextBox 38"/>
            <p:cNvSpPr txBox="1"/>
            <p:nvPr/>
          </p:nvSpPr>
          <p:spPr bwMode="auto">
            <a:xfrm>
              <a:off x="8463902" y="2270658"/>
              <a:ext cx="2147157" cy="2215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65000" lnSpcReduction="20000"/>
            </a:bodyPr>
            <a:p>
              <a:pPr latinLnBrk="0">
                <a:buClr>
                  <a:prstClr val="white"/>
                </a:buClr>
                <a:defRPr/>
              </a:pPr>
              <a:r>
                <a:rPr lang="zh-CN" altLang="en-US" sz="2135" b="1" dirty="0">
                  <a:solidFill>
                    <a:schemeClr val="bg1"/>
                  </a:solidFill>
                </a:rPr>
                <a:t>小标题 </a:t>
              </a:r>
              <a:endParaRPr lang="zh-CN" altLang="en-US" sz="2135" b="1" dirty="0">
                <a:solidFill>
                  <a:schemeClr val="bg1"/>
                </a:solidFill>
              </a:endParaRPr>
            </a:p>
          </p:txBody>
        </p:sp>
      </p:grpSp>
      <p:grpSp>
        <p:nvGrpSpPr>
          <p:cNvPr id="14" name="Group 12"/>
          <p:cNvGrpSpPr/>
          <p:nvPr/>
        </p:nvGrpSpPr>
        <p:grpSpPr>
          <a:xfrm>
            <a:off x="8484103" y="4367072"/>
            <a:ext cx="2147157" cy="683264"/>
            <a:chOff x="8484103" y="4367072"/>
            <a:chExt cx="2147157" cy="683264"/>
          </a:xfrm>
        </p:grpSpPr>
        <p:sp>
          <p:nvSpPr>
            <p:cNvPr id="24" name="Rectangle 39"/>
            <p:cNvSpPr/>
            <p:nvPr/>
          </p:nvSpPr>
          <p:spPr>
            <a:xfrm>
              <a:off x="8484103" y="4588671"/>
              <a:ext cx="2147157" cy="461665"/>
            </a:xfrm>
            <a:prstGeom prst="rect">
              <a:avLst/>
            </a:prstGeom>
          </p:spPr>
          <p:txBody>
            <a:bodyPr wrap="square" lIns="0" tIns="0" rIns="0" bIns="0">
              <a:normAutofit lnSpcReduction="10000"/>
            </a:bodyPr>
            <a:p>
              <a:pPr>
                <a:lnSpc>
                  <a:spcPct val="120000"/>
                </a:lnSpc>
                <a:defRPr/>
              </a:pPr>
              <a:r>
                <a:rPr lang="zh-CN" altLang="en-US" sz="1335" dirty="0">
                  <a:solidFill>
                    <a:schemeClr val="bg1"/>
                  </a:solidFill>
                </a:rPr>
                <a:t>请输入修改内容</a:t>
              </a:r>
              <a:endParaRPr lang="en-US" altLang="zh-CN" sz="1335" dirty="0">
                <a:solidFill>
                  <a:schemeClr val="bg1"/>
                </a:solidFill>
              </a:endParaRPr>
            </a:p>
            <a:p>
              <a:pPr>
                <a:lnSpc>
                  <a:spcPct val="120000"/>
                </a:lnSpc>
                <a:defRPr/>
              </a:pPr>
              <a:r>
                <a:rPr lang="zh-CN" altLang="en-US" sz="1335" dirty="0">
                  <a:solidFill>
                    <a:schemeClr val="bg1"/>
                  </a:solidFill>
                </a:rPr>
                <a:t>请输入修改内容</a:t>
              </a:r>
              <a:endParaRPr lang="zh-CN" altLang="en-US" sz="1335" dirty="0">
                <a:solidFill>
                  <a:schemeClr val="bg1"/>
                </a:solidFill>
              </a:endParaRPr>
            </a:p>
          </p:txBody>
        </p:sp>
        <p:sp>
          <p:nvSpPr>
            <p:cNvPr id="25" name="TextBox 40"/>
            <p:cNvSpPr txBox="1"/>
            <p:nvPr/>
          </p:nvSpPr>
          <p:spPr bwMode="auto">
            <a:xfrm>
              <a:off x="8484103" y="4367072"/>
              <a:ext cx="2147157" cy="2215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65000" lnSpcReduction="20000"/>
            </a:bodyPr>
            <a:p>
              <a:pPr latinLnBrk="0">
                <a:buClr>
                  <a:prstClr val="white"/>
                </a:buClr>
                <a:defRPr/>
              </a:pPr>
              <a:r>
                <a:rPr lang="zh-CN" altLang="en-US" sz="2135" b="1" dirty="0">
                  <a:solidFill>
                    <a:schemeClr val="bg1"/>
                  </a:solidFill>
                </a:rPr>
                <a:t>小标题 </a:t>
              </a:r>
              <a:endParaRPr lang="zh-CN" altLang="en-US" sz="2135" b="1" dirty="0">
                <a:solidFill>
                  <a:schemeClr val="bg1"/>
                </a:solidFill>
              </a:endParaRPr>
            </a:p>
          </p:txBody>
        </p:sp>
      </p:grpSp>
      <p:grpSp>
        <p:nvGrpSpPr>
          <p:cNvPr id="15" name="Group 9"/>
          <p:cNvGrpSpPr/>
          <p:nvPr/>
        </p:nvGrpSpPr>
        <p:grpSpPr>
          <a:xfrm>
            <a:off x="1451290" y="4788817"/>
            <a:ext cx="2147157" cy="683264"/>
            <a:chOff x="1451289" y="4788817"/>
            <a:chExt cx="2147157" cy="683264"/>
          </a:xfrm>
        </p:grpSpPr>
        <p:sp>
          <p:nvSpPr>
            <p:cNvPr id="22" name="Rectangle 41"/>
            <p:cNvSpPr/>
            <p:nvPr/>
          </p:nvSpPr>
          <p:spPr>
            <a:xfrm>
              <a:off x="1451289" y="5010416"/>
              <a:ext cx="2147157" cy="461665"/>
            </a:xfrm>
            <a:prstGeom prst="rect">
              <a:avLst/>
            </a:prstGeom>
          </p:spPr>
          <p:txBody>
            <a:bodyPr wrap="square" lIns="0" tIns="0" rIns="0" bIns="0">
              <a:normAutofit lnSpcReduction="10000"/>
            </a:bodyPr>
            <a:p>
              <a:pPr algn="r">
                <a:lnSpc>
                  <a:spcPct val="120000"/>
                </a:lnSpc>
                <a:defRPr/>
              </a:pPr>
              <a:r>
                <a:rPr lang="zh-CN" altLang="en-US" sz="1335" dirty="0">
                  <a:solidFill>
                    <a:schemeClr val="bg1"/>
                  </a:solidFill>
                </a:rPr>
                <a:t>请输入修改内容</a:t>
              </a:r>
              <a:endParaRPr lang="en-US" altLang="zh-CN" sz="1335" dirty="0">
                <a:solidFill>
                  <a:schemeClr val="bg1"/>
                </a:solidFill>
              </a:endParaRPr>
            </a:p>
            <a:p>
              <a:pPr algn="r">
                <a:lnSpc>
                  <a:spcPct val="120000"/>
                </a:lnSpc>
                <a:defRPr/>
              </a:pPr>
              <a:r>
                <a:rPr lang="zh-CN" altLang="en-US" sz="1335" dirty="0">
                  <a:solidFill>
                    <a:schemeClr val="bg1"/>
                  </a:solidFill>
                </a:rPr>
                <a:t>请输入修改内容</a:t>
              </a:r>
              <a:endParaRPr lang="zh-CN" altLang="en-US" sz="1335" dirty="0">
                <a:solidFill>
                  <a:schemeClr val="bg1"/>
                </a:solidFill>
              </a:endParaRPr>
            </a:p>
          </p:txBody>
        </p:sp>
        <p:sp>
          <p:nvSpPr>
            <p:cNvPr id="23" name="TextBox 42"/>
            <p:cNvSpPr txBox="1"/>
            <p:nvPr/>
          </p:nvSpPr>
          <p:spPr bwMode="auto">
            <a:xfrm>
              <a:off x="1451289" y="4788817"/>
              <a:ext cx="2147157" cy="2215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65000" lnSpcReduction="20000"/>
            </a:bodyPr>
            <a:p>
              <a:pPr algn="r" latinLnBrk="0">
                <a:buClr>
                  <a:prstClr val="white"/>
                </a:buClr>
                <a:defRPr/>
              </a:pPr>
              <a:r>
                <a:rPr lang="zh-CN" altLang="en-US" sz="2135" b="1" dirty="0">
                  <a:solidFill>
                    <a:schemeClr val="bg1"/>
                  </a:solidFill>
                </a:rPr>
                <a:t>小标题 </a:t>
              </a:r>
              <a:endParaRPr lang="zh-CN" altLang="en-US" sz="2135" b="1" dirty="0">
                <a:solidFill>
                  <a:schemeClr val="bg1"/>
                </a:solidFill>
              </a:endParaRPr>
            </a:p>
          </p:txBody>
        </p:sp>
      </p:grpSp>
      <p:grpSp>
        <p:nvGrpSpPr>
          <p:cNvPr id="16" name="Group 7"/>
          <p:cNvGrpSpPr/>
          <p:nvPr/>
        </p:nvGrpSpPr>
        <p:grpSpPr>
          <a:xfrm>
            <a:off x="1451290" y="2316499"/>
            <a:ext cx="2147157" cy="683264"/>
            <a:chOff x="1451289" y="2316499"/>
            <a:chExt cx="2147157" cy="683264"/>
          </a:xfrm>
        </p:grpSpPr>
        <p:sp>
          <p:nvSpPr>
            <p:cNvPr id="20" name="Rectangle 43"/>
            <p:cNvSpPr/>
            <p:nvPr/>
          </p:nvSpPr>
          <p:spPr>
            <a:xfrm>
              <a:off x="1451289" y="2538098"/>
              <a:ext cx="2147157" cy="461665"/>
            </a:xfrm>
            <a:prstGeom prst="rect">
              <a:avLst/>
            </a:prstGeom>
          </p:spPr>
          <p:txBody>
            <a:bodyPr wrap="square" lIns="0" tIns="0" rIns="0" bIns="0">
              <a:normAutofit lnSpcReduction="10000"/>
            </a:bodyPr>
            <a:p>
              <a:pPr algn="r">
                <a:lnSpc>
                  <a:spcPct val="120000"/>
                </a:lnSpc>
                <a:defRPr/>
              </a:pPr>
              <a:r>
                <a:rPr lang="zh-CN" altLang="en-US" sz="1335" dirty="0">
                  <a:solidFill>
                    <a:schemeClr val="bg1"/>
                  </a:solidFill>
                </a:rPr>
                <a:t>请输入修改内容</a:t>
              </a:r>
              <a:endParaRPr lang="en-US" altLang="zh-CN" sz="1335" dirty="0">
                <a:solidFill>
                  <a:schemeClr val="bg1"/>
                </a:solidFill>
              </a:endParaRPr>
            </a:p>
            <a:p>
              <a:pPr algn="r">
                <a:lnSpc>
                  <a:spcPct val="120000"/>
                </a:lnSpc>
                <a:defRPr/>
              </a:pPr>
              <a:r>
                <a:rPr lang="zh-CN" altLang="en-US" sz="1335" dirty="0">
                  <a:solidFill>
                    <a:schemeClr val="bg1"/>
                  </a:solidFill>
                </a:rPr>
                <a:t>请输入修改内容</a:t>
              </a:r>
              <a:endParaRPr lang="zh-CN" altLang="en-US" sz="1335" dirty="0">
                <a:solidFill>
                  <a:schemeClr val="bg1"/>
                </a:solidFill>
              </a:endParaRPr>
            </a:p>
          </p:txBody>
        </p:sp>
        <p:sp>
          <p:nvSpPr>
            <p:cNvPr id="21" name="TextBox 44"/>
            <p:cNvSpPr txBox="1"/>
            <p:nvPr/>
          </p:nvSpPr>
          <p:spPr bwMode="auto">
            <a:xfrm>
              <a:off x="1451289" y="2316499"/>
              <a:ext cx="2147157" cy="2215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65000" lnSpcReduction="20000"/>
            </a:bodyPr>
            <a:p>
              <a:pPr algn="r" latinLnBrk="0">
                <a:buClr>
                  <a:prstClr val="white"/>
                </a:buClr>
                <a:defRPr/>
              </a:pPr>
              <a:r>
                <a:rPr lang="zh-CN" altLang="en-US" sz="2135" b="1" dirty="0">
                  <a:solidFill>
                    <a:schemeClr val="bg1"/>
                  </a:solidFill>
                </a:rPr>
                <a:t>小标题 </a:t>
              </a:r>
              <a:endParaRPr lang="zh-CN" altLang="en-US" sz="2135" b="1" dirty="0">
                <a:solidFill>
                  <a:schemeClr val="bg1"/>
                </a:solidFill>
              </a:endParaRPr>
            </a:p>
          </p:txBody>
        </p:sp>
      </p:grpSp>
      <p:grpSp>
        <p:nvGrpSpPr>
          <p:cNvPr id="3" name="组合 2"/>
          <p:cNvGrpSpPr/>
          <p:nvPr/>
        </p:nvGrpSpPr>
        <p:grpSpPr>
          <a:xfrm>
            <a:off x="4131877" y="1633841"/>
            <a:ext cx="3950615" cy="3932961"/>
            <a:chOff x="3098907" y="1225380"/>
            <a:chExt cx="2962961" cy="2949721"/>
          </a:xfrm>
        </p:grpSpPr>
        <p:sp>
          <p:nvSpPr>
            <p:cNvPr id="4" name="Rectangle 1"/>
            <p:cNvSpPr/>
            <p:nvPr/>
          </p:nvSpPr>
          <p:spPr>
            <a:xfrm rot="18900000">
              <a:off x="3976852" y="1225380"/>
              <a:ext cx="1191688" cy="1191688"/>
            </a:xfrm>
            <a:prstGeom prst="rect">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5" name="Rectangle 2"/>
            <p:cNvSpPr/>
            <p:nvPr/>
          </p:nvSpPr>
          <p:spPr>
            <a:xfrm rot="18900000">
              <a:off x="3983027" y="2995765"/>
              <a:ext cx="1179336" cy="1179336"/>
            </a:xfrm>
            <a:prstGeom prst="rect">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7" name="Rectangle 3"/>
            <p:cNvSpPr/>
            <p:nvPr/>
          </p:nvSpPr>
          <p:spPr>
            <a:xfrm rot="18900000">
              <a:off x="3098907" y="2108168"/>
              <a:ext cx="1191911" cy="1191911"/>
            </a:xfrm>
            <a:prstGeom prst="rect">
              <a:avLst/>
            </a:prstGeom>
            <a:solidFill>
              <a:schemeClr val="accent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8" name="Rectangle 4"/>
            <p:cNvSpPr/>
            <p:nvPr/>
          </p:nvSpPr>
          <p:spPr>
            <a:xfrm rot="18900000">
              <a:off x="4857212" y="2101794"/>
              <a:ext cx="1204656" cy="1204656"/>
            </a:xfrm>
            <a:prstGeom prst="rect">
              <a:avLst/>
            </a:prstGeom>
            <a:solidFill>
              <a:schemeClr val="accent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9" name="Rectangle 5"/>
            <p:cNvSpPr/>
            <p:nvPr/>
          </p:nvSpPr>
          <p:spPr>
            <a:xfrm rot="18900000">
              <a:off x="4040112" y="2171540"/>
              <a:ext cx="1065163" cy="1065164"/>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10" name="Freeform: Shape 33"/>
            <p:cNvSpPr/>
            <p:nvPr/>
          </p:nvSpPr>
          <p:spPr bwMode="auto">
            <a:xfrm>
              <a:off x="3346385" y="2536076"/>
              <a:ext cx="351039" cy="351039"/>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p>
              <a:pPr algn="ctr"/>
              <a:endParaRPr sz="2400">
                <a:solidFill>
                  <a:schemeClr val="bg1"/>
                </a:solidFill>
              </a:endParaRPr>
            </a:p>
          </p:txBody>
        </p:sp>
        <p:sp>
          <p:nvSpPr>
            <p:cNvPr id="11" name="Freeform: Shape 34"/>
            <p:cNvSpPr/>
            <p:nvPr/>
          </p:nvSpPr>
          <p:spPr bwMode="auto">
            <a:xfrm>
              <a:off x="5459540" y="2536076"/>
              <a:ext cx="351039" cy="351039"/>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bg1"/>
            </a:solidFill>
            <a:ln>
              <a:noFill/>
            </a:ln>
          </p:spPr>
          <p:txBody>
            <a:bodyPr anchor="ctr"/>
            <a:p>
              <a:pPr algn="ctr"/>
              <a:endParaRPr sz="2400">
                <a:solidFill>
                  <a:schemeClr val="bg1"/>
                </a:solidFill>
              </a:endParaRPr>
            </a:p>
          </p:txBody>
        </p:sp>
        <p:sp>
          <p:nvSpPr>
            <p:cNvPr id="12" name="Freeform: Shape 35"/>
            <p:cNvSpPr/>
            <p:nvPr/>
          </p:nvSpPr>
          <p:spPr bwMode="auto">
            <a:xfrm>
              <a:off x="4395506" y="1339936"/>
              <a:ext cx="351039" cy="351039"/>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p>
              <a:pPr algn="ctr"/>
              <a:endParaRPr sz="2400">
                <a:solidFill>
                  <a:schemeClr val="bg1"/>
                </a:solidFill>
              </a:endParaRPr>
            </a:p>
          </p:txBody>
        </p:sp>
        <p:sp>
          <p:nvSpPr>
            <p:cNvPr id="17" name="Freeform: Shape 36"/>
            <p:cNvSpPr/>
            <p:nvPr/>
          </p:nvSpPr>
          <p:spPr bwMode="auto">
            <a:xfrm>
              <a:off x="4395506" y="3722452"/>
              <a:ext cx="351039" cy="351039"/>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p>
              <a:pPr algn="ctr"/>
              <a:endParaRPr sz="2400">
                <a:solidFill>
                  <a:schemeClr val="bg1"/>
                </a:solidFill>
              </a:endParaRPr>
            </a:p>
          </p:txBody>
        </p:sp>
        <p:grpSp>
          <p:nvGrpSpPr>
            <p:cNvPr id="18" name="Group 6"/>
            <p:cNvGrpSpPr/>
            <p:nvPr/>
          </p:nvGrpSpPr>
          <p:grpSpPr>
            <a:xfrm>
              <a:off x="3867841" y="2473106"/>
              <a:ext cx="1402057" cy="491673"/>
              <a:chOff x="5157121" y="3297475"/>
              <a:chExt cx="1869410" cy="655564"/>
            </a:xfrm>
          </p:grpSpPr>
          <p:sp>
            <p:nvSpPr>
              <p:cNvPr id="19" name="TextBox 45"/>
              <p:cNvSpPr txBox="1"/>
              <p:nvPr/>
            </p:nvSpPr>
            <p:spPr bwMode="auto">
              <a:xfrm>
                <a:off x="5553217" y="3297475"/>
                <a:ext cx="1077218" cy="193899"/>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57500" lnSpcReduction="20000"/>
              </a:bodyPr>
              <a:p>
                <a:pPr algn="ctr" latinLnBrk="0">
                  <a:buClr>
                    <a:prstClr val="white"/>
                  </a:buClr>
                  <a:defRPr/>
                </a:pPr>
                <a:r>
                  <a:rPr lang="zh-CN" altLang="en-US" sz="1865" b="1" dirty="0">
                    <a:solidFill>
                      <a:schemeClr val="tx1"/>
                    </a:solidFill>
                  </a:rPr>
                  <a:t>小标题</a:t>
                </a:r>
                <a:endParaRPr lang="zh-CN" altLang="en-US" sz="1865" b="1" dirty="0">
                  <a:solidFill>
                    <a:schemeClr val="tx1"/>
                  </a:solidFill>
                </a:endParaRPr>
              </a:p>
            </p:txBody>
          </p:sp>
          <p:sp>
            <p:nvSpPr>
              <p:cNvPr id="28" name="Rectangle 46"/>
              <p:cNvSpPr/>
              <p:nvPr/>
            </p:nvSpPr>
            <p:spPr>
              <a:xfrm>
                <a:off x="5157121" y="3491374"/>
                <a:ext cx="1869410" cy="461665"/>
              </a:xfrm>
              <a:prstGeom prst="rect">
                <a:avLst/>
              </a:prstGeom>
            </p:spPr>
            <p:txBody>
              <a:bodyPr wrap="square">
                <a:normAutofit lnSpcReduction="10000"/>
              </a:bodyPr>
              <a:p>
                <a:pPr algn="ctr">
                  <a:lnSpc>
                    <a:spcPct val="120000"/>
                  </a:lnSpc>
                  <a:defRPr/>
                </a:pPr>
                <a:r>
                  <a:rPr lang="zh-CN" altLang="en-US" sz="1065">
                    <a:solidFill>
                      <a:schemeClr val="tx1"/>
                    </a:solidFill>
                  </a:rPr>
                  <a:t>此部分内容作为文字排版占位显示 （建议使用主题字体）</a:t>
                </a:r>
                <a:endParaRPr lang="zh-CN" altLang="en-US" sz="1065">
                  <a:solidFill>
                    <a:schemeClr val="tx1"/>
                  </a:solidFill>
                </a:endParaRPr>
              </a:p>
            </p:txBody>
          </p:sp>
        </p:gr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flipH="1">
            <a:off x="0" y="0"/>
            <a:ext cx="12229465" cy="6880860"/>
          </a:xfrm>
          <a:prstGeom prst="rect">
            <a:avLst/>
          </a:prstGeom>
        </p:spPr>
      </p:pic>
      <p:sp>
        <p:nvSpPr>
          <p:cNvPr id="35" name="矩形 34"/>
          <p:cNvSpPr/>
          <p:nvPr/>
        </p:nvSpPr>
        <p:spPr>
          <a:xfrm>
            <a:off x="2324100" y="1833880"/>
            <a:ext cx="3391535" cy="1938020"/>
          </a:xfrm>
          <a:prstGeom prst="rect">
            <a:avLst/>
          </a:prstGeom>
        </p:spPr>
        <p:txBody>
          <a:bodyPr wrap="square">
            <a:spAutoFit/>
          </a:bodyPr>
          <a:p>
            <a:pPr fontAlgn="auto">
              <a:spcBef>
                <a:spcPts val="0"/>
              </a:spcBef>
              <a:spcAft>
                <a:spcPts val="0"/>
              </a:spcAft>
              <a:defRPr/>
            </a:pPr>
            <a:r>
              <a:rPr lang="en-US" altLang="zh-CN" sz="12000" spc="300" dirty="0">
                <a:solidFill>
                  <a:schemeClr val="bg1"/>
                </a:solidFill>
                <a:effectLst>
                  <a:outerShdw blurRad="50800" dist="38100" dir="2700000" algn="tl" rotWithShape="0">
                    <a:schemeClr val="accent1">
                      <a:alpha val="34000"/>
                    </a:schemeClr>
                  </a:outerShdw>
                </a:effectLst>
                <a:latin typeface="微软雅黑" panose="020B0503020204020204" charset="-122"/>
                <a:cs typeface="+mn-ea"/>
                <a:sym typeface="+mn-lt"/>
              </a:rPr>
              <a:t>03</a:t>
            </a:r>
            <a:endParaRPr lang="en-US" altLang="zh-CN" sz="12000" spc="300" dirty="0">
              <a:solidFill>
                <a:schemeClr val="bg1"/>
              </a:solidFill>
              <a:effectLst>
                <a:outerShdw blurRad="50800" dist="38100" dir="2700000" algn="tl" rotWithShape="0">
                  <a:schemeClr val="accent1">
                    <a:alpha val="34000"/>
                  </a:schemeClr>
                </a:outerShdw>
              </a:effectLst>
              <a:latin typeface="微软雅黑" panose="020B0503020204020204" charset="-122"/>
              <a:cs typeface="+mn-ea"/>
              <a:sym typeface="+mn-lt"/>
            </a:endParaRPr>
          </a:p>
        </p:txBody>
      </p:sp>
      <p:sp>
        <p:nvSpPr>
          <p:cNvPr id="36" name="TextBox 7"/>
          <p:cNvSpPr>
            <a:spLocks noChangeArrowheads="1"/>
          </p:cNvSpPr>
          <p:nvPr/>
        </p:nvSpPr>
        <p:spPr bwMode="auto">
          <a:xfrm>
            <a:off x="2505075" y="3937635"/>
            <a:ext cx="5910580" cy="83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defRPr/>
            </a:pPr>
            <a:r>
              <a:rPr lang="zh-CN" altLang="en-US" sz="3600" b="1" dirty="0">
                <a:solidFill>
                  <a:schemeClr val="bg1"/>
                </a:solidFill>
                <a:latin typeface="微软雅黑" panose="020B0503020204020204" charset="-122"/>
                <a:ea typeface="微软雅黑" panose="020B0503020204020204" charset="-122"/>
                <a:cs typeface="+mn-ea"/>
                <a:sym typeface="+mn-lt"/>
              </a:rPr>
              <a:t>输入标题内容</a:t>
            </a:r>
            <a:endParaRPr lang="zh-CN" altLang="en-US" sz="3600" b="1" dirty="0">
              <a:solidFill>
                <a:schemeClr val="bg1"/>
              </a:solidFill>
              <a:latin typeface="微软雅黑" panose="020B0503020204020204" charset="-122"/>
              <a:ea typeface="微软雅黑" panose="020B0503020204020204" charset="-122"/>
              <a:cs typeface="+mn-ea"/>
              <a:sym typeface="+mn-lt"/>
            </a:endParaRPr>
          </a:p>
          <a:p>
            <a:pPr>
              <a:defRPr/>
            </a:pPr>
            <a:r>
              <a:rPr lang="zh-CN" altLang="en-US" dirty="0">
                <a:solidFill>
                  <a:schemeClr val="bg1"/>
                </a:solidFill>
                <a:latin typeface="微软雅黑" panose="020B0503020204020204" charset="-122"/>
                <a:ea typeface="微软雅黑" panose="020B0503020204020204" charset="-122"/>
                <a:cs typeface="+mn-ea"/>
                <a:sym typeface="+mn-lt"/>
              </a:rPr>
              <a:t>PLEASE ADD YOUR TITLE HERE</a:t>
            </a:r>
            <a:endParaRPr lang="zh-CN" altLang="en-US" dirty="0">
              <a:solidFill>
                <a:schemeClr val="bg1"/>
              </a:solidFill>
              <a:latin typeface="微软雅黑" panose="020B0503020204020204" charset="-122"/>
              <a:ea typeface="微软雅黑" panose="020B0503020204020204" charset="-122"/>
              <a:cs typeface="+mn-ea"/>
              <a:sym typeface="+mn-lt"/>
            </a:endParaRPr>
          </a:p>
        </p:txBody>
      </p:sp>
      <p:sp>
        <p:nvSpPr>
          <p:cNvPr id="7" name="L 形 6"/>
          <p:cNvSpPr/>
          <p:nvPr/>
        </p:nvSpPr>
        <p:spPr>
          <a:xfrm>
            <a:off x="1574800" y="4281170"/>
            <a:ext cx="1024890" cy="1024890"/>
          </a:xfrm>
          <a:prstGeom prst="corner">
            <a:avLst>
              <a:gd name="adj1" fmla="val 18401"/>
              <a:gd name="adj2" fmla="val 22614"/>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par>
                          <p:cTn id="8" fill="hold">
                            <p:stCondLst>
                              <p:cond delay="0"/>
                            </p:stCondLst>
                            <p:childTnLst>
                              <p:par>
                                <p:cTn id="9" presetID="14" presetClass="entr" presetSubtype="1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randombar(horizontal)">
                                      <p:cBhvr>
                                        <p:cTn id="11" dur="500"/>
                                        <p:tgtEl>
                                          <p:spTgt spid="35"/>
                                        </p:tgtEl>
                                      </p:cBhvr>
                                    </p:animEffect>
                                  </p:childTnLst>
                                </p:cTn>
                              </p:par>
                            </p:childTnLst>
                          </p:cTn>
                        </p:par>
                        <p:par>
                          <p:cTn id="12" fill="hold">
                            <p:stCondLst>
                              <p:cond delay="5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36"/>
                                        </p:tgtEl>
                                        <p:attrNameLst>
                                          <p:attrName>style.visibility</p:attrName>
                                        </p:attrNameLst>
                                      </p:cBhvr>
                                      <p:to>
                                        <p:strVal val="visible"/>
                                      </p:to>
                                    </p:set>
                                    <p:anim by="(-#ppt_w*2)" calcmode="lin" valueType="num">
                                      <p:cBhvr rctx="PPT">
                                        <p:cTn id="15" dur="500" autoRev="1" fill="hold">
                                          <p:stCondLst>
                                            <p:cond delay="0"/>
                                          </p:stCondLst>
                                        </p:cTn>
                                        <p:tgtEl>
                                          <p:spTgt spid="36"/>
                                        </p:tgtEl>
                                        <p:attrNameLst>
                                          <p:attrName>ppt_w</p:attrName>
                                        </p:attrNameLst>
                                      </p:cBhvr>
                                    </p:anim>
                                    <p:anim by="(#ppt_w*0.50)" calcmode="lin" valueType="num">
                                      <p:cBhvr>
                                        <p:cTn id="16" dur="500" decel="50000" autoRev="1" fill="hold">
                                          <p:stCondLst>
                                            <p:cond delay="0"/>
                                          </p:stCondLst>
                                        </p:cTn>
                                        <p:tgtEl>
                                          <p:spTgt spid="36"/>
                                        </p:tgtEl>
                                        <p:attrNameLst>
                                          <p:attrName>ppt_x</p:attrName>
                                        </p:attrNameLst>
                                      </p:cBhvr>
                                    </p:anim>
                                    <p:anim from="(-#ppt_h/2)" to="(#ppt_y)" calcmode="lin" valueType="num">
                                      <p:cBhvr>
                                        <p:cTn id="17" dur="1000" fill="hold">
                                          <p:stCondLst>
                                            <p:cond delay="0"/>
                                          </p:stCondLst>
                                        </p:cTn>
                                        <p:tgtEl>
                                          <p:spTgt spid="36"/>
                                        </p:tgtEl>
                                        <p:attrNameLst>
                                          <p:attrName>ppt_y</p:attrName>
                                        </p:attrNameLst>
                                      </p:cBhvr>
                                    </p:anim>
                                    <p:animRot by="21600000">
                                      <p:cBhvr>
                                        <p:cTn id="18" dur="1000" fill="hold">
                                          <p:stCondLst>
                                            <p:cond delay="0"/>
                                          </p:stCondLst>
                                        </p:cTn>
                                        <p:tgtEl>
                                          <p:spTgt spid="36"/>
                                        </p:tgtEl>
                                        <p:attrNameLst>
                                          <p:attrName>r</p:attrName>
                                        </p:attrNameLst>
                                      </p:cBhvr>
                                    </p:animRot>
                                  </p:childTnLst>
                                </p:cTn>
                              </p:par>
                            </p:childTnLst>
                          </p:cTn>
                        </p:par>
                        <p:par>
                          <p:cTn id="19" fill="hold">
                            <p:stCondLst>
                              <p:cond delay="4600"/>
                            </p:stCondLst>
                            <p:childTnLst>
                              <p:par>
                                <p:cTn id="20" presetID="36" presetClass="emph" presetSubtype="0" fill="hold" grpId="1" nodeType="afterEffect">
                                  <p:stCondLst>
                                    <p:cond delay="0"/>
                                  </p:stCondLst>
                                  <p:iterate type="lt">
                                    <p:tmPct val="10000"/>
                                  </p:iterate>
                                  <p:childTnLst>
                                    <p:animScale>
                                      <p:cBhvr>
                                        <p:cTn id="21" dur="250" autoRev="1" fill="hold">
                                          <p:stCondLst>
                                            <p:cond delay="0"/>
                                          </p:stCondLst>
                                        </p:cTn>
                                        <p:tgtEl>
                                          <p:spTgt spid="36"/>
                                        </p:tgtEl>
                                      </p:cBhvr>
                                      <p:to x="80000" y="100000"/>
                                    </p:animScale>
                                    <p:anim by="(#ppt_w*0.10)" calcmode="lin" valueType="num">
                                      <p:cBhvr>
                                        <p:cTn id="22" dur="250" autoRev="1" fill="hold">
                                          <p:stCondLst>
                                            <p:cond delay="0"/>
                                          </p:stCondLst>
                                        </p:cTn>
                                        <p:tgtEl>
                                          <p:spTgt spid="36"/>
                                        </p:tgtEl>
                                        <p:attrNameLst>
                                          <p:attrName>ppt_x</p:attrName>
                                        </p:attrNameLst>
                                      </p:cBhvr>
                                    </p:anim>
                                    <p:anim by="(-#ppt_w*0.10)" calcmode="lin" valueType="num">
                                      <p:cBhvr>
                                        <p:cTn id="23" dur="250" autoRev="1" fill="hold">
                                          <p:stCondLst>
                                            <p:cond delay="0"/>
                                          </p:stCondLst>
                                        </p:cTn>
                                        <p:tgtEl>
                                          <p:spTgt spid="36"/>
                                        </p:tgtEl>
                                        <p:attrNameLst>
                                          <p:attrName>ppt_y</p:attrName>
                                        </p:attrNameLst>
                                      </p:cBhvr>
                                    </p:anim>
                                    <p:animRot by="-480000">
                                      <p:cBhvr>
                                        <p:cTn id="24" dur="250" autoRev="1" fill="hold">
                                          <p:stCondLst>
                                            <p:cond delay="0"/>
                                          </p:stCondLst>
                                        </p:cTn>
                                        <p:tgtEl>
                                          <p:spTgt spid="3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bldLvl="0" animBg="1"/>
      <p:bldP spid="36" grpId="1" bldLvl="0" animBg="1"/>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a:off x="-10795" y="0"/>
            <a:ext cx="12229465" cy="6880860"/>
          </a:xfrm>
          <a:prstGeom prst="rect">
            <a:avLst/>
          </a:prstGeom>
        </p:spPr>
      </p:pic>
      <p:grpSp>
        <p:nvGrpSpPr>
          <p:cNvPr id="2" name="组合 1"/>
          <p:cNvGrpSpPr/>
          <p:nvPr/>
        </p:nvGrpSpPr>
        <p:grpSpPr>
          <a:xfrm>
            <a:off x="840105" y="337820"/>
            <a:ext cx="10510520" cy="369570"/>
            <a:chOff x="1323" y="532"/>
            <a:chExt cx="16552" cy="582"/>
          </a:xfrm>
        </p:grpSpPr>
        <p:sp>
          <p:nvSpPr>
            <p:cNvPr id="56" name="TextBox 8"/>
            <p:cNvSpPr txBox="1"/>
            <p:nvPr/>
          </p:nvSpPr>
          <p:spPr>
            <a:xfrm>
              <a:off x="6425" y="532"/>
              <a:ext cx="5897" cy="582"/>
            </a:xfrm>
            <a:prstGeom prst="rect">
              <a:avLst/>
            </a:prstGeom>
            <a:noFill/>
          </p:spPr>
          <p:txBody>
            <a:bodyPr wrap="square" lIns="0" tIns="0" rIns="0" bIns="0" rtlCol="0" anchor="ctr">
              <a:spAutoFit/>
            </a:bodyPr>
            <a:p>
              <a:pPr algn="ctr"/>
              <a:r>
                <a:rPr lang="zh-CN" altLang="en-US" sz="2400" dirty="0">
                  <a:solidFill>
                    <a:schemeClr val="bg1"/>
                  </a:solidFill>
                  <a:ea typeface="微软雅黑" panose="020B0503020204020204" charset="-122"/>
                  <a:sym typeface="Arial" panose="020B0604020202020204" pitchFamily="34" charset="0"/>
                </a:rPr>
                <a:t>点击输入您的标题</a:t>
              </a:r>
              <a:endParaRPr lang="zh-CN" altLang="en-US" sz="2400" dirty="0">
                <a:solidFill>
                  <a:schemeClr val="bg1"/>
                </a:solidFill>
                <a:ea typeface="微软雅黑" panose="020B0503020204020204" charset="-122"/>
                <a:sym typeface="Arial" panose="020B0604020202020204" pitchFamily="34" charset="0"/>
              </a:endParaRPr>
            </a:p>
          </p:txBody>
        </p:sp>
        <p:grpSp>
          <p:nvGrpSpPr>
            <p:cNvPr id="58" name="组合 57"/>
            <p:cNvGrpSpPr/>
            <p:nvPr/>
          </p:nvGrpSpPr>
          <p:grpSpPr>
            <a:xfrm>
              <a:off x="1323" y="884"/>
              <a:ext cx="16553" cy="0"/>
              <a:chOff x="1028775" y="591989"/>
              <a:chExt cx="11086097" cy="0"/>
            </a:xfrm>
          </p:grpSpPr>
          <p:cxnSp>
            <p:nvCxnSpPr>
              <p:cNvPr id="59" name="直接连接符 58"/>
              <p:cNvCxnSpPr/>
              <p:nvPr/>
            </p:nvCxnSpPr>
            <p:spPr>
              <a:xfrm>
                <a:off x="10287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6106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 name="组合 2"/>
          <p:cNvGrpSpPr/>
          <p:nvPr/>
        </p:nvGrpSpPr>
        <p:grpSpPr>
          <a:xfrm>
            <a:off x="719138" y="2204864"/>
            <a:ext cx="2041028" cy="2765472"/>
            <a:chOff x="539353" y="1653648"/>
            <a:chExt cx="1530771" cy="2074104"/>
          </a:xfrm>
        </p:grpSpPr>
        <p:sp>
          <p:nvSpPr>
            <p:cNvPr id="21" name="Freeform: Shape 2"/>
            <p:cNvSpPr/>
            <p:nvPr/>
          </p:nvSpPr>
          <p:spPr bwMode="auto">
            <a:xfrm>
              <a:off x="691271" y="1653648"/>
              <a:ext cx="1091329" cy="1083888"/>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8" y="0"/>
                  </a:moveTo>
                  <a:cubicBezTo>
                    <a:pt x="7321" y="0"/>
                    <a:pt x="4802" y="1061"/>
                    <a:pt x="2881" y="3185"/>
                  </a:cubicBezTo>
                  <a:cubicBezTo>
                    <a:pt x="-961" y="7433"/>
                    <a:pt x="-961" y="14319"/>
                    <a:pt x="2881" y="18566"/>
                  </a:cubicBezTo>
                  <a:cubicBezTo>
                    <a:pt x="4162" y="19983"/>
                    <a:pt x="5714" y="20915"/>
                    <a:pt x="7349" y="21387"/>
                  </a:cubicBezTo>
                  <a:cubicBezTo>
                    <a:pt x="7502" y="20105"/>
                    <a:pt x="7606" y="18839"/>
                    <a:pt x="7040" y="17627"/>
                  </a:cubicBezTo>
                  <a:cubicBezTo>
                    <a:pt x="6734" y="16971"/>
                    <a:pt x="6508" y="15994"/>
                    <a:pt x="6456" y="15252"/>
                  </a:cubicBezTo>
                  <a:cubicBezTo>
                    <a:pt x="6401" y="14476"/>
                    <a:pt x="6337" y="13689"/>
                    <a:pt x="6443" y="12919"/>
                  </a:cubicBezTo>
                  <a:cubicBezTo>
                    <a:pt x="6519" y="12364"/>
                    <a:pt x="6597" y="11933"/>
                    <a:pt x="7092" y="11661"/>
                  </a:cubicBezTo>
                  <a:cubicBezTo>
                    <a:pt x="7371" y="11509"/>
                    <a:pt x="7879" y="11601"/>
                    <a:pt x="7981" y="11271"/>
                  </a:cubicBezTo>
                  <a:cubicBezTo>
                    <a:pt x="8218" y="10496"/>
                    <a:pt x="8931" y="10470"/>
                    <a:pt x="9550" y="10696"/>
                  </a:cubicBezTo>
                  <a:cubicBezTo>
                    <a:pt x="9537" y="9892"/>
                    <a:pt x="10640" y="9462"/>
                    <a:pt x="11187" y="9814"/>
                  </a:cubicBezTo>
                  <a:cubicBezTo>
                    <a:pt x="11217" y="8792"/>
                    <a:pt x="11241" y="7794"/>
                    <a:pt x="11299" y="6770"/>
                  </a:cubicBezTo>
                  <a:cubicBezTo>
                    <a:pt x="11331" y="6199"/>
                    <a:pt x="11040" y="4873"/>
                    <a:pt x="11691" y="4630"/>
                  </a:cubicBezTo>
                  <a:cubicBezTo>
                    <a:pt x="12334" y="4389"/>
                    <a:pt x="12636" y="5057"/>
                    <a:pt x="12665" y="5661"/>
                  </a:cubicBezTo>
                  <a:cubicBezTo>
                    <a:pt x="12687" y="6109"/>
                    <a:pt x="12630" y="6559"/>
                    <a:pt x="12621" y="7008"/>
                  </a:cubicBezTo>
                  <a:cubicBezTo>
                    <a:pt x="12615" y="7348"/>
                    <a:pt x="12656" y="7708"/>
                    <a:pt x="12632" y="8051"/>
                  </a:cubicBezTo>
                  <a:cubicBezTo>
                    <a:pt x="12567" y="8966"/>
                    <a:pt x="12574" y="9833"/>
                    <a:pt x="12541" y="10751"/>
                  </a:cubicBezTo>
                  <a:cubicBezTo>
                    <a:pt x="12523" y="11234"/>
                    <a:pt x="12603" y="11706"/>
                    <a:pt x="12603" y="12187"/>
                  </a:cubicBezTo>
                  <a:cubicBezTo>
                    <a:pt x="12603" y="12720"/>
                    <a:pt x="12787" y="12862"/>
                    <a:pt x="13052" y="13278"/>
                  </a:cubicBezTo>
                  <a:cubicBezTo>
                    <a:pt x="13598" y="14135"/>
                    <a:pt x="13067" y="14687"/>
                    <a:pt x="12834" y="15484"/>
                  </a:cubicBezTo>
                  <a:cubicBezTo>
                    <a:pt x="12622" y="16211"/>
                    <a:pt x="12162" y="16649"/>
                    <a:pt x="11725" y="17205"/>
                  </a:cubicBezTo>
                  <a:cubicBezTo>
                    <a:pt x="11085" y="18018"/>
                    <a:pt x="11420" y="19826"/>
                    <a:pt x="11447" y="20807"/>
                  </a:cubicBezTo>
                  <a:cubicBezTo>
                    <a:pt x="11454" y="21060"/>
                    <a:pt x="11442" y="21335"/>
                    <a:pt x="11436" y="21600"/>
                  </a:cubicBezTo>
                  <a:cubicBezTo>
                    <a:pt x="13398" y="21244"/>
                    <a:pt x="15284" y="20239"/>
                    <a:pt x="16796" y="18566"/>
                  </a:cubicBezTo>
                  <a:cubicBezTo>
                    <a:pt x="20638" y="14319"/>
                    <a:pt x="20638" y="7433"/>
                    <a:pt x="16796" y="3185"/>
                  </a:cubicBezTo>
                  <a:cubicBezTo>
                    <a:pt x="14875" y="1061"/>
                    <a:pt x="12356" y="0"/>
                    <a:pt x="9838" y="0"/>
                  </a:cubicBezTo>
                  <a:close/>
                </a:path>
              </a:pathLst>
            </a:custGeom>
            <a:solidFill>
              <a:schemeClr val="accent1"/>
            </a:solidFill>
            <a:ln>
              <a:noFill/>
            </a:ln>
            <a:effectLst/>
          </p:spPr>
          <p:txBody>
            <a:bodyPr anchor="ctr"/>
            <a:p>
              <a:pPr algn="ctr"/>
              <a:endParaRPr sz="2400">
                <a:solidFill>
                  <a:schemeClr val="bg1"/>
                </a:solidFill>
              </a:endParaRPr>
            </a:p>
          </p:txBody>
        </p:sp>
        <p:grpSp>
          <p:nvGrpSpPr>
            <p:cNvPr id="4" name="Group 18"/>
            <p:cNvGrpSpPr/>
            <p:nvPr/>
          </p:nvGrpSpPr>
          <p:grpSpPr>
            <a:xfrm>
              <a:off x="539353" y="3084807"/>
              <a:ext cx="1530771" cy="642945"/>
              <a:chOff x="1732858" y="5001250"/>
              <a:chExt cx="2213143" cy="857260"/>
            </a:xfrm>
          </p:grpSpPr>
          <p:sp>
            <p:nvSpPr>
              <p:cNvPr id="19" name="TextBox 31"/>
              <p:cNvSpPr txBox="1"/>
              <p:nvPr/>
            </p:nvSpPr>
            <p:spPr bwMode="auto">
              <a:xfrm>
                <a:off x="1732858" y="5001250"/>
                <a:ext cx="2213143" cy="283030"/>
              </a:xfrm>
              <a:prstGeom prst="rect">
                <a:avLst/>
              </a:prstGeom>
              <a:noFill/>
              <a:ln w="9525">
                <a:noFill/>
                <a:miter lim="800000"/>
              </a:ln>
            </p:spPr>
            <p:txBody>
              <a:bodyPr wrap="none" lIns="0" tIns="0" rIns="0" bIns="0" anchor="ctr" anchorCtr="1">
                <a:normAutofit fontScale="90000"/>
                <a:scene3d>
                  <a:camera prst="orthographicFront"/>
                  <a:lightRig rig="threePt" dir="t"/>
                </a:scene3d>
                <a:sp3d>
                  <a:bevelT w="0" h="0"/>
                </a:sp3d>
              </a:bodyPr>
              <a:p>
                <a:pPr marL="0" lvl="1" algn="ctr"/>
                <a:r>
                  <a:rPr lang="zh-CN" altLang="en-US" sz="1865" b="1" dirty="0">
                    <a:solidFill>
                      <a:schemeClr val="bg1"/>
                    </a:solidFill>
                  </a:rPr>
                  <a:t>小标题</a:t>
                </a:r>
                <a:endParaRPr lang="zh-CN" altLang="en-US" sz="1865" b="1" dirty="0">
                  <a:solidFill>
                    <a:schemeClr val="bg1"/>
                  </a:solidFill>
                </a:endParaRPr>
              </a:p>
            </p:txBody>
          </p:sp>
          <p:sp>
            <p:nvSpPr>
              <p:cNvPr id="20" name="TextBox 32"/>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p>
                <a:pPr algn="ctr">
                  <a:lnSpc>
                    <a:spcPct val="120000"/>
                  </a:lnSpc>
                  <a:defRPr/>
                </a:pPr>
                <a:r>
                  <a:rPr lang="zh-CN" altLang="en-US" sz="1335" dirty="0">
                    <a:solidFill>
                      <a:schemeClr val="bg1"/>
                    </a:solidFill>
                  </a:rPr>
                  <a:t>请输入修改内容</a:t>
                </a:r>
                <a:endParaRPr lang="en-US" altLang="zh-CN" sz="1335" dirty="0">
                  <a:solidFill>
                    <a:schemeClr val="bg1"/>
                  </a:solidFill>
                </a:endParaRPr>
              </a:p>
              <a:p>
                <a:pPr algn="ctr">
                  <a:lnSpc>
                    <a:spcPct val="120000"/>
                  </a:lnSpc>
                  <a:defRPr/>
                </a:pPr>
                <a:r>
                  <a:rPr lang="zh-CN" altLang="en-US" sz="1335" dirty="0">
                    <a:solidFill>
                      <a:schemeClr val="bg1"/>
                    </a:solidFill>
                  </a:rPr>
                  <a:t>请输入修改内容</a:t>
                </a:r>
                <a:endParaRPr lang="zh-CN" altLang="en-US" sz="1335" dirty="0">
                  <a:solidFill>
                    <a:schemeClr val="bg1"/>
                  </a:solidFill>
                </a:endParaRPr>
              </a:p>
            </p:txBody>
          </p:sp>
        </p:grpSp>
      </p:grpSp>
      <p:grpSp>
        <p:nvGrpSpPr>
          <p:cNvPr id="27" name="组合 26"/>
          <p:cNvGrpSpPr/>
          <p:nvPr/>
        </p:nvGrpSpPr>
        <p:grpSpPr>
          <a:xfrm>
            <a:off x="2897313" y="2204864"/>
            <a:ext cx="2041028" cy="2765472"/>
            <a:chOff x="2172984" y="1653648"/>
            <a:chExt cx="1530771" cy="2074104"/>
          </a:xfrm>
        </p:grpSpPr>
        <p:sp>
          <p:nvSpPr>
            <p:cNvPr id="22" name="Freeform: Shape 5"/>
            <p:cNvSpPr/>
            <p:nvPr/>
          </p:nvSpPr>
          <p:spPr bwMode="auto">
            <a:xfrm>
              <a:off x="2358647" y="1653648"/>
              <a:ext cx="1091329" cy="1083888"/>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40" y="0"/>
                  </a:moveTo>
                  <a:cubicBezTo>
                    <a:pt x="7322" y="0"/>
                    <a:pt x="4802" y="1061"/>
                    <a:pt x="2881" y="3185"/>
                  </a:cubicBezTo>
                  <a:cubicBezTo>
                    <a:pt x="-961" y="7432"/>
                    <a:pt x="-961" y="14317"/>
                    <a:pt x="2881" y="18564"/>
                  </a:cubicBezTo>
                  <a:cubicBezTo>
                    <a:pt x="4403" y="20245"/>
                    <a:pt x="6299" y="21250"/>
                    <a:pt x="8273" y="21599"/>
                  </a:cubicBezTo>
                  <a:cubicBezTo>
                    <a:pt x="8280" y="21196"/>
                    <a:pt x="8288" y="20786"/>
                    <a:pt x="8291" y="20399"/>
                  </a:cubicBezTo>
                  <a:cubicBezTo>
                    <a:pt x="8298" y="19449"/>
                    <a:pt x="7895" y="18952"/>
                    <a:pt x="7454" y="18205"/>
                  </a:cubicBezTo>
                  <a:cubicBezTo>
                    <a:pt x="7100" y="17604"/>
                    <a:pt x="7030" y="16970"/>
                    <a:pt x="6909" y="16284"/>
                  </a:cubicBezTo>
                  <a:cubicBezTo>
                    <a:pt x="6776" y="15533"/>
                    <a:pt x="6599" y="14888"/>
                    <a:pt x="6753" y="14112"/>
                  </a:cubicBezTo>
                  <a:cubicBezTo>
                    <a:pt x="6887" y="13434"/>
                    <a:pt x="7281" y="13322"/>
                    <a:pt x="7787" y="13110"/>
                  </a:cubicBezTo>
                  <a:cubicBezTo>
                    <a:pt x="7554" y="12673"/>
                    <a:pt x="7406" y="12140"/>
                    <a:pt x="7790" y="11734"/>
                  </a:cubicBezTo>
                  <a:cubicBezTo>
                    <a:pt x="8060" y="11449"/>
                    <a:pt x="8680" y="11481"/>
                    <a:pt x="8951" y="11734"/>
                  </a:cubicBezTo>
                  <a:cubicBezTo>
                    <a:pt x="8952" y="10799"/>
                    <a:pt x="8650" y="9866"/>
                    <a:pt x="8398" y="8977"/>
                  </a:cubicBezTo>
                  <a:cubicBezTo>
                    <a:pt x="8241" y="8425"/>
                    <a:pt x="8213" y="7832"/>
                    <a:pt x="8068" y="7277"/>
                  </a:cubicBezTo>
                  <a:cubicBezTo>
                    <a:pt x="7963" y="6878"/>
                    <a:pt x="7786" y="6442"/>
                    <a:pt x="7764" y="6025"/>
                  </a:cubicBezTo>
                  <a:cubicBezTo>
                    <a:pt x="7707" y="4971"/>
                    <a:pt x="8821" y="5095"/>
                    <a:pt x="9034" y="6016"/>
                  </a:cubicBezTo>
                  <a:cubicBezTo>
                    <a:pt x="9248" y="6940"/>
                    <a:pt x="9675" y="8095"/>
                    <a:pt x="9790" y="9038"/>
                  </a:cubicBezTo>
                  <a:cubicBezTo>
                    <a:pt x="9832" y="9377"/>
                    <a:pt x="10225" y="11269"/>
                    <a:pt x="10518" y="11269"/>
                  </a:cubicBezTo>
                  <a:cubicBezTo>
                    <a:pt x="11000" y="11269"/>
                    <a:pt x="11177" y="9653"/>
                    <a:pt x="11285" y="9325"/>
                  </a:cubicBezTo>
                  <a:cubicBezTo>
                    <a:pt x="11460" y="8791"/>
                    <a:pt x="11555" y="8186"/>
                    <a:pt x="11596" y="7616"/>
                  </a:cubicBezTo>
                  <a:cubicBezTo>
                    <a:pt x="11626" y="7204"/>
                    <a:pt x="11663" y="6834"/>
                    <a:pt x="11804" y="6450"/>
                  </a:cubicBezTo>
                  <a:cubicBezTo>
                    <a:pt x="12132" y="5554"/>
                    <a:pt x="12881" y="5794"/>
                    <a:pt x="12976" y="6728"/>
                  </a:cubicBezTo>
                  <a:cubicBezTo>
                    <a:pt x="13032" y="7273"/>
                    <a:pt x="12812" y="7796"/>
                    <a:pt x="12776" y="8337"/>
                  </a:cubicBezTo>
                  <a:cubicBezTo>
                    <a:pt x="12740" y="8882"/>
                    <a:pt x="12629" y="9500"/>
                    <a:pt x="12459" y="10026"/>
                  </a:cubicBezTo>
                  <a:cubicBezTo>
                    <a:pt x="12320" y="10457"/>
                    <a:pt x="12422" y="10912"/>
                    <a:pt x="12334" y="11364"/>
                  </a:cubicBezTo>
                  <a:cubicBezTo>
                    <a:pt x="12243" y="11837"/>
                    <a:pt x="12155" y="12146"/>
                    <a:pt x="12267" y="12628"/>
                  </a:cubicBezTo>
                  <a:cubicBezTo>
                    <a:pt x="12513" y="13688"/>
                    <a:pt x="12427" y="14900"/>
                    <a:pt x="12454" y="15850"/>
                  </a:cubicBezTo>
                  <a:cubicBezTo>
                    <a:pt x="12478" y="16701"/>
                    <a:pt x="12402" y="17232"/>
                    <a:pt x="12215" y="18058"/>
                  </a:cubicBezTo>
                  <a:cubicBezTo>
                    <a:pt x="11974" y="19124"/>
                    <a:pt x="12145" y="20145"/>
                    <a:pt x="12111" y="21258"/>
                  </a:cubicBezTo>
                  <a:cubicBezTo>
                    <a:pt x="12109" y="21322"/>
                    <a:pt x="12110" y="21381"/>
                    <a:pt x="12108" y="21444"/>
                  </a:cubicBezTo>
                  <a:cubicBezTo>
                    <a:pt x="13826" y="20996"/>
                    <a:pt x="15456" y="20044"/>
                    <a:pt x="16796" y="18564"/>
                  </a:cubicBezTo>
                  <a:cubicBezTo>
                    <a:pt x="20638" y="14317"/>
                    <a:pt x="20639" y="7432"/>
                    <a:pt x="16796" y="3185"/>
                  </a:cubicBezTo>
                  <a:cubicBezTo>
                    <a:pt x="14875" y="1061"/>
                    <a:pt x="12358" y="0"/>
                    <a:pt x="9840" y="0"/>
                  </a:cubicBezTo>
                  <a:close/>
                </a:path>
              </a:pathLst>
            </a:custGeom>
            <a:solidFill>
              <a:schemeClr val="accent2"/>
            </a:solidFill>
            <a:ln>
              <a:noFill/>
            </a:ln>
            <a:effectLst/>
          </p:spPr>
          <p:txBody>
            <a:bodyPr anchor="ctr"/>
            <a:p>
              <a:pPr algn="ctr"/>
              <a:endParaRPr sz="2400">
                <a:solidFill>
                  <a:schemeClr val="bg1"/>
                </a:solidFill>
              </a:endParaRPr>
            </a:p>
          </p:txBody>
        </p:sp>
        <p:grpSp>
          <p:nvGrpSpPr>
            <p:cNvPr id="7" name="Group 19"/>
            <p:cNvGrpSpPr/>
            <p:nvPr/>
          </p:nvGrpSpPr>
          <p:grpSpPr>
            <a:xfrm>
              <a:off x="2172984" y="3084807"/>
              <a:ext cx="1530771" cy="642945"/>
              <a:chOff x="1732858" y="5001250"/>
              <a:chExt cx="2213143" cy="857260"/>
            </a:xfrm>
          </p:grpSpPr>
          <p:sp>
            <p:nvSpPr>
              <p:cNvPr id="17" name="TextBox 2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fontScale="90000"/>
                <a:scene3d>
                  <a:camera prst="orthographicFront"/>
                  <a:lightRig rig="threePt" dir="t"/>
                </a:scene3d>
                <a:sp3d>
                  <a:bevelT w="0" h="0"/>
                </a:sp3d>
              </a:bodyPr>
              <a:p>
                <a:pPr marL="0" lvl="1" algn="ctr"/>
                <a:r>
                  <a:rPr lang="zh-CN" altLang="en-US" sz="1865" b="1" dirty="0">
                    <a:solidFill>
                      <a:schemeClr val="bg1"/>
                    </a:solidFill>
                  </a:rPr>
                  <a:t>小标题</a:t>
                </a:r>
                <a:endParaRPr lang="zh-CN" altLang="en-US" sz="1865" b="1" dirty="0">
                  <a:solidFill>
                    <a:schemeClr val="bg1"/>
                  </a:solidFill>
                </a:endParaRPr>
              </a:p>
            </p:txBody>
          </p:sp>
          <p:sp>
            <p:nvSpPr>
              <p:cNvPr id="18" name="TextBox 30"/>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p>
                <a:pPr algn="ctr">
                  <a:lnSpc>
                    <a:spcPct val="120000"/>
                  </a:lnSpc>
                  <a:defRPr/>
                </a:pPr>
                <a:r>
                  <a:rPr lang="zh-CN" altLang="en-US" sz="1335" dirty="0">
                    <a:solidFill>
                      <a:schemeClr val="bg1"/>
                    </a:solidFill>
                  </a:rPr>
                  <a:t>请输入修改内容</a:t>
                </a:r>
                <a:endParaRPr lang="en-US" altLang="zh-CN" sz="1335" dirty="0">
                  <a:solidFill>
                    <a:schemeClr val="bg1"/>
                  </a:solidFill>
                </a:endParaRPr>
              </a:p>
              <a:p>
                <a:pPr algn="ctr">
                  <a:lnSpc>
                    <a:spcPct val="120000"/>
                  </a:lnSpc>
                  <a:defRPr/>
                </a:pPr>
                <a:r>
                  <a:rPr lang="zh-CN" altLang="en-US" sz="1335" dirty="0">
                    <a:solidFill>
                      <a:schemeClr val="bg1"/>
                    </a:solidFill>
                  </a:rPr>
                  <a:t>请输入修改内容</a:t>
                </a:r>
                <a:endParaRPr lang="zh-CN" altLang="en-US" sz="1335" dirty="0">
                  <a:solidFill>
                    <a:schemeClr val="bg1"/>
                  </a:solidFill>
                </a:endParaRPr>
              </a:p>
            </p:txBody>
          </p:sp>
        </p:grpSp>
      </p:grpSp>
      <p:grpSp>
        <p:nvGrpSpPr>
          <p:cNvPr id="28" name="组合 27"/>
          <p:cNvGrpSpPr/>
          <p:nvPr/>
        </p:nvGrpSpPr>
        <p:grpSpPr>
          <a:xfrm>
            <a:off x="5075487" y="2204864"/>
            <a:ext cx="2041028" cy="2765472"/>
            <a:chOff x="3806615" y="1653648"/>
            <a:chExt cx="1530771" cy="2074104"/>
          </a:xfrm>
        </p:grpSpPr>
        <p:sp>
          <p:nvSpPr>
            <p:cNvPr id="23" name="Freeform: Shape 8"/>
            <p:cNvSpPr/>
            <p:nvPr/>
          </p:nvSpPr>
          <p:spPr bwMode="auto">
            <a:xfrm>
              <a:off x="4026644" y="1653648"/>
              <a:ext cx="1091329" cy="1082027"/>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40" y="0"/>
                  </a:moveTo>
                  <a:cubicBezTo>
                    <a:pt x="7322" y="0"/>
                    <a:pt x="4802" y="1063"/>
                    <a:pt x="2881" y="3190"/>
                  </a:cubicBezTo>
                  <a:cubicBezTo>
                    <a:pt x="-961" y="7445"/>
                    <a:pt x="-961" y="14344"/>
                    <a:pt x="2881" y="18598"/>
                  </a:cubicBezTo>
                  <a:cubicBezTo>
                    <a:pt x="4337" y="20210"/>
                    <a:pt x="6134" y="21209"/>
                    <a:pt x="8016" y="21600"/>
                  </a:cubicBezTo>
                  <a:cubicBezTo>
                    <a:pt x="8154" y="20857"/>
                    <a:pt x="8137" y="20064"/>
                    <a:pt x="8049" y="19309"/>
                  </a:cubicBezTo>
                  <a:cubicBezTo>
                    <a:pt x="7981" y="18720"/>
                    <a:pt x="7552" y="18189"/>
                    <a:pt x="7389" y="17614"/>
                  </a:cubicBezTo>
                  <a:cubicBezTo>
                    <a:pt x="7066" y="16467"/>
                    <a:pt x="6898" y="15510"/>
                    <a:pt x="6898" y="14297"/>
                  </a:cubicBezTo>
                  <a:cubicBezTo>
                    <a:pt x="6898" y="13719"/>
                    <a:pt x="6390" y="12905"/>
                    <a:pt x="7171" y="12234"/>
                  </a:cubicBezTo>
                  <a:cubicBezTo>
                    <a:pt x="7405" y="12033"/>
                    <a:pt x="7717" y="12156"/>
                    <a:pt x="7748" y="11802"/>
                  </a:cubicBezTo>
                  <a:cubicBezTo>
                    <a:pt x="7766" y="11598"/>
                    <a:pt x="7754" y="11382"/>
                    <a:pt x="7709" y="11184"/>
                  </a:cubicBezTo>
                  <a:cubicBezTo>
                    <a:pt x="7551" y="10484"/>
                    <a:pt x="7369" y="9823"/>
                    <a:pt x="7288" y="9106"/>
                  </a:cubicBezTo>
                  <a:cubicBezTo>
                    <a:pt x="7219" y="8496"/>
                    <a:pt x="7152" y="7823"/>
                    <a:pt x="7018" y="7227"/>
                  </a:cubicBezTo>
                  <a:cubicBezTo>
                    <a:pt x="6929" y="6833"/>
                    <a:pt x="6938" y="5868"/>
                    <a:pt x="7574" y="6099"/>
                  </a:cubicBezTo>
                  <a:cubicBezTo>
                    <a:pt x="8112" y="6295"/>
                    <a:pt x="8202" y="7091"/>
                    <a:pt x="8237" y="7613"/>
                  </a:cubicBezTo>
                  <a:cubicBezTo>
                    <a:pt x="8321" y="8873"/>
                    <a:pt x="8637" y="10157"/>
                    <a:pt x="9011" y="11356"/>
                  </a:cubicBezTo>
                  <a:cubicBezTo>
                    <a:pt x="9365" y="11088"/>
                    <a:pt x="9136" y="10567"/>
                    <a:pt x="9154" y="10200"/>
                  </a:cubicBezTo>
                  <a:cubicBezTo>
                    <a:pt x="9177" y="9704"/>
                    <a:pt x="9200" y="9216"/>
                    <a:pt x="9232" y="8724"/>
                  </a:cubicBezTo>
                  <a:cubicBezTo>
                    <a:pt x="9272" y="8096"/>
                    <a:pt x="9103" y="7497"/>
                    <a:pt x="9193" y="6859"/>
                  </a:cubicBezTo>
                  <a:cubicBezTo>
                    <a:pt x="9254" y="6428"/>
                    <a:pt x="9119" y="5797"/>
                    <a:pt x="9432" y="5449"/>
                  </a:cubicBezTo>
                  <a:cubicBezTo>
                    <a:pt x="9728" y="5121"/>
                    <a:pt x="10265" y="5332"/>
                    <a:pt x="10372" y="5757"/>
                  </a:cubicBezTo>
                  <a:cubicBezTo>
                    <a:pt x="10522" y="6349"/>
                    <a:pt x="10388" y="7074"/>
                    <a:pt x="10370" y="7676"/>
                  </a:cubicBezTo>
                  <a:cubicBezTo>
                    <a:pt x="10349" y="8368"/>
                    <a:pt x="10560" y="9005"/>
                    <a:pt x="10560" y="9696"/>
                  </a:cubicBezTo>
                  <a:cubicBezTo>
                    <a:pt x="10560" y="10149"/>
                    <a:pt x="10351" y="10721"/>
                    <a:pt x="10609" y="11135"/>
                  </a:cubicBezTo>
                  <a:cubicBezTo>
                    <a:pt x="11006" y="10952"/>
                    <a:pt x="10975" y="10063"/>
                    <a:pt x="11079" y="9653"/>
                  </a:cubicBezTo>
                  <a:cubicBezTo>
                    <a:pt x="11169" y="9299"/>
                    <a:pt x="11287" y="9000"/>
                    <a:pt x="11337" y="8629"/>
                  </a:cubicBezTo>
                  <a:cubicBezTo>
                    <a:pt x="11370" y="8376"/>
                    <a:pt x="11464" y="8074"/>
                    <a:pt x="11464" y="7791"/>
                  </a:cubicBezTo>
                  <a:cubicBezTo>
                    <a:pt x="11464" y="7264"/>
                    <a:pt x="11488" y="6489"/>
                    <a:pt x="11843" y="6071"/>
                  </a:cubicBezTo>
                  <a:cubicBezTo>
                    <a:pt x="12136" y="5726"/>
                    <a:pt x="12824" y="5844"/>
                    <a:pt x="12916" y="6347"/>
                  </a:cubicBezTo>
                  <a:cubicBezTo>
                    <a:pt x="13046" y="7049"/>
                    <a:pt x="12637" y="7834"/>
                    <a:pt x="12597" y="8539"/>
                  </a:cubicBezTo>
                  <a:cubicBezTo>
                    <a:pt x="12556" y="9246"/>
                    <a:pt x="12525" y="9868"/>
                    <a:pt x="12308" y="10551"/>
                  </a:cubicBezTo>
                  <a:cubicBezTo>
                    <a:pt x="11919" y="11778"/>
                    <a:pt x="12431" y="13033"/>
                    <a:pt x="12225" y="14280"/>
                  </a:cubicBezTo>
                  <a:cubicBezTo>
                    <a:pt x="12091" y="15095"/>
                    <a:pt x="12382" y="15825"/>
                    <a:pt x="12256" y="16699"/>
                  </a:cubicBezTo>
                  <a:cubicBezTo>
                    <a:pt x="12204" y="17063"/>
                    <a:pt x="12041" y="17402"/>
                    <a:pt x="11916" y="17744"/>
                  </a:cubicBezTo>
                  <a:cubicBezTo>
                    <a:pt x="11833" y="17969"/>
                    <a:pt x="11607" y="18118"/>
                    <a:pt x="11607" y="18363"/>
                  </a:cubicBezTo>
                  <a:cubicBezTo>
                    <a:pt x="11607" y="19161"/>
                    <a:pt x="11789" y="19938"/>
                    <a:pt x="11781" y="20728"/>
                  </a:cubicBezTo>
                  <a:cubicBezTo>
                    <a:pt x="11778" y="21016"/>
                    <a:pt x="11753" y="21300"/>
                    <a:pt x="11734" y="21585"/>
                  </a:cubicBezTo>
                  <a:cubicBezTo>
                    <a:pt x="13589" y="21184"/>
                    <a:pt x="15359" y="20189"/>
                    <a:pt x="16796" y="18598"/>
                  </a:cubicBezTo>
                  <a:cubicBezTo>
                    <a:pt x="20638" y="14344"/>
                    <a:pt x="20638" y="7445"/>
                    <a:pt x="16796" y="3190"/>
                  </a:cubicBezTo>
                  <a:cubicBezTo>
                    <a:pt x="14875" y="1063"/>
                    <a:pt x="12358" y="0"/>
                    <a:pt x="9840" y="0"/>
                  </a:cubicBezTo>
                  <a:close/>
                </a:path>
              </a:pathLst>
            </a:custGeom>
            <a:solidFill>
              <a:schemeClr val="accent3"/>
            </a:solidFill>
            <a:ln>
              <a:noFill/>
            </a:ln>
            <a:effectLst/>
          </p:spPr>
          <p:txBody>
            <a:bodyPr anchor="ctr"/>
            <a:p>
              <a:pPr algn="ctr"/>
              <a:endParaRPr sz="2400">
                <a:solidFill>
                  <a:schemeClr val="bg1"/>
                </a:solidFill>
              </a:endParaRPr>
            </a:p>
          </p:txBody>
        </p:sp>
        <p:grpSp>
          <p:nvGrpSpPr>
            <p:cNvPr id="8" name="Group 20"/>
            <p:cNvGrpSpPr/>
            <p:nvPr/>
          </p:nvGrpSpPr>
          <p:grpSpPr>
            <a:xfrm>
              <a:off x="3806615" y="3084807"/>
              <a:ext cx="1530771" cy="642945"/>
              <a:chOff x="1732858" y="5001250"/>
              <a:chExt cx="2213143" cy="857260"/>
            </a:xfrm>
          </p:grpSpPr>
          <p:sp>
            <p:nvSpPr>
              <p:cNvPr id="15" name="TextBox 27"/>
              <p:cNvSpPr txBox="1"/>
              <p:nvPr/>
            </p:nvSpPr>
            <p:spPr bwMode="auto">
              <a:xfrm>
                <a:off x="1732858" y="5001250"/>
                <a:ext cx="2213143" cy="283030"/>
              </a:xfrm>
              <a:prstGeom prst="rect">
                <a:avLst/>
              </a:prstGeom>
              <a:noFill/>
              <a:ln w="9525">
                <a:noFill/>
                <a:miter lim="800000"/>
              </a:ln>
            </p:spPr>
            <p:txBody>
              <a:bodyPr wrap="none" lIns="0" tIns="0" rIns="0" bIns="0" anchor="ctr" anchorCtr="1">
                <a:normAutofit fontScale="90000"/>
                <a:scene3d>
                  <a:camera prst="orthographicFront"/>
                  <a:lightRig rig="threePt" dir="t"/>
                </a:scene3d>
                <a:sp3d>
                  <a:bevelT w="0" h="0"/>
                </a:sp3d>
              </a:bodyPr>
              <a:p>
                <a:pPr marL="0" lvl="1" algn="ctr"/>
                <a:r>
                  <a:rPr lang="zh-CN" altLang="en-US" sz="1865" b="1" dirty="0">
                    <a:solidFill>
                      <a:schemeClr val="bg1"/>
                    </a:solidFill>
                  </a:rPr>
                  <a:t>小标题</a:t>
                </a:r>
                <a:endParaRPr lang="zh-CN" altLang="en-US" sz="1865" b="1" dirty="0">
                  <a:solidFill>
                    <a:schemeClr val="bg1"/>
                  </a:solidFill>
                </a:endParaRPr>
              </a:p>
            </p:txBody>
          </p:sp>
          <p:sp>
            <p:nvSpPr>
              <p:cNvPr id="16" name="TextBox 28"/>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p>
                <a:pPr algn="ctr">
                  <a:lnSpc>
                    <a:spcPct val="120000"/>
                  </a:lnSpc>
                  <a:defRPr/>
                </a:pPr>
                <a:r>
                  <a:rPr lang="zh-CN" altLang="en-US" sz="1335" dirty="0">
                    <a:solidFill>
                      <a:schemeClr val="bg1"/>
                    </a:solidFill>
                  </a:rPr>
                  <a:t>请输入修改内容</a:t>
                </a:r>
                <a:endParaRPr lang="en-US" altLang="zh-CN" sz="1335" dirty="0">
                  <a:solidFill>
                    <a:schemeClr val="bg1"/>
                  </a:solidFill>
                </a:endParaRPr>
              </a:p>
              <a:p>
                <a:pPr algn="ctr">
                  <a:lnSpc>
                    <a:spcPct val="120000"/>
                  </a:lnSpc>
                  <a:defRPr/>
                </a:pPr>
                <a:r>
                  <a:rPr lang="zh-CN" altLang="en-US" sz="1335" dirty="0">
                    <a:solidFill>
                      <a:schemeClr val="bg1"/>
                    </a:solidFill>
                  </a:rPr>
                  <a:t>请输入修改内容</a:t>
                </a:r>
                <a:endParaRPr lang="zh-CN" altLang="en-US" sz="1335" dirty="0">
                  <a:solidFill>
                    <a:schemeClr val="bg1"/>
                  </a:solidFill>
                </a:endParaRPr>
              </a:p>
            </p:txBody>
          </p:sp>
        </p:grpSp>
      </p:grpSp>
      <p:grpSp>
        <p:nvGrpSpPr>
          <p:cNvPr id="29" name="组合 28"/>
          <p:cNvGrpSpPr/>
          <p:nvPr/>
        </p:nvGrpSpPr>
        <p:grpSpPr>
          <a:xfrm>
            <a:off x="7253662" y="2204864"/>
            <a:ext cx="2041028" cy="2765472"/>
            <a:chOff x="5440246" y="1653648"/>
            <a:chExt cx="1530771" cy="2074104"/>
          </a:xfrm>
        </p:grpSpPr>
        <p:sp>
          <p:nvSpPr>
            <p:cNvPr id="24" name="Freeform: Shape 11"/>
            <p:cNvSpPr/>
            <p:nvPr/>
          </p:nvSpPr>
          <p:spPr bwMode="auto">
            <a:xfrm>
              <a:off x="5694020" y="1653648"/>
              <a:ext cx="1091329" cy="1083267"/>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40" y="0"/>
                  </a:moveTo>
                  <a:cubicBezTo>
                    <a:pt x="7322" y="0"/>
                    <a:pt x="4802" y="1061"/>
                    <a:pt x="2881" y="3186"/>
                  </a:cubicBezTo>
                  <a:cubicBezTo>
                    <a:pt x="-961" y="7434"/>
                    <a:pt x="-961" y="14323"/>
                    <a:pt x="2881" y="18571"/>
                  </a:cubicBezTo>
                  <a:cubicBezTo>
                    <a:pt x="4240" y="20074"/>
                    <a:pt x="5899" y="21033"/>
                    <a:pt x="7644" y="21473"/>
                  </a:cubicBezTo>
                  <a:cubicBezTo>
                    <a:pt x="7648" y="21252"/>
                    <a:pt x="7643" y="21031"/>
                    <a:pt x="7605" y="20818"/>
                  </a:cubicBezTo>
                  <a:cubicBezTo>
                    <a:pt x="7431" y="19848"/>
                    <a:pt x="7313" y="18994"/>
                    <a:pt x="7026" y="18045"/>
                  </a:cubicBezTo>
                  <a:cubicBezTo>
                    <a:pt x="6736" y="17091"/>
                    <a:pt x="6626" y="16134"/>
                    <a:pt x="6475" y="15147"/>
                  </a:cubicBezTo>
                  <a:cubicBezTo>
                    <a:pt x="6317" y="14118"/>
                    <a:pt x="6608" y="13106"/>
                    <a:pt x="6306" y="12092"/>
                  </a:cubicBezTo>
                  <a:cubicBezTo>
                    <a:pt x="6068" y="11295"/>
                    <a:pt x="5814" y="10409"/>
                    <a:pt x="5698" y="9570"/>
                  </a:cubicBezTo>
                  <a:cubicBezTo>
                    <a:pt x="5650" y="9227"/>
                    <a:pt x="5530" y="8463"/>
                    <a:pt x="5937" y="8323"/>
                  </a:cubicBezTo>
                  <a:cubicBezTo>
                    <a:pt x="6319" y="8202"/>
                    <a:pt x="6444" y="8426"/>
                    <a:pt x="6597" y="8694"/>
                  </a:cubicBezTo>
                  <a:cubicBezTo>
                    <a:pt x="6826" y="9095"/>
                    <a:pt x="6874" y="9335"/>
                    <a:pt x="6896" y="9794"/>
                  </a:cubicBezTo>
                  <a:cubicBezTo>
                    <a:pt x="6922" y="10356"/>
                    <a:pt x="7199" y="10966"/>
                    <a:pt x="7353" y="11498"/>
                  </a:cubicBezTo>
                  <a:cubicBezTo>
                    <a:pt x="7384" y="11604"/>
                    <a:pt x="7694" y="12372"/>
                    <a:pt x="7829" y="11989"/>
                  </a:cubicBezTo>
                  <a:cubicBezTo>
                    <a:pt x="7961" y="11613"/>
                    <a:pt x="7889" y="11440"/>
                    <a:pt x="7826" y="11032"/>
                  </a:cubicBezTo>
                  <a:cubicBezTo>
                    <a:pt x="7748" y="10528"/>
                    <a:pt x="7879" y="9965"/>
                    <a:pt x="7771" y="9461"/>
                  </a:cubicBezTo>
                  <a:cubicBezTo>
                    <a:pt x="7657" y="8925"/>
                    <a:pt x="7685" y="8198"/>
                    <a:pt x="7717" y="7645"/>
                  </a:cubicBezTo>
                  <a:cubicBezTo>
                    <a:pt x="7743" y="7191"/>
                    <a:pt x="7556" y="5321"/>
                    <a:pt x="8665" y="5823"/>
                  </a:cubicBezTo>
                  <a:cubicBezTo>
                    <a:pt x="8943" y="5949"/>
                    <a:pt x="8934" y="8058"/>
                    <a:pt x="8925" y="8734"/>
                  </a:cubicBezTo>
                  <a:cubicBezTo>
                    <a:pt x="8915" y="9462"/>
                    <a:pt x="8950" y="11499"/>
                    <a:pt x="9333" y="11495"/>
                  </a:cubicBezTo>
                  <a:cubicBezTo>
                    <a:pt x="9470" y="11428"/>
                    <a:pt x="9451" y="10067"/>
                    <a:pt x="9505" y="9814"/>
                  </a:cubicBezTo>
                  <a:cubicBezTo>
                    <a:pt x="9643" y="9155"/>
                    <a:pt x="9656" y="8384"/>
                    <a:pt x="9723" y="7705"/>
                  </a:cubicBezTo>
                  <a:cubicBezTo>
                    <a:pt x="9784" y="7081"/>
                    <a:pt x="9730" y="5332"/>
                    <a:pt x="10476" y="5280"/>
                  </a:cubicBezTo>
                  <a:cubicBezTo>
                    <a:pt x="11885" y="5280"/>
                    <a:pt x="10909" y="7410"/>
                    <a:pt x="10983" y="8191"/>
                  </a:cubicBezTo>
                  <a:cubicBezTo>
                    <a:pt x="11053" y="8931"/>
                    <a:pt x="10797" y="9574"/>
                    <a:pt x="10786" y="10311"/>
                  </a:cubicBezTo>
                  <a:cubicBezTo>
                    <a:pt x="10781" y="10633"/>
                    <a:pt x="10668" y="11163"/>
                    <a:pt x="10773" y="11406"/>
                  </a:cubicBezTo>
                  <a:cubicBezTo>
                    <a:pt x="11150" y="12020"/>
                    <a:pt x="11510" y="10640"/>
                    <a:pt x="11591" y="10417"/>
                  </a:cubicBezTo>
                  <a:cubicBezTo>
                    <a:pt x="11820" y="9795"/>
                    <a:pt x="12032" y="9181"/>
                    <a:pt x="12308" y="8581"/>
                  </a:cubicBezTo>
                  <a:cubicBezTo>
                    <a:pt x="12584" y="7983"/>
                    <a:pt x="12566" y="7077"/>
                    <a:pt x="13077" y="6633"/>
                  </a:cubicBezTo>
                  <a:cubicBezTo>
                    <a:pt x="13359" y="6509"/>
                    <a:pt x="13569" y="6509"/>
                    <a:pt x="13860" y="6771"/>
                  </a:cubicBezTo>
                  <a:cubicBezTo>
                    <a:pt x="14268" y="7257"/>
                    <a:pt x="13853" y="8101"/>
                    <a:pt x="13706" y="8619"/>
                  </a:cubicBezTo>
                  <a:cubicBezTo>
                    <a:pt x="13529" y="9246"/>
                    <a:pt x="13374" y="9862"/>
                    <a:pt x="13181" y="10483"/>
                  </a:cubicBezTo>
                  <a:cubicBezTo>
                    <a:pt x="12911" y="11356"/>
                    <a:pt x="12661" y="12302"/>
                    <a:pt x="12316" y="13135"/>
                  </a:cubicBezTo>
                  <a:cubicBezTo>
                    <a:pt x="12284" y="13214"/>
                    <a:pt x="12205" y="14203"/>
                    <a:pt x="12197" y="14463"/>
                  </a:cubicBezTo>
                  <a:cubicBezTo>
                    <a:pt x="12183" y="14897"/>
                    <a:pt x="12230" y="15346"/>
                    <a:pt x="12116" y="15770"/>
                  </a:cubicBezTo>
                  <a:cubicBezTo>
                    <a:pt x="12055" y="15997"/>
                    <a:pt x="12220" y="16247"/>
                    <a:pt x="12230" y="16505"/>
                  </a:cubicBezTo>
                  <a:cubicBezTo>
                    <a:pt x="12258" y="17188"/>
                    <a:pt x="11798" y="17805"/>
                    <a:pt x="11487" y="18359"/>
                  </a:cubicBezTo>
                  <a:cubicBezTo>
                    <a:pt x="11343" y="19093"/>
                    <a:pt x="11444" y="20004"/>
                    <a:pt x="11448" y="20755"/>
                  </a:cubicBezTo>
                  <a:cubicBezTo>
                    <a:pt x="11450" y="21036"/>
                    <a:pt x="11459" y="21317"/>
                    <a:pt x="11466" y="21599"/>
                  </a:cubicBezTo>
                  <a:cubicBezTo>
                    <a:pt x="13418" y="21239"/>
                    <a:pt x="15290" y="20236"/>
                    <a:pt x="16796" y="18571"/>
                  </a:cubicBezTo>
                  <a:cubicBezTo>
                    <a:pt x="20638" y="14323"/>
                    <a:pt x="20638" y="7434"/>
                    <a:pt x="16796" y="3186"/>
                  </a:cubicBezTo>
                  <a:cubicBezTo>
                    <a:pt x="14875" y="1061"/>
                    <a:pt x="12358" y="0"/>
                    <a:pt x="9840" y="0"/>
                  </a:cubicBezTo>
                  <a:close/>
                </a:path>
              </a:pathLst>
            </a:custGeom>
            <a:solidFill>
              <a:schemeClr val="accent4"/>
            </a:solidFill>
            <a:ln>
              <a:noFill/>
            </a:ln>
            <a:effectLst/>
          </p:spPr>
          <p:txBody>
            <a:bodyPr anchor="ctr"/>
            <a:p>
              <a:pPr algn="ctr"/>
              <a:endParaRPr sz="2400">
                <a:solidFill>
                  <a:schemeClr val="bg1"/>
                </a:solidFill>
              </a:endParaRPr>
            </a:p>
          </p:txBody>
        </p:sp>
        <p:grpSp>
          <p:nvGrpSpPr>
            <p:cNvPr id="9" name="Group 21"/>
            <p:cNvGrpSpPr/>
            <p:nvPr/>
          </p:nvGrpSpPr>
          <p:grpSpPr>
            <a:xfrm>
              <a:off x="5440246" y="3084807"/>
              <a:ext cx="1530771" cy="642945"/>
              <a:chOff x="1732858" y="5001250"/>
              <a:chExt cx="2213143" cy="857260"/>
            </a:xfrm>
          </p:grpSpPr>
          <p:sp>
            <p:nvSpPr>
              <p:cNvPr id="13" name="TextBox 25"/>
              <p:cNvSpPr txBox="1"/>
              <p:nvPr/>
            </p:nvSpPr>
            <p:spPr bwMode="auto">
              <a:xfrm>
                <a:off x="1732858" y="5001250"/>
                <a:ext cx="2213143" cy="283030"/>
              </a:xfrm>
              <a:prstGeom prst="rect">
                <a:avLst/>
              </a:prstGeom>
              <a:noFill/>
              <a:ln w="9525">
                <a:noFill/>
                <a:miter lim="800000"/>
              </a:ln>
            </p:spPr>
            <p:txBody>
              <a:bodyPr wrap="none" lIns="0" tIns="0" rIns="0" bIns="0" anchor="ctr" anchorCtr="1">
                <a:normAutofit fontScale="90000"/>
                <a:scene3d>
                  <a:camera prst="orthographicFront"/>
                  <a:lightRig rig="threePt" dir="t"/>
                </a:scene3d>
                <a:sp3d>
                  <a:bevelT w="0" h="0"/>
                </a:sp3d>
              </a:bodyPr>
              <a:p>
                <a:pPr marL="0" lvl="1" algn="ctr"/>
                <a:r>
                  <a:rPr lang="zh-CN" altLang="en-US" sz="1865" b="1" dirty="0">
                    <a:solidFill>
                      <a:schemeClr val="bg1"/>
                    </a:solidFill>
                  </a:rPr>
                  <a:t>小标题</a:t>
                </a:r>
                <a:endParaRPr lang="zh-CN" altLang="en-US" sz="1865" b="1" dirty="0">
                  <a:solidFill>
                    <a:schemeClr val="bg1"/>
                  </a:solidFill>
                </a:endParaRPr>
              </a:p>
            </p:txBody>
          </p:sp>
          <p:sp>
            <p:nvSpPr>
              <p:cNvPr id="14" name="TextBox 26"/>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p>
                <a:pPr algn="ctr">
                  <a:lnSpc>
                    <a:spcPct val="120000"/>
                  </a:lnSpc>
                  <a:defRPr/>
                </a:pPr>
                <a:r>
                  <a:rPr lang="zh-CN" altLang="en-US" sz="1335" dirty="0">
                    <a:solidFill>
                      <a:schemeClr val="bg1"/>
                    </a:solidFill>
                  </a:rPr>
                  <a:t>请输入修改内容</a:t>
                </a:r>
                <a:endParaRPr lang="en-US" altLang="zh-CN" sz="1335" dirty="0">
                  <a:solidFill>
                    <a:schemeClr val="bg1"/>
                  </a:solidFill>
                </a:endParaRPr>
              </a:p>
              <a:p>
                <a:pPr algn="ctr">
                  <a:lnSpc>
                    <a:spcPct val="120000"/>
                  </a:lnSpc>
                  <a:defRPr/>
                </a:pPr>
                <a:r>
                  <a:rPr lang="zh-CN" altLang="en-US" sz="1335" dirty="0">
                    <a:solidFill>
                      <a:schemeClr val="bg1"/>
                    </a:solidFill>
                  </a:rPr>
                  <a:t>请输入修改内容</a:t>
                </a:r>
                <a:endParaRPr lang="zh-CN" altLang="en-US" sz="1335" dirty="0">
                  <a:solidFill>
                    <a:schemeClr val="bg1"/>
                  </a:solidFill>
                </a:endParaRPr>
              </a:p>
            </p:txBody>
          </p:sp>
        </p:grpSp>
      </p:grpSp>
      <p:grpSp>
        <p:nvGrpSpPr>
          <p:cNvPr id="30" name="组合 29"/>
          <p:cNvGrpSpPr/>
          <p:nvPr/>
        </p:nvGrpSpPr>
        <p:grpSpPr>
          <a:xfrm>
            <a:off x="9431837" y="2204864"/>
            <a:ext cx="2041028" cy="2765472"/>
            <a:chOff x="7073877" y="1653648"/>
            <a:chExt cx="1530771" cy="2074104"/>
          </a:xfrm>
        </p:grpSpPr>
        <p:sp>
          <p:nvSpPr>
            <p:cNvPr id="25" name="Freeform: Shape 14"/>
            <p:cNvSpPr/>
            <p:nvPr/>
          </p:nvSpPr>
          <p:spPr bwMode="auto">
            <a:xfrm>
              <a:off x="7361396" y="1653648"/>
              <a:ext cx="1091329" cy="1086368"/>
            </a:xfrm>
            <a:custGeom>
              <a:avLst/>
              <a:gdLst>
                <a:gd name="T0" fmla="+- 0 10800 961"/>
                <a:gd name="T1" fmla="*/ T0 w 19679"/>
                <a:gd name="T2" fmla="*/ 10800 h 21600"/>
                <a:gd name="T3" fmla="+- 0 10800 961"/>
                <a:gd name="T4" fmla="*/ T3 w 19679"/>
                <a:gd name="T5" fmla="*/ 10800 h 21600"/>
                <a:gd name="T6" fmla="+- 0 10800 961"/>
                <a:gd name="T7" fmla="*/ T6 w 19679"/>
                <a:gd name="T8" fmla="*/ 10800 h 21600"/>
                <a:gd name="T9" fmla="+- 0 10800 961"/>
                <a:gd name="T10" fmla="*/ T9 w 19679"/>
                <a:gd name="T11" fmla="*/ 10800 h 21600"/>
              </a:gdLst>
              <a:ahLst/>
              <a:cxnLst>
                <a:cxn ang="0">
                  <a:pos x="T1" y="T2"/>
                </a:cxn>
                <a:cxn ang="0">
                  <a:pos x="T4" y="T5"/>
                </a:cxn>
                <a:cxn ang="0">
                  <a:pos x="T7" y="T8"/>
                </a:cxn>
                <a:cxn ang="0">
                  <a:pos x="T10" y="T11"/>
                </a:cxn>
              </a:cxnLst>
              <a:rect l="0" t="0" r="r" b="b"/>
              <a:pathLst>
                <a:path w="19679" h="21600">
                  <a:moveTo>
                    <a:pt x="9839" y="0"/>
                  </a:moveTo>
                  <a:cubicBezTo>
                    <a:pt x="7321" y="0"/>
                    <a:pt x="4802" y="1058"/>
                    <a:pt x="2881" y="3176"/>
                  </a:cubicBezTo>
                  <a:cubicBezTo>
                    <a:pt x="-961" y="7412"/>
                    <a:pt x="-961" y="14279"/>
                    <a:pt x="2881" y="18515"/>
                  </a:cubicBezTo>
                  <a:cubicBezTo>
                    <a:pt x="4148" y="19912"/>
                    <a:pt x="5679" y="20838"/>
                    <a:pt x="7295" y="21313"/>
                  </a:cubicBezTo>
                  <a:cubicBezTo>
                    <a:pt x="7306" y="21185"/>
                    <a:pt x="7325" y="21050"/>
                    <a:pt x="7334" y="20924"/>
                  </a:cubicBezTo>
                  <a:cubicBezTo>
                    <a:pt x="7433" y="19560"/>
                    <a:pt x="6825" y="18431"/>
                    <a:pt x="6445" y="17197"/>
                  </a:cubicBezTo>
                  <a:cubicBezTo>
                    <a:pt x="5874" y="15777"/>
                    <a:pt x="5675" y="14138"/>
                    <a:pt x="5687" y="12597"/>
                  </a:cubicBezTo>
                  <a:cubicBezTo>
                    <a:pt x="5692" y="11883"/>
                    <a:pt x="5275" y="11146"/>
                    <a:pt x="5102" y="10474"/>
                  </a:cubicBezTo>
                  <a:cubicBezTo>
                    <a:pt x="4891" y="10084"/>
                    <a:pt x="4845" y="9244"/>
                    <a:pt x="4785" y="8802"/>
                  </a:cubicBezTo>
                  <a:cubicBezTo>
                    <a:pt x="4670" y="7958"/>
                    <a:pt x="5327" y="7746"/>
                    <a:pt x="5684" y="8426"/>
                  </a:cubicBezTo>
                  <a:cubicBezTo>
                    <a:pt x="6037" y="9100"/>
                    <a:pt x="6096" y="9902"/>
                    <a:pt x="6409" y="10595"/>
                  </a:cubicBezTo>
                  <a:cubicBezTo>
                    <a:pt x="6559" y="10926"/>
                    <a:pt x="6656" y="11804"/>
                    <a:pt x="7058" y="11709"/>
                  </a:cubicBezTo>
                  <a:cubicBezTo>
                    <a:pt x="7366" y="11676"/>
                    <a:pt x="7023" y="10959"/>
                    <a:pt x="7014" y="10764"/>
                  </a:cubicBezTo>
                  <a:cubicBezTo>
                    <a:pt x="6994" y="10326"/>
                    <a:pt x="6870" y="9942"/>
                    <a:pt x="6890" y="9489"/>
                  </a:cubicBezTo>
                  <a:cubicBezTo>
                    <a:pt x="6902" y="9215"/>
                    <a:pt x="6900" y="8945"/>
                    <a:pt x="6864" y="8673"/>
                  </a:cubicBezTo>
                  <a:cubicBezTo>
                    <a:pt x="6676" y="8156"/>
                    <a:pt x="6772" y="7446"/>
                    <a:pt x="6700" y="6897"/>
                  </a:cubicBezTo>
                  <a:cubicBezTo>
                    <a:pt x="6653" y="6538"/>
                    <a:pt x="6630" y="6138"/>
                    <a:pt x="6757" y="5794"/>
                  </a:cubicBezTo>
                  <a:cubicBezTo>
                    <a:pt x="6870" y="5490"/>
                    <a:pt x="7223" y="5183"/>
                    <a:pt x="7539" y="5321"/>
                  </a:cubicBezTo>
                  <a:cubicBezTo>
                    <a:pt x="8013" y="5529"/>
                    <a:pt x="7872" y="6038"/>
                    <a:pt x="7885" y="6470"/>
                  </a:cubicBezTo>
                  <a:cubicBezTo>
                    <a:pt x="7898" y="6905"/>
                    <a:pt x="7949" y="7242"/>
                    <a:pt x="8022" y="7662"/>
                  </a:cubicBezTo>
                  <a:cubicBezTo>
                    <a:pt x="8083" y="8010"/>
                    <a:pt x="8257" y="8637"/>
                    <a:pt x="8194" y="8988"/>
                  </a:cubicBezTo>
                  <a:cubicBezTo>
                    <a:pt x="8243" y="9288"/>
                    <a:pt x="8365" y="11410"/>
                    <a:pt x="8773" y="10830"/>
                  </a:cubicBezTo>
                  <a:cubicBezTo>
                    <a:pt x="8897" y="10144"/>
                    <a:pt x="8726" y="8719"/>
                    <a:pt x="8695" y="7590"/>
                  </a:cubicBezTo>
                  <a:cubicBezTo>
                    <a:pt x="8671" y="6723"/>
                    <a:pt x="8388" y="5506"/>
                    <a:pt x="8914" y="4771"/>
                  </a:cubicBezTo>
                  <a:cubicBezTo>
                    <a:pt x="9231" y="4327"/>
                    <a:pt x="9761" y="4710"/>
                    <a:pt x="9880" y="5127"/>
                  </a:cubicBezTo>
                  <a:cubicBezTo>
                    <a:pt x="9987" y="5503"/>
                    <a:pt x="9933" y="5938"/>
                    <a:pt x="9927" y="6327"/>
                  </a:cubicBezTo>
                  <a:cubicBezTo>
                    <a:pt x="9911" y="7281"/>
                    <a:pt x="10254" y="8239"/>
                    <a:pt x="10117" y="9188"/>
                  </a:cubicBezTo>
                  <a:cubicBezTo>
                    <a:pt x="10072" y="9496"/>
                    <a:pt x="10223" y="11643"/>
                    <a:pt x="10821" y="10735"/>
                  </a:cubicBezTo>
                  <a:cubicBezTo>
                    <a:pt x="11048" y="10390"/>
                    <a:pt x="11044" y="9818"/>
                    <a:pt x="11177" y="9417"/>
                  </a:cubicBezTo>
                  <a:cubicBezTo>
                    <a:pt x="11348" y="8899"/>
                    <a:pt x="11477" y="8376"/>
                    <a:pt x="11686" y="7874"/>
                  </a:cubicBezTo>
                  <a:cubicBezTo>
                    <a:pt x="11930" y="7285"/>
                    <a:pt x="12234" y="5353"/>
                    <a:pt x="13177" y="5757"/>
                  </a:cubicBezTo>
                  <a:cubicBezTo>
                    <a:pt x="13823" y="6033"/>
                    <a:pt x="13102" y="7797"/>
                    <a:pt x="13011" y="8292"/>
                  </a:cubicBezTo>
                  <a:cubicBezTo>
                    <a:pt x="12788" y="9497"/>
                    <a:pt x="12376" y="10680"/>
                    <a:pt x="12182" y="11884"/>
                  </a:cubicBezTo>
                  <a:cubicBezTo>
                    <a:pt x="12110" y="12329"/>
                    <a:pt x="12410" y="12760"/>
                    <a:pt x="12257" y="13210"/>
                  </a:cubicBezTo>
                  <a:cubicBezTo>
                    <a:pt x="12171" y="13463"/>
                    <a:pt x="12396" y="14159"/>
                    <a:pt x="12645" y="14273"/>
                  </a:cubicBezTo>
                  <a:cubicBezTo>
                    <a:pt x="13755" y="14781"/>
                    <a:pt x="14069" y="13871"/>
                    <a:pt x="14957" y="13382"/>
                  </a:cubicBezTo>
                  <a:cubicBezTo>
                    <a:pt x="15330" y="13176"/>
                    <a:pt x="16717" y="12212"/>
                    <a:pt x="16911" y="13173"/>
                  </a:cubicBezTo>
                  <a:cubicBezTo>
                    <a:pt x="17046" y="13840"/>
                    <a:pt x="16325" y="14235"/>
                    <a:pt x="15918" y="14562"/>
                  </a:cubicBezTo>
                  <a:cubicBezTo>
                    <a:pt x="15429" y="14955"/>
                    <a:pt x="15007" y="15315"/>
                    <a:pt x="14658" y="15854"/>
                  </a:cubicBezTo>
                  <a:cubicBezTo>
                    <a:pt x="13893" y="17034"/>
                    <a:pt x="12512" y="18156"/>
                    <a:pt x="11317" y="18987"/>
                  </a:cubicBezTo>
                  <a:cubicBezTo>
                    <a:pt x="10833" y="19324"/>
                    <a:pt x="11018" y="20913"/>
                    <a:pt x="11047" y="21599"/>
                  </a:cubicBezTo>
                  <a:cubicBezTo>
                    <a:pt x="13148" y="21314"/>
                    <a:pt x="15184" y="20293"/>
                    <a:pt x="16796" y="18515"/>
                  </a:cubicBezTo>
                  <a:cubicBezTo>
                    <a:pt x="20639" y="14279"/>
                    <a:pt x="20638" y="7412"/>
                    <a:pt x="16796" y="3176"/>
                  </a:cubicBezTo>
                  <a:cubicBezTo>
                    <a:pt x="14875" y="1058"/>
                    <a:pt x="12356" y="0"/>
                    <a:pt x="9839" y="0"/>
                  </a:cubicBezTo>
                  <a:close/>
                </a:path>
              </a:pathLst>
            </a:custGeom>
            <a:solidFill>
              <a:schemeClr val="accent5"/>
            </a:solidFill>
            <a:ln>
              <a:noFill/>
            </a:ln>
            <a:effectLst/>
          </p:spPr>
          <p:txBody>
            <a:bodyPr anchor="ctr"/>
            <a:p>
              <a:pPr algn="ctr"/>
              <a:endParaRPr sz="2400">
                <a:solidFill>
                  <a:schemeClr val="bg1"/>
                </a:solidFill>
              </a:endParaRPr>
            </a:p>
          </p:txBody>
        </p:sp>
        <p:grpSp>
          <p:nvGrpSpPr>
            <p:cNvPr id="10" name="Group 22"/>
            <p:cNvGrpSpPr/>
            <p:nvPr/>
          </p:nvGrpSpPr>
          <p:grpSpPr>
            <a:xfrm>
              <a:off x="7073877" y="3084807"/>
              <a:ext cx="1530771" cy="642945"/>
              <a:chOff x="1732858" y="5001250"/>
              <a:chExt cx="2213143" cy="857260"/>
            </a:xfrm>
          </p:grpSpPr>
          <p:sp>
            <p:nvSpPr>
              <p:cNvPr id="11" name="TextBox 23"/>
              <p:cNvSpPr txBox="1"/>
              <p:nvPr/>
            </p:nvSpPr>
            <p:spPr bwMode="auto">
              <a:xfrm>
                <a:off x="1732858" y="5001250"/>
                <a:ext cx="2213143" cy="283030"/>
              </a:xfrm>
              <a:prstGeom prst="rect">
                <a:avLst/>
              </a:prstGeom>
              <a:noFill/>
              <a:ln w="9525">
                <a:noFill/>
                <a:miter lim="800000"/>
              </a:ln>
            </p:spPr>
            <p:txBody>
              <a:bodyPr wrap="none" lIns="0" tIns="0" rIns="0" bIns="0" anchor="ctr" anchorCtr="1">
                <a:normAutofit fontScale="90000"/>
                <a:scene3d>
                  <a:camera prst="orthographicFront"/>
                  <a:lightRig rig="threePt" dir="t"/>
                </a:scene3d>
                <a:sp3d>
                  <a:bevelT w="0" h="0"/>
                </a:sp3d>
              </a:bodyPr>
              <a:p>
                <a:pPr marL="0" lvl="1" algn="ctr"/>
                <a:r>
                  <a:rPr lang="zh-CN" altLang="en-US" sz="1865" b="1" dirty="0">
                    <a:solidFill>
                      <a:schemeClr val="bg1"/>
                    </a:solidFill>
                  </a:rPr>
                  <a:t>小标题</a:t>
                </a:r>
                <a:endParaRPr lang="zh-CN" altLang="en-US" sz="1865" b="1" dirty="0">
                  <a:solidFill>
                    <a:schemeClr val="bg1"/>
                  </a:solidFill>
                </a:endParaRPr>
              </a:p>
            </p:txBody>
          </p:sp>
          <p:sp>
            <p:nvSpPr>
              <p:cNvPr id="12" name="TextBox 24"/>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p>
                <a:pPr algn="ctr">
                  <a:lnSpc>
                    <a:spcPct val="120000"/>
                  </a:lnSpc>
                  <a:defRPr/>
                </a:pPr>
                <a:r>
                  <a:rPr lang="zh-CN" altLang="en-US" sz="1335" dirty="0">
                    <a:solidFill>
                      <a:schemeClr val="bg1"/>
                    </a:solidFill>
                  </a:rPr>
                  <a:t>请输入修改内容</a:t>
                </a:r>
                <a:endParaRPr lang="en-US" altLang="zh-CN" sz="1335" dirty="0">
                  <a:solidFill>
                    <a:schemeClr val="bg1"/>
                  </a:solidFill>
                </a:endParaRPr>
              </a:p>
              <a:p>
                <a:pPr algn="ctr">
                  <a:lnSpc>
                    <a:spcPct val="120000"/>
                  </a:lnSpc>
                  <a:defRPr/>
                </a:pPr>
                <a:r>
                  <a:rPr lang="zh-CN" altLang="en-US" sz="1335" dirty="0">
                    <a:solidFill>
                      <a:schemeClr val="bg1"/>
                    </a:solidFill>
                  </a:rPr>
                  <a:t>请输入修改内容</a:t>
                </a:r>
                <a:endParaRPr lang="zh-CN" altLang="en-US" sz="1335" dirty="0">
                  <a:solidFill>
                    <a:schemeClr val="bg1"/>
                  </a:solidFill>
                </a:endParaRPr>
              </a:p>
            </p:txBody>
          </p:sp>
        </p:gr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ppt_x"/>
                                          </p:val>
                                        </p:tav>
                                        <p:tav tm="100000">
                                          <p:val>
                                            <p:strVal val="#ppt_x"/>
                                          </p:val>
                                        </p:tav>
                                      </p:tavLst>
                                    </p:anim>
                                    <p:anim calcmode="lin" valueType="num">
                                      <p:cBhvr additive="base">
                                        <p:cTn id="23" dur="50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a:off x="-10795" y="0"/>
            <a:ext cx="12229465" cy="6880860"/>
          </a:xfrm>
          <a:prstGeom prst="rect">
            <a:avLst/>
          </a:prstGeom>
        </p:spPr>
      </p:pic>
      <p:grpSp>
        <p:nvGrpSpPr>
          <p:cNvPr id="2" name="组合 1"/>
          <p:cNvGrpSpPr/>
          <p:nvPr/>
        </p:nvGrpSpPr>
        <p:grpSpPr>
          <a:xfrm>
            <a:off x="840105" y="337820"/>
            <a:ext cx="10510520" cy="369570"/>
            <a:chOff x="1323" y="532"/>
            <a:chExt cx="16552" cy="582"/>
          </a:xfrm>
        </p:grpSpPr>
        <p:sp>
          <p:nvSpPr>
            <p:cNvPr id="56" name="TextBox 8"/>
            <p:cNvSpPr txBox="1"/>
            <p:nvPr/>
          </p:nvSpPr>
          <p:spPr>
            <a:xfrm>
              <a:off x="6425" y="532"/>
              <a:ext cx="5897" cy="582"/>
            </a:xfrm>
            <a:prstGeom prst="rect">
              <a:avLst/>
            </a:prstGeom>
            <a:noFill/>
          </p:spPr>
          <p:txBody>
            <a:bodyPr wrap="square" lIns="0" tIns="0" rIns="0" bIns="0" rtlCol="0" anchor="ctr">
              <a:spAutoFit/>
            </a:bodyPr>
            <a:p>
              <a:pPr algn="ctr"/>
              <a:r>
                <a:rPr lang="zh-CN" altLang="en-US" sz="2400" dirty="0">
                  <a:solidFill>
                    <a:schemeClr val="bg1"/>
                  </a:solidFill>
                  <a:ea typeface="微软雅黑" panose="020B0503020204020204" charset="-122"/>
                  <a:sym typeface="Arial" panose="020B0604020202020204" pitchFamily="34" charset="0"/>
                </a:rPr>
                <a:t>点击输入您的标题</a:t>
              </a:r>
              <a:endParaRPr lang="zh-CN" altLang="en-US" sz="2400" dirty="0">
                <a:solidFill>
                  <a:schemeClr val="bg1"/>
                </a:solidFill>
                <a:ea typeface="微软雅黑" panose="020B0503020204020204" charset="-122"/>
                <a:sym typeface="Arial" panose="020B0604020202020204" pitchFamily="34" charset="0"/>
              </a:endParaRPr>
            </a:p>
          </p:txBody>
        </p:sp>
        <p:grpSp>
          <p:nvGrpSpPr>
            <p:cNvPr id="58" name="组合 57"/>
            <p:cNvGrpSpPr/>
            <p:nvPr/>
          </p:nvGrpSpPr>
          <p:grpSpPr>
            <a:xfrm>
              <a:off x="1323" y="884"/>
              <a:ext cx="16553" cy="0"/>
              <a:chOff x="1028775" y="591989"/>
              <a:chExt cx="11086097" cy="0"/>
            </a:xfrm>
          </p:grpSpPr>
          <p:cxnSp>
            <p:nvCxnSpPr>
              <p:cNvPr id="59" name="直接连接符 58"/>
              <p:cNvCxnSpPr/>
              <p:nvPr/>
            </p:nvCxnSpPr>
            <p:spPr>
              <a:xfrm>
                <a:off x="10287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6106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 name="组合 3"/>
          <p:cNvGrpSpPr/>
          <p:nvPr/>
        </p:nvGrpSpPr>
        <p:grpSpPr>
          <a:xfrm>
            <a:off x="0" y="2111634"/>
            <a:ext cx="12192000" cy="1771953"/>
            <a:chOff x="0" y="1583723"/>
            <a:chExt cx="9144000" cy="1328963"/>
          </a:xfrm>
        </p:grpSpPr>
        <p:sp>
          <p:nvSpPr>
            <p:cNvPr id="18" name="矩形 17"/>
            <p:cNvSpPr/>
            <p:nvPr/>
          </p:nvSpPr>
          <p:spPr>
            <a:xfrm>
              <a:off x="7843836" y="2239747"/>
              <a:ext cx="1300164" cy="166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grpSp>
          <p:nvGrpSpPr>
            <p:cNvPr id="19" name="组合 18"/>
            <p:cNvGrpSpPr/>
            <p:nvPr/>
          </p:nvGrpSpPr>
          <p:grpSpPr>
            <a:xfrm>
              <a:off x="6443318" y="1741909"/>
              <a:ext cx="1400518" cy="1170746"/>
              <a:chOff x="5121275" y="798513"/>
              <a:chExt cx="1016000" cy="849312"/>
            </a:xfrm>
          </p:grpSpPr>
          <p:sp>
            <p:nvSpPr>
              <p:cNvPr id="41" name="任意多边形: 形状 40"/>
              <p:cNvSpPr/>
              <p:nvPr/>
            </p:nvSpPr>
            <p:spPr bwMode="auto">
              <a:xfrm>
                <a:off x="5121275" y="798513"/>
                <a:ext cx="1016000" cy="849312"/>
              </a:xfrm>
              <a:custGeom>
                <a:avLst/>
                <a:gdLst>
                  <a:gd name="T0" fmla="*/ 210 w 271"/>
                  <a:gd name="T1" fmla="*/ 54 h 226"/>
                  <a:gd name="T2" fmla="*/ 206 w 271"/>
                  <a:gd name="T3" fmla="*/ 48 h 226"/>
                  <a:gd name="T4" fmla="*/ 113 w 271"/>
                  <a:gd name="T5" fmla="*/ 0 h 226"/>
                  <a:gd name="T6" fmla="*/ 0 w 271"/>
                  <a:gd name="T7" fmla="*/ 113 h 226"/>
                  <a:gd name="T8" fmla="*/ 113 w 271"/>
                  <a:gd name="T9" fmla="*/ 226 h 226"/>
                  <a:gd name="T10" fmla="*/ 206 w 271"/>
                  <a:gd name="T11" fmla="*/ 177 h 226"/>
                  <a:gd name="T12" fmla="*/ 210 w 271"/>
                  <a:gd name="T13" fmla="*/ 171 h 226"/>
                  <a:gd name="T14" fmla="*/ 271 w 271"/>
                  <a:gd name="T15" fmla="*/ 130 h 226"/>
                  <a:gd name="T16" fmla="*/ 271 w 271"/>
                  <a:gd name="T17" fmla="*/ 96 h 226"/>
                  <a:gd name="T18" fmla="*/ 210 w 271"/>
                  <a:gd name="T19" fmla="*/ 5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226">
                    <a:moveTo>
                      <a:pt x="210" y="54"/>
                    </a:moveTo>
                    <a:cubicBezTo>
                      <a:pt x="209" y="52"/>
                      <a:pt x="207" y="50"/>
                      <a:pt x="206" y="48"/>
                    </a:cubicBezTo>
                    <a:cubicBezTo>
                      <a:pt x="186" y="19"/>
                      <a:pt x="152" y="0"/>
                      <a:pt x="113" y="0"/>
                    </a:cubicBezTo>
                    <a:cubicBezTo>
                      <a:pt x="51" y="0"/>
                      <a:pt x="0" y="50"/>
                      <a:pt x="0" y="113"/>
                    </a:cubicBezTo>
                    <a:cubicBezTo>
                      <a:pt x="0" y="175"/>
                      <a:pt x="51" y="226"/>
                      <a:pt x="113" y="226"/>
                    </a:cubicBezTo>
                    <a:cubicBezTo>
                      <a:pt x="152" y="226"/>
                      <a:pt x="186" y="207"/>
                      <a:pt x="206" y="177"/>
                    </a:cubicBezTo>
                    <a:cubicBezTo>
                      <a:pt x="207" y="175"/>
                      <a:pt x="209" y="173"/>
                      <a:pt x="210" y="171"/>
                    </a:cubicBezTo>
                    <a:cubicBezTo>
                      <a:pt x="227" y="147"/>
                      <a:pt x="247" y="130"/>
                      <a:pt x="271" y="130"/>
                    </a:cubicBezTo>
                    <a:cubicBezTo>
                      <a:pt x="271" y="96"/>
                      <a:pt x="271" y="96"/>
                      <a:pt x="271" y="96"/>
                    </a:cubicBezTo>
                    <a:cubicBezTo>
                      <a:pt x="247" y="96"/>
                      <a:pt x="227" y="79"/>
                      <a:pt x="210" y="54"/>
                    </a:cubicBezTo>
                    <a:close/>
                  </a:path>
                </a:pathLst>
              </a:custGeom>
              <a:solidFill>
                <a:schemeClr val="accent1"/>
              </a:solidFill>
              <a:ln>
                <a:noFill/>
              </a:ln>
            </p:spPr>
            <p:txBody>
              <a:bodyPr anchor="ctr"/>
              <a:p>
                <a:pPr algn="ctr"/>
                <a:endParaRPr sz="2400">
                  <a:solidFill>
                    <a:schemeClr val="bg1"/>
                  </a:solidFill>
                </a:endParaRPr>
              </a:p>
            </p:txBody>
          </p:sp>
          <p:sp>
            <p:nvSpPr>
              <p:cNvPr id="42" name="椭圆 41"/>
              <p:cNvSpPr/>
              <p:nvPr/>
            </p:nvSpPr>
            <p:spPr bwMode="auto">
              <a:xfrm>
                <a:off x="5162550" y="836613"/>
                <a:ext cx="765175" cy="765175"/>
              </a:xfrm>
              <a:prstGeom prst="ellipse">
                <a:avLst/>
              </a:prstGeom>
              <a:solidFill>
                <a:schemeClr val="bg1"/>
              </a:solidFill>
              <a:ln>
                <a:noFill/>
              </a:ln>
            </p:spPr>
            <p:txBody>
              <a:bodyPr anchor="ctr"/>
              <a:p>
                <a:pPr algn="ctr"/>
                <a:endParaRPr sz="2400">
                  <a:solidFill>
                    <a:schemeClr val="bg1"/>
                  </a:solidFill>
                </a:endParaRPr>
              </a:p>
            </p:txBody>
          </p:sp>
        </p:grpSp>
        <p:grpSp>
          <p:nvGrpSpPr>
            <p:cNvPr id="20" name="组合 19"/>
            <p:cNvGrpSpPr/>
            <p:nvPr/>
          </p:nvGrpSpPr>
          <p:grpSpPr>
            <a:xfrm rot="10800000">
              <a:off x="1300164" y="1741940"/>
              <a:ext cx="1400518" cy="1170746"/>
              <a:chOff x="5121275" y="798513"/>
              <a:chExt cx="1016000" cy="849312"/>
            </a:xfrm>
          </p:grpSpPr>
          <p:sp>
            <p:nvSpPr>
              <p:cNvPr id="39" name="任意多边形: 形状 38"/>
              <p:cNvSpPr/>
              <p:nvPr/>
            </p:nvSpPr>
            <p:spPr bwMode="auto">
              <a:xfrm>
                <a:off x="5121275" y="798513"/>
                <a:ext cx="1016000" cy="849312"/>
              </a:xfrm>
              <a:custGeom>
                <a:avLst/>
                <a:gdLst>
                  <a:gd name="T0" fmla="*/ 210 w 271"/>
                  <a:gd name="T1" fmla="*/ 54 h 226"/>
                  <a:gd name="T2" fmla="*/ 206 w 271"/>
                  <a:gd name="T3" fmla="*/ 48 h 226"/>
                  <a:gd name="T4" fmla="*/ 113 w 271"/>
                  <a:gd name="T5" fmla="*/ 0 h 226"/>
                  <a:gd name="T6" fmla="*/ 0 w 271"/>
                  <a:gd name="T7" fmla="*/ 113 h 226"/>
                  <a:gd name="T8" fmla="*/ 113 w 271"/>
                  <a:gd name="T9" fmla="*/ 226 h 226"/>
                  <a:gd name="T10" fmla="*/ 206 w 271"/>
                  <a:gd name="T11" fmla="*/ 177 h 226"/>
                  <a:gd name="T12" fmla="*/ 210 w 271"/>
                  <a:gd name="T13" fmla="*/ 171 h 226"/>
                  <a:gd name="T14" fmla="*/ 271 w 271"/>
                  <a:gd name="T15" fmla="*/ 130 h 226"/>
                  <a:gd name="T16" fmla="*/ 271 w 271"/>
                  <a:gd name="T17" fmla="*/ 96 h 226"/>
                  <a:gd name="T18" fmla="*/ 210 w 271"/>
                  <a:gd name="T19" fmla="*/ 5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226">
                    <a:moveTo>
                      <a:pt x="210" y="54"/>
                    </a:moveTo>
                    <a:cubicBezTo>
                      <a:pt x="209" y="52"/>
                      <a:pt x="207" y="50"/>
                      <a:pt x="206" y="48"/>
                    </a:cubicBezTo>
                    <a:cubicBezTo>
                      <a:pt x="186" y="19"/>
                      <a:pt x="152" y="0"/>
                      <a:pt x="113" y="0"/>
                    </a:cubicBezTo>
                    <a:cubicBezTo>
                      <a:pt x="51" y="0"/>
                      <a:pt x="0" y="50"/>
                      <a:pt x="0" y="113"/>
                    </a:cubicBezTo>
                    <a:cubicBezTo>
                      <a:pt x="0" y="175"/>
                      <a:pt x="51" y="226"/>
                      <a:pt x="113" y="226"/>
                    </a:cubicBezTo>
                    <a:cubicBezTo>
                      <a:pt x="152" y="226"/>
                      <a:pt x="186" y="207"/>
                      <a:pt x="206" y="177"/>
                    </a:cubicBezTo>
                    <a:cubicBezTo>
                      <a:pt x="207" y="175"/>
                      <a:pt x="209" y="173"/>
                      <a:pt x="210" y="171"/>
                    </a:cubicBezTo>
                    <a:cubicBezTo>
                      <a:pt x="227" y="147"/>
                      <a:pt x="247" y="130"/>
                      <a:pt x="271" y="130"/>
                    </a:cubicBezTo>
                    <a:cubicBezTo>
                      <a:pt x="271" y="96"/>
                      <a:pt x="271" y="96"/>
                      <a:pt x="271" y="96"/>
                    </a:cubicBezTo>
                    <a:cubicBezTo>
                      <a:pt x="247" y="96"/>
                      <a:pt x="227" y="79"/>
                      <a:pt x="210" y="54"/>
                    </a:cubicBezTo>
                    <a:close/>
                  </a:path>
                </a:pathLst>
              </a:custGeom>
              <a:solidFill>
                <a:schemeClr val="accent1"/>
              </a:solidFill>
              <a:ln>
                <a:noFill/>
              </a:ln>
            </p:spPr>
            <p:txBody>
              <a:bodyPr anchor="ctr"/>
              <a:p>
                <a:pPr algn="ctr"/>
                <a:endParaRPr sz="2400">
                  <a:solidFill>
                    <a:schemeClr val="bg1"/>
                  </a:solidFill>
                </a:endParaRPr>
              </a:p>
            </p:txBody>
          </p:sp>
          <p:sp>
            <p:nvSpPr>
              <p:cNvPr id="40" name="椭圆 39"/>
              <p:cNvSpPr/>
              <p:nvPr/>
            </p:nvSpPr>
            <p:spPr bwMode="auto">
              <a:xfrm>
                <a:off x="5162550" y="836613"/>
                <a:ext cx="765175" cy="765175"/>
              </a:xfrm>
              <a:prstGeom prst="ellipse">
                <a:avLst/>
              </a:prstGeom>
              <a:solidFill>
                <a:schemeClr val="bg1"/>
              </a:solidFill>
              <a:ln>
                <a:noFill/>
              </a:ln>
            </p:spPr>
            <p:txBody>
              <a:bodyPr anchor="ctr"/>
              <a:p>
                <a:pPr algn="ctr"/>
                <a:endParaRPr sz="2400">
                  <a:solidFill>
                    <a:schemeClr val="bg1"/>
                  </a:solidFill>
                </a:endParaRPr>
              </a:p>
            </p:txBody>
          </p:sp>
        </p:grpSp>
        <p:grpSp>
          <p:nvGrpSpPr>
            <p:cNvPr id="21" name="组合 20"/>
            <p:cNvGrpSpPr/>
            <p:nvPr/>
          </p:nvGrpSpPr>
          <p:grpSpPr>
            <a:xfrm>
              <a:off x="1530567" y="1741909"/>
              <a:ext cx="6082866" cy="1170777"/>
              <a:chOff x="1694734" y="2033431"/>
              <a:chExt cx="6082866" cy="1170777"/>
            </a:xfrm>
          </p:grpSpPr>
          <p:grpSp>
            <p:nvGrpSpPr>
              <p:cNvPr id="27" name="组合 26"/>
              <p:cNvGrpSpPr/>
              <p:nvPr/>
            </p:nvGrpSpPr>
            <p:grpSpPr>
              <a:xfrm>
                <a:off x="1694734" y="2033431"/>
                <a:ext cx="2807677" cy="1170777"/>
                <a:chOff x="2874963" y="798513"/>
                <a:chExt cx="2036762" cy="849312"/>
              </a:xfrm>
            </p:grpSpPr>
            <p:sp>
              <p:nvSpPr>
                <p:cNvPr id="36" name="任意多边形: 形状 35"/>
                <p:cNvSpPr/>
                <p:nvPr/>
              </p:nvSpPr>
              <p:spPr bwMode="auto">
                <a:xfrm>
                  <a:off x="2874963" y="798513"/>
                  <a:ext cx="2036762" cy="849312"/>
                </a:xfrm>
                <a:custGeom>
                  <a:avLst/>
                  <a:gdLst>
                    <a:gd name="T0" fmla="*/ 430 w 543"/>
                    <a:gd name="T1" fmla="*/ 0 h 226"/>
                    <a:gd name="T2" fmla="*/ 337 w 543"/>
                    <a:gd name="T3" fmla="*/ 49 h 226"/>
                    <a:gd name="T4" fmla="*/ 333 w 543"/>
                    <a:gd name="T5" fmla="*/ 54 h 226"/>
                    <a:gd name="T6" fmla="*/ 272 w 543"/>
                    <a:gd name="T7" fmla="*/ 96 h 226"/>
                    <a:gd name="T8" fmla="*/ 210 w 543"/>
                    <a:gd name="T9" fmla="*/ 54 h 226"/>
                    <a:gd name="T10" fmla="*/ 207 w 543"/>
                    <a:gd name="T11" fmla="*/ 49 h 226"/>
                    <a:gd name="T12" fmla="*/ 113 w 543"/>
                    <a:gd name="T13" fmla="*/ 0 h 226"/>
                    <a:gd name="T14" fmla="*/ 0 w 543"/>
                    <a:gd name="T15" fmla="*/ 113 h 226"/>
                    <a:gd name="T16" fmla="*/ 113 w 543"/>
                    <a:gd name="T17" fmla="*/ 226 h 226"/>
                    <a:gd name="T18" fmla="*/ 207 w 543"/>
                    <a:gd name="T19" fmla="*/ 178 h 226"/>
                    <a:gd name="T20" fmla="*/ 210 w 543"/>
                    <a:gd name="T21" fmla="*/ 172 h 226"/>
                    <a:gd name="T22" fmla="*/ 272 w 543"/>
                    <a:gd name="T23" fmla="*/ 130 h 226"/>
                    <a:gd name="T24" fmla="*/ 333 w 543"/>
                    <a:gd name="T25" fmla="*/ 172 h 226"/>
                    <a:gd name="T26" fmla="*/ 337 w 543"/>
                    <a:gd name="T27" fmla="*/ 177 h 226"/>
                    <a:gd name="T28" fmla="*/ 430 w 543"/>
                    <a:gd name="T29" fmla="*/ 226 h 226"/>
                    <a:gd name="T30" fmla="*/ 543 w 543"/>
                    <a:gd name="T31" fmla="*/ 113 h 226"/>
                    <a:gd name="T32" fmla="*/ 430 w 543"/>
                    <a:gd name="T3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3" h="226">
                      <a:moveTo>
                        <a:pt x="430" y="0"/>
                      </a:moveTo>
                      <a:cubicBezTo>
                        <a:pt x="391" y="0"/>
                        <a:pt x="357" y="19"/>
                        <a:pt x="337" y="49"/>
                      </a:cubicBezTo>
                      <a:cubicBezTo>
                        <a:pt x="336" y="51"/>
                        <a:pt x="334" y="53"/>
                        <a:pt x="333" y="54"/>
                      </a:cubicBezTo>
                      <a:cubicBezTo>
                        <a:pt x="316" y="79"/>
                        <a:pt x="296" y="96"/>
                        <a:pt x="272" y="96"/>
                      </a:cubicBezTo>
                      <a:cubicBezTo>
                        <a:pt x="247" y="96"/>
                        <a:pt x="227" y="79"/>
                        <a:pt x="210" y="54"/>
                      </a:cubicBezTo>
                      <a:cubicBezTo>
                        <a:pt x="209" y="53"/>
                        <a:pt x="208" y="51"/>
                        <a:pt x="207" y="49"/>
                      </a:cubicBezTo>
                      <a:cubicBezTo>
                        <a:pt x="186" y="19"/>
                        <a:pt x="152" y="0"/>
                        <a:pt x="113" y="0"/>
                      </a:cubicBezTo>
                      <a:cubicBezTo>
                        <a:pt x="51" y="0"/>
                        <a:pt x="0" y="51"/>
                        <a:pt x="0" y="113"/>
                      </a:cubicBezTo>
                      <a:cubicBezTo>
                        <a:pt x="0" y="176"/>
                        <a:pt x="51" y="226"/>
                        <a:pt x="113" y="226"/>
                      </a:cubicBezTo>
                      <a:cubicBezTo>
                        <a:pt x="152" y="226"/>
                        <a:pt x="186" y="207"/>
                        <a:pt x="207" y="178"/>
                      </a:cubicBezTo>
                      <a:cubicBezTo>
                        <a:pt x="208" y="176"/>
                        <a:pt x="209" y="174"/>
                        <a:pt x="210" y="172"/>
                      </a:cubicBezTo>
                      <a:cubicBezTo>
                        <a:pt x="227" y="147"/>
                        <a:pt x="247" y="130"/>
                        <a:pt x="272" y="130"/>
                      </a:cubicBezTo>
                      <a:cubicBezTo>
                        <a:pt x="296" y="130"/>
                        <a:pt x="316" y="147"/>
                        <a:pt x="333" y="172"/>
                      </a:cubicBezTo>
                      <a:cubicBezTo>
                        <a:pt x="334" y="174"/>
                        <a:pt x="336" y="176"/>
                        <a:pt x="337" y="177"/>
                      </a:cubicBezTo>
                      <a:cubicBezTo>
                        <a:pt x="357" y="207"/>
                        <a:pt x="391" y="226"/>
                        <a:pt x="430" y="226"/>
                      </a:cubicBezTo>
                      <a:cubicBezTo>
                        <a:pt x="493" y="226"/>
                        <a:pt x="543" y="176"/>
                        <a:pt x="543" y="113"/>
                      </a:cubicBezTo>
                      <a:cubicBezTo>
                        <a:pt x="543" y="51"/>
                        <a:pt x="493" y="0"/>
                        <a:pt x="430" y="0"/>
                      </a:cubicBezTo>
                      <a:close/>
                    </a:path>
                  </a:pathLst>
                </a:custGeom>
                <a:solidFill>
                  <a:schemeClr val="accent1"/>
                </a:solidFill>
                <a:ln>
                  <a:noFill/>
                </a:ln>
              </p:spPr>
              <p:txBody>
                <a:bodyPr anchor="ctr"/>
                <a:p>
                  <a:pPr algn="ctr"/>
                  <a:endParaRPr sz="2400">
                    <a:solidFill>
                      <a:schemeClr val="bg1"/>
                    </a:solidFill>
                  </a:endParaRPr>
                </a:p>
              </p:txBody>
            </p:sp>
            <p:sp>
              <p:nvSpPr>
                <p:cNvPr id="37" name="椭圆 36"/>
                <p:cNvSpPr/>
                <p:nvPr/>
              </p:nvSpPr>
              <p:spPr bwMode="auto">
                <a:xfrm>
                  <a:off x="2921000" y="839788"/>
                  <a:ext cx="765175" cy="766762"/>
                </a:xfrm>
                <a:prstGeom prst="ellipse">
                  <a:avLst/>
                </a:prstGeom>
                <a:solidFill>
                  <a:schemeClr val="bg1"/>
                </a:solidFill>
                <a:ln>
                  <a:noFill/>
                </a:ln>
              </p:spPr>
              <p:txBody>
                <a:bodyPr anchor="ctr"/>
                <a:p>
                  <a:pPr algn="ctr"/>
                  <a:endParaRPr sz="2400">
                    <a:solidFill>
                      <a:schemeClr val="bg1"/>
                    </a:solidFill>
                  </a:endParaRPr>
                </a:p>
              </p:txBody>
            </p:sp>
            <p:sp>
              <p:nvSpPr>
                <p:cNvPr id="38" name="椭圆 37"/>
                <p:cNvSpPr/>
                <p:nvPr/>
              </p:nvSpPr>
              <p:spPr bwMode="auto">
                <a:xfrm>
                  <a:off x="4105275" y="839788"/>
                  <a:ext cx="765175" cy="766762"/>
                </a:xfrm>
                <a:prstGeom prst="ellipse">
                  <a:avLst/>
                </a:prstGeom>
                <a:solidFill>
                  <a:schemeClr val="bg1"/>
                </a:solidFill>
                <a:ln>
                  <a:noFill/>
                </a:ln>
              </p:spPr>
              <p:txBody>
                <a:bodyPr anchor="ctr"/>
                <a:p>
                  <a:pPr algn="ctr"/>
                  <a:endParaRPr sz="2400">
                    <a:solidFill>
                      <a:schemeClr val="bg1"/>
                    </a:solidFill>
                  </a:endParaRPr>
                </a:p>
              </p:txBody>
            </p:sp>
          </p:grpSp>
          <p:grpSp>
            <p:nvGrpSpPr>
              <p:cNvPr id="28" name="组合 27"/>
              <p:cNvGrpSpPr/>
              <p:nvPr/>
            </p:nvGrpSpPr>
            <p:grpSpPr>
              <a:xfrm>
                <a:off x="4969923" y="2033431"/>
                <a:ext cx="2807677" cy="1170777"/>
                <a:chOff x="2874963" y="798513"/>
                <a:chExt cx="2036762" cy="849312"/>
              </a:xfrm>
            </p:grpSpPr>
            <p:sp>
              <p:nvSpPr>
                <p:cNvPr id="33" name="任意多边形: 形状 32"/>
                <p:cNvSpPr/>
                <p:nvPr/>
              </p:nvSpPr>
              <p:spPr bwMode="auto">
                <a:xfrm>
                  <a:off x="2874963" y="798513"/>
                  <a:ext cx="2036762" cy="849312"/>
                </a:xfrm>
                <a:custGeom>
                  <a:avLst/>
                  <a:gdLst>
                    <a:gd name="T0" fmla="*/ 430 w 543"/>
                    <a:gd name="T1" fmla="*/ 0 h 226"/>
                    <a:gd name="T2" fmla="*/ 337 w 543"/>
                    <a:gd name="T3" fmla="*/ 49 h 226"/>
                    <a:gd name="T4" fmla="*/ 333 w 543"/>
                    <a:gd name="T5" fmla="*/ 54 h 226"/>
                    <a:gd name="T6" fmla="*/ 272 w 543"/>
                    <a:gd name="T7" fmla="*/ 96 h 226"/>
                    <a:gd name="T8" fmla="*/ 210 w 543"/>
                    <a:gd name="T9" fmla="*/ 54 h 226"/>
                    <a:gd name="T10" fmla="*/ 207 w 543"/>
                    <a:gd name="T11" fmla="*/ 49 h 226"/>
                    <a:gd name="T12" fmla="*/ 113 w 543"/>
                    <a:gd name="T13" fmla="*/ 0 h 226"/>
                    <a:gd name="T14" fmla="*/ 0 w 543"/>
                    <a:gd name="T15" fmla="*/ 113 h 226"/>
                    <a:gd name="T16" fmla="*/ 113 w 543"/>
                    <a:gd name="T17" fmla="*/ 226 h 226"/>
                    <a:gd name="T18" fmla="*/ 207 w 543"/>
                    <a:gd name="T19" fmla="*/ 178 h 226"/>
                    <a:gd name="T20" fmla="*/ 210 w 543"/>
                    <a:gd name="T21" fmla="*/ 172 h 226"/>
                    <a:gd name="T22" fmla="*/ 272 w 543"/>
                    <a:gd name="T23" fmla="*/ 130 h 226"/>
                    <a:gd name="T24" fmla="*/ 333 w 543"/>
                    <a:gd name="T25" fmla="*/ 172 h 226"/>
                    <a:gd name="T26" fmla="*/ 337 w 543"/>
                    <a:gd name="T27" fmla="*/ 177 h 226"/>
                    <a:gd name="T28" fmla="*/ 430 w 543"/>
                    <a:gd name="T29" fmla="*/ 226 h 226"/>
                    <a:gd name="T30" fmla="*/ 543 w 543"/>
                    <a:gd name="T31" fmla="*/ 113 h 226"/>
                    <a:gd name="T32" fmla="*/ 430 w 543"/>
                    <a:gd name="T3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3" h="226">
                      <a:moveTo>
                        <a:pt x="430" y="0"/>
                      </a:moveTo>
                      <a:cubicBezTo>
                        <a:pt x="391" y="0"/>
                        <a:pt x="357" y="19"/>
                        <a:pt x="337" y="49"/>
                      </a:cubicBezTo>
                      <a:cubicBezTo>
                        <a:pt x="336" y="51"/>
                        <a:pt x="334" y="53"/>
                        <a:pt x="333" y="54"/>
                      </a:cubicBezTo>
                      <a:cubicBezTo>
                        <a:pt x="316" y="79"/>
                        <a:pt x="296" y="96"/>
                        <a:pt x="272" y="96"/>
                      </a:cubicBezTo>
                      <a:cubicBezTo>
                        <a:pt x="247" y="96"/>
                        <a:pt x="227" y="79"/>
                        <a:pt x="210" y="54"/>
                      </a:cubicBezTo>
                      <a:cubicBezTo>
                        <a:pt x="209" y="53"/>
                        <a:pt x="208" y="51"/>
                        <a:pt x="207" y="49"/>
                      </a:cubicBezTo>
                      <a:cubicBezTo>
                        <a:pt x="186" y="19"/>
                        <a:pt x="152" y="0"/>
                        <a:pt x="113" y="0"/>
                      </a:cubicBezTo>
                      <a:cubicBezTo>
                        <a:pt x="51" y="0"/>
                        <a:pt x="0" y="51"/>
                        <a:pt x="0" y="113"/>
                      </a:cubicBezTo>
                      <a:cubicBezTo>
                        <a:pt x="0" y="176"/>
                        <a:pt x="51" y="226"/>
                        <a:pt x="113" y="226"/>
                      </a:cubicBezTo>
                      <a:cubicBezTo>
                        <a:pt x="152" y="226"/>
                        <a:pt x="186" y="207"/>
                        <a:pt x="207" y="178"/>
                      </a:cubicBezTo>
                      <a:cubicBezTo>
                        <a:pt x="208" y="176"/>
                        <a:pt x="209" y="174"/>
                        <a:pt x="210" y="172"/>
                      </a:cubicBezTo>
                      <a:cubicBezTo>
                        <a:pt x="227" y="147"/>
                        <a:pt x="247" y="130"/>
                        <a:pt x="272" y="130"/>
                      </a:cubicBezTo>
                      <a:cubicBezTo>
                        <a:pt x="296" y="130"/>
                        <a:pt x="316" y="147"/>
                        <a:pt x="333" y="172"/>
                      </a:cubicBezTo>
                      <a:cubicBezTo>
                        <a:pt x="334" y="174"/>
                        <a:pt x="336" y="176"/>
                        <a:pt x="337" y="177"/>
                      </a:cubicBezTo>
                      <a:cubicBezTo>
                        <a:pt x="357" y="207"/>
                        <a:pt x="391" y="226"/>
                        <a:pt x="430" y="226"/>
                      </a:cubicBezTo>
                      <a:cubicBezTo>
                        <a:pt x="493" y="226"/>
                        <a:pt x="543" y="176"/>
                        <a:pt x="543" y="113"/>
                      </a:cubicBezTo>
                      <a:cubicBezTo>
                        <a:pt x="543" y="51"/>
                        <a:pt x="493" y="0"/>
                        <a:pt x="430" y="0"/>
                      </a:cubicBezTo>
                      <a:close/>
                    </a:path>
                  </a:pathLst>
                </a:custGeom>
                <a:solidFill>
                  <a:schemeClr val="accent1"/>
                </a:solidFill>
                <a:ln>
                  <a:noFill/>
                </a:ln>
              </p:spPr>
              <p:txBody>
                <a:bodyPr anchor="ctr"/>
                <a:p>
                  <a:pPr algn="ctr"/>
                  <a:endParaRPr sz="2400">
                    <a:solidFill>
                      <a:schemeClr val="bg1"/>
                    </a:solidFill>
                  </a:endParaRPr>
                </a:p>
              </p:txBody>
            </p:sp>
            <p:sp>
              <p:nvSpPr>
                <p:cNvPr id="34" name="椭圆 33"/>
                <p:cNvSpPr/>
                <p:nvPr/>
              </p:nvSpPr>
              <p:spPr bwMode="auto">
                <a:xfrm>
                  <a:off x="2921000" y="839788"/>
                  <a:ext cx="765175" cy="766762"/>
                </a:xfrm>
                <a:prstGeom prst="ellipse">
                  <a:avLst/>
                </a:prstGeom>
                <a:solidFill>
                  <a:schemeClr val="bg1"/>
                </a:solidFill>
                <a:ln>
                  <a:noFill/>
                </a:ln>
              </p:spPr>
              <p:txBody>
                <a:bodyPr anchor="ctr"/>
                <a:p>
                  <a:pPr algn="ctr"/>
                  <a:endParaRPr sz="2400">
                    <a:solidFill>
                      <a:schemeClr val="bg1"/>
                    </a:solidFill>
                  </a:endParaRPr>
                </a:p>
              </p:txBody>
            </p:sp>
            <p:sp>
              <p:nvSpPr>
                <p:cNvPr id="35" name="椭圆 34"/>
                <p:cNvSpPr/>
                <p:nvPr/>
              </p:nvSpPr>
              <p:spPr bwMode="auto">
                <a:xfrm>
                  <a:off x="4105275" y="839788"/>
                  <a:ext cx="765175" cy="766762"/>
                </a:xfrm>
                <a:prstGeom prst="ellipse">
                  <a:avLst/>
                </a:prstGeom>
                <a:solidFill>
                  <a:schemeClr val="bg1"/>
                </a:solidFill>
                <a:ln>
                  <a:noFill/>
                </a:ln>
              </p:spPr>
              <p:txBody>
                <a:bodyPr anchor="ctr"/>
                <a:p>
                  <a:pPr algn="ctr"/>
                  <a:endParaRPr sz="2400">
                    <a:solidFill>
                      <a:schemeClr val="bg1"/>
                    </a:solidFill>
                  </a:endParaRPr>
                </a:p>
              </p:txBody>
            </p:sp>
          </p:grpSp>
          <p:grpSp>
            <p:nvGrpSpPr>
              <p:cNvPr id="29" name="组合 28"/>
              <p:cNvGrpSpPr/>
              <p:nvPr/>
            </p:nvGrpSpPr>
            <p:grpSpPr>
              <a:xfrm>
                <a:off x="3331440" y="2033431"/>
                <a:ext cx="2807677" cy="1170777"/>
                <a:chOff x="2874963" y="798513"/>
                <a:chExt cx="2036762" cy="849312"/>
              </a:xfrm>
            </p:grpSpPr>
            <p:sp>
              <p:nvSpPr>
                <p:cNvPr id="30" name="任意多边形: 形状 29"/>
                <p:cNvSpPr/>
                <p:nvPr/>
              </p:nvSpPr>
              <p:spPr bwMode="auto">
                <a:xfrm>
                  <a:off x="2874963" y="798513"/>
                  <a:ext cx="2036762" cy="849312"/>
                </a:xfrm>
                <a:custGeom>
                  <a:avLst/>
                  <a:gdLst>
                    <a:gd name="T0" fmla="*/ 430 w 543"/>
                    <a:gd name="T1" fmla="*/ 0 h 226"/>
                    <a:gd name="T2" fmla="*/ 337 w 543"/>
                    <a:gd name="T3" fmla="*/ 49 h 226"/>
                    <a:gd name="T4" fmla="*/ 333 w 543"/>
                    <a:gd name="T5" fmla="*/ 54 h 226"/>
                    <a:gd name="T6" fmla="*/ 272 w 543"/>
                    <a:gd name="T7" fmla="*/ 96 h 226"/>
                    <a:gd name="T8" fmla="*/ 210 w 543"/>
                    <a:gd name="T9" fmla="*/ 54 h 226"/>
                    <a:gd name="T10" fmla="*/ 207 w 543"/>
                    <a:gd name="T11" fmla="*/ 49 h 226"/>
                    <a:gd name="T12" fmla="*/ 113 w 543"/>
                    <a:gd name="T13" fmla="*/ 0 h 226"/>
                    <a:gd name="T14" fmla="*/ 0 w 543"/>
                    <a:gd name="T15" fmla="*/ 113 h 226"/>
                    <a:gd name="T16" fmla="*/ 113 w 543"/>
                    <a:gd name="T17" fmla="*/ 226 h 226"/>
                    <a:gd name="T18" fmla="*/ 207 w 543"/>
                    <a:gd name="T19" fmla="*/ 178 h 226"/>
                    <a:gd name="T20" fmla="*/ 210 w 543"/>
                    <a:gd name="T21" fmla="*/ 172 h 226"/>
                    <a:gd name="T22" fmla="*/ 272 w 543"/>
                    <a:gd name="T23" fmla="*/ 130 h 226"/>
                    <a:gd name="T24" fmla="*/ 333 w 543"/>
                    <a:gd name="T25" fmla="*/ 172 h 226"/>
                    <a:gd name="T26" fmla="*/ 337 w 543"/>
                    <a:gd name="T27" fmla="*/ 177 h 226"/>
                    <a:gd name="T28" fmla="*/ 430 w 543"/>
                    <a:gd name="T29" fmla="*/ 226 h 226"/>
                    <a:gd name="T30" fmla="*/ 543 w 543"/>
                    <a:gd name="T31" fmla="*/ 113 h 226"/>
                    <a:gd name="T32" fmla="*/ 430 w 543"/>
                    <a:gd name="T3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3" h="226">
                      <a:moveTo>
                        <a:pt x="430" y="0"/>
                      </a:moveTo>
                      <a:cubicBezTo>
                        <a:pt x="391" y="0"/>
                        <a:pt x="357" y="19"/>
                        <a:pt x="337" y="49"/>
                      </a:cubicBezTo>
                      <a:cubicBezTo>
                        <a:pt x="336" y="51"/>
                        <a:pt x="334" y="53"/>
                        <a:pt x="333" y="54"/>
                      </a:cubicBezTo>
                      <a:cubicBezTo>
                        <a:pt x="316" y="79"/>
                        <a:pt x="296" y="96"/>
                        <a:pt x="272" y="96"/>
                      </a:cubicBezTo>
                      <a:cubicBezTo>
                        <a:pt x="247" y="96"/>
                        <a:pt x="227" y="79"/>
                        <a:pt x="210" y="54"/>
                      </a:cubicBezTo>
                      <a:cubicBezTo>
                        <a:pt x="209" y="53"/>
                        <a:pt x="208" y="51"/>
                        <a:pt x="207" y="49"/>
                      </a:cubicBezTo>
                      <a:cubicBezTo>
                        <a:pt x="186" y="19"/>
                        <a:pt x="152" y="0"/>
                        <a:pt x="113" y="0"/>
                      </a:cubicBezTo>
                      <a:cubicBezTo>
                        <a:pt x="51" y="0"/>
                        <a:pt x="0" y="51"/>
                        <a:pt x="0" y="113"/>
                      </a:cubicBezTo>
                      <a:cubicBezTo>
                        <a:pt x="0" y="176"/>
                        <a:pt x="51" y="226"/>
                        <a:pt x="113" y="226"/>
                      </a:cubicBezTo>
                      <a:cubicBezTo>
                        <a:pt x="152" y="226"/>
                        <a:pt x="186" y="207"/>
                        <a:pt x="207" y="178"/>
                      </a:cubicBezTo>
                      <a:cubicBezTo>
                        <a:pt x="208" y="176"/>
                        <a:pt x="209" y="174"/>
                        <a:pt x="210" y="172"/>
                      </a:cubicBezTo>
                      <a:cubicBezTo>
                        <a:pt x="227" y="147"/>
                        <a:pt x="247" y="130"/>
                        <a:pt x="272" y="130"/>
                      </a:cubicBezTo>
                      <a:cubicBezTo>
                        <a:pt x="296" y="130"/>
                        <a:pt x="316" y="147"/>
                        <a:pt x="333" y="172"/>
                      </a:cubicBezTo>
                      <a:cubicBezTo>
                        <a:pt x="334" y="174"/>
                        <a:pt x="336" y="176"/>
                        <a:pt x="337" y="177"/>
                      </a:cubicBezTo>
                      <a:cubicBezTo>
                        <a:pt x="357" y="207"/>
                        <a:pt x="391" y="226"/>
                        <a:pt x="430" y="226"/>
                      </a:cubicBezTo>
                      <a:cubicBezTo>
                        <a:pt x="493" y="226"/>
                        <a:pt x="543" y="176"/>
                        <a:pt x="543" y="113"/>
                      </a:cubicBezTo>
                      <a:cubicBezTo>
                        <a:pt x="543" y="51"/>
                        <a:pt x="493" y="0"/>
                        <a:pt x="430" y="0"/>
                      </a:cubicBezTo>
                      <a:close/>
                    </a:path>
                  </a:pathLst>
                </a:custGeom>
                <a:solidFill>
                  <a:schemeClr val="accent1"/>
                </a:solidFill>
                <a:ln>
                  <a:noFill/>
                </a:ln>
              </p:spPr>
              <p:txBody>
                <a:bodyPr anchor="ctr"/>
                <a:p>
                  <a:pPr algn="ctr"/>
                  <a:endParaRPr sz="2400">
                    <a:solidFill>
                      <a:schemeClr val="bg1"/>
                    </a:solidFill>
                  </a:endParaRPr>
                </a:p>
              </p:txBody>
            </p:sp>
            <p:sp>
              <p:nvSpPr>
                <p:cNvPr id="31" name="椭圆 30"/>
                <p:cNvSpPr/>
                <p:nvPr/>
              </p:nvSpPr>
              <p:spPr bwMode="auto">
                <a:xfrm>
                  <a:off x="2921000" y="839788"/>
                  <a:ext cx="765175" cy="766762"/>
                </a:xfrm>
                <a:prstGeom prst="ellipse">
                  <a:avLst/>
                </a:prstGeom>
                <a:solidFill>
                  <a:schemeClr val="bg1"/>
                </a:solidFill>
                <a:ln>
                  <a:noFill/>
                </a:ln>
              </p:spPr>
              <p:txBody>
                <a:bodyPr anchor="ctr"/>
                <a:p>
                  <a:pPr algn="ctr"/>
                  <a:endParaRPr sz="2400">
                    <a:solidFill>
                      <a:schemeClr val="bg1"/>
                    </a:solidFill>
                  </a:endParaRPr>
                </a:p>
              </p:txBody>
            </p:sp>
            <p:sp>
              <p:nvSpPr>
                <p:cNvPr id="32" name="椭圆 31"/>
                <p:cNvSpPr/>
                <p:nvPr/>
              </p:nvSpPr>
              <p:spPr bwMode="auto">
                <a:xfrm>
                  <a:off x="4105275" y="839788"/>
                  <a:ext cx="765175" cy="766762"/>
                </a:xfrm>
                <a:prstGeom prst="ellipse">
                  <a:avLst/>
                </a:prstGeom>
                <a:solidFill>
                  <a:schemeClr val="bg1"/>
                </a:solidFill>
                <a:ln>
                  <a:noFill/>
                </a:ln>
              </p:spPr>
              <p:txBody>
                <a:bodyPr anchor="ctr"/>
                <a:p>
                  <a:pPr algn="ctr"/>
                  <a:endParaRPr sz="2400">
                    <a:solidFill>
                      <a:schemeClr val="bg1"/>
                    </a:solidFill>
                  </a:endParaRPr>
                </a:p>
              </p:txBody>
            </p:sp>
          </p:grpSp>
        </p:grpSp>
        <p:sp>
          <p:nvSpPr>
            <p:cNvPr id="22" name="矩形 21"/>
            <p:cNvSpPr/>
            <p:nvPr/>
          </p:nvSpPr>
          <p:spPr>
            <a:xfrm>
              <a:off x="0" y="2239747"/>
              <a:ext cx="1300164" cy="166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23" name="任意多边形: 形状 22"/>
            <p:cNvSpPr/>
            <p:nvPr/>
          </p:nvSpPr>
          <p:spPr bwMode="auto">
            <a:xfrm>
              <a:off x="3513442" y="2114358"/>
              <a:ext cx="481013" cy="449262"/>
            </a:xfrm>
            <a:custGeom>
              <a:avLst/>
              <a:gdLst>
                <a:gd name="T0" fmla="*/ 128 w 128"/>
                <a:gd name="T1" fmla="*/ 64 h 120"/>
                <a:gd name="T2" fmla="*/ 128 w 128"/>
                <a:gd name="T3" fmla="*/ 16 h 120"/>
                <a:gd name="T4" fmla="*/ 104 w 128"/>
                <a:gd name="T5" fmla="*/ 16 h 120"/>
                <a:gd name="T6" fmla="*/ 104 w 128"/>
                <a:gd name="T7" fmla="*/ 8 h 120"/>
                <a:gd name="T8" fmla="*/ 96 w 128"/>
                <a:gd name="T9" fmla="*/ 0 h 120"/>
                <a:gd name="T10" fmla="*/ 8 w 128"/>
                <a:gd name="T11" fmla="*/ 0 h 120"/>
                <a:gd name="T12" fmla="*/ 0 w 128"/>
                <a:gd name="T13" fmla="*/ 8 h 120"/>
                <a:gd name="T14" fmla="*/ 0 w 128"/>
                <a:gd name="T15" fmla="*/ 32 h 120"/>
                <a:gd name="T16" fmla="*/ 8 w 128"/>
                <a:gd name="T17" fmla="*/ 40 h 120"/>
                <a:gd name="T18" fmla="*/ 96 w 128"/>
                <a:gd name="T19" fmla="*/ 40 h 120"/>
                <a:gd name="T20" fmla="*/ 104 w 128"/>
                <a:gd name="T21" fmla="*/ 32 h 120"/>
                <a:gd name="T22" fmla="*/ 104 w 128"/>
                <a:gd name="T23" fmla="*/ 24 h 120"/>
                <a:gd name="T24" fmla="*/ 120 w 128"/>
                <a:gd name="T25" fmla="*/ 24 h 120"/>
                <a:gd name="T26" fmla="*/ 120 w 128"/>
                <a:gd name="T27" fmla="*/ 56 h 120"/>
                <a:gd name="T28" fmla="*/ 48 w 128"/>
                <a:gd name="T29" fmla="*/ 56 h 120"/>
                <a:gd name="T30" fmla="*/ 48 w 128"/>
                <a:gd name="T31" fmla="*/ 72 h 120"/>
                <a:gd name="T32" fmla="*/ 44 w 128"/>
                <a:gd name="T33" fmla="*/ 72 h 120"/>
                <a:gd name="T34" fmla="*/ 40 w 128"/>
                <a:gd name="T35" fmla="*/ 76 h 120"/>
                <a:gd name="T36" fmla="*/ 40 w 128"/>
                <a:gd name="T37" fmla="*/ 116 h 120"/>
                <a:gd name="T38" fmla="*/ 44 w 128"/>
                <a:gd name="T39" fmla="*/ 120 h 120"/>
                <a:gd name="T40" fmla="*/ 60 w 128"/>
                <a:gd name="T41" fmla="*/ 120 h 120"/>
                <a:gd name="T42" fmla="*/ 64 w 128"/>
                <a:gd name="T43" fmla="*/ 116 h 120"/>
                <a:gd name="T44" fmla="*/ 64 w 128"/>
                <a:gd name="T45" fmla="*/ 76 h 120"/>
                <a:gd name="T46" fmla="*/ 60 w 128"/>
                <a:gd name="T47" fmla="*/ 72 h 120"/>
                <a:gd name="T48" fmla="*/ 56 w 128"/>
                <a:gd name="T49" fmla="*/ 72 h 120"/>
                <a:gd name="T50" fmla="*/ 56 w 128"/>
                <a:gd name="T51" fmla="*/ 64 h 120"/>
                <a:gd name="T52" fmla="*/ 128 w 128"/>
                <a:gd name="T53" fmla="*/ 64 h 120"/>
                <a:gd name="T54" fmla="*/ 96 w 128"/>
                <a:gd name="T55" fmla="*/ 16 h 120"/>
                <a:gd name="T56" fmla="*/ 8 w 128"/>
                <a:gd name="T57" fmla="*/ 16 h 120"/>
                <a:gd name="T58" fmla="*/ 8 w 128"/>
                <a:gd name="T59" fmla="*/ 8 h 120"/>
                <a:gd name="T60" fmla="*/ 96 w 128"/>
                <a:gd name="T61" fmla="*/ 8 h 120"/>
                <a:gd name="T62" fmla="*/ 96 w 128"/>
                <a:gd name="T63" fmla="*/ 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0">
                  <a:moveTo>
                    <a:pt x="128" y="64"/>
                  </a:moveTo>
                  <a:cubicBezTo>
                    <a:pt x="128" y="16"/>
                    <a:pt x="128" y="16"/>
                    <a:pt x="128" y="16"/>
                  </a:cubicBezTo>
                  <a:cubicBezTo>
                    <a:pt x="104" y="16"/>
                    <a:pt x="104" y="16"/>
                    <a:pt x="104" y="16"/>
                  </a:cubicBezTo>
                  <a:cubicBezTo>
                    <a:pt x="104" y="8"/>
                    <a:pt x="104" y="8"/>
                    <a:pt x="104" y="8"/>
                  </a:cubicBezTo>
                  <a:cubicBezTo>
                    <a:pt x="104" y="4"/>
                    <a:pt x="100" y="0"/>
                    <a:pt x="96" y="0"/>
                  </a:cubicBezTo>
                  <a:cubicBezTo>
                    <a:pt x="8" y="0"/>
                    <a:pt x="8" y="0"/>
                    <a:pt x="8" y="0"/>
                  </a:cubicBezTo>
                  <a:cubicBezTo>
                    <a:pt x="4" y="0"/>
                    <a:pt x="0" y="4"/>
                    <a:pt x="0" y="8"/>
                  </a:cubicBezTo>
                  <a:cubicBezTo>
                    <a:pt x="0" y="32"/>
                    <a:pt x="0" y="32"/>
                    <a:pt x="0" y="32"/>
                  </a:cubicBezTo>
                  <a:cubicBezTo>
                    <a:pt x="0" y="36"/>
                    <a:pt x="4" y="40"/>
                    <a:pt x="8" y="40"/>
                  </a:cubicBezTo>
                  <a:cubicBezTo>
                    <a:pt x="96" y="40"/>
                    <a:pt x="96" y="40"/>
                    <a:pt x="96" y="40"/>
                  </a:cubicBezTo>
                  <a:cubicBezTo>
                    <a:pt x="100" y="40"/>
                    <a:pt x="104" y="36"/>
                    <a:pt x="104" y="32"/>
                  </a:cubicBezTo>
                  <a:cubicBezTo>
                    <a:pt x="104" y="24"/>
                    <a:pt x="104" y="24"/>
                    <a:pt x="104" y="24"/>
                  </a:cubicBezTo>
                  <a:cubicBezTo>
                    <a:pt x="120" y="24"/>
                    <a:pt x="120" y="24"/>
                    <a:pt x="120" y="24"/>
                  </a:cubicBezTo>
                  <a:cubicBezTo>
                    <a:pt x="120" y="56"/>
                    <a:pt x="120" y="56"/>
                    <a:pt x="120" y="56"/>
                  </a:cubicBezTo>
                  <a:cubicBezTo>
                    <a:pt x="48" y="56"/>
                    <a:pt x="48" y="56"/>
                    <a:pt x="48" y="56"/>
                  </a:cubicBezTo>
                  <a:cubicBezTo>
                    <a:pt x="48" y="72"/>
                    <a:pt x="48" y="72"/>
                    <a:pt x="48" y="72"/>
                  </a:cubicBezTo>
                  <a:cubicBezTo>
                    <a:pt x="44" y="72"/>
                    <a:pt x="44" y="72"/>
                    <a:pt x="44" y="72"/>
                  </a:cubicBezTo>
                  <a:cubicBezTo>
                    <a:pt x="42" y="72"/>
                    <a:pt x="40" y="74"/>
                    <a:pt x="40" y="76"/>
                  </a:cubicBezTo>
                  <a:cubicBezTo>
                    <a:pt x="40" y="116"/>
                    <a:pt x="40" y="116"/>
                    <a:pt x="40" y="116"/>
                  </a:cubicBezTo>
                  <a:cubicBezTo>
                    <a:pt x="40" y="118"/>
                    <a:pt x="42" y="120"/>
                    <a:pt x="44" y="120"/>
                  </a:cubicBezTo>
                  <a:cubicBezTo>
                    <a:pt x="60" y="120"/>
                    <a:pt x="60" y="120"/>
                    <a:pt x="60" y="120"/>
                  </a:cubicBezTo>
                  <a:cubicBezTo>
                    <a:pt x="62" y="120"/>
                    <a:pt x="64" y="118"/>
                    <a:pt x="64" y="116"/>
                  </a:cubicBezTo>
                  <a:cubicBezTo>
                    <a:pt x="64" y="76"/>
                    <a:pt x="64" y="76"/>
                    <a:pt x="64" y="76"/>
                  </a:cubicBezTo>
                  <a:cubicBezTo>
                    <a:pt x="64" y="74"/>
                    <a:pt x="62" y="72"/>
                    <a:pt x="60" y="72"/>
                  </a:cubicBezTo>
                  <a:cubicBezTo>
                    <a:pt x="56" y="72"/>
                    <a:pt x="56" y="72"/>
                    <a:pt x="56" y="72"/>
                  </a:cubicBezTo>
                  <a:cubicBezTo>
                    <a:pt x="56" y="64"/>
                    <a:pt x="56" y="64"/>
                    <a:pt x="56" y="64"/>
                  </a:cubicBezTo>
                  <a:lnTo>
                    <a:pt x="128" y="64"/>
                  </a:lnTo>
                  <a:close/>
                  <a:moveTo>
                    <a:pt x="96" y="16"/>
                  </a:moveTo>
                  <a:cubicBezTo>
                    <a:pt x="8" y="16"/>
                    <a:pt x="8" y="16"/>
                    <a:pt x="8" y="16"/>
                  </a:cubicBezTo>
                  <a:cubicBezTo>
                    <a:pt x="8" y="8"/>
                    <a:pt x="8" y="8"/>
                    <a:pt x="8" y="8"/>
                  </a:cubicBezTo>
                  <a:cubicBezTo>
                    <a:pt x="96" y="8"/>
                    <a:pt x="96" y="8"/>
                    <a:pt x="96" y="8"/>
                  </a:cubicBezTo>
                  <a:lnTo>
                    <a:pt x="96" y="16"/>
                  </a:lnTo>
                  <a:close/>
                </a:path>
              </a:pathLst>
            </a:custGeom>
            <a:solidFill>
              <a:schemeClr val="accent2"/>
            </a:solidFill>
            <a:ln>
              <a:noFill/>
            </a:ln>
          </p:spPr>
          <p:txBody>
            <a:bodyPr anchor="ctr"/>
            <a:p>
              <a:pPr algn="ctr"/>
              <a:endParaRPr sz="2400">
                <a:solidFill>
                  <a:schemeClr val="bg1"/>
                </a:solidFill>
              </a:endParaRPr>
            </a:p>
          </p:txBody>
        </p:sp>
        <p:sp>
          <p:nvSpPr>
            <p:cNvPr id="24" name="任意多边形: 形状 23"/>
            <p:cNvSpPr/>
            <p:nvPr/>
          </p:nvSpPr>
          <p:spPr bwMode="auto">
            <a:xfrm>
              <a:off x="1896795" y="2098483"/>
              <a:ext cx="449262" cy="481012"/>
            </a:xfrm>
            <a:custGeom>
              <a:avLst/>
              <a:gdLst>
                <a:gd name="T0" fmla="*/ 96 w 120"/>
                <a:gd name="T1" fmla="*/ 40 h 128"/>
                <a:gd name="T2" fmla="*/ 96 w 120"/>
                <a:gd name="T3" fmla="*/ 20 h 128"/>
                <a:gd name="T4" fmla="*/ 92 w 120"/>
                <a:gd name="T5" fmla="*/ 16 h 128"/>
                <a:gd name="T6" fmla="*/ 64 w 120"/>
                <a:gd name="T7" fmla="*/ 16 h 128"/>
                <a:gd name="T8" fmla="*/ 64 w 120"/>
                <a:gd name="T9" fmla="*/ 8 h 128"/>
                <a:gd name="T10" fmla="*/ 56 w 120"/>
                <a:gd name="T11" fmla="*/ 0 h 128"/>
                <a:gd name="T12" fmla="*/ 40 w 120"/>
                <a:gd name="T13" fmla="*/ 0 h 128"/>
                <a:gd name="T14" fmla="*/ 32 w 120"/>
                <a:gd name="T15" fmla="*/ 8 h 128"/>
                <a:gd name="T16" fmla="*/ 32 w 120"/>
                <a:gd name="T17" fmla="*/ 16 h 128"/>
                <a:gd name="T18" fmla="*/ 4 w 120"/>
                <a:gd name="T19" fmla="*/ 16 h 128"/>
                <a:gd name="T20" fmla="*/ 0 w 120"/>
                <a:gd name="T21" fmla="*/ 20 h 128"/>
                <a:gd name="T22" fmla="*/ 0 w 120"/>
                <a:gd name="T23" fmla="*/ 100 h 128"/>
                <a:gd name="T24" fmla="*/ 4 w 120"/>
                <a:gd name="T25" fmla="*/ 104 h 128"/>
                <a:gd name="T26" fmla="*/ 40 w 120"/>
                <a:gd name="T27" fmla="*/ 104 h 128"/>
                <a:gd name="T28" fmla="*/ 40 w 120"/>
                <a:gd name="T29" fmla="*/ 128 h 128"/>
                <a:gd name="T30" fmla="*/ 96 w 120"/>
                <a:gd name="T31" fmla="*/ 128 h 128"/>
                <a:gd name="T32" fmla="*/ 120 w 120"/>
                <a:gd name="T33" fmla="*/ 104 h 128"/>
                <a:gd name="T34" fmla="*/ 120 w 120"/>
                <a:gd name="T35" fmla="*/ 40 h 128"/>
                <a:gd name="T36" fmla="*/ 96 w 120"/>
                <a:gd name="T37" fmla="*/ 40 h 128"/>
                <a:gd name="T38" fmla="*/ 40 w 120"/>
                <a:gd name="T39" fmla="*/ 8 h 128"/>
                <a:gd name="T40" fmla="*/ 40 w 120"/>
                <a:gd name="T41" fmla="*/ 8 h 128"/>
                <a:gd name="T42" fmla="*/ 56 w 120"/>
                <a:gd name="T43" fmla="*/ 8 h 128"/>
                <a:gd name="T44" fmla="*/ 56 w 120"/>
                <a:gd name="T45" fmla="*/ 8 h 128"/>
                <a:gd name="T46" fmla="*/ 56 w 120"/>
                <a:gd name="T47" fmla="*/ 16 h 128"/>
                <a:gd name="T48" fmla="*/ 40 w 120"/>
                <a:gd name="T49" fmla="*/ 16 h 128"/>
                <a:gd name="T50" fmla="*/ 40 w 120"/>
                <a:gd name="T51" fmla="*/ 8 h 128"/>
                <a:gd name="T52" fmla="*/ 16 w 120"/>
                <a:gd name="T53" fmla="*/ 32 h 128"/>
                <a:gd name="T54" fmla="*/ 16 w 120"/>
                <a:gd name="T55" fmla="*/ 24 h 128"/>
                <a:gd name="T56" fmla="*/ 80 w 120"/>
                <a:gd name="T57" fmla="*/ 24 h 128"/>
                <a:gd name="T58" fmla="*/ 80 w 120"/>
                <a:gd name="T59" fmla="*/ 32 h 128"/>
                <a:gd name="T60" fmla="*/ 16 w 120"/>
                <a:gd name="T61" fmla="*/ 32 h 128"/>
                <a:gd name="T62" fmla="*/ 96 w 120"/>
                <a:gd name="T63" fmla="*/ 117 h 128"/>
                <a:gd name="T64" fmla="*/ 96 w 120"/>
                <a:gd name="T65" fmla="*/ 104 h 128"/>
                <a:gd name="T66" fmla="*/ 109 w 120"/>
                <a:gd name="T67" fmla="*/ 104 h 128"/>
                <a:gd name="T68" fmla="*/ 96 w 120"/>
                <a:gd name="T69" fmla="*/ 117 h 128"/>
                <a:gd name="T70" fmla="*/ 112 w 120"/>
                <a:gd name="T71" fmla="*/ 96 h 128"/>
                <a:gd name="T72" fmla="*/ 88 w 120"/>
                <a:gd name="T73" fmla="*/ 96 h 128"/>
                <a:gd name="T74" fmla="*/ 88 w 120"/>
                <a:gd name="T75" fmla="*/ 120 h 128"/>
                <a:gd name="T76" fmla="*/ 48 w 120"/>
                <a:gd name="T77" fmla="*/ 120 h 128"/>
                <a:gd name="T78" fmla="*/ 48 w 120"/>
                <a:gd name="T79" fmla="*/ 48 h 128"/>
                <a:gd name="T80" fmla="*/ 112 w 120"/>
                <a:gd name="T81" fmla="*/ 48 h 128"/>
                <a:gd name="T82" fmla="*/ 112 w 120"/>
                <a:gd name="T83" fmla="*/ 9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28">
                  <a:moveTo>
                    <a:pt x="96" y="40"/>
                  </a:moveTo>
                  <a:cubicBezTo>
                    <a:pt x="96" y="20"/>
                    <a:pt x="96" y="20"/>
                    <a:pt x="96" y="20"/>
                  </a:cubicBezTo>
                  <a:cubicBezTo>
                    <a:pt x="96" y="18"/>
                    <a:pt x="94" y="16"/>
                    <a:pt x="92" y="16"/>
                  </a:cubicBezTo>
                  <a:cubicBezTo>
                    <a:pt x="64" y="16"/>
                    <a:pt x="64" y="16"/>
                    <a:pt x="64" y="16"/>
                  </a:cubicBezTo>
                  <a:cubicBezTo>
                    <a:pt x="64" y="8"/>
                    <a:pt x="64" y="8"/>
                    <a:pt x="64" y="8"/>
                  </a:cubicBezTo>
                  <a:cubicBezTo>
                    <a:pt x="64" y="4"/>
                    <a:pt x="60" y="0"/>
                    <a:pt x="56" y="0"/>
                  </a:cubicBezTo>
                  <a:cubicBezTo>
                    <a:pt x="40" y="0"/>
                    <a:pt x="40" y="0"/>
                    <a:pt x="40" y="0"/>
                  </a:cubicBezTo>
                  <a:cubicBezTo>
                    <a:pt x="36" y="0"/>
                    <a:pt x="32" y="4"/>
                    <a:pt x="32" y="8"/>
                  </a:cubicBezTo>
                  <a:cubicBezTo>
                    <a:pt x="32" y="16"/>
                    <a:pt x="32" y="16"/>
                    <a:pt x="32" y="16"/>
                  </a:cubicBezTo>
                  <a:cubicBezTo>
                    <a:pt x="4" y="16"/>
                    <a:pt x="4" y="16"/>
                    <a:pt x="4" y="16"/>
                  </a:cubicBezTo>
                  <a:cubicBezTo>
                    <a:pt x="2" y="16"/>
                    <a:pt x="0" y="18"/>
                    <a:pt x="0" y="20"/>
                  </a:cubicBezTo>
                  <a:cubicBezTo>
                    <a:pt x="0" y="100"/>
                    <a:pt x="0" y="100"/>
                    <a:pt x="0" y="100"/>
                  </a:cubicBezTo>
                  <a:cubicBezTo>
                    <a:pt x="0" y="102"/>
                    <a:pt x="2" y="104"/>
                    <a:pt x="4" y="104"/>
                  </a:cubicBezTo>
                  <a:cubicBezTo>
                    <a:pt x="40" y="104"/>
                    <a:pt x="40" y="104"/>
                    <a:pt x="40" y="104"/>
                  </a:cubicBezTo>
                  <a:cubicBezTo>
                    <a:pt x="40" y="128"/>
                    <a:pt x="40" y="128"/>
                    <a:pt x="40" y="128"/>
                  </a:cubicBezTo>
                  <a:cubicBezTo>
                    <a:pt x="96" y="128"/>
                    <a:pt x="96" y="128"/>
                    <a:pt x="96" y="128"/>
                  </a:cubicBezTo>
                  <a:cubicBezTo>
                    <a:pt x="120" y="104"/>
                    <a:pt x="120" y="104"/>
                    <a:pt x="120" y="104"/>
                  </a:cubicBezTo>
                  <a:cubicBezTo>
                    <a:pt x="120" y="40"/>
                    <a:pt x="120" y="40"/>
                    <a:pt x="120" y="40"/>
                  </a:cubicBezTo>
                  <a:lnTo>
                    <a:pt x="96" y="40"/>
                  </a:lnTo>
                  <a:close/>
                  <a:moveTo>
                    <a:pt x="40" y="8"/>
                  </a:moveTo>
                  <a:cubicBezTo>
                    <a:pt x="40" y="8"/>
                    <a:pt x="40" y="8"/>
                    <a:pt x="40" y="8"/>
                  </a:cubicBezTo>
                  <a:cubicBezTo>
                    <a:pt x="56" y="8"/>
                    <a:pt x="56" y="8"/>
                    <a:pt x="56" y="8"/>
                  </a:cubicBezTo>
                  <a:cubicBezTo>
                    <a:pt x="56" y="8"/>
                    <a:pt x="56" y="8"/>
                    <a:pt x="56" y="8"/>
                  </a:cubicBezTo>
                  <a:cubicBezTo>
                    <a:pt x="56" y="16"/>
                    <a:pt x="56" y="16"/>
                    <a:pt x="56" y="16"/>
                  </a:cubicBezTo>
                  <a:cubicBezTo>
                    <a:pt x="40" y="16"/>
                    <a:pt x="40" y="16"/>
                    <a:pt x="40" y="16"/>
                  </a:cubicBezTo>
                  <a:lnTo>
                    <a:pt x="40" y="8"/>
                  </a:lnTo>
                  <a:close/>
                  <a:moveTo>
                    <a:pt x="16" y="32"/>
                  </a:moveTo>
                  <a:cubicBezTo>
                    <a:pt x="16" y="24"/>
                    <a:pt x="16" y="24"/>
                    <a:pt x="16" y="24"/>
                  </a:cubicBezTo>
                  <a:cubicBezTo>
                    <a:pt x="80" y="24"/>
                    <a:pt x="80" y="24"/>
                    <a:pt x="80" y="24"/>
                  </a:cubicBezTo>
                  <a:cubicBezTo>
                    <a:pt x="80" y="32"/>
                    <a:pt x="80" y="32"/>
                    <a:pt x="80" y="32"/>
                  </a:cubicBezTo>
                  <a:lnTo>
                    <a:pt x="16" y="32"/>
                  </a:lnTo>
                  <a:close/>
                  <a:moveTo>
                    <a:pt x="96" y="117"/>
                  </a:moveTo>
                  <a:cubicBezTo>
                    <a:pt x="96" y="104"/>
                    <a:pt x="96" y="104"/>
                    <a:pt x="96" y="104"/>
                  </a:cubicBezTo>
                  <a:cubicBezTo>
                    <a:pt x="109" y="104"/>
                    <a:pt x="109" y="104"/>
                    <a:pt x="109" y="104"/>
                  </a:cubicBezTo>
                  <a:lnTo>
                    <a:pt x="96" y="117"/>
                  </a:lnTo>
                  <a:close/>
                  <a:moveTo>
                    <a:pt x="112" y="96"/>
                  </a:moveTo>
                  <a:cubicBezTo>
                    <a:pt x="88" y="96"/>
                    <a:pt x="88" y="96"/>
                    <a:pt x="88" y="96"/>
                  </a:cubicBezTo>
                  <a:cubicBezTo>
                    <a:pt x="88" y="120"/>
                    <a:pt x="88" y="120"/>
                    <a:pt x="88" y="120"/>
                  </a:cubicBezTo>
                  <a:cubicBezTo>
                    <a:pt x="48" y="120"/>
                    <a:pt x="48" y="120"/>
                    <a:pt x="48" y="120"/>
                  </a:cubicBezTo>
                  <a:cubicBezTo>
                    <a:pt x="48" y="48"/>
                    <a:pt x="48" y="48"/>
                    <a:pt x="48" y="48"/>
                  </a:cubicBezTo>
                  <a:cubicBezTo>
                    <a:pt x="112" y="48"/>
                    <a:pt x="112" y="48"/>
                    <a:pt x="112" y="48"/>
                  </a:cubicBezTo>
                  <a:lnTo>
                    <a:pt x="112" y="96"/>
                  </a:lnTo>
                  <a:close/>
                </a:path>
              </a:pathLst>
            </a:custGeom>
            <a:solidFill>
              <a:schemeClr val="accent1"/>
            </a:solidFill>
            <a:ln>
              <a:noFill/>
            </a:ln>
          </p:spPr>
          <p:txBody>
            <a:bodyPr anchor="ctr"/>
            <a:p>
              <a:pPr algn="ctr"/>
              <a:endParaRPr sz="2400">
                <a:solidFill>
                  <a:schemeClr val="bg1"/>
                </a:solidFill>
              </a:endParaRPr>
            </a:p>
          </p:txBody>
        </p:sp>
        <p:sp>
          <p:nvSpPr>
            <p:cNvPr id="25" name="任意多边形: 形状 24"/>
            <p:cNvSpPr/>
            <p:nvPr/>
          </p:nvSpPr>
          <p:spPr bwMode="auto">
            <a:xfrm>
              <a:off x="5155315" y="2051362"/>
              <a:ext cx="482600" cy="484187"/>
            </a:xfrm>
            <a:custGeom>
              <a:avLst/>
              <a:gdLst>
                <a:gd name="T0" fmla="*/ 125 w 129"/>
                <a:gd name="T1" fmla="*/ 102 h 129"/>
                <a:gd name="T2" fmla="*/ 68 w 129"/>
                <a:gd name="T3" fmla="*/ 53 h 129"/>
                <a:gd name="T4" fmla="*/ 72 w 129"/>
                <a:gd name="T5" fmla="*/ 36 h 129"/>
                <a:gd name="T6" fmla="*/ 36 w 129"/>
                <a:gd name="T7" fmla="*/ 0 h 129"/>
                <a:gd name="T8" fmla="*/ 26 w 129"/>
                <a:gd name="T9" fmla="*/ 2 h 129"/>
                <a:gd name="T10" fmla="*/ 46 w 129"/>
                <a:gd name="T11" fmla="*/ 22 h 129"/>
                <a:gd name="T12" fmla="*/ 46 w 129"/>
                <a:gd name="T13" fmla="*/ 34 h 129"/>
                <a:gd name="T14" fmla="*/ 34 w 129"/>
                <a:gd name="T15" fmla="*/ 46 h 129"/>
                <a:gd name="T16" fmla="*/ 22 w 129"/>
                <a:gd name="T17" fmla="*/ 46 h 129"/>
                <a:gd name="T18" fmla="*/ 2 w 129"/>
                <a:gd name="T19" fmla="*/ 26 h 129"/>
                <a:gd name="T20" fmla="*/ 0 w 129"/>
                <a:gd name="T21" fmla="*/ 36 h 129"/>
                <a:gd name="T22" fmla="*/ 36 w 129"/>
                <a:gd name="T23" fmla="*/ 72 h 129"/>
                <a:gd name="T24" fmla="*/ 53 w 129"/>
                <a:gd name="T25" fmla="*/ 68 h 129"/>
                <a:gd name="T26" fmla="*/ 102 w 129"/>
                <a:gd name="T27" fmla="*/ 125 h 129"/>
                <a:gd name="T28" fmla="*/ 113 w 129"/>
                <a:gd name="T29" fmla="*/ 126 h 129"/>
                <a:gd name="T30" fmla="*/ 126 w 129"/>
                <a:gd name="T31" fmla="*/ 113 h 129"/>
                <a:gd name="T32" fmla="*/ 125 w 129"/>
                <a:gd name="T33" fmla="*/ 10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29">
                  <a:moveTo>
                    <a:pt x="125" y="102"/>
                  </a:moveTo>
                  <a:cubicBezTo>
                    <a:pt x="68" y="53"/>
                    <a:pt x="68" y="53"/>
                    <a:pt x="68" y="53"/>
                  </a:cubicBezTo>
                  <a:cubicBezTo>
                    <a:pt x="70" y="48"/>
                    <a:pt x="72" y="42"/>
                    <a:pt x="72" y="36"/>
                  </a:cubicBezTo>
                  <a:cubicBezTo>
                    <a:pt x="72" y="16"/>
                    <a:pt x="56" y="0"/>
                    <a:pt x="36" y="0"/>
                  </a:cubicBezTo>
                  <a:cubicBezTo>
                    <a:pt x="32" y="0"/>
                    <a:pt x="29" y="1"/>
                    <a:pt x="26" y="2"/>
                  </a:cubicBezTo>
                  <a:cubicBezTo>
                    <a:pt x="46" y="22"/>
                    <a:pt x="46" y="22"/>
                    <a:pt x="46" y="22"/>
                  </a:cubicBezTo>
                  <a:cubicBezTo>
                    <a:pt x="49" y="25"/>
                    <a:pt x="49" y="31"/>
                    <a:pt x="46" y="34"/>
                  </a:cubicBezTo>
                  <a:cubicBezTo>
                    <a:pt x="34" y="46"/>
                    <a:pt x="34" y="46"/>
                    <a:pt x="34" y="46"/>
                  </a:cubicBezTo>
                  <a:cubicBezTo>
                    <a:pt x="31" y="49"/>
                    <a:pt x="25" y="49"/>
                    <a:pt x="22" y="46"/>
                  </a:cubicBezTo>
                  <a:cubicBezTo>
                    <a:pt x="2" y="26"/>
                    <a:pt x="2" y="26"/>
                    <a:pt x="2" y="26"/>
                  </a:cubicBezTo>
                  <a:cubicBezTo>
                    <a:pt x="1" y="29"/>
                    <a:pt x="0" y="32"/>
                    <a:pt x="0" y="36"/>
                  </a:cubicBezTo>
                  <a:cubicBezTo>
                    <a:pt x="0" y="56"/>
                    <a:pt x="16" y="72"/>
                    <a:pt x="36" y="72"/>
                  </a:cubicBezTo>
                  <a:cubicBezTo>
                    <a:pt x="42" y="72"/>
                    <a:pt x="48" y="70"/>
                    <a:pt x="53" y="68"/>
                  </a:cubicBezTo>
                  <a:cubicBezTo>
                    <a:pt x="102" y="125"/>
                    <a:pt x="102" y="125"/>
                    <a:pt x="102" y="125"/>
                  </a:cubicBezTo>
                  <a:cubicBezTo>
                    <a:pt x="105" y="129"/>
                    <a:pt x="110" y="129"/>
                    <a:pt x="113" y="126"/>
                  </a:cubicBezTo>
                  <a:cubicBezTo>
                    <a:pt x="126" y="113"/>
                    <a:pt x="126" y="113"/>
                    <a:pt x="126" y="113"/>
                  </a:cubicBezTo>
                  <a:cubicBezTo>
                    <a:pt x="129" y="110"/>
                    <a:pt x="129" y="105"/>
                    <a:pt x="125" y="102"/>
                  </a:cubicBezTo>
                  <a:close/>
                </a:path>
              </a:pathLst>
            </a:custGeom>
            <a:solidFill>
              <a:schemeClr val="accent3"/>
            </a:solidFill>
            <a:ln>
              <a:noFill/>
            </a:ln>
          </p:spPr>
          <p:txBody>
            <a:bodyPr anchor="ctr"/>
            <a:p>
              <a:pPr algn="ctr"/>
              <a:endParaRPr sz="2400">
                <a:solidFill>
                  <a:schemeClr val="bg1"/>
                </a:solidFill>
              </a:endParaRPr>
            </a:p>
          </p:txBody>
        </p:sp>
        <p:sp>
          <p:nvSpPr>
            <p:cNvPr id="26" name="任意多边形: 形状 25"/>
            <p:cNvSpPr/>
            <p:nvPr/>
          </p:nvSpPr>
          <p:spPr bwMode="auto">
            <a:xfrm rot="19800000">
              <a:off x="6561707" y="1583723"/>
              <a:ext cx="1026966" cy="1026961"/>
            </a:xfrm>
            <a:custGeom>
              <a:avLst/>
              <a:gdLst>
                <a:gd name="T0" fmla="*/ 88 w 128"/>
                <a:gd name="T1" fmla="*/ 8 h 128"/>
                <a:gd name="T2" fmla="*/ 48 w 128"/>
                <a:gd name="T3" fmla="*/ 48 h 128"/>
                <a:gd name="T4" fmla="*/ 24 w 128"/>
                <a:gd name="T5" fmla="*/ 48 h 128"/>
                <a:gd name="T6" fmla="*/ 0 w 128"/>
                <a:gd name="T7" fmla="*/ 80 h 128"/>
                <a:gd name="T8" fmla="*/ 40 w 128"/>
                <a:gd name="T9" fmla="*/ 76 h 128"/>
                <a:gd name="T10" fmla="*/ 0 w 128"/>
                <a:gd name="T11" fmla="*/ 128 h 128"/>
                <a:gd name="T12" fmla="*/ 53 w 128"/>
                <a:gd name="T13" fmla="*/ 87 h 128"/>
                <a:gd name="T14" fmla="*/ 48 w 128"/>
                <a:gd name="T15" fmla="*/ 128 h 128"/>
                <a:gd name="T16" fmla="*/ 80 w 128"/>
                <a:gd name="T17" fmla="*/ 104 h 128"/>
                <a:gd name="T18" fmla="*/ 80 w 128"/>
                <a:gd name="T19" fmla="*/ 80 h 128"/>
                <a:gd name="T20" fmla="*/ 120 w 128"/>
                <a:gd name="T21" fmla="*/ 40 h 128"/>
                <a:gd name="T22" fmla="*/ 128 w 128"/>
                <a:gd name="T23" fmla="*/ 0 h 128"/>
                <a:gd name="T24" fmla="*/ 88 w 128"/>
                <a:gd name="T25"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8">
                  <a:moveTo>
                    <a:pt x="88" y="8"/>
                  </a:moveTo>
                  <a:cubicBezTo>
                    <a:pt x="48" y="48"/>
                    <a:pt x="48" y="48"/>
                    <a:pt x="48" y="48"/>
                  </a:cubicBezTo>
                  <a:cubicBezTo>
                    <a:pt x="24" y="48"/>
                    <a:pt x="24" y="48"/>
                    <a:pt x="24" y="48"/>
                  </a:cubicBezTo>
                  <a:cubicBezTo>
                    <a:pt x="0" y="80"/>
                    <a:pt x="0" y="80"/>
                    <a:pt x="0" y="80"/>
                  </a:cubicBezTo>
                  <a:cubicBezTo>
                    <a:pt x="0" y="80"/>
                    <a:pt x="25" y="73"/>
                    <a:pt x="40" y="76"/>
                  </a:cubicBezTo>
                  <a:cubicBezTo>
                    <a:pt x="0" y="128"/>
                    <a:pt x="0" y="128"/>
                    <a:pt x="0" y="128"/>
                  </a:cubicBezTo>
                  <a:cubicBezTo>
                    <a:pt x="53" y="87"/>
                    <a:pt x="53" y="87"/>
                    <a:pt x="53" y="87"/>
                  </a:cubicBezTo>
                  <a:cubicBezTo>
                    <a:pt x="60" y="104"/>
                    <a:pt x="48" y="128"/>
                    <a:pt x="48" y="128"/>
                  </a:cubicBezTo>
                  <a:cubicBezTo>
                    <a:pt x="80" y="104"/>
                    <a:pt x="80" y="104"/>
                    <a:pt x="80" y="104"/>
                  </a:cubicBezTo>
                  <a:cubicBezTo>
                    <a:pt x="80" y="80"/>
                    <a:pt x="80" y="80"/>
                    <a:pt x="80" y="80"/>
                  </a:cubicBezTo>
                  <a:cubicBezTo>
                    <a:pt x="120" y="40"/>
                    <a:pt x="120" y="40"/>
                    <a:pt x="120" y="40"/>
                  </a:cubicBezTo>
                  <a:cubicBezTo>
                    <a:pt x="128" y="0"/>
                    <a:pt x="128" y="0"/>
                    <a:pt x="128" y="0"/>
                  </a:cubicBezTo>
                  <a:lnTo>
                    <a:pt x="88" y="8"/>
                  </a:lnTo>
                  <a:close/>
                </a:path>
              </a:pathLst>
            </a:custGeom>
            <a:solidFill>
              <a:schemeClr val="accent4"/>
            </a:solidFill>
            <a:ln w="57150">
              <a:solidFill>
                <a:schemeClr val="bg1"/>
              </a:solidFill>
            </a:ln>
          </p:spPr>
          <p:txBody>
            <a:bodyPr anchor="ctr"/>
            <a:p>
              <a:pPr algn="ctr"/>
              <a:endParaRPr sz="2400">
                <a:solidFill>
                  <a:schemeClr val="bg1"/>
                </a:solidFill>
              </a:endParaRPr>
            </a:p>
          </p:txBody>
        </p:sp>
      </p:grpSp>
      <p:grpSp>
        <p:nvGrpSpPr>
          <p:cNvPr id="5" name="组合 4"/>
          <p:cNvGrpSpPr/>
          <p:nvPr/>
        </p:nvGrpSpPr>
        <p:grpSpPr>
          <a:xfrm>
            <a:off x="875423" y="4179726"/>
            <a:ext cx="10441159" cy="857260"/>
            <a:chOff x="1768931" y="3638220"/>
            <a:chExt cx="9298705" cy="857260"/>
          </a:xfrm>
        </p:grpSpPr>
        <p:grpSp>
          <p:nvGrpSpPr>
            <p:cNvPr id="3" name="组合 2"/>
            <p:cNvGrpSpPr/>
            <p:nvPr/>
          </p:nvGrpSpPr>
          <p:grpSpPr>
            <a:xfrm>
              <a:off x="1768931" y="3638220"/>
              <a:ext cx="2213143" cy="857260"/>
              <a:chOff x="1732858" y="5001250"/>
              <a:chExt cx="2213143" cy="857260"/>
            </a:xfrm>
          </p:grpSpPr>
          <p:sp>
            <p:nvSpPr>
              <p:cNvPr id="16" name="文本框 39"/>
              <p:cNvSpPr txBox="1"/>
              <p:nvPr/>
            </p:nvSpPr>
            <p:spPr bwMode="auto">
              <a:xfrm>
                <a:off x="1732858" y="5001250"/>
                <a:ext cx="2213143" cy="283030"/>
              </a:xfrm>
              <a:prstGeom prst="rect">
                <a:avLst/>
              </a:prstGeom>
              <a:noFill/>
              <a:ln w="9525">
                <a:noFill/>
                <a:miter lim="800000"/>
              </a:ln>
            </p:spPr>
            <p:txBody>
              <a:bodyPr wrap="none" lIns="0" tIns="0" rIns="0" bIns="0" anchor="ctr" anchorCtr="1">
                <a:normAutofit fontScale="90000"/>
                <a:scene3d>
                  <a:camera prst="orthographicFront"/>
                  <a:lightRig rig="threePt" dir="t"/>
                </a:scene3d>
                <a:sp3d>
                  <a:bevelT w="0" h="0"/>
                </a:sp3d>
              </a:bodyPr>
              <a:p>
                <a:pPr marL="0" lvl="1" algn="ctr"/>
                <a:r>
                  <a:rPr lang="zh-CN" altLang="en-US" sz="1865" b="1" dirty="0">
                    <a:solidFill>
                      <a:schemeClr val="bg1"/>
                    </a:solidFill>
                  </a:rPr>
                  <a:t>小标题</a:t>
                </a:r>
                <a:endParaRPr lang="zh-CN" altLang="en-US" sz="1865" b="1" dirty="0">
                  <a:solidFill>
                    <a:schemeClr val="bg1"/>
                  </a:solidFill>
                </a:endParaRPr>
              </a:p>
            </p:txBody>
          </p:sp>
          <p:sp>
            <p:nvSpPr>
              <p:cNvPr id="17" name="文本框 40"/>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p>
                <a:pPr algn="ctr">
                  <a:lnSpc>
                    <a:spcPct val="120000"/>
                  </a:lnSpc>
                  <a:defRPr/>
                </a:pPr>
                <a:r>
                  <a:rPr lang="zh-CN" altLang="en-US" sz="1335" dirty="0">
                    <a:solidFill>
                      <a:schemeClr val="bg1"/>
                    </a:solidFill>
                  </a:rPr>
                  <a:t>请输入修改内容</a:t>
                </a:r>
                <a:endParaRPr lang="en-US" altLang="zh-CN" sz="1335" dirty="0">
                  <a:solidFill>
                    <a:schemeClr val="bg1"/>
                  </a:solidFill>
                </a:endParaRPr>
              </a:p>
              <a:p>
                <a:pPr algn="ctr">
                  <a:lnSpc>
                    <a:spcPct val="120000"/>
                  </a:lnSpc>
                  <a:defRPr/>
                </a:pPr>
                <a:r>
                  <a:rPr lang="zh-CN" altLang="en-US" sz="1335" dirty="0">
                    <a:solidFill>
                      <a:schemeClr val="bg1"/>
                    </a:solidFill>
                  </a:rPr>
                  <a:t>请输入修改内容</a:t>
                </a:r>
                <a:endParaRPr lang="zh-CN" altLang="en-US" sz="1335" dirty="0">
                  <a:solidFill>
                    <a:schemeClr val="bg1"/>
                  </a:solidFill>
                </a:endParaRPr>
              </a:p>
            </p:txBody>
          </p:sp>
        </p:grpSp>
        <p:grpSp>
          <p:nvGrpSpPr>
            <p:cNvPr id="7" name="组合 6"/>
            <p:cNvGrpSpPr/>
            <p:nvPr/>
          </p:nvGrpSpPr>
          <p:grpSpPr>
            <a:xfrm>
              <a:off x="4130785" y="3638220"/>
              <a:ext cx="2213143" cy="857260"/>
              <a:chOff x="1732858" y="5001250"/>
              <a:chExt cx="2213143" cy="857260"/>
            </a:xfrm>
          </p:grpSpPr>
          <p:sp>
            <p:nvSpPr>
              <p:cNvPr id="14" name="文本框 37"/>
              <p:cNvSpPr txBox="1"/>
              <p:nvPr/>
            </p:nvSpPr>
            <p:spPr bwMode="auto">
              <a:xfrm>
                <a:off x="1732858" y="5001250"/>
                <a:ext cx="2213143" cy="283030"/>
              </a:xfrm>
              <a:prstGeom prst="rect">
                <a:avLst/>
              </a:prstGeom>
              <a:noFill/>
              <a:ln w="9525">
                <a:noFill/>
                <a:miter lim="800000"/>
              </a:ln>
            </p:spPr>
            <p:txBody>
              <a:bodyPr wrap="none" lIns="0" tIns="0" rIns="0" bIns="0" anchor="ctr" anchorCtr="1">
                <a:normAutofit fontScale="90000"/>
                <a:scene3d>
                  <a:camera prst="orthographicFront"/>
                  <a:lightRig rig="threePt" dir="t"/>
                </a:scene3d>
                <a:sp3d>
                  <a:bevelT w="0" h="0"/>
                </a:sp3d>
              </a:bodyPr>
              <a:p>
                <a:pPr marL="0" lvl="1" algn="ctr"/>
                <a:r>
                  <a:rPr lang="zh-CN" altLang="en-US" sz="1865" b="1" dirty="0">
                    <a:solidFill>
                      <a:schemeClr val="bg1"/>
                    </a:solidFill>
                  </a:rPr>
                  <a:t>小标题</a:t>
                </a:r>
                <a:endParaRPr lang="zh-CN" altLang="en-US" sz="1865" b="1" dirty="0">
                  <a:solidFill>
                    <a:schemeClr val="bg1"/>
                  </a:solidFill>
                </a:endParaRPr>
              </a:p>
            </p:txBody>
          </p:sp>
          <p:sp>
            <p:nvSpPr>
              <p:cNvPr id="15" name="文本框 38"/>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p>
                <a:pPr algn="ctr">
                  <a:lnSpc>
                    <a:spcPct val="120000"/>
                  </a:lnSpc>
                  <a:defRPr/>
                </a:pPr>
                <a:r>
                  <a:rPr lang="zh-CN" altLang="en-US" sz="1335" dirty="0">
                    <a:solidFill>
                      <a:schemeClr val="bg1"/>
                    </a:solidFill>
                  </a:rPr>
                  <a:t>请输入修改内容</a:t>
                </a:r>
                <a:endParaRPr lang="en-US" altLang="zh-CN" sz="1335" dirty="0">
                  <a:solidFill>
                    <a:schemeClr val="bg1"/>
                  </a:solidFill>
                </a:endParaRPr>
              </a:p>
              <a:p>
                <a:pPr algn="ctr">
                  <a:lnSpc>
                    <a:spcPct val="120000"/>
                  </a:lnSpc>
                  <a:defRPr/>
                </a:pPr>
                <a:r>
                  <a:rPr lang="zh-CN" altLang="en-US" sz="1335" dirty="0">
                    <a:solidFill>
                      <a:schemeClr val="bg1"/>
                    </a:solidFill>
                  </a:rPr>
                  <a:t>请输入修改内容</a:t>
                </a:r>
                <a:endParaRPr lang="zh-CN" altLang="en-US" sz="1335" dirty="0">
                  <a:solidFill>
                    <a:schemeClr val="bg1"/>
                  </a:solidFill>
                </a:endParaRPr>
              </a:p>
            </p:txBody>
          </p:sp>
        </p:grpSp>
        <p:grpSp>
          <p:nvGrpSpPr>
            <p:cNvPr id="8" name="组合 7"/>
            <p:cNvGrpSpPr/>
            <p:nvPr/>
          </p:nvGrpSpPr>
          <p:grpSpPr>
            <a:xfrm>
              <a:off x="6492639" y="3638220"/>
              <a:ext cx="2213143" cy="857260"/>
              <a:chOff x="1732858" y="5001250"/>
              <a:chExt cx="2213143" cy="857260"/>
            </a:xfrm>
          </p:grpSpPr>
          <p:sp>
            <p:nvSpPr>
              <p:cNvPr id="12" name="文本框 35"/>
              <p:cNvSpPr txBox="1"/>
              <p:nvPr/>
            </p:nvSpPr>
            <p:spPr bwMode="auto">
              <a:xfrm>
                <a:off x="1732858" y="5001250"/>
                <a:ext cx="2213143" cy="283030"/>
              </a:xfrm>
              <a:prstGeom prst="rect">
                <a:avLst/>
              </a:prstGeom>
              <a:noFill/>
              <a:ln w="9525">
                <a:noFill/>
                <a:miter lim="800000"/>
              </a:ln>
            </p:spPr>
            <p:txBody>
              <a:bodyPr wrap="none" lIns="0" tIns="0" rIns="0" bIns="0" anchor="ctr" anchorCtr="1">
                <a:normAutofit fontScale="90000"/>
                <a:scene3d>
                  <a:camera prst="orthographicFront"/>
                  <a:lightRig rig="threePt" dir="t"/>
                </a:scene3d>
                <a:sp3d>
                  <a:bevelT w="0" h="0"/>
                </a:sp3d>
              </a:bodyPr>
              <a:p>
                <a:pPr marL="0" lvl="1" algn="ctr"/>
                <a:r>
                  <a:rPr lang="zh-CN" altLang="en-US" sz="1865" b="1" dirty="0">
                    <a:solidFill>
                      <a:schemeClr val="bg1"/>
                    </a:solidFill>
                  </a:rPr>
                  <a:t>小标题</a:t>
                </a:r>
                <a:endParaRPr lang="zh-CN" altLang="en-US" sz="1865" b="1" dirty="0">
                  <a:solidFill>
                    <a:schemeClr val="bg1"/>
                  </a:solidFill>
                </a:endParaRPr>
              </a:p>
            </p:txBody>
          </p:sp>
          <p:sp>
            <p:nvSpPr>
              <p:cNvPr id="13" name="文本框 36"/>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p>
                <a:pPr algn="ctr">
                  <a:lnSpc>
                    <a:spcPct val="120000"/>
                  </a:lnSpc>
                  <a:defRPr/>
                </a:pPr>
                <a:r>
                  <a:rPr lang="zh-CN" altLang="en-US" sz="1335" dirty="0">
                    <a:solidFill>
                      <a:schemeClr val="bg1"/>
                    </a:solidFill>
                  </a:rPr>
                  <a:t>请输入修改内容</a:t>
                </a:r>
                <a:endParaRPr lang="en-US" altLang="zh-CN" sz="1335" dirty="0">
                  <a:solidFill>
                    <a:schemeClr val="bg1"/>
                  </a:solidFill>
                </a:endParaRPr>
              </a:p>
              <a:p>
                <a:pPr algn="ctr">
                  <a:lnSpc>
                    <a:spcPct val="120000"/>
                  </a:lnSpc>
                  <a:defRPr/>
                </a:pPr>
                <a:r>
                  <a:rPr lang="zh-CN" altLang="en-US" sz="1335" dirty="0">
                    <a:solidFill>
                      <a:schemeClr val="bg1"/>
                    </a:solidFill>
                  </a:rPr>
                  <a:t>请输入修改内容</a:t>
                </a:r>
                <a:endParaRPr lang="zh-CN" altLang="en-US" sz="1335" dirty="0">
                  <a:solidFill>
                    <a:schemeClr val="bg1"/>
                  </a:solidFill>
                </a:endParaRPr>
              </a:p>
            </p:txBody>
          </p:sp>
        </p:grpSp>
        <p:grpSp>
          <p:nvGrpSpPr>
            <p:cNvPr id="9" name="组合 8"/>
            <p:cNvGrpSpPr/>
            <p:nvPr/>
          </p:nvGrpSpPr>
          <p:grpSpPr>
            <a:xfrm>
              <a:off x="8854493" y="3638220"/>
              <a:ext cx="2213143" cy="857260"/>
              <a:chOff x="1732858" y="5001250"/>
              <a:chExt cx="2213143" cy="857260"/>
            </a:xfrm>
          </p:grpSpPr>
          <p:sp>
            <p:nvSpPr>
              <p:cNvPr id="10" name="文本框 33"/>
              <p:cNvSpPr txBox="1"/>
              <p:nvPr/>
            </p:nvSpPr>
            <p:spPr bwMode="auto">
              <a:xfrm>
                <a:off x="1732858" y="5001250"/>
                <a:ext cx="2213143" cy="283030"/>
              </a:xfrm>
              <a:prstGeom prst="rect">
                <a:avLst/>
              </a:prstGeom>
              <a:noFill/>
              <a:ln w="9525">
                <a:noFill/>
                <a:miter lim="800000"/>
              </a:ln>
            </p:spPr>
            <p:txBody>
              <a:bodyPr wrap="none" lIns="0" tIns="0" rIns="0" bIns="0" anchor="ctr" anchorCtr="1">
                <a:normAutofit fontScale="90000"/>
                <a:scene3d>
                  <a:camera prst="orthographicFront"/>
                  <a:lightRig rig="threePt" dir="t"/>
                </a:scene3d>
                <a:sp3d>
                  <a:bevelT w="0" h="0"/>
                </a:sp3d>
              </a:bodyPr>
              <a:p>
                <a:pPr marL="0" lvl="1" algn="ctr"/>
                <a:r>
                  <a:rPr lang="zh-CN" altLang="en-US" sz="1865" b="1" dirty="0">
                    <a:solidFill>
                      <a:schemeClr val="bg1"/>
                    </a:solidFill>
                  </a:rPr>
                  <a:t>小标题</a:t>
                </a:r>
                <a:endParaRPr lang="zh-CN" altLang="en-US" sz="1865" b="1" dirty="0">
                  <a:solidFill>
                    <a:schemeClr val="bg1"/>
                  </a:solidFill>
                </a:endParaRPr>
              </a:p>
            </p:txBody>
          </p:sp>
          <p:sp>
            <p:nvSpPr>
              <p:cNvPr id="11" name="文本框 34"/>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p>
                <a:pPr algn="ctr">
                  <a:lnSpc>
                    <a:spcPct val="120000"/>
                  </a:lnSpc>
                  <a:defRPr/>
                </a:pPr>
                <a:r>
                  <a:rPr lang="zh-CN" altLang="en-US" sz="1335" dirty="0">
                    <a:solidFill>
                      <a:schemeClr val="bg1"/>
                    </a:solidFill>
                  </a:rPr>
                  <a:t>请输入修改内容</a:t>
                </a:r>
                <a:endParaRPr lang="en-US" altLang="zh-CN" sz="1335" dirty="0">
                  <a:solidFill>
                    <a:schemeClr val="bg1"/>
                  </a:solidFill>
                </a:endParaRPr>
              </a:p>
              <a:p>
                <a:pPr algn="ctr">
                  <a:lnSpc>
                    <a:spcPct val="120000"/>
                  </a:lnSpc>
                  <a:defRPr/>
                </a:pPr>
                <a:r>
                  <a:rPr lang="zh-CN" altLang="en-US" sz="1335" dirty="0">
                    <a:solidFill>
                      <a:schemeClr val="bg1"/>
                    </a:solidFill>
                  </a:rPr>
                  <a:t>请输入修改内容</a:t>
                </a:r>
                <a:endParaRPr lang="zh-CN" altLang="en-US" sz="1335" dirty="0">
                  <a:solidFill>
                    <a:schemeClr val="bg1"/>
                  </a:solidFill>
                </a:endParaRPr>
              </a:p>
            </p:txBody>
          </p:sp>
        </p:gr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a:off x="-10795" y="0"/>
            <a:ext cx="12229465" cy="6880860"/>
          </a:xfrm>
          <a:prstGeom prst="rect">
            <a:avLst/>
          </a:prstGeom>
        </p:spPr>
      </p:pic>
      <p:grpSp>
        <p:nvGrpSpPr>
          <p:cNvPr id="2" name="组合 1"/>
          <p:cNvGrpSpPr/>
          <p:nvPr/>
        </p:nvGrpSpPr>
        <p:grpSpPr>
          <a:xfrm>
            <a:off x="840105" y="337820"/>
            <a:ext cx="10510520" cy="369570"/>
            <a:chOff x="1323" y="532"/>
            <a:chExt cx="16552" cy="582"/>
          </a:xfrm>
        </p:grpSpPr>
        <p:sp>
          <p:nvSpPr>
            <p:cNvPr id="56" name="TextBox 8"/>
            <p:cNvSpPr txBox="1"/>
            <p:nvPr/>
          </p:nvSpPr>
          <p:spPr>
            <a:xfrm>
              <a:off x="6425" y="532"/>
              <a:ext cx="5897" cy="582"/>
            </a:xfrm>
            <a:prstGeom prst="rect">
              <a:avLst/>
            </a:prstGeom>
            <a:noFill/>
          </p:spPr>
          <p:txBody>
            <a:bodyPr wrap="square" lIns="0" tIns="0" rIns="0" bIns="0" rtlCol="0" anchor="ctr">
              <a:spAutoFit/>
            </a:bodyPr>
            <a:p>
              <a:pPr algn="ctr"/>
              <a:r>
                <a:rPr lang="zh-CN" altLang="en-US" sz="2400" dirty="0">
                  <a:solidFill>
                    <a:schemeClr val="bg1"/>
                  </a:solidFill>
                  <a:ea typeface="微软雅黑" panose="020B0503020204020204" charset="-122"/>
                  <a:sym typeface="Arial" panose="020B0604020202020204" pitchFamily="34" charset="0"/>
                </a:rPr>
                <a:t>点击输入您的标题</a:t>
              </a:r>
              <a:endParaRPr lang="zh-CN" altLang="en-US" sz="2400" dirty="0">
                <a:solidFill>
                  <a:schemeClr val="bg1"/>
                </a:solidFill>
                <a:ea typeface="微软雅黑" panose="020B0503020204020204" charset="-122"/>
                <a:sym typeface="Arial" panose="020B0604020202020204" pitchFamily="34" charset="0"/>
              </a:endParaRPr>
            </a:p>
          </p:txBody>
        </p:sp>
        <p:grpSp>
          <p:nvGrpSpPr>
            <p:cNvPr id="58" name="组合 57"/>
            <p:cNvGrpSpPr/>
            <p:nvPr/>
          </p:nvGrpSpPr>
          <p:grpSpPr>
            <a:xfrm>
              <a:off x="1323" y="884"/>
              <a:ext cx="16553" cy="0"/>
              <a:chOff x="1028775" y="591989"/>
              <a:chExt cx="11086097" cy="0"/>
            </a:xfrm>
          </p:grpSpPr>
          <p:cxnSp>
            <p:nvCxnSpPr>
              <p:cNvPr id="59" name="直接连接符 58"/>
              <p:cNvCxnSpPr/>
              <p:nvPr/>
            </p:nvCxnSpPr>
            <p:spPr>
              <a:xfrm>
                <a:off x="10287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6106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2" name="Group 12"/>
          <p:cNvGrpSpPr/>
          <p:nvPr/>
        </p:nvGrpSpPr>
        <p:grpSpPr>
          <a:xfrm>
            <a:off x="719669" y="2437205"/>
            <a:ext cx="3154140" cy="855235"/>
            <a:chOff x="1127448" y="2437206"/>
            <a:chExt cx="2746359" cy="855235"/>
          </a:xfrm>
        </p:grpSpPr>
        <p:sp>
          <p:nvSpPr>
            <p:cNvPr id="25" name="TextBox 14"/>
            <p:cNvSpPr txBox="1"/>
            <p:nvPr/>
          </p:nvSpPr>
          <p:spPr>
            <a:xfrm>
              <a:off x="1127448" y="2669193"/>
              <a:ext cx="2746359" cy="623248"/>
            </a:xfrm>
            <a:prstGeom prst="rect">
              <a:avLst/>
            </a:prstGeom>
            <a:noFill/>
          </p:spPr>
          <p:txBody>
            <a:bodyPr wrap="square" lIns="0" tIns="0" rIns="0" bIns="0" anchor="ctr" anchorCtr="0">
              <a:normAutofit/>
            </a:bodyPr>
            <a:p>
              <a:pPr algn="r">
                <a:lnSpc>
                  <a:spcPct val="120000"/>
                </a:lnSpc>
              </a:pPr>
              <a:r>
                <a:rPr lang="zh-CN" altLang="en-US" sz="1200" dirty="0">
                  <a:solidFill>
                    <a:schemeClr val="bg1"/>
                  </a:solidFill>
                </a:rPr>
                <a:t>请输入修改内容</a:t>
              </a:r>
              <a:endParaRPr lang="en-US" altLang="zh-CN" sz="1200" dirty="0">
                <a:solidFill>
                  <a:schemeClr val="bg1"/>
                </a:solidFill>
              </a:endParaRPr>
            </a:p>
            <a:p>
              <a:pPr algn="r">
                <a:lnSpc>
                  <a:spcPct val="120000"/>
                </a:lnSpc>
              </a:pPr>
              <a:r>
                <a:rPr lang="zh-CN" altLang="en-US" sz="1200" dirty="0">
                  <a:solidFill>
                    <a:schemeClr val="bg1"/>
                  </a:solidFill>
                </a:rPr>
                <a:t>请输入修改内容</a:t>
              </a:r>
              <a:endParaRPr lang="zh-CN" altLang="en-US" sz="1200" dirty="0">
                <a:solidFill>
                  <a:schemeClr val="bg1"/>
                </a:solidFill>
              </a:endParaRPr>
            </a:p>
          </p:txBody>
        </p:sp>
        <p:sp>
          <p:nvSpPr>
            <p:cNvPr id="26" name="Rectangle 1"/>
            <p:cNvSpPr/>
            <p:nvPr/>
          </p:nvSpPr>
          <p:spPr>
            <a:xfrm>
              <a:off x="1127448" y="2437206"/>
              <a:ext cx="2746359" cy="244362"/>
            </a:xfrm>
            <a:prstGeom prst="rect">
              <a:avLst/>
            </a:prstGeom>
          </p:spPr>
          <p:txBody>
            <a:bodyPr wrap="square" lIns="0" tIns="0" rIns="0" bIns="0" anchor="ctr" anchorCtr="0">
              <a:normAutofit fontScale="90000"/>
            </a:bodyPr>
            <a:p>
              <a:pPr algn="r"/>
              <a:r>
                <a:rPr lang="zh-CN" altLang="en-US" sz="1600" b="1" dirty="0">
                  <a:solidFill>
                    <a:schemeClr val="bg1"/>
                  </a:solidFill>
                </a:rPr>
                <a:t> 小标题 </a:t>
              </a:r>
              <a:endParaRPr lang="zh-CN" altLang="en-US" sz="1600" b="1" dirty="0">
                <a:solidFill>
                  <a:schemeClr val="bg1"/>
                </a:solidFill>
              </a:endParaRPr>
            </a:p>
          </p:txBody>
        </p:sp>
      </p:grpSp>
      <p:grpSp>
        <p:nvGrpSpPr>
          <p:cNvPr id="13" name="Group 13"/>
          <p:cNvGrpSpPr/>
          <p:nvPr/>
        </p:nvGrpSpPr>
        <p:grpSpPr>
          <a:xfrm>
            <a:off x="719667" y="4368165"/>
            <a:ext cx="3166533" cy="855235"/>
            <a:chOff x="1139841" y="4368166"/>
            <a:chExt cx="2746359" cy="855235"/>
          </a:xfrm>
        </p:grpSpPr>
        <p:sp>
          <p:nvSpPr>
            <p:cNvPr id="23" name="TextBox 17"/>
            <p:cNvSpPr txBox="1"/>
            <p:nvPr/>
          </p:nvSpPr>
          <p:spPr>
            <a:xfrm>
              <a:off x="1139841" y="4600153"/>
              <a:ext cx="2746359" cy="623248"/>
            </a:xfrm>
            <a:prstGeom prst="rect">
              <a:avLst/>
            </a:prstGeom>
            <a:noFill/>
          </p:spPr>
          <p:txBody>
            <a:bodyPr wrap="square" lIns="0" tIns="0" rIns="0" bIns="0" anchor="ctr" anchorCtr="0">
              <a:normAutofit/>
            </a:bodyPr>
            <a:p>
              <a:pPr algn="r">
                <a:lnSpc>
                  <a:spcPct val="120000"/>
                </a:lnSpc>
              </a:pPr>
              <a:r>
                <a:rPr lang="zh-CN" altLang="en-US" sz="1200" dirty="0">
                  <a:solidFill>
                    <a:schemeClr val="bg1"/>
                  </a:solidFill>
                </a:rPr>
                <a:t>请输入修改内容</a:t>
              </a:r>
              <a:endParaRPr lang="en-US" altLang="zh-CN" sz="1200" dirty="0">
                <a:solidFill>
                  <a:schemeClr val="bg1"/>
                </a:solidFill>
              </a:endParaRPr>
            </a:p>
            <a:p>
              <a:pPr algn="r">
                <a:lnSpc>
                  <a:spcPct val="120000"/>
                </a:lnSpc>
              </a:pPr>
              <a:r>
                <a:rPr lang="zh-CN" altLang="en-US" sz="1200" dirty="0">
                  <a:solidFill>
                    <a:schemeClr val="bg1"/>
                  </a:solidFill>
                </a:rPr>
                <a:t>请输入修改内容</a:t>
              </a:r>
              <a:endParaRPr lang="zh-CN" altLang="en-US" sz="1200" dirty="0">
                <a:solidFill>
                  <a:schemeClr val="bg1"/>
                </a:solidFill>
              </a:endParaRPr>
            </a:p>
          </p:txBody>
        </p:sp>
        <p:sp>
          <p:nvSpPr>
            <p:cNvPr id="24" name="Rectangle 18"/>
            <p:cNvSpPr/>
            <p:nvPr/>
          </p:nvSpPr>
          <p:spPr>
            <a:xfrm>
              <a:off x="1139841" y="4368166"/>
              <a:ext cx="2746359" cy="244362"/>
            </a:xfrm>
            <a:prstGeom prst="rect">
              <a:avLst/>
            </a:prstGeom>
          </p:spPr>
          <p:txBody>
            <a:bodyPr wrap="square" lIns="0" tIns="0" rIns="0" bIns="0" anchor="ctr" anchorCtr="0">
              <a:normAutofit fontScale="90000"/>
            </a:bodyPr>
            <a:p>
              <a:pPr algn="r"/>
              <a:r>
                <a:rPr lang="zh-CN" altLang="en-US" sz="1600" b="1" dirty="0">
                  <a:solidFill>
                    <a:schemeClr val="bg1"/>
                  </a:solidFill>
                </a:rPr>
                <a:t> 小标题 </a:t>
              </a:r>
              <a:endParaRPr lang="zh-CN" altLang="en-US" sz="1600" b="1" dirty="0">
                <a:solidFill>
                  <a:schemeClr val="bg1"/>
                </a:solidFill>
              </a:endParaRPr>
            </a:p>
          </p:txBody>
        </p:sp>
      </p:grpSp>
      <p:grpSp>
        <p:nvGrpSpPr>
          <p:cNvPr id="14" name="Group 25"/>
          <p:cNvGrpSpPr/>
          <p:nvPr/>
        </p:nvGrpSpPr>
        <p:grpSpPr>
          <a:xfrm>
            <a:off x="8305802" y="2437205"/>
            <a:ext cx="3167061" cy="855235"/>
            <a:chOff x="8305802" y="2437206"/>
            <a:chExt cx="2746359" cy="855235"/>
          </a:xfrm>
        </p:grpSpPr>
        <p:sp>
          <p:nvSpPr>
            <p:cNvPr id="21" name="TextBox 19"/>
            <p:cNvSpPr txBox="1"/>
            <p:nvPr/>
          </p:nvSpPr>
          <p:spPr>
            <a:xfrm>
              <a:off x="8305802" y="2669193"/>
              <a:ext cx="2746359" cy="623248"/>
            </a:xfrm>
            <a:prstGeom prst="rect">
              <a:avLst/>
            </a:prstGeom>
            <a:noFill/>
          </p:spPr>
          <p:txBody>
            <a:bodyPr wrap="square" lIns="0" tIns="0" rIns="0" bIns="0" anchor="ctr" anchorCtr="0">
              <a:normAutofit/>
            </a:bodyPr>
            <a:p>
              <a:pPr>
                <a:lnSpc>
                  <a:spcPct val="120000"/>
                </a:lnSpc>
              </a:pPr>
              <a:r>
                <a:rPr lang="zh-CN" altLang="en-US" sz="1200" dirty="0">
                  <a:solidFill>
                    <a:schemeClr val="bg1"/>
                  </a:solidFill>
                </a:rPr>
                <a:t>请输入修改内容</a:t>
              </a:r>
              <a:endParaRPr lang="en-US" altLang="zh-CN" sz="1200" dirty="0">
                <a:solidFill>
                  <a:schemeClr val="bg1"/>
                </a:solidFill>
              </a:endParaRPr>
            </a:p>
            <a:p>
              <a:pPr>
                <a:lnSpc>
                  <a:spcPct val="120000"/>
                </a:lnSpc>
              </a:pPr>
              <a:r>
                <a:rPr lang="zh-CN" altLang="en-US" sz="1200" dirty="0">
                  <a:solidFill>
                    <a:schemeClr val="bg1"/>
                  </a:solidFill>
                </a:rPr>
                <a:t>请输入修改内容</a:t>
              </a:r>
              <a:endParaRPr lang="zh-CN" altLang="en-US" sz="1200" dirty="0">
                <a:solidFill>
                  <a:schemeClr val="bg1"/>
                </a:solidFill>
              </a:endParaRPr>
            </a:p>
          </p:txBody>
        </p:sp>
        <p:sp>
          <p:nvSpPr>
            <p:cNvPr id="22" name="Rectangle 20"/>
            <p:cNvSpPr/>
            <p:nvPr/>
          </p:nvSpPr>
          <p:spPr>
            <a:xfrm>
              <a:off x="8305802" y="2437206"/>
              <a:ext cx="2746359" cy="244362"/>
            </a:xfrm>
            <a:prstGeom prst="rect">
              <a:avLst/>
            </a:prstGeom>
          </p:spPr>
          <p:txBody>
            <a:bodyPr wrap="square" lIns="0" tIns="0" rIns="0" bIns="0" anchor="ctr" anchorCtr="0">
              <a:normAutofit fontScale="90000"/>
            </a:bodyPr>
            <a:p>
              <a:r>
                <a:rPr lang="zh-CN" altLang="en-US" sz="1600" b="1" dirty="0">
                  <a:solidFill>
                    <a:schemeClr val="bg1"/>
                  </a:solidFill>
                </a:rPr>
                <a:t> 小标题 </a:t>
              </a:r>
              <a:endParaRPr lang="zh-CN" altLang="en-US" sz="1600" b="1" dirty="0">
                <a:solidFill>
                  <a:schemeClr val="bg1"/>
                </a:solidFill>
              </a:endParaRPr>
            </a:p>
          </p:txBody>
        </p:sp>
      </p:grpSp>
      <p:grpSp>
        <p:nvGrpSpPr>
          <p:cNvPr id="15" name="Group 26"/>
          <p:cNvGrpSpPr/>
          <p:nvPr/>
        </p:nvGrpSpPr>
        <p:grpSpPr>
          <a:xfrm>
            <a:off x="8305802" y="4368165"/>
            <a:ext cx="3169063" cy="855235"/>
            <a:chOff x="8305802" y="4368166"/>
            <a:chExt cx="2746359" cy="855235"/>
          </a:xfrm>
        </p:grpSpPr>
        <p:sp>
          <p:nvSpPr>
            <p:cNvPr id="19" name="TextBox 21"/>
            <p:cNvSpPr txBox="1"/>
            <p:nvPr/>
          </p:nvSpPr>
          <p:spPr>
            <a:xfrm>
              <a:off x="8305802" y="4600153"/>
              <a:ext cx="2746359" cy="623248"/>
            </a:xfrm>
            <a:prstGeom prst="rect">
              <a:avLst/>
            </a:prstGeom>
            <a:noFill/>
          </p:spPr>
          <p:txBody>
            <a:bodyPr wrap="square" lIns="0" tIns="0" rIns="0" bIns="0" anchor="ctr" anchorCtr="0">
              <a:normAutofit/>
            </a:bodyPr>
            <a:p>
              <a:pPr>
                <a:lnSpc>
                  <a:spcPct val="120000"/>
                </a:lnSpc>
              </a:pPr>
              <a:r>
                <a:rPr lang="zh-CN" altLang="en-US" sz="1200" dirty="0">
                  <a:solidFill>
                    <a:schemeClr val="bg1"/>
                  </a:solidFill>
                </a:rPr>
                <a:t>请输入修改内容</a:t>
              </a:r>
              <a:endParaRPr lang="en-US" altLang="zh-CN" sz="1200" dirty="0">
                <a:solidFill>
                  <a:schemeClr val="bg1"/>
                </a:solidFill>
              </a:endParaRPr>
            </a:p>
            <a:p>
              <a:pPr>
                <a:lnSpc>
                  <a:spcPct val="120000"/>
                </a:lnSpc>
              </a:pPr>
              <a:r>
                <a:rPr lang="zh-CN" altLang="en-US" sz="1200" dirty="0">
                  <a:solidFill>
                    <a:schemeClr val="bg1"/>
                  </a:solidFill>
                </a:rPr>
                <a:t>请输入修改内容</a:t>
              </a:r>
              <a:endParaRPr lang="zh-CN" altLang="en-US" sz="1200" dirty="0">
                <a:solidFill>
                  <a:schemeClr val="bg1"/>
                </a:solidFill>
              </a:endParaRPr>
            </a:p>
          </p:txBody>
        </p:sp>
        <p:sp>
          <p:nvSpPr>
            <p:cNvPr id="20" name="Rectangle 22"/>
            <p:cNvSpPr/>
            <p:nvPr/>
          </p:nvSpPr>
          <p:spPr>
            <a:xfrm>
              <a:off x="8305802" y="4368166"/>
              <a:ext cx="2746359" cy="244362"/>
            </a:xfrm>
            <a:prstGeom prst="rect">
              <a:avLst/>
            </a:prstGeom>
          </p:spPr>
          <p:txBody>
            <a:bodyPr wrap="square" lIns="0" tIns="0" rIns="0" bIns="0" anchor="ctr" anchorCtr="0">
              <a:normAutofit fontScale="90000"/>
            </a:bodyPr>
            <a:p>
              <a:r>
                <a:rPr lang="zh-CN" altLang="en-US" sz="1600" b="1" dirty="0">
                  <a:solidFill>
                    <a:schemeClr val="bg1"/>
                  </a:solidFill>
                </a:rPr>
                <a:t> 小标题 </a:t>
              </a:r>
              <a:endParaRPr lang="zh-CN" altLang="en-US" sz="1600" b="1" dirty="0">
                <a:solidFill>
                  <a:schemeClr val="bg1"/>
                </a:solidFill>
              </a:endParaRPr>
            </a:p>
          </p:txBody>
        </p:sp>
      </p:grpSp>
      <p:grpSp>
        <p:nvGrpSpPr>
          <p:cNvPr id="3" name="组合 2"/>
          <p:cNvGrpSpPr/>
          <p:nvPr/>
        </p:nvGrpSpPr>
        <p:grpSpPr>
          <a:xfrm>
            <a:off x="3887975" y="1944045"/>
            <a:ext cx="4416052" cy="3753683"/>
            <a:chOff x="2915981" y="1458034"/>
            <a:chExt cx="3312039" cy="2815262"/>
          </a:xfrm>
        </p:grpSpPr>
        <p:sp>
          <p:nvSpPr>
            <p:cNvPr id="4" name="Freeform: Shape 3"/>
            <p:cNvSpPr/>
            <p:nvPr/>
          </p:nvSpPr>
          <p:spPr>
            <a:xfrm>
              <a:off x="4582287" y="1458034"/>
              <a:ext cx="1397345" cy="1397343"/>
            </a:xfrm>
            <a:custGeom>
              <a:avLst/>
              <a:gdLst>
                <a:gd name="connsiteX0" fmla="*/ 0 w 1863126"/>
                <a:gd name="connsiteY0" fmla="*/ 0 h 1863124"/>
                <a:gd name="connsiteX1" fmla="*/ 178252 w 1863126"/>
                <a:gd name="connsiteY1" fmla="*/ 9000 h 1863124"/>
                <a:gd name="connsiteX2" fmla="*/ 1854125 w 1863126"/>
                <a:gd name="connsiteY2" fmla="*/ 1684873 h 1863124"/>
                <a:gd name="connsiteX3" fmla="*/ 1863126 w 1863126"/>
                <a:gd name="connsiteY3" fmla="*/ 1863124 h 1863124"/>
                <a:gd name="connsiteX4" fmla="*/ 1406884 w 1863126"/>
                <a:gd name="connsiteY4" fmla="*/ 1863124 h 1863124"/>
                <a:gd name="connsiteX5" fmla="*/ 1400238 w 1863126"/>
                <a:gd name="connsiteY5" fmla="*/ 1731521 h 1863124"/>
                <a:gd name="connsiteX6" fmla="*/ 131603 w 1863126"/>
                <a:gd name="connsiteY6" fmla="*/ 462886 h 1863124"/>
                <a:gd name="connsiteX7" fmla="*/ 0 w 1863126"/>
                <a:gd name="connsiteY7" fmla="*/ 456241 h 1863124"/>
                <a:gd name="connsiteX8" fmla="*/ 0 w 1863126"/>
                <a:gd name="connsiteY8" fmla="*/ 0 h 186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6" h="1863124">
                  <a:moveTo>
                    <a:pt x="0" y="0"/>
                  </a:moveTo>
                  <a:lnTo>
                    <a:pt x="178252" y="9000"/>
                  </a:lnTo>
                  <a:cubicBezTo>
                    <a:pt x="1061892" y="98739"/>
                    <a:pt x="1764386" y="801233"/>
                    <a:pt x="1854125" y="1684873"/>
                  </a:cubicBezTo>
                  <a:lnTo>
                    <a:pt x="1863126" y="1863124"/>
                  </a:lnTo>
                  <a:lnTo>
                    <a:pt x="1406884" y="1863124"/>
                  </a:lnTo>
                  <a:lnTo>
                    <a:pt x="1400238" y="1731521"/>
                  </a:lnTo>
                  <a:cubicBezTo>
                    <a:pt x="1332306" y="1062606"/>
                    <a:pt x="800519" y="530818"/>
                    <a:pt x="131603" y="462886"/>
                  </a:cubicBezTo>
                  <a:lnTo>
                    <a:pt x="0" y="45624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5" name="Freeform: Shape 4"/>
            <p:cNvSpPr/>
            <p:nvPr/>
          </p:nvSpPr>
          <p:spPr>
            <a:xfrm>
              <a:off x="3164370" y="1458034"/>
              <a:ext cx="1397343" cy="1397343"/>
            </a:xfrm>
            <a:custGeom>
              <a:avLst/>
              <a:gdLst>
                <a:gd name="connsiteX0" fmla="*/ 1863124 w 1863124"/>
                <a:gd name="connsiteY0" fmla="*/ 0 h 1863124"/>
                <a:gd name="connsiteX1" fmla="*/ 1863124 w 1863124"/>
                <a:gd name="connsiteY1" fmla="*/ 456241 h 1863124"/>
                <a:gd name="connsiteX2" fmla="*/ 1731521 w 1863124"/>
                <a:gd name="connsiteY2" fmla="*/ 462886 h 1863124"/>
                <a:gd name="connsiteX3" fmla="*/ 462886 w 1863124"/>
                <a:gd name="connsiteY3" fmla="*/ 1731521 h 1863124"/>
                <a:gd name="connsiteX4" fmla="*/ 456240 w 1863124"/>
                <a:gd name="connsiteY4" fmla="*/ 1863124 h 1863124"/>
                <a:gd name="connsiteX5" fmla="*/ 0 w 1863124"/>
                <a:gd name="connsiteY5" fmla="*/ 1863124 h 1863124"/>
                <a:gd name="connsiteX6" fmla="*/ 9001 w 1863124"/>
                <a:gd name="connsiteY6" fmla="*/ 1684873 h 1863124"/>
                <a:gd name="connsiteX7" fmla="*/ 1684874 w 1863124"/>
                <a:gd name="connsiteY7" fmla="*/ 9000 h 1863124"/>
                <a:gd name="connsiteX8" fmla="*/ 1863124 w 1863124"/>
                <a:gd name="connsiteY8" fmla="*/ 0 h 186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4" h="1863124">
                  <a:moveTo>
                    <a:pt x="1863124" y="0"/>
                  </a:moveTo>
                  <a:lnTo>
                    <a:pt x="1863124" y="456241"/>
                  </a:lnTo>
                  <a:lnTo>
                    <a:pt x="1731521" y="462886"/>
                  </a:lnTo>
                  <a:cubicBezTo>
                    <a:pt x="1062605" y="530818"/>
                    <a:pt x="530818" y="1062606"/>
                    <a:pt x="462886" y="1731521"/>
                  </a:cubicBezTo>
                  <a:lnTo>
                    <a:pt x="456240" y="1863124"/>
                  </a:lnTo>
                  <a:lnTo>
                    <a:pt x="0" y="1863124"/>
                  </a:lnTo>
                  <a:lnTo>
                    <a:pt x="9001" y="1684873"/>
                  </a:lnTo>
                  <a:cubicBezTo>
                    <a:pt x="98740" y="801233"/>
                    <a:pt x="801234" y="98739"/>
                    <a:pt x="1684874" y="9000"/>
                  </a:cubicBezTo>
                  <a:lnTo>
                    <a:pt x="1863124"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7" name="Freeform: Shape 5"/>
            <p:cNvSpPr/>
            <p:nvPr/>
          </p:nvSpPr>
          <p:spPr>
            <a:xfrm>
              <a:off x="3164370" y="2875952"/>
              <a:ext cx="1397343" cy="1397344"/>
            </a:xfrm>
            <a:custGeom>
              <a:avLst/>
              <a:gdLst>
                <a:gd name="connsiteX0" fmla="*/ 0 w 1863124"/>
                <a:gd name="connsiteY0" fmla="*/ 0 h 1863125"/>
                <a:gd name="connsiteX1" fmla="*/ 456240 w 1863124"/>
                <a:gd name="connsiteY1" fmla="*/ 0 h 1863125"/>
                <a:gd name="connsiteX2" fmla="*/ 462886 w 1863124"/>
                <a:gd name="connsiteY2" fmla="*/ 131603 h 1863125"/>
                <a:gd name="connsiteX3" fmla="*/ 1731521 w 1863124"/>
                <a:gd name="connsiteY3" fmla="*/ 1400238 h 1863125"/>
                <a:gd name="connsiteX4" fmla="*/ 1863124 w 1863124"/>
                <a:gd name="connsiteY4" fmla="*/ 1406884 h 1863125"/>
                <a:gd name="connsiteX5" fmla="*/ 1863124 w 1863124"/>
                <a:gd name="connsiteY5" fmla="*/ 1863125 h 1863125"/>
                <a:gd name="connsiteX6" fmla="*/ 1684874 w 1863124"/>
                <a:gd name="connsiteY6" fmla="*/ 1854124 h 1863125"/>
                <a:gd name="connsiteX7" fmla="*/ 9001 w 1863124"/>
                <a:gd name="connsiteY7" fmla="*/ 178251 h 1863125"/>
                <a:gd name="connsiteX8" fmla="*/ 0 w 1863124"/>
                <a:gd name="connsiteY8" fmla="*/ 0 h 1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4" h="1863125">
                  <a:moveTo>
                    <a:pt x="0" y="0"/>
                  </a:moveTo>
                  <a:lnTo>
                    <a:pt x="456240" y="0"/>
                  </a:lnTo>
                  <a:lnTo>
                    <a:pt x="462886" y="131603"/>
                  </a:lnTo>
                  <a:cubicBezTo>
                    <a:pt x="530818" y="800519"/>
                    <a:pt x="1062605" y="1332306"/>
                    <a:pt x="1731521" y="1400238"/>
                  </a:cubicBezTo>
                  <a:lnTo>
                    <a:pt x="1863124" y="1406884"/>
                  </a:lnTo>
                  <a:lnTo>
                    <a:pt x="1863124" y="1863125"/>
                  </a:lnTo>
                  <a:lnTo>
                    <a:pt x="1684874" y="1854124"/>
                  </a:lnTo>
                  <a:cubicBezTo>
                    <a:pt x="801234" y="1764385"/>
                    <a:pt x="98740" y="1061891"/>
                    <a:pt x="9001" y="178251"/>
                  </a:cubicBez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8" name="Freeform: Shape 6"/>
            <p:cNvSpPr/>
            <p:nvPr/>
          </p:nvSpPr>
          <p:spPr>
            <a:xfrm>
              <a:off x="4582287" y="2875952"/>
              <a:ext cx="1397345" cy="1397344"/>
            </a:xfrm>
            <a:custGeom>
              <a:avLst/>
              <a:gdLst>
                <a:gd name="connsiteX0" fmla="*/ 1406884 w 1863126"/>
                <a:gd name="connsiteY0" fmla="*/ 0 h 1863125"/>
                <a:gd name="connsiteX1" fmla="*/ 1863126 w 1863126"/>
                <a:gd name="connsiteY1" fmla="*/ 0 h 1863125"/>
                <a:gd name="connsiteX2" fmla="*/ 1854125 w 1863126"/>
                <a:gd name="connsiteY2" fmla="*/ 178251 h 1863125"/>
                <a:gd name="connsiteX3" fmla="*/ 178252 w 1863126"/>
                <a:gd name="connsiteY3" fmla="*/ 1854124 h 1863125"/>
                <a:gd name="connsiteX4" fmla="*/ 0 w 1863126"/>
                <a:gd name="connsiteY4" fmla="*/ 1863125 h 1863125"/>
                <a:gd name="connsiteX5" fmla="*/ 0 w 1863126"/>
                <a:gd name="connsiteY5" fmla="*/ 1406884 h 1863125"/>
                <a:gd name="connsiteX6" fmla="*/ 131603 w 1863126"/>
                <a:gd name="connsiteY6" fmla="*/ 1400238 h 1863125"/>
                <a:gd name="connsiteX7" fmla="*/ 1400238 w 1863126"/>
                <a:gd name="connsiteY7" fmla="*/ 131603 h 1863125"/>
                <a:gd name="connsiteX8" fmla="*/ 1406884 w 1863126"/>
                <a:gd name="connsiteY8" fmla="*/ 0 h 18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3126" h="1863125">
                  <a:moveTo>
                    <a:pt x="1406884" y="0"/>
                  </a:moveTo>
                  <a:lnTo>
                    <a:pt x="1863126" y="0"/>
                  </a:lnTo>
                  <a:lnTo>
                    <a:pt x="1854125" y="178251"/>
                  </a:lnTo>
                  <a:cubicBezTo>
                    <a:pt x="1764386" y="1061891"/>
                    <a:pt x="1061892" y="1764385"/>
                    <a:pt x="178252" y="1854124"/>
                  </a:cubicBezTo>
                  <a:lnTo>
                    <a:pt x="0" y="1863125"/>
                  </a:lnTo>
                  <a:lnTo>
                    <a:pt x="0" y="1406884"/>
                  </a:lnTo>
                  <a:lnTo>
                    <a:pt x="131603" y="1400238"/>
                  </a:lnTo>
                  <a:cubicBezTo>
                    <a:pt x="800519" y="1332306"/>
                    <a:pt x="1332306" y="800519"/>
                    <a:pt x="1400238" y="131603"/>
                  </a:cubicBezTo>
                  <a:lnTo>
                    <a:pt x="140688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9" name="Rectangle: Rounded Corners 7"/>
            <p:cNvSpPr/>
            <p:nvPr/>
          </p:nvSpPr>
          <p:spPr>
            <a:xfrm>
              <a:off x="5899887" y="2527244"/>
              <a:ext cx="328133" cy="32813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10" name="Rectangle: Rounded Corners 8"/>
            <p:cNvSpPr/>
            <p:nvPr/>
          </p:nvSpPr>
          <p:spPr>
            <a:xfrm>
              <a:off x="5899887" y="2875952"/>
              <a:ext cx="328133" cy="32813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11" name="Rectangle: Rounded Corners 9"/>
            <p:cNvSpPr/>
            <p:nvPr/>
          </p:nvSpPr>
          <p:spPr>
            <a:xfrm>
              <a:off x="2915981" y="2875952"/>
              <a:ext cx="328133" cy="32813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16" name="Rectangle: Rounded Corners 10"/>
            <p:cNvSpPr/>
            <p:nvPr/>
          </p:nvSpPr>
          <p:spPr>
            <a:xfrm>
              <a:off x="2915981" y="2527243"/>
              <a:ext cx="328133" cy="32813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grpSp>
          <p:nvGrpSpPr>
            <p:cNvPr id="17" name="Group 28"/>
            <p:cNvGrpSpPr/>
            <p:nvPr/>
          </p:nvGrpSpPr>
          <p:grpSpPr>
            <a:xfrm>
              <a:off x="3607096" y="2423733"/>
              <a:ext cx="1929809" cy="779060"/>
              <a:chOff x="4809461" y="3026149"/>
              <a:chExt cx="2573079" cy="1038746"/>
            </a:xfrm>
          </p:grpSpPr>
          <p:sp>
            <p:nvSpPr>
              <p:cNvPr id="18" name="TextBox 11"/>
              <p:cNvSpPr txBox="1"/>
              <p:nvPr/>
            </p:nvSpPr>
            <p:spPr>
              <a:xfrm>
                <a:off x="4809461" y="3441647"/>
                <a:ext cx="2573079" cy="623248"/>
              </a:xfrm>
              <a:prstGeom prst="rect">
                <a:avLst/>
              </a:prstGeom>
              <a:noFill/>
            </p:spPr>
            <p:txBody>
              <a:bodyPr wrap="square" lIns="0" tIns="0" rIns="0" bIns="0" anchor="ctr" anchorCtr="1">
                <a:normAutofit/>
              </a:bodyPr>
              <a:p>
                <a:pPr algn="ctr">
                  <a:lnSpc>
                    <a:spcPct val="120000"/>
                  </a:lnSpc>
                </a:pPr>
                <a:r>
                  <a:rPr lang="zh-CN" altLang="en-US" sz="1465" dirty="0">
                    <a:solidFill>
                      <a:schemeClr val="bg1"/>
                    </a:solidFill>
                  </a:rPr>
                  <a:t>请输入修改内容</a:t>
                </a:r>
                <a:endParaRPr lang="en-US" altLang="zh-CN" sz="1465" dirty="0">
                  <a:solidFill>
                    <a:schemeClr val="bg1"/>
                  </a:solidFill>
                </a:endParaRPr>
              </a:p>
              <a:p>
                <a:pPr algn="ctr">
                  <a:lnSpc>
                    <a:spcPct val="120000"/>
                  </a:lnSpc>
                </a:pPr>
                <a:r>
                  <a:rPr lang="zh-CN" altLang="en-US" sz="1465" dirty="0">
                    <a:solidFill>
                      <a:schemeClr val="bg1"/>
                    </a:solidFill>
                  </a:rPr>
                  <a:t>请输入修改内容</a:t>
                </a:r>
                <a:endParaRPr lang="zh-CN" altLang="en-US" sz="1465" dirty="0">
                  <a:solidFill>
                    <a:schemeClr val="bg1"/>
                  </a:solidFill>
                </a:endParaRPr>
              </a:p>
            </p:txBody>
          </p:sp>
          <p:sp>
            <p:nvSpPr>
              <p:cNvPr id="27" name="Rectangle 23"/>
              <p:cNvSpPr/>
              <p:nvPr/>
            </p:nvSpPr>
            <p:spPr>
              <a:xfrm>
                <a:off x="4809461" y="3026149"/>
                <a:ext cx="2573079" cy="415498"/>
              </a:xfrm>
              <a:prstGeom prst="rect">
                <a:avLst/>
              </a:prstGeom>
            </p:spPr>
            <p:txBody>
              <a:bodyPr wrap="square" lIns="0" tIns="0" rIns="0" bIns="0" anchor="ctr" anchorCtr="1">
                <a:normAutofit/>
              </a:bodyPr>
              <a:p>
                <a:pPr algn="ctr"/>
                <a:r>
                  <a:rPr lang="zh-CN" altLang="en-US" sz="2400" b="1" dirty="0">
                    <a:solidFill>
                      <a:schemeClr val="bg1"/>
                    </a:solidFill>
                  </a:rPr>
                  <a:t> 小标题 </a:t>
                </a:r>
                <a:endParaRPr lang="zh-CN" altLang="en-US" sz="2400" b="1" dirty="0">
                  <a:solidFill>
                    <a:schemeClr val="bg1"/>
                  </a:solidFill>
                </a:endParaRPr>
              </a:p>
            </p:txBody>
          </p:sp>
        </p:gr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flipH="1">
            <a:off x="0" y="0"/>
            <a:ext cx="12229465" cy="6880860"/>
          </a:xfrm>
          <a:prstGeom prst="rect">
            <a:avLst/>
          </a:prstGeom>
        </p:spPr>
      </p:pic>
      <p:sp>
        <p:nvSpPr>
          <p:cNvPr id="35" name="矩形 34"/>
          <p:cNvSpPr/>
          <p:nvPr/>
        </p:nvSpPr>
        <p:spPr>
          <a:xfrm>
            <a:off x="2324100" y="1833880"/>
            <a:ext cx="3391535" cy="1938020"/>
          </a:xfrm>
          <a:prstGeom prst="rect">
            <a:avLst/>
          </a:prstGeom>
        </p:spPr>
        <p:txBody>
          <a:bodyPr wrap="square">
            <a:spAutoFit/>
          </a:bodyPr>
          <a:p>
            <a:pPr fontAlgn="auto">
              <a:spcBef>
                <a:spcPts val="0"/>
              </a:spcBef>
              <a:spcAft>
                <a:spcPts val="0"/>
              </a:spcAft>
              <a:defRPr/>
            </a:pPr>
            <a:r>
              <a:rPr lang="en-US" altLang="zh-CN" sz="12000" spc="300" dirty="0">
                <a:solidFill>
                  <a:schemeClr val="bg1"/>
                </a:solidFill>
                <a:effectLst>
                  <a:outerShdw blurRad="50800" dist="38100" dir="2700000" algn="tl" rotWithShape="0">
                    <a:schemeClr val="accent1">
                      <a:alpha val="34000"/>
                    </a:schemeClr>
                  </a:outerShdw>
                </a:effectLst>
                <a:latin typeface="微软雅黑" panose="020B0503020204020204" charset="-122"/>
                <a:cs typeface="+mn-ea"/>
                <a:sym typeface="+mn-lt"/>
              </a:rPr>
              <a:t>04</a:t>
            </a:r>
            <a:endParaRPr lang="en-US" altLang="zh-CN" sz="12000" spc="300" dirty="0">
              <a:solidFill>
                <a:schemeClr val="bg1"/>
              </a:solidFill>
              <a:effectLst>
                <a:outerShdw blurRad="50800" dist="38100" dir="2700000" algn="tl" rotWithShape="0">
                  <a:schemeClr val="accent1">
                    <a:alpha val="34000"/>
                  </a:schemeClr>
                </a:outerShdw>
              </a:effectLst>
              <a:latin typeface="微软雅黑" panose="020B0503020204020204" charset="-122"/>
              <a:cs typeface="+mn-ea"/>
              <a:sym typeface="+mn-lt"/>
            </a:endParaRPr>
          </a:p>
        </p:txBody>
      </p:sp>
      <p:sp>
        <p:nvSpPr>
          <p:cNvPr id="36" name="TextBox 7"/>
          <p:cNvSpPr>
            <a:spLocks noChangeArrowheads="1"/>
          </p:cNvSpPr>
          <p:nvPr/>
        </p:nvSpPr>
        <p:spPr bwMode="auto">
          <a:xfrm>
            <a:off x="2505075" y="3937635"/>
            <a:ext cx="5910580" cy="83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defRPr/>
            </a:pPr>
            <a:r>
              <a:rPr lang="zh-CN" altLang="en-US" sz="3600" b="1" dirty="0">
                <a:solidFill>
                  <a:schemeClr val="bg1"/>
                </a:solidFill>
                <a:latin typeface="微软雅黑" panose="020B0503020204020204" charset="-122"/>
                <a:ea typeface="微软雅黑" panose="020B0503020204020204" charset="-122"/>
                <a:cs typeface="+mn-ea"/>
                <a:sym typeface="+mn-lt"/>
              </a:rPr>
              <a:t>输入标题内容</a:t>
            </a:r>
            <a:endParaRPr lang="zh-CN" altLang="en-US" sz="3600" b="1" dirty="0">
              <a:solidFill>
                <a:schemeClr val="bg1"/>
              </a:solidFill>
              <a:latin typeface="微软雅黑" panose="020B0503020204020204" charset="-122"/>
              <a:ea typeface="微软雅黑" panose="020B0503020204020204" charset="-122"/>
              <a:cs typeface="+mn-ea"/>
              <a:sym typeface="+mn-lt"/>
            </a:endParaRPr>
          </a:p>
          <a:p>
            <a:pPr>
              <a:defRPr/>
            </a:pPr>
            <a:r>
              <a:rPr lang="zh-CN" altLang="en-US" dirty="0">
                <a:solidFill>
                  <a:schemeClr val="bg1"/>
                </a:solidFill>
                <a:latin typeface="微软雅黑" panose="020B0503020204020204" charset="-122"/>
                <a:ea typeface="微软雅黑" panose="020B0503020204020204" charset="-122"/>
                <a:cs typeface="+mn-ea"/>
                <a:sym typeface="+mn-lt"/>
              </a:rPr>
              <a:t>PLEASE ADD YOUR TITLE HERE</a:t>
            </a:r>
            <a:endParaRPr lang="zh-CN" altLang="en-US" dirty="0">
              <a:solidFill>
                <a:schemeClr val="bg1"/>
              </a:solidFill>
              <a:latin typeface="微软雅黑" panose="020B0503020204020204" charset="-122"/>
              <a:ea typeface="微软雅黑" panose="020B0503020204020204" charset="-122"/>
              <a:cs typeface="+mn-ea"/>
              <a:sym typeface="+mn-lt"/>
            </a:endParaRPr>
          </a:p>
        </p:txBody>
      </p:sp>
      <p:sp>
        <p:nvSpPr>
          <p:cNvPr id="7" name="L 形 6"/>
          <p:cNvSpPr/>
          <p:nvPr/>
        </p:nvSpPr>
        <p:spPr>
          <a:xfrm>
            <a:off x="1574800" y="4281170"/>
            <a:ext cx="1024890" cy="1024890"/>
          </a:xfrm>
          <a:prstGeom prst="corner">
            <a:avLst>
              <a:gd name="adj1" fmla="val 18401"/>
              <a:gd name="adj2" fmla="val 22614"/>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par>
                          <p:cTn id="8" fill="hold">
                            <p:stCondLst>
                              <p:cond delay="0"/>
                            </p:stCondLst>
                            <p:childTnLst>
                              <p:par>
                                <p:cTn id="9" presetID="14" presetClass="entr" presetSubtype="1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randombar(horizontal)">
                                      <p:cBhvr>
                                        <p:cTn id="11" dur="500"/>
                                        <p:tgtEl>
                                          <p:spTgt spid="35"/>
                                        </p:tgtEl>
                                      </p:cBhvr>
                                    </p:animEffect>
                                  </p:childTnLst>
                                </p:cTn>
                              </p:par>
                            </p:childTnLst>
                          </p:cTn>
                        </p:par>
                        <p:par>
                          <p:cTn id="12" fill="hold">
                            <p:stCondLst>
                              <p:cond delay="5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36"/>
                                        </p:tgtEl>
                                        <p:attrNameLst>
                                          <p:attrName>style.visibility</p:attrName>
                                        </p:attrNameLst>
                                      </p:cBhvr>
                                      <p:to>
                                        <p:strVal val="visible"/>
                                      </p:to>
                                    </p:set>
                                    <p:anim by="(-#ppt_w*2)" calcmode="lin" valueType="num">
                                      <p:cBhvr rctx="PPT">
                                        <p:cTn id="15" dur="500" autoRev="1" fill="hold">
                                          <p:stCondLst>
                                            <p:cond delay="0"/>
                                          </p:stCondLst>
                                        </p:cTn>
                                        <p:tgtEl>
                                          <p:spTgt spid="36"/>
                                        </p:tgtEl>
                                        <p:attrNameLst>
                                          <p:attrName>ppt_w</p:attrName>
                                        </p:attrNameLst>
                                      </p:cBhvr>
                                    </p:anim>
                                    <p:anim by="(#ppt_w*0.50)" calcmode="lin" valueType="num">
                                      <p:cBhvr>
                                        <p:cTn id="16" dur="500" decel="50000" autoRev="1" fill="hold">
                                          <p:stCondLst>
                                            <p:cond delay="0"/>
                                          </p:stCondLst>
                                        </p:cTn>
                                        <p:tgtEl>
                                          <p:spTgt spid="36"/>
                                        </p:tgtEl>
                                        <p:attrNameLst>
                                          <p:attrName>ppt_x</p:attrName>
                                        </p:attrNameLst>
                                      </p:cBhvr>
                                    </p:anim>
                                    <p:anim from="(-#ppt_h/2)" to="(#ppt_y)" calcmode="lin" valueType="num">
                                      <p:cBhvr>
                                        <p:cTn id="17" dur="1000" fill="hold">
                                          <p:stCondLst>
                                            <p:cond delay="0"/>
                                          </p:stCondLst>
                                        </p:cTn>
                                        <p:tgtEl>
                                          <p:spTgt spid="36"/>
                                        </p:tgtEl>
                                        <p:attrNameLst>
                                          <p:attrName>ppt_y</p:attrName>
                                        </p:attrNameLst>
                                      </p:cBhvr>
                                    </p:anim>
                                    <p:animRot by="21600000">
                                      <p:cBhvr>
                                        <p:cTn id="18" dur="1000" fill="hold">
                                          <p:stCondLst>
                                            <p:cond delay="0"/>
                                          </p:stCondLst>
                                        </p:cTn>
                                        <p:tgtEl>
                                          <p:spTgt spid="36"/>
                                        </p:tgtEl>
                                        <p:attrNameLst>
                                          <p:attrName>r</p:attrName>
                                        </p:attrNameLst>
                                      </p:cBhvr>
                                    </p:animRot>
                                  </p:childTnLst>
                                </p:cTn>
                              </p:par>
                            </p:childTnLst>
                          </p:cTn>
                        </p:par>
                        <p:par>
                          <p:cTn id="19" fill="hold">
                            <p:stCondLst>
                              <p:cond delay="4600"/>
                            </p:stCondLst>
                            <p:childTnLst>
                              <p:par>
                                <p:cTn id="20" presetID="36" presetClass="emph" presetSubtype="0" fill="hold" grpId="1" nodeType="afterEffect">
                                  <p:stCondLst>
                                    <p:cond delay="0"/>
                                  </p:stCondLst>
                                  <p:iterate type="lt">
                                    <p:tmPct val="10000"/>
                                  </p:iterate>
                                  <p:childTnLst>
                                    <p:animScale>
                                      <p:cBhvr>
                                        <p:cTn id="21" dur="250" autoRev="1" fill="hold">
                                          <p:stCondLst>
                                            <p:cond delay="0"/>
                                          </p:stCondLst>
                                        </p:cTn>
                                        <p:tgtEl>
                                          <p:spTgt spid="36"/>
                                        </p:tgtEl>
                                      </p:cBhvr>
                                      <p:to x="80000" y="100000"/>
                                    </p:animScale>
                                    <p:anim by="(#ppt_w*0.10)" calcmode="lin" valueType="num">
                                      <p:cBhvr>
                                        <p:cTn id="22" dur="250" autoRev="1" fill="hold">
                                          <p:stCondLst>
                                            <p:cond delay="0"/>
                                          </p:stCondLst>
                                        </p:cTn>
                                        <p:tgtEl>
                                          <p:spTgt spid="36"/>
                                        </p:tgtEl>
                                        <p:attrNameLst>
                                          <p:attrName>ppt_x</p:attrName>
                                        </p:attrNameLst>
                                      </p:cBhvr>
                                    </p:anim>
                                    <p:anim by="(-#ppt_w*0.10)" calcmode="lin" valueType="num">
                                      <p:cBhvr>
                                        <p:cTn id="23" dur="250" autoRev="1" fill="hold">
                                          <p:stCondLst>
                                            <p:cond delay="0"/>
                                          </p:stCondLst>
                                        </p:cTn>
                                        <p:tgtEl>
                                          <p:spTgt spid="36"/>
                                        </p:tgtEl>
                                        <p:attrNameLst>
                                          <p:attrName>ppt_y</p:attrName>
                                        </p:attrNameLst>
                                      </p:cBhvr>
                                    </p:anim>
                                    <p:animRot by="-480000">
                                      <p:cBhvr>
                                        <p:cTn id="24" dur="250" autoRev="1" fill="hold">
                                          <p:stCondLst>
                                            <p:cond delay="0"/>
                                          </p:stCondLst>
                                        </p:cTn>
                                        <p:tgtEl>
                                          <p:spTgt spid="3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bldLvl="0" animBg="1"/>
      <p:bldP spid="36" grpId="1" bldLvl="0" animBg="1"/>
      <p:bldP spid="7"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a:off x="-10795" y="0"/>
            <a:ext cx="12229465" cy="6880860"/>
          </a:xfrm>
          <a:prstGeom prst="rect">
            <a:avLst/>
          </a:prstGeom>
        </p:spPr>
      </p:pic>
      <p:grpSp>
        <p:nvGrpSpPr>
          <p:cNvPr id="2" name="组合 1"/>
          <p:cNvGrpSpPr/>
          <p:nvPr/>
        </p:nvGrpSpPr>
        <p:grpSpPr>
          <a:xfrm>
            <a:off x="840105" y="337820"/>
            <a:ext cx="10510520" cy="369570"/>
            <a:chOff x="1323" y="532"/>
            <a:chExt cx="16552" cy="582"/>
          </a:xfrm>
        </p:grpSpPr>
        <p:sp>
          <p:nvSpPr>
            <p:cNvPr id="56" name="TextBox 8"/>
            <p:cNvSpPr txBox="1"/>
            <p:nvPr/>
          </p:nvSpPr>
          <p:spPr>
            <a:xfrm>
              <a:off x="6425" y="532"/>
              <a:ext cx="5897" cy="582"/>
            </a:xfrm>
            <a:prstGeom prst="rect">
              <a:avLst/>
            </a:prstGeom>
            <a:noFill/>
          </p:spPr>
          <p:txBody>
            <a:bodyPr wrap="square" lIns="0" tIns="0" rIns="0" bIns="0" rtlCol="0" anchor="ctr">
              <a:spAutoFit/>
            </a:bodyPr>
            <a:p>
              <a:pPr algn="ctr"/>
              <a:r>
                <a:rPr lang="zh-CN" altLang="en-US" sz="2400" dirty="0">
                  <a:solidFill>
                    <a:schemeClr val="bg1"/>
                  </a:solidFill>
                  <a:ea typeface="微软雅黑" panose="020B0503020204020204" charset="-122"/>
                  <a:sym typeface="Arial" panose="020B0604020202020204" pitchFamily="34" charset="0"/>
                </a:rPr>
                <a:t>点击输入您的标题</a:t>
              </a:r>
              <a:endParaRPr lang="zh-CN" altLang="en-US" sz="2400" dirty="0">
                <a:solidFill>
                  <a:schemeClr val="bg1"/>
                </a:solidFill>
                <a:ea typeface="微软雅黑" panose="020B0503020204020204" charset="-122"/>
                <a:sym typeface="Arial" panose="020B0604020202020204" pitchFamily="34" charset="0"/>
              </a:endParaRPr>
            </a:p>
          </p:txBody>
        </p:sp>
        <p:grpSp>
          <p:nvGrpSpPr>
            <p:cNvPr id="58" name="组合 57"/>
            <p:cNvGrpSpPr/>
            <p:nvPr/>
          </p:nvGrpSpPr>
          <p:grpSpPr>
            <a:xfrm>
              <a:off x="1323" y="884"/>
              <a:ext cx="16553" cy="0"/>
              <a:chOff x="1028775" y="591989"/>
              <a:chExt cx="11086097" cy="0"/>
            </a:xfrm>
          </p:grpSpPr>
          <p:cxnSp>
            <p:nvCxnSpPr>
              <p:cNvPr id="59" name="直接连接符 58"/>
              <p:cNvCxnSpPr/>
              <p:nvPr/>
            </p:nvCxnSpPr>
            <p:spPr>
              <a:xfrm>
                <a:off x="10287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6106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 name="组合 2"/>
          <p:cNvGrpSpPr/>
          <p:nvPr/>
        </p:nvGrpSpPr>
        <p:grpSpPr>
          <a:xfrm>
            <a:off x="3760626" y="1290777"/>
            <a:ext cx="4597493" cy="4597495"/>
            <a:chOff x="2820469" y="968082"/>
            <a:chExt cx="3448120" cy="3448121"/>
          </a:xfrm>
        </p:grpSpPr>
        <p:sp>
          <p:nvSpPr>
            <p:cNvPr id="4" name="Freeform: Shape 4"/>
            <p:cNvSpPr/>
            <p:nvPr/>
          </p:nvSpPr>
          <p:spPr>
            <a:xfrm>
              <a:off x="3946774" y="2094389"/>
              <a:ext cx="1195505" cy="1195505"/>
            </a:xfrm>
            <a:custGeom>
              <a:avLst/>
              <a:gdLst>
                <a:gd name="connsiteX0" fmla="*/ 0 w 1188002"/>
                <a:gd name="connsiteY0" fmla="*/ 594001 h 1188002"/>
                <a:gd name="connsiteX1" fmla="*/ 594001 w 1188002"/>
                <a:gd name="connsiteY1" fmla="*/ 0 h 1188002"/>
                <a:gd name="connsiteX2" fmla="*/ 1188002 w 1188002"/>
                <a:gd name="connsiteY2" fmla="*/ 594001 h 1188002"/>
                <a:gd name="connsiteX3" fmla="*/ 594001 w 1188002"/>
                <a:gd name="connsiteY3" fmla="*/ 1188002 h 1188002"/>
                <a:gd name="connsiteX4" fmla="*/ 0 w 1188002"/>
                <a:gd name="connsiteY4" fmla="*/ 594001 h 1188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002" h="1188002">
                  <a:moveTo>
                    <a:pt x="0" y="594001"/>
                  </a:moveTo>
                  <a:cubicBezTo>
                    <a:pt x="0" y="265943"/>
                    <a:pt x="265943" y="0"/>
                    <a:pt x="594001" y="0"/>
                  </a:cubicBezTo>
                  <a:cubicBezTo>
                    <a:pt x="922059" y="0"/>
                    <a:pt x="1188002" y="265943"/>
                    <a:pt x="1188002" y="594001"/>
                  </a:cubicBezTo>
                  <a:cubicBezTo>
                    <a:pt x="1188002" y="922059"/>
                    <a:pt x="922059" y="1188002"/>
                    <a:pt x="594001" y="1188002"/>
                  </a:cubicBezTo>
                  <a:cubicBezTo>
                    <a:pt x="265943" y="1188002"/>
                    <a:pt x="0" y="922059"/>
                    <a:pt x="0" y="594001"/>
                  </a:cubicBez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p>
              <a:pPr algn="ctr"/>
              <a:endParaRPr sz="2400">
                <a:solidFill>
                  <a:schemeClr val="bg1"/>
                </a:solidFill>
              </a:endParaRPr>
            </a:p>
          </p:txBody>
        </p:sp>
        <p:sp>
          <p:nvSpPr>
            <p:cNvPr id="5" name="Freeform: Shape 5"/>
            <p:cNvSpPr/>
            <p:nvPr/>
          </p:nvSpPr>
          <p:spPr>
            <a:xfrm rot="16200000">
              <a:off x="4459859" y="1996822"/>
              <a:ext cx="169336" cy="25799"/>
            </a:xfrm>
            <a:custGeom>
              <a:avLst/>
              <a:gdLst>
                <a:gd name="connsiteX0" fmla="*/ 0 w 168273"/>
                <a:gd name="connsiteY0" fmla="*/ 12818 h 25637"/>
                <a:gd name="connsiteX1" fmla="*/ 168273 w 168273"/>
                <a:gd name="connsiteY1" fmla="*/ 12818 h 25637"/>
              </a:gdLst>
              <a:ahLst/>
              <a:cxnLst>
                <a:cxn ang="0">
                  <a:pos x="connsiteX0" y="connsiteY0"/>
                </a:cxn>
                <a:cxn ang="0">
                  <a:pos x="connsiteX1" y="connsiteY1"/>
                </a:cxn>
              </a:cxnLst>
              <a:rect l="l" t="t" r="r" b="b"/>
              <a:pathLst>
                <a:path w="168273" h="25637">
                  <a:moveTo>
                    <a:pt x="0" y="12818"/>
                  </a:moveTo>
                  <a:lnTo>
                    <a:pt x="168273" y="12818"/>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nchor="ctr"/>
            <a:p>
              <a:pPr algn="ctr"/>
              <a:endParaRPr sz="2400">
                <a:solidFill>
                  <a:schemeClr val="bg1"/>
                </a:solidFill>
              </a:endParaRPr>
            </a:p>
          </p:txBody>
        </p:sp>
        <p:sp>
          <p:nvSpPr>
            <p:cNvPr id="7" name="Freeform: Shape 6"/>
            <p:cNvSpPr/>
            <p:nvPr/>
          </p:nvSpPr>
          <p:spPr>
            <a:xfrm>
              <a:off x="4066042" y="968082"/>
              <a:ext cx="956971" cy="956971"/>
            </a:xfrm>
            <a:custGeom>
              <a:avLst/>
              <a:gdLst>
                <a:gd name="connsiteX0" fmla="*/ 0 w 950965"/>
                <a:gd name="connsiteY0" fmla="*/ 475483 h 950965"/>
                <a:gd name="connsiteX1" fmla="*/ 475483 w 950965"/>
                <a:gd name="connsiteY1" fmla="*/ 0 h 950965"/>
                <a:gd name="connsiteX2" fmla="*/ 950966 w 950965"/>
                <a:gd name="connsiteY2" fmla="*/ 475483 h 950965"/>
                <a:gd name="connsiteX3" fmla="*/ 475483 w 950965"/>
                <a:gd name="connsiteY3" fmla="*/ 950966 h 950965"/>
                <a:gd name="connsiteX4" fmla="*/ 0 w 950965"/>
                <a:gd name="connsiteY4" fmla="*/ 475483 h 95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965" h="950965">
                  <a:moveTo>
                    <a:pt x="0" y="475483"/>
                  </a:moveTo>
                  <a:cubicBezTo>
                    <a:pt x="0" y="212881"/>
                    <a:pt x="212881" y="0"/>
                    <a:pt x="475483" y="0"/>
                  </a:cubicBezTo>
                  <a:cubicBezTo>
                    <a:pt x="738085" y="0"/>
                    <a:pt x="950966" y="212881"/>
                    <a:pt x="950966" y="475483"/>
                  </a:cubicBezTo>
                  <a:cubicBezTo>
                    <a:pt x="950966" y="738085"/>
                    <a:pt x="738085" y="950966"/>
                    <a:pt x="475483" y="950966"/>
                  </a:cubicBezTo>
                  <a:cubicBezTo>
                    <a:pt x="212881" y="950966"/>
                    <a:pt x="0" y="738085"/>
                    <a:pt x="0" y="475483"/>
                  </a:cubicBezTo>
                  <a:close/>
                </a:path>
              </a:pathLst>
            </a:custGeom>
            <a:solidFill>
              <a:schemeClr val="accent3"/>
            </a:solidFill>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none" lIns="204315" tIns="204315" rIns="204315" bIns="384000" anchor="b" anchorCtr="1">
              <a:normAutofit/>
            </a:bodyPr>
            <a:p>
              <a:pPr algn="ctr"/>
              <a:r>
                <a:rPr lang="zh-CN" altLang="en-US" sz="1600" b="1" dirty="0">
                  <a:solidFill>
                    <a:schemeClr val="bg1"/>
                  </a:solidFill>
                </a:rPr>
                <a:t>小标题</a:t>
              </a:r>
              <a:endParaRPr lang="zh-CN" altLang="en-US" sz="1600" b="1" dirty="0">
                <a:solidFill>
                  <a:schemeClr val="bg1"/>
                </a:solidFill>
              </a:endParaRPr>
            </a:p>
          </p:txBody>
        </p:sp>
        <p:sp>
          <p:nvSpPr>
            <p:cNvPr id="8" name="Freeform: Shape 7"/>
            <p:cNvSpPr/>
            <p:nvPr/>
          </p:nvSpPr>
          <p:spPr>
            <a:xfrm>
              <a:off x="5142280" y="2679242"/>
              <a:ext cx="169336" cy="25799"/>
            </a:xfrm>
            <a:custGeom>
              <a:avLst/>
              <a:gdLst>
                <a:gd name="connsiteX0" fmla="*/ 0 w 168273"/>
                <a:gd name="connsiteY0" fmla="*/ 12818 h 25637"/>
                <a:gd name="connsiteX1" fmla="*/ 168273 w 168273"/>
                <a:gd name="connsiteY1" fmla="*/ 12818 h 25637"/>
              </a:gdLst>
              <a:ahLst/>
              <a:cxnLst>
                <a:cxn ang="0">
                  <a:pos x="connsiteX0" y="connsiteY0"/>
                </a:cxn>
                <a:cxn ang="0">
                  <a:pos x="connsiteX1" y="connsiteY1"/>
                </a:cxn>
              </a:cxnLst>
              <a:rect l="l" t="t" r="r" b="b"/>
              <a:pathLst>
                <a:path w="168273" h="25637">
                  <a:moveTo>
                    <a:pt x="0" y="12818"/>
                  </a:moveTo>
                  <a:lnTo>
                    <a:pt x="168273" y="12818"/>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nchor="ctr"/>
            <a:p>
              <a:pPr algn="ctr"/>
              <a:endParaRPr sz="2400">
                <a:solidFill>
                  <a:schemeClr val="bg1"/>
                </a:solidFill>
              </a:endParaRPr>
            </a:p>
          </p:txBody>
        </p:sp>
        <p:sp>
          <p:nvSpPr>
            <p:cNvPr id="9" name="Freeform: Shape 8"/>
            <p:cNvSpPr/>
            <p:nvPr/>
          </p:nvSpPr>
          <p:spPr>
            <a:xfrm>
              <a:off x="5311618" y="2213657"/>
              <a:ext cx="956971" cy="956971"/>
            </a:xfrm>
            <a:custGeom>
              <a:avLst/>
              <a:gdLst>
                <a:gd name="connsiteX0" fmla="*/ 0 w 950965"/>
                <a:gd name="connsiteY0" fmla="*/ 475483 h 950965"/>
                <a:gd name="connsiteX1" fmla="*/ 475483 w 950965"/>
                <a:gd name="connsiteY1" fmla="*/ 0 h 950965"/>
                <a:gd name="connsiteX2" fmla="*/ 950966 w 950965"/>
                <a:gd name="connsiteY2" fmla="*/ 475483 h 950965"/>
                <a:gd name="connsiteX3" fmla="*/ 475483 w 950965"/>
                <a:gd name="connsiteY3" fmla="*/ 950966 h 950965"/>
                <a:gd name="connsiteX4" fmla="*/ 0 w 950965"/>
                <a:gd name="connsiteY4" fmla="*/ 475483 h 95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965" h="950965">
                  <a:moveTo>
                    <a:pt x="0" y="475483"/>
                  </a:moveTo>
                  <a:cubicBezTo>
                    <a:pt x="0" y="212881"/>
                    <a:pt x="212881" y="0"/>
                    <a:pt x="475483" y="0"/>
                  </a:cubicBezTo>
                  <a:cubicBezTo>
                    <a:pt x="738085" y="0"/>
                    <a:pt x="950966" y="212881"/>
                    <a:pt x="950966" y="475483"/>
                  </a:cubicBezTo>
                  <a:cubicBezTo>
                    <a:pt x="950966" y="738085"/>
                    <a:pt x="738085" y="950966"/>
                    <a:pt x="475483" y="950966"/>
                  </a:cubicBezTo>
                  <a:cubicBezTo>
                    <a:pt x="212881" y="950966"/>
                    <a:pt x="0" y="738085"/>
                    <a:pt x="0" y="475483"/>
                  </a:cubicBezTo>
                  <a:close/>
                </a:path>
              </a:pathLst>
            </a:custGeom>
            <a:solidFill>
              <a:schemeClr val="accent2"/>
            </a:solidFill>
            <a:ln>
              <a:noFill/>
            </a:ln>
          </p:spPr>
          <p:style>
            <a:lnRef idx="2">
              <a:scrgbClr r="0" g="0" b="0"/>
            </a:lnRef>
            <a:fillRef idx="1">
              <a:schemeClr val="accent2">
                <a:hueOff val="-477861"/>
                <a:satOff val="-11513"/>
                <a:lumOff val="-6926"/>
                <a:alphaOff val="0"/>
              </a:schemeClr>
            </a:fillRef>
            <a:effectRef idx="0">
              <a:schemeClr val="accent2">
                <a:hueOff val="-477861"/>
                <a:satOff val="-11513"/>
                <a:lumOff val="-6926"/>
                <a:alphaOff val="0"/>
              </a:schemeClr>
            </a:effectRef>
            <a:fontRef idx="minor">
              <a:schemeClr val="lt1"/>
            </a:fontRef>
          </p:style>
          <p:txBody>
            <a:bodyPr spcFirstLastPara="0" vert="horz" wrap="none" lIns="204315" tIns="204315" rIns="204315" bIns="384000" anchor="b" anchorCtr="1">
              <a:normAutofit/>
            </a:bodyPr>
            <a:p>
              <a:pPr algn="ctr"/>
              <a:r>
                <a:rPr lang="zh-CN" altLang="en-US" sz="1600" b="1" dirty="0">
                  <a:solidFill>
                    <a:schemeClr val="bg1"/>
                  </a:solidFill>
                </a:rPr>
                <a:t>小标题</a:t>
              </a:r>
              <a:endParaRPr lang="zh-CN" altLang="en-US" sz="1600" b="1" dirty="0">
                <a:solidFill>
                  <a:schemeClr val="bg1"/>
                </a:solidFill>
              </a:endParaRPr>
            </a:p>
          </p:txBody>
        </p:sp>
        <p:sp>
          <p:nvSpPr>
            <p:cNvPr id="10" name="Freeform: Shape 9"/>
            <p:cNvSpPr/>
            <p:nvPr/>
          </p:nvSpPr>
          <p:spPr>
            <a:xfrm rot="5400000">
              <a:off x="4459859" y="3361664"/>
              <a:ext cx="169336" cy="25799"/>
            </a:xfrm>
            <a:custGeom>
              <a:avLst/>
              <a:gdLst>
                <a:gd name="connsiteX0" fmla="*/ 0 w 168273"/>
                <a:gd name="connsiteY0" fmla="*/ 12818 h 25637"/>
                <a:gd name="connsiteX1" fmla="*/ 168273 w 168273"/>
                <a:gd name="connsiteY1" fmla="*/ 12818 h 25637"/>
              </a:gdLst>
              <a:ahLst/>
              <a:cxnLst>
                <a:cxn ang="0">
                  <a:pos x="connsiteX0" y="connsiteY0"/>
                </a:cxn>
                <a:cxn ang="0">
                  <a:pos x="connsiteX1" y="connsiteY1"/>
                </a:cxn>
              </a:cxnLst>
              <a:rect l="l" t="t" r="r" b="b"/>
              <a:pathLst>
                <a:path w="168273" h="25637">
                  <a:moveTo>
                    <a:pt x="0" y="12818"/>
                  </a:moveTo>
                  <a:lnTo>
                    <a:pt x="168273" y="12818"/>
                  </a:lnTo>
                </a:path>
              </a:pathLst>
            </a:custGeom>
            <a:noFill/>
          </p:spPr>
          <p:style>
            <a:lnRef idx="2">
              <a:schemeClr val="accent3">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anchor="ctr"/>
            <a:p>
              <a:pPr algn="ctr"/>
              <a:endParaRPr sz="2400">
                <a:solidFill>
                  <a:schemeClr val="bg1"/>
                </a:solidFill>
              </a:endParaRPr>
            </a:p>
          </p:txBody>
        </p:sp>
        <p:sp>
          <p:nvSpPr>
            <p:cNvPr id="11" name="Freeform: Shape 10"/>
            <p:cNvSpPr/>
            <p:nvPr/>
          </p:nvSpPr>
          <p:spPr>
            <a:xfrm>
              <a:off x="4066042" y="3459232"/>
              <a:ext cx="956971" cy="956971"/>
            </a:xfrm>
            <a:custGeom>
              <a:avLst/>
              <a:gdLst>
                <a:gd name="connsiteX0" fmla="*/ 0 w 950965"/>
                <a:gd name="connsiteY0" fmla="*/ 475483 h 950965"/>
                <a:gd name="connsiteX1" fmla="*/ 475483 w 950965"/>
                <a:gd name="connsiteY1" fmla="*/ 0 h 950965"/>
                <a:gd name="connsiteX2" fmla="*/ 950966 w 950965"/>
                <a:gd name="connsiteY2" fmla="*/ 475483 h 950965"/>
                <a:gd name="connsiteX3" fmla="*/ 475483 w 950965"/>
                <a:gd name="connsiteY3" fmla="*/ 950966 h 950965"/>
                <a:gd name="connsiteX4" fmla="*/ 0 w 950965"/>
                <a:gd name="connsiteY4" fmla="*/ 475483 h 95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965" h="950965">
                  <a:moveTo>
                    <a:pt x="0" y="475483"/>
                  </a:moveTo>
                  <a:cubicBezTo>
                    <a:pt x="0" y="212881"/>
                    <a:pt x="212881" y="0"/>
                    <a:pt x="475483" y="0"/>
                  </a:cubicBezTo>
                  <a:cubicBezTo>
                    <a:pt x="738085" y="0"/>
                    <a:pt x="950966" y="212881"/>
                    <a:pt x="950966" y="475483"/>
                  </a:cubicBezTo>
                  <a:cubicBezTo>
                    <a:pt x="950966" y="738085"/>
                    <a:pt x="738085" y="950966"/>
                    <a:pt x="475483" y="950966"/>
                  </a:cubicBezTo>
                  <a:cubicBezTo>
                    <a:pt x="212881" y="950966"/>
                    <a:pt x="0" y="738085"/>
                    <a:pt x="0" y="475483"/>
                  </a:cubicBezTo>
                  <a:close/>
                </a:path>
              </a:pathLst>
            </a:custGeom>
            <a:solidFill>
              <a:schemeClr val="accent4"/>
            </a:solidFill>
            <a:ln>
              <a:noFill/>
            </a:ln>
          </p:spPr>
          <p:style>
            <a:lnRef idx="2">
              <a:scrgbClr r="0" g="0" b="0"/>
            </a:lnRef>
            <a:fillRef idx="1">
              <a:schemeClr val="accent2">
                <a:hueOff val="-955721"/>
                <a:satOff val="-23027"/>
                <a:lumOff val="-13855"/>
                <a:alphaOff val="0"/>
              </a:schemeClr>
            </a:fillRef>
            <a:effectRef idx="0">
              <a:schemeClr val="accent2">
                <a:hueOff val="-955721"/>
                <a:satOff val="-23027"/>
                <a:lumOff val="-13855"/>
                <a:alphaOff val="0"/>
              </a:schemeClr>
            </a:effectRef>
            <a:fontRef idx="minor">
              <a:schemeClr val="lt1"/>
            </a:fontRef>
          </p:style>
          <p:txBody>
            <a:bodyPr spcFirstLastPara="0" vert="horz" wrap="none" lIns="204315" tIns="204315" rIns="204315" bIns="384000" anchor="b" anchorCtr="1">
              <a:normAutofit/>
            </a:bodyPr>
            <a:p>
              <a:pPr algn="ctr"/>
              <a:r>
                <a:rPr lang="zh-CN" altLang="en-US" sz="1600" b="1" dirty="0">
                  <a:solidFill>
                    <a:schemeClr val="bg1"/>
                  </a:solidFill>
                </a:rPr>
                <a:t>小标题</a:t>
              </a:r>
              <a:endParaRPr lang="zh-CN" altLang="en-US" sz="1600" b="1" dirty="0">
                <a:solidFill>
                  <a:schemeClr val="bg1"/>
                </a:solidFill>
              </a:endParaRPr>
            </a:p>
          </p:txBody>
        </p:sp>
        <p:sp>
          <p:nvSpPr>
            <p:cNvPr id="12" name="Freeform: Shape 12"/>
            <p:cNvSpPr/>
            <p:nvPr/>
          </p:nvSpPr>
          <p:spPr>
            <a:xfrm>
              <a:off x="2820469" y="2213657"/>
              <a:ext cx="956971" cy="956971"/>
            </a:xfrm>
            <a:custGeom>
              <a:avLst/>
              <a:gdLst>
                <a:gd name="connsiteX0" fmla="*/ 0 w 950965"/>
                <a:gd name="connsiteY0" fmla="*/ 475483 h 950965"/>
                <a:gd name="connsiteX1" fmla="*/ 475483 w 950965"/>
                <a:gd name="connsiteY1" fmla="*/ 0 h 950965"/>
                <a:gd name="connsiteX2" fmla="*/ 950966 w 950965"/>
                <a:gd name="connsiteY2" fmla="*/ 475483 h 950965"/>
                <a:gd name="connsiteX3" fmla="*/ 475483 w 950965"/>
                <a:gd name="connsiteY3" fmla="*/ 950966 h 950965"/>
                <a:gd name="connsiteX4" fmla="*/ 0 w 950965"/>
                <a:gd name="connsiteY4" fmla="*/ 475483 h 950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965" h="950965">
                  <a:moveTo>
                    <a:pt x="0" y="475483"/>
                  </a:moveTo>
                  <a:cubicBezTo>
                    <a:pt x="0" y="212881"/>
                    <a:pt x="212881" y="0"/>
                    <a:pt x="475483" y="0"/>
                  </a:cubicBezTo>
                  <a:cubicBezTo>
                    <a:pt x="738085" y="0"/>
                    <a:pt x="950966" y="212881"/>
                    <a:pt x="950966" y="475483"/>
                  </a:cubicBezTo>
                  <a:cubicBezTo>
                    <a:pt x="950966" y="738085"/>
                    <a:pt x="738085" y="950966"/>
                    <a:pt x="475483" y="950966"/>
                  </a:cubicBezTo>
                  <a:cubicBezTo>
                    <a:pt x="212881" y="950966"/>
                    <a:pt x="0" y="738085"/>
                    <a:pt x="0" y="475483"/>
                  </a:cubicBezTo>
                  <a:close/>
                </a:path>
              </a:pathLst>
            </a:custGeom>
            <a:solidFill>
              <a:schemeClr val="accent5"/>
            </a:solidFill>
            <a:ln>
              <a:noFill/>
            </a:ln>
          </p:spPr>
          <p:style>
            <a:lnRef idx="2">
              <a:scrgbClr r="0" g="0" b="0"/>
            </a:lnRef>
            <a:fillRef idx="1">
              <a:schemeClr val="accent2">
                <a:hueOff val="-1433582"/>
                <a:satOff val="-34542"/>
                <a:lumOff val="-20783"/>
                <a:alphaOff val="0"/>
              </a:schemeClr>
            </a:fillRef>
            <a:effectRef idx="0">
              <a:schemeClr val="accent2">
                <a:hueOff val="-1433582"/>
                <a:satOff val="-34542"/>
                <a:lumOff val="-20783"/>
                <a:alphaOff val="0"/>
              </a:schemeClr>
            </a:effectRef>
            <a:fontRef idx="minor">
              <a:schemeClr val="lt1"/>
            </a:fontRef>
          </p:style>
          <p:txBody>
            <a:bodyPr spcFirstLastPara="0" vert="horz" wrap="none" lIns="204315" tIns="204315" rIns="204315" bIns="384000" anchor="b" anchorCtr="1">
              <a:normAutofit/>
            </a:bodyPr>
            <a:p>
              <a:pPr algn="ctr"/>
              <a:r>
                <a:rPr lang="zh-CN" altLang="en-US" sz="1600" b="1" dirty="0">
                  <a:solidFill>
                    <a:schemeClr val="bg1"/>
                  </a:solidFill>
                </a:rPr>
                <a:t>小标题</a:t>
              </a:r>
              <a:endParaRPr lang="zh-CN" altLang="en-US" sz="1600" b="1" dirty="0">
                <a:solidFill>
                  <a:schemeClr val="bg1"/>
                </a:solidFill>
              </a:endParaRPr>
            </a:p>
          </p:txBody>
        </p:sp>
        <p:sp>
          <p:nvSpPr>
            <p:cNvPr id="13" name="Freeform: Shape 25"/>
            <p:cNvSpPr/>
            <p:nvPr/>
          </p:nvSpPr>
          <p:spPr bwMode="auto">
            <a:xfrm>
              <a:off x="4287754" y="2420156"/>
              <a:ext cx="542759" cy="543383"/>
            </a:xfrm>
            <a:custGeom>
              <a:avLst/>
              <a:gdLst>
                <a:gd name="T0" fmla="*/ 89 w 368"/>
                <a:gd name="T1" fmla="*/ 122 h 368"/>
                <a:gd name="T2" fmla="*/ 101 w 368"/>
                <a:gd name="T3" fmla="*/ 124 h 368"/>
                <a:gd name="T4" fmla="*/ 146 w 368"/>
                <a:gd name="T5" fmla="*/ 82 h 368"/>
                <a:gd name="T6" fmla="*/ 145 w 368"/>
                <a:gd name="T7" fmla="*/ 73 h 368"/>
                <a:gd name="T8" fmla="*/ 147 w 368"/>
                <a:gd name="T9" fmla="*/ 60 h 368"/>
                <a:gd name="T10" fmla="*/ 87 w 368"/>
                <a:gd name="T11" fmla="*/ 27 h 368"/>
                <a:gd name="T12" fmla="*/ 36 w 368"/>
                <a:gd name="T13" fmla="*/ 75 h 368"/>
                <a:gd name="T14" fmla="*/ 72 w 368"/>
                <a:gd name="T15" fmla="*/ 126 h 368"/>
                <a:gd name="T16" fmla="*/ 89 w 368"/>
                <a:gd name="T17" fmla="*/ 122 h 368"/>
                <a:gd name="T18" fmla="*/ 50 w 368"/>
                <a:gd name="T19" fmla="*/ 161 h 368"/>
                <a:gd name="T20" fmla="*/ 53 w 368"/>
                <a:gd name="T21" fmla="*/ 146 h 368"/>
                <a:gd name="T22" fmla="*/ 19 w 368"/>
                <a:gd name="T23" fmla="*/ 101 h 368"/>
                <a:gd name="T24" fmla="*/ 0 w 368"/>
                <a:gd name="T25" fmla="*/ 184 h 368"/>
                <a:gd name="T26" fmla="*/ 26 w 368"/>
                <a:gd name="T27" fmla="*/ 278 h 368"/>
                <a:gd name="T28" fmla="*/ 58 w 368"/>
                <a:gd name="T29" fmla="*/ 185 h 368"/>
                <a:gd name="T30" fmla="*/ 50 w 368"/>
                <a:gd name="T31" fmla="*/ 161 h 368"/>
                <a:gd name="T32" fmla="*/ 184 w 368"/>
                <a:gd name="T33" fmla="*/ 34 h 368"/>
                <a:gd name="T34" fmla="*/ 211 w 368"/>
                <a:gd name="T35" fmla="*/ 44 h 368"/>
                <a:gd name="T36" fmla="*/ 275 w 368"/>
                <a:gd name="T37" fmla="*/ 24 h 368"/>
                <a:gd name="T38" fmla="*/ 184 w 368"/>
                <a:gd name="T39" fmla="*/ 0 h 368"/>
                <a:gd name="T40" fmla="*/ 119 w 368"/>
                <a:gd name="T41" fmla="*/ 12 h 368"/>
                <a:gd name="T42" fmla="*/ 165 w 368"/>
                <a:gd name="T43" fmla="*/ 39 h 368"/>
                <a:gd name="T44" fmla="*/ 184 w 368"/>
                <a:gd name="T45" fmla="*/ 34 h 368"/>
                <a:gd name="T46" fmla="*/ 243 w 368"/>
                <a:gd name="T47" fmla="*/ 218 h 368"/>
                <a:gd name="T48" fmla="*/ 253 w 368"/>
                <a:gd name="T49" fmla="*/ 205 h 368"/>
                <a:gd name="T50" fmla="*/ 200 w 368"/>
                <a:gd name="T51" fmla="*/ 109 h 368"/>
                <a:gd name="T52" fmla="*/ 184 w 368"/>
                <a:gd name="T53" fmla="*/ 112 h 368"/>
                <a:gd name="T54" fmla="*/ 162 w 368"/>
                <a:gd name="T55" fmla="*/ 105 h 368"/>
                <a:gd name="T56" fmla="*/ 122 w 368"/>
                <a:gd name="T57" fmla="*/ 141 h 368"/>
                <a:gd name="T58" fmla="*/ 128 w 368"/>
                <a:gd name="T59" fmla="*/ 161 h 368"/>
                <a:gd name="T60" fmla="*/ 127 w 368"/>
                <a:gd name="T61" fmla="*/ 173 h 368"/>
                <a:gd name="T62" fmla="*/ 243 w 368"/>
                <a:gd name="T63" fmla="*/ 218 h 368"/>
                <a:gd name="T64" fmla="*/ 294 w 368"/>
                <a:gd name="T65" fmla="*/ 271 h 368"/>
                <a:gd name="T66" fmla="*/ 295 w 368"/>
                <a:gd name="T67" fmla="*/ 293 h 368"/>
                <a:gd name="T68" fmla="*/ 292 w 368"/>
                <a:gd name="T69" fmla="*/ 333 h 368"/>
                <a:gd name="T70" fmla="*/ 359 w 368"/>
                <a:gd name="T71" fmla="*/ 240 h 368"/>
                <a:gd name="T72" fmla="*/ 315 w 368"/>
                <a:gd name="T73" fmla="*/ 247 h 368"/>
                <a:gd name="T74" fmla="*/ 294 w 368"/>
                <a:gd name="T75" fmla="*/ 271 h 368"/>
                <a:gd name="T76" fmla="*/ 234 w 368"/>
                <a:gd name="T77" fmla="*/ 244 h 368"/>
                <a:gd name="T78" fmla="*/ 110 w 368"/>
                <a:gd name="T79" fmla="*/ 195 h 368"/>
                <a:gd name="T80" fmla="*/ 89 w 368"/>
                <a:gd name="T81" fmla="*/ 200 h 368"/>
                <a:gd name="T82" fmla="*/ 81 w 368"/>
                <a:gd name="T83" fmla="*/ 200 h 368"/>
                <a:gd name="T84" fmla="*/ 49 w 368"/>
                <a:gd name="T85" fmla="*/ 309 h 368"/>
                <a:gd name="T86" fmla="*/ 112 w 368"/>
                <a:gd name="T87" fmla="*/ 353 h 368"/>
                <a:gd name="T88" fmla="*/ 234 w 368"/>
                <a:gd name="T89" fmla="*/ 244 h 368"/>
                <a:gd name="T90" fmla="*/ 307 w 368"/>
                <a:gd name="T91" fmla="*/ 48 h 368"/>
                <a:gd name="T92" fmla="*/ 223 w 368"/>
                <a:gd name="T93" fmla="*/ 69 h 368"/>
                <a:gd name="T94" fmla="*/ 224 w 368"/>
                <a:gd name="T95" fmla="*/ 73 h 368"/>
                <a:gd name="T96" fmla="*/ 220 w 368"/>
                <a:gd name="T97" fmla="*/ 90 h 368"/>
                <a:gd name="T98" fmla="*/ 279 w 368"/>
                <a:gd name="T99" fmla="*/ 196 h 368"/>
                <a:gd name="T100" fmla="*/ 314 w 368"/>
                <a:gd name="T101" fmla="*/ 220 h 368"/>
                <a:gd name="T102" fmla="*/ 366 w 368"/>
                <a:gd name="T103" fmla="*/ 210 h 368"/>
                <a:gd name="T104" fmla="*/ 368 w 368"/>
                <a:gd name="T105" fmla="*/ 184 h 368"/>
                <a:gd name="T106" fmla="*/ 307 w 368"/>
                <a:gd name="T107" fmla="*/ 48 h 368"/>
                <a:gd name="T108" fmla="*/ 254 w 368"/>
                <a:gd name="T109" fmla="*/ 265 h 368"/>
                <a:gd name="T110" fmla="*/ 139 w 368"/>
                <a:gd name="T111" fmla="*/ 362 h 368"/>
                <a:gd name="T112" fmla="*/ 184 w 368"/>
                <a:gd name="T113" fmla="*/ 368 h 368"/>
                <a:gd name="T114" fmla="*/ 261 w 368"/>
                <a:gd name="T115" fmla="*/ 351 h 368"/>
                <a:gd name="T116" fmla="*/ 267 w 368"/>
                <a:gd name="T117" fmla="*/ 293 h 368"/>
                <a:gd name="T118" fmla="*/ 266 w 368"/>
                <a:gd name="T119" fmla="*/ 272 h 368"/>
                <a:gd name="T120" fmla="*/ 254 w 368"/>
                <a:gd name="T121" fmla="*/ 2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8" h="368">
                  <a:moveTo>
                    <a:pt x="89" y="122"/>
                  </a:moveTo>
                  <a:cubicBezTo>
                    <a:pt x="93" y="122"/>
                    <a:pt x="97" y="123"/>
                    <a:pt x="101" y="124"/>
                  </a:cubicBezTo>
                  <a:cubicBezTo>
                    <a:pt x="115" y="108"/>
                    <a:pt x="130" y="94"/>
                    <a:pt x="146" y="82"/>
                  </a:cubicBezTo>
                  <a:cubicBezTo>
                    <a:pt x="146" y="79"/>
                    <a:pt x="145" y="76"/>
                    <a:pt x="145" y="73"/>
                  </a:cubicBezTo>
                  <a:cubicBezTo>
                    <a:pt x="145" y="68"/>
                    <a:pt x="146" y="64"/>
                    <a:pt x="147" y="60"/>
                  </a:cubicBezTo>
                  <a:cubicBezTo>
                    <a:pt x="129" y="47"/>
                    <a:pt x="109" y="36"/>
                    <a:pt x="87" y="27"/>
                  </a:cubicBezTo>
                  <a:cubicBezTo>
                    <a:pt x="67" y="40"/>
                    <a:pt x="50" y="56"/>
                    <a:pt x="36" y="75"/>
                  </a:cubicBezTo>
                  <a:cubicBezTo>
                    <a:pt x="46" y="93"/>
                    <a:pt x="58" y="110"/>
                    <a:pt x="72" y="126"/>
                  </a:cubicBezTo>
                  <a:cubicBezTo>
                    <a:pt x="77" y="124"/>
                    <a:pt x="83" y="122"/>
                    <a:pt x="89" y="122"/>
                  </a:cubicBezTo>
                  <a:close/>
                  <a:moveTo>
                    <a:pt x="50" y="161"/>
                  </a:moveTo>
                  <a:cubicBezTo>
                    <a:pt x="50" y="156"/>
                    <a:pt x="51" y="151"/>
                    <a:pt x="53" y="146"/>
                  </a:cubicBezTo>
                  <a:cubicBezTo>
                    <a:pt x="41" y="132"/>
                    <a:pt x="29" y="117"/>
                    <a:pt x="19" y="101"/>
                  </a:cubicBezTo>
                  <a:cubicBezTo>
                    <a:pt x="7" y="126"/>
                    <a:pt x="0" y="154"/>
                    <a:pt x="0" y="184"/>
                  </a:cubicBezTo>
                  <a:cubicBezTo>
                    <a:pt x="0" y="218"/>
                    <a:pt x="9" y="250"/>
                    <a:pt x="26" y="278"/>
                  </a:cubicBezTo>
                  <a:cubicBezTo>
                    <a:pt x="32" y="245"/>
                    <a:pt x="43" y="214"/>
                    <a:pt x="58" y="185"/>
                  </a:cubicBezTo>
                  <a:cubicBezTo>
                    <a:pt x="53" y="178"/>
                    <a:pt x="50" y="170"/>
                    <a:pt x="50" y="161"/>
                  </a:cubicBezTo>
                  <a:close/>
                  <a:moveTo>
                    <a:pt x="184" y="34"/>
                  </a:moveTo>
                  <a:cubicBezTo>
                    <a:pt x="195" y="34"/>
                    <a:pt x="204" y="38"/>
                    <a:pt x="211" y="44"/>
                  </a:cubicBezTo>
                  <a:cubicBezTo>
                    <a:pt x="232" y="35"/>
                    <a:pt x="253" y="29"/>
                    <a:pt x="275" y="24"/>
                  </a:cubicBezTo>
                  <a:cubicBezTo>
                    <a:pt x="248" y="9"/>
                    <a:pt x="217" y="0"/>
                    <a:pt x="184" y="0"/>
                  </a:cubicBezTo>
                  <a:cubicBezTo>
                    <a:pt x="161" y="0"/>
                    <a:pt x="139" y="4"/>
                    <a:pt x="119" y="12"/>
                  </a:cubicBezTo>
                  <a:cubicBezTo>
                    <a:pt x="135" y="20"/>
                    <a:pt x="150" y="29"/>
                    <a:pt x="165" y="39"/>
                  </a:cubicBezTo>
                  <a:cubicBezTo>
                    <a:pt x="170" y="36"/>
                    <a:pt x="177" y="34"/>
                    <a:pt x="184" y="34"/>
                  </a:cubicBezTo>
                  <a:close/>
                  <a:moveTo>
                    <a:pt x="243" y="218"/>
                  </a:moveTo>
                  <a:cubicBezTo>
                    <a:pt x="245" y="213"/>
                    <a:pt x="249" y="208"/>
                    <a:pt x="253" y="205"/>
                  </a:cubicBezTo>
                  <a:cubicBezTo>
                    <a:pt x="242" y="169"/>
                    <a:pt x="223" y="137"/>
                    <a:pt x="200" y="109"/>
                  </a:cubicBezTo>
                  <a:cubicBezTo>
                    <a:pt x="195" y="111"/>
                    <a:pt x="190" y="112"/>
                    <a:pt x="184" y="112"/>
                  </a:cubicBezTo>
                  <a:cubicBezTo>
                    <a:pt x="176" y="112"/>
                    <a:pt x="168" y="109"/>
                    <a:pt x="162" y="105"/>
                  </a:cubicBezTo>
                  <a:cubicBezTo>
                    <a:pt x="148" y="115"/>
                    <a:pt x="134" y="128"/>
                    <a:pt x="122" y="141"/>
                  </a:cubicBezTo>
                  <a:cubicBezTo>
                    <a:pt x="126" y="147"/>
                    <a:pt x="128" y="154"/>
                    <a:pt x="128" y="161"/>
                  </a:cubicBezTo>
                  <a:cubicBezTo>
                    <a:pt x="128" y="165"/>
                    <a:pt x="128" y="169"/>
                    <a:pt x="127" y="173"/>
                  </a:cubicBezTo>
                  <a:cubicBezTo>
                    <a:pt x="161" y="196"/>
                    <a:pt x="200" y="212"/>
                    <a:pt x="243" y="218"/>
                  </a:cubicBezTo>
                  <a:close/>
                  <a:moveTo>
                    <a:pt x="294" y="271"/>
                  </a:moveTo>
                  <a:cubicBezTo>
                    <a:pt x="294" y="278"/>
                    <a:pt x="295" y="286"/>
                    <a:pt x="295" y="293"/>
                  </a:cubicBezTo>
                  <a:cubicBezTo>
                    <a:pt x="295" y="307"/>
                    <a:pt x="294" y="320"/>
                    <a:pt x="292" y="333"/>
                  </a:cubicBezTo>
                  <a:cubicBezTo>
                    <a:pt x="323" y="310"/>
                    <a:pt x="347" y="277"/>
                    <a:pt x="359" y="240"/>
                  </a:cubicBezTo>
                  <a:cubicBezTo>
                    <a:pt x="345" y="243"/>
                    <a:pt x="330" y="246"/>
                    <a:pt x="315" y="247"/>
                  </a:cubicBezTo>
                  <a:cubicBezTo>
                    <a:pt x="312" y="258"/>
                    <a:pt x="304" y="266"/>
                    <a:pt x="294" y="271"/>
                  </a:cubicBezTo>
                  <a:close/>
                  <a:moveTo>
                    <a:pt x="234" y="244"/>
                  </a:moveTo>
                  <a:cubicBezTo>
                    <a:pt x="188" y="237"/>
                    <a:pt x="146" y="220"/>
                    <a:pt x="110" y="195"/>
                  </a:cubicBezTo>
                  <a:cubicBezTo>
                    <a:pt x="104" y="198"/>
                    <a:pt x="97" y="200"/>
                    <a:pt x="89" y="200"/>
                  </a:cubicBezTo>
                  <a:cubicBezTo>
                    <a:pt x="86" y="200"/>
                    <a:pt x="84" y="200"/>
                    <a:pt x="81" y="200"/>
                  </a:cubicBezTo>
                  <a:cubicBezTo>
                    <a:pt x="64" y="233"/>
                    <a:pt x="52" y="270"/>
                    <a:pt x="49" y="309"/>
                  </a:cubicBezTo>
                  <a:cubicBezTo>
                    <a:pt x="67" y="328"/>
                    <a:pt x="88" y="343"/>
                    <a:pt x="112" y="353"/>
                  </a:cubicBezTo>
                  <a:cubicBezTo>
                    <a:pt x="142" y="308"/>
                    <a:pt x="184" y="270"/>
                    <a:pt x="234" y="244"/>
                  </a:cubicBezTo>
                  <a:close/>
                  <a:moveTo>
                    <a:pt x="307" y="48"/>
                  </a:moveTo>
                  <a:cubicBezTo>
                    <a:pt x="278" y="50"/>
                    <a:pt x="250" y="58"/>
                    <a:pt x="223" y="69"/>
                  </a:cubicBezTo>
                  <a:cubicBezTo>
                    <a:pt x="224" y="70"/>
                    <a:pt x="224" y="71"/>
                    <a:pt x="224" y="73"/>
                  </a:cubicBezTo>
                  <a:cubicBezTo>
                    <a:pt x="224" y="79"/>
                    <a:pt x="222" y="85"/>
                    <a:pt x="220" y="90"/>
                  </a:cubicBezTo>
                  <a:cubicBezTo>
                    <a:pt x="246" y="121"/>
                    <a:pt x="266" y="157"/>
                    <a:pt x="279" y="196"/>
                  </a:cubicBezTo>
                  <a:cubicBezTo>
                    <a:pt x="295" y="196"/>
                    <a:pt x="309" y="206"/>
                    <a:pt x="314" y="220"/>
                  </a:cubicBezTo>
                  <a:cubicBezTo>
                    <a:pt x="332" y="218"/>
                    <a:pt x="349" y="215"/>
                    <a:pt x="366" y="210"/>
                  </a:cubicBezTo>
                  <a:cubicBezTo>
                    <a:pt x="367" y="201"/>
                    <a:pt x="368" y="193"/>
                    <a:pt x="368" y="184"/>
                  </a:cubicBezTo>
                  <a:cubicBezTo>
                    <a:pt x="368" y="130"/>
                    <a:pt x="344" y="81"/>
                    <a:pt x="307" y="48"/>
                  </a:cubicBezTo>
                  <a:close/>
                  <a:moveTo>
                    <a:pt x="254" y="265"/>
                  </a:moveTo>
                  <a:cubicBezTo>
                    <a:pt x="207" y="287"/>
                    <a:pt x="167" y="321"/>
                    <a:pt x="139" y="362"/>
                  </a:cubicBezTo>
                  <a:cubicBezTo>
                    <a:pt x="153" y="366"/>
                    <a:pt x="168" y="368"/>
                    <a:pt x="184" y="368"/>
                  </a:cubicBezTo>
                  <a:cubicBezTo>
                    <a:pt x="212" y="368"/>
                    <a:pt x="238" y="362"/>
                    <a:pt x="261" y="351"/>
                  </a:cubicBezTo>
                  <a:cubicBezTo>
                    <a:pt x="265" y="332"/>
                    <a:pt x="267" y="313"/>
                    <a:pt x="267" y="293"/>
                  </a:cubicBezTo>
                  <a:cubicBezTo>
                    <a:pt x="267" y="286"/>
                    <a:pt x="267" y="279"/>
                    <a:pt x="266" y="272"/>
                  </a:cubicBezTo>
                  <a:cubicBezTo>
                    <a:pt x="262" y="271"/>
                    <a:pt x="257" y="268"/>
                    <a:pt x="254" y="265"/>
                  </a:cubicBezTo>
                  <a:close/>
                </a:path>
              </a:pathLst>
            </a:custGeom>
            <a:solidFill>
              <a:schemeClr val="bg1"/>
            </a:solidFill>
            <a:ln>
              <a:noFill/>
            </a:ln>
          </p:spPr>
          <p:txBody>
            <a:bodyPr anchor="ctr"/>
            <a:p>
              <a:pPr algn="ctr"/>
              <a:endParaRPr sz="2400">
                <a:solidFill>
                  <a:schemeClr val="bg1"/>
                </a:solidFill>
              </a:endParaRPr>
            </a:p>
          </p:txBody>
        </p:sp>
        <p:sp>
          <p:nvSpPr>
            <p:cNvPr id="14" name="Freeform: Shape 39"/>
            <p:cNvSpPr/>
            <p:nvPr/>
          </p:nvSpPr>
          <p:spPr bwMode="auto">
            <a:xfrm>
              <a:off x="3161134" y="2436735"/>
              <a:ext cx="288441" cy="203670"/>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anchor="ctr"/>
            <a:p>
              <a:pPr algn="ctr"/>
              <a:endParaRPr sz="2400">
                <a:solidFill>
                  <a:schemeClr val="bg1"/>
                </a:solidFill>
              </a:endParaRPr>
            </a:p>
          </p:txBody>
        </p:sp>
        <p:grpSp>
          <p:nvGrpSpPr>
            <p:cNvPr id="15" name="Group 40"/>
            <p:cNvGrpSpPr/>
            <p:nvPr/>
          </p:nvGrpSpPr>
          <p:grpSpPr>
            <a:xfrm>
              <a:off x="4387165" y="1160618"/>
              <a:ext cx="314724" cy="260783"/>
              <a:chOff x="6350" y="0"/>
              <a:chExt cx="733775" cy="608013"/>
            </a:xfrm>
            <a:solidFill>
              <a:schemeClr val="bg1"/>
            </a:solidFill>
          </p:grpSpPr>
          <p:sp>
            <p:nvSpPr>
              <p:cNvPr id="31" name="Freeform: Shape 41"/>
              <p:cNvSpPr/>
              <p:nvPr/>
            </p:nvSpPr>
            <p:spPr bwMode="auto">
              <a:xfrm>
                <a:off x="132112" y="309563"/>
                <a:ext cx="307975" cy="290513"/>
              </a:xfrm>
              <a:custGeom>
                <a:avLst/>
                <a:gdLst>
                  <a:gd name="T0" fmla="*/ 194 w 194"/>
                  <a:gd name="T1" fmla="*/ 0 h 183"/>
                  <a:gd name="T2" fmla="*/ 0 w 194"/>
                  <a:gd name="T3" fmla="*/ 0 h 183"/>
                  <a:gd name="T4" fmla="*/ 0 w 194"/>
                  <a:gd name="T5" fmla="*/ 31 h 183"/>
                  <a:gd name="T6" fmla="*/ 19 w 194"/>
                  <a:gd name="T7" fmla="*/ 31 h 183"/>
                  <a:gd name="T8" fmla="*/ 19 w 194"/>
                  <a:gd name="T9" fmla="*/ 183 h 183"/>
                  <a:gd name="T10" fmla="*/ 161 w 194"/>
                  <a:gd name="T11" fmla="*/ 183 h 183"/>
                  <a:gd name="T12" fmla="*/ 161 w 194"/>
                  <a:gd name="T13" fmla="*/ 31 h 183"/>
                  <a:gd name="T14" fmla="*/ 194 w 194"/>
                  <a:gd name="T15" fmla="*/ 31 h 183"/>
                  <a:gd name="T16" fmla="*/ 194 w 194"/>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3">
                    <a:moveTo>
                      <a:pt x="194" y="0"/>
                    </a:moveTo>
                    <a:lnTo>
                      <a:pt x="0" y="0"/>
                    </a:lnTo>
                    <a:lnTo>
                      <a:pt x="0" y="31"/>
                    </a:lnTo>
                    <a:lnTo>
                      <a:pt x="19" y="31"/>
                    </a:lnTo>
                    <a:lnTo>
                      <a:pt x="19" y="183"/>
                    </a:lnTo>
                    <a:lnTo>
                      <a:pt x="161" y="183"/>
                    </a:lnTo>
                    <a:lnTo>
                      <a:pt x="161" y="31"/>
                    </a:lnTo>
                    <a:lnTo>
                      <a:pt x="194" y="31"/>
                    </a:lnTo>
                    <a:lnTo>
                      <a:pt x="1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a:solidFill>
                    <a:schemeClr val="bg1"/>
                  </a:solidFill>
                </a:endParaRPr>
              </a:p>
            </p:txBody>
          </p:sp>
          <p:sp>
            <p:nvSpPr>
              <p:cNvPr id="32" name="Oval 42"/>
              <p:cNvSpPr/>
              <p:nvPr/>
            </p:nvSpPr>
            <p:spPr bwMode="auto">
              <a:xfrm>
                <a:off x="44450" y="0"/>
                <a:ext cx="111125" cy="1079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a:solidFill>
                    <a:schemeClr val="bg1"/>
                  </a:solidFill>
                </a:endParaRPr>
              </a:p>
            </p:txBody>
          </p:sp>
          <p:sp>
            <p:nvSpPr>
              <p:cNvPr id="33" name="Freeform: Shape 43"/>
              <p:cNvSpPr/>
              <p:nvPr/>
            </p:nvSpPr>
            <p:spPr bwMode="auto">
              <a:xfrm>
                <a:off x="535337" y="252413"/>
                <a:ext cx="204788" cy="352425"/>
              </a:xfrm>
              <a:custGeom>
                <a:avLst/>
                <a:gdLst>
                  <a:gd name="T0" fmla="*/ 50 w 54"/>
                  <a:gd name="T1" fmla="*/ 0 h 92"/>
                  <a:gd name="T2" fmla="*/ 49 w 54"/>
                  <a:gd name="T3" fmla="*/ 1 h 92"/>
                  <a:gd name="T4" fmla="*/ 29 w 54"/>
                  <a:gd name="T5" fmla="*/ 47 h 92"/>
                  <a:gd name="T6" fmla="*/ 25 w 54"/>
                  <a:gd name="T7" fmla="*/ 47 h 92"/>
                  <a:gd name="T8" fmla="*/ 1 w 54"/>
                  <a:gd name="T9" fmla="*/ 56 h 92"/>
                  <a:gd name="T10" fmla="*/ 0 w 54"/>
                  <a:gd name="T11" fmla="*/ 57 h 92"/>
                  <a:gd name="T12" fmla="*/ 3 w 54"/>
                  <a:gd name="T13" fmla="*/ 61 h 92"/>
                  <a:gd name="T14" fmla="*/ 4 w 54"/>
                  <a:gd name="T15" fmla="*/ 61 h 92"/>
                  <a:gd name="T16" fmla="*/ 17 w 54"/>
                  <a:gd name="T17" fmla="*/ 54 h 92"/>
                  <a:gd name="T18" fmla="*/ 17 w 54"/>
                  <a:gd name="T19" fmla="*/ 81 h 92"/>
                  <a:gd name="T20" fmla="*/ 9 w 54"/>
                  <a:gd name="T21" fmla="*/ 85 h 92"/>
                  <a:gd name="T22" fmla="*/ 11 w 54"/>
                  <a:gd name="T23" fmla="*/ 90 h 92"/>
                  <a:gd name="T24" fmla="*/ 19 w 54"/>
                  <a:gd name="T25" fmla="*/ 86 h 92"/>
                  <a:gd name="T26" fmla="*/ 27 w 54"/>
                  <a:gd name="T27" fmla="*/ 92 h 92"/>
                  <a:gd name="T28" fmla="*/ 30 w 54"/>
                  <a:gd name="T29" fmla="*/ 87 h 92"/>
                  <a:gd name="T30" fmla="*/ 22 w 54"/>
                  <a:gd name="T31" fmla="*/ 81 h 92"/>
                  <a:gd name="T32" fmla="*/ 22 w 54"/>
                  <a:gd name="T33" fmla="*/ 53 h 92"/>
                  <a:gd name="T34" fmla="*/ 25 w 54"/>
                  <a:gd name="T35" fmla="*/ 52 h 92"/>
                  <a:gd name="T36" fmla="*/ 30 w 54"/>
                  <a:gd name="T37" fmla="*/ 53 h 92"/>
                  <a:gd name="T38" fmla="*/ 32 w 54"/>
                  <a:gd name="T39" fmla="*/ 54 h 92"/>
                  <a:gd name="T40" fmla="*/ 33 w 54"/>
                  <a:gd name="T41" fmla="*/ 51 h 92"/>
                  <a:gd name="T42" fmla="*/ 53 w 54"/>
                  <a:gd name="T43" fmla="*/ 5 h 92"/>
                  <a:gd name="T44" fmla="*/ 54 w 54"/>
                  <a:gd name="T45" fmla="*/ 5 h 92"/>
                  <a:gd name="T46" fmla="*/ 50 w 54"/>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92">
                    <a:moveTo>
                      <a:pt x="50" y="0"/>
                    </a:moveTo>
                    <a:cubicBezTo>
                      <a:pt x="49" y="1"/>
                      <a:pt x="49" y="1"/>
                      <a:pt x="49" y="1"/>
                    </a:cubicBezTo>
                    <a:cubicBezTo>
                      <a:pt x="41" y="8"/>
                      <a:pt x="32" y="37"/>
                      <a:pt x="29" y="47"/>
                    </a:cubicBezTo>
                    <a:cubicBezTo>
                      <a:pt x="27" y="47"/>
                      <a:pt x="26" y="47"/>
                      <a:pt x="25" y="47"/>
                    </a:cubicBezTo>
                    <a:cubicBezTo>
                      <a:pt x="13" y="47"/>
                      <a:pt x="1" y="56"/>
                      <a:pt x="1" y="56"/>
                    </a:cubicBezTo>
                    <a:cubicBezTo>
                      <a:pt x="0" y="57"/>
                      <a:pt x="0" y="57"/>
                      <a:pt x="0" y="57"/>
                    </a:cubicBezTo>
                    <a:cubicBezTo>
                      <a:pt x="3" y="61"/>
                      <a:pt x="3" y="61"/>
                      <a:pt x="3" y="61"/>
                    </a:cubicBezTo>
                    <a:cubicBezTo>
                      <a:pt x="4" y="61"/>
                      <a:pt x="4" y="61"/>
                      <a:pt x="4" y="61"/>
                    </a:cubicBezTo>
                    <a:cubicBezTo>
                      <a:pt x="4" y="61"/>
                      <a:pt x="10" y="56"/>
                      <a:pt x="17" y="54"/>
                    </a:cubicBezTo>
                    <a:cubicBezTo>
                      <a:pt x="17" y="81"/>
                      <a:pt x="17" y="81"/>
                      <a:pt x="17" y="81"/>
                    </a:cubicBezTo>
                    <a:cubicBezTo>
                      <a:pt x="9" y="85"/>
                      <a:pt x="9" y="85"/>
                      <a:pt x="9" y="85"/>
                    </a:cubicBezTo>
                    <a:cubicBezTo>
                      <a:pt x="11" y="90"/>
                      <a:pt x="11" y="90"/>
                      <a:pt x="11" y="90"/>
                    </a:cubicBezTo>
                    <a:cubicBezTo>
                      <a:pt x="19" y="86"/>
                      <a:pt x="19" y="86"/>
                      <a:pt x="19" y="86"/>
                    </a:cubicBezTo>
                    <a:cubicBezTo>
                      <a:pt x="27" y="92"/>
                      <a:pt x="27" y="92"/>
                      <a:pt x="27" y="92"/>
                    </a:cubicBezTo>
                    <a:cubicBezTo>
                      <a:pt x="30" y="87"/>
                      <a:pt x="30" y="87"/>
                      <a:pt x="30" y="87"/>
                    </a:cubicBezTo>
                    <a:cubicBezTo>
                      <a:pt x="22" y="81"/>
                      <a:pt x="22" y="81"/>
                      <a:pt x="22" y="81"/>
                    </a:cubicBezTo>
                    <a:cubicBezTo>
                      <a:pt x="22" y="53"/>
                      <a:pt x="22" y="53"/>
                      <a:pt x="22" y="53"/>
                    </a:cubicBezTo>
                    <a:cubicBezTo>
                      <a:pt x="23" y="53"/>
                      <a:pt x="24" y="52"/>
                      <a:pt x="25" y="52"/>
                    </a:cubicBezTo>
                    <a:cubicBezTo>
                      <a:pt x="27" y="52"/>
                      <a:pt x="28" y="53"/>
                      <a:pt x="30" y="53"/>
                    </a:cubicBezTo>
                    <a:cubicBezTo>
                      <a:pt x="32" y="54"/>
                      <a:pt x="32" y="54"/>
                      <a:pt x="32" y="54"/>
                    </a:cubicBezTo>
                    <a:cubicBezTo>
                      <a:pt x="33" y="51"/>
                      <a:pt x="33" y="51"/>
                      <a:pt x="33" y="51"/>
                    </a:cubicBezTo>
                    <a:cubicBezTo>
                      <a:pt x="37" y="36"/>
                      <a:pt x="47" y="11"/>
                      <a:pt x="53" y="5"/>
                    </a:cubicBezTo>
                    <a:cubicBezTo>
                      <a:pt x="54" y="5"/>
                      <a:pt x="54" y="5"/>
                      <a:pt x="54" y="5"/>
                    </a:cubicBez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a:solidFill>
                    <a:schemeClr val="bg1"/>
                  </a:solidFill>
                </a:endParaRPr>
              </a:p>
            </p:txBody>
          </p:sp>
          <p:sp>
            <p:nvSpPr>
              <p:cNvPr id="34" name="Freeform: Shape 44"/>
              <p:cNvSpPr/>
              <p:nvPr/>
            </p:nvSpPr>
            <p:spPr bwMode="auto">
              <a:xfrm>
                <a:off x="6350" y="114300"/>
                <a:ext cx="244475" cy="485775"/>
              </a:xfrm>
              <a:custGeom>
                <a:avLst/>
                <a:gdLst>
                  <a:gd name="T0" fmla="*/ 48 w 64"/>
                  <a:gd name="T1" fmla="*/ 27 h 127"/>
                  <a:gd name="T2" fmla="*/ 28 w 64"/>
                  <a:gd name="T3" fmla="*/ 28 h 127"/>
                  <a:gd name="T4" fmla="*/ 30 w 64"/>
                  <a:gd name="T5" fmla="*/ 18 h 127"/>
                  <a:gd name="T6" fmla="*/ 19 w 64"/>
                  <a:gd name="T7" fmla="*/ 1 h 127"/>
                  <a:gd name="T8" fmla="*/ 7 w 64"/>
                  <a:gd name="T9" fmla="*/ 4 h 127"/>
                  <a:gd name="T10" fmla="*/ 5 w 64"/>
                  <a:gd name="T11" fmla="*/ 5 h 127"/>
                  <a:gd name="T12" fmla="*/ 0 w 64"/>
                  <a:gd name="T13" fmla="*/ 35 h 127"/>
                  <a:gd name="T14" fmla="*/ 6 w 64"/>
                  <a:gd name="T15" fmla="*/ 74 h 127"/>
                  <a:gd name="T16" fmla="*/ 6 w 64"/>
                  <a:gd name="T17" fmla="*/ 118 h 127"/>
                  <a:gd name="T18" fmla="*/ 20 w 64"/>
                  <a:gd name="T19" fmla="*/ 118 h 127"/>
                  <a:gd name="T20" fmla="*/ 20 w 64"/>
                  <a:gd name="T21" fmla="*/ 72 h 127"/>
                  <a:gd name="T22" fmla="*/ 23 w 64"/>
                  <a:gd name="T23" fmla="*/ 72 h 127"/>
                  <a:gd name="T24" fmla="*/ 24 w 64"/>
                  <a:gd name="T25" fmla="*/ 66 h 127"/>
                  <a:gd name="T26" fmla="*/ 25 w 64"/>
                  <a:gd name="T27" fmla="*/ 44 h 127"/>
                  <a:gd name="T28" fmla="*/ 56 w 64"/>
                  <a:gd name="T29" fmla="*/ 40 h 127"/>
                  <a:gd name="T30" fmla="*/ 48 w 64"/>
                  <a:gd name="T31"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27">
                    <a:moveTo>
                      <a:pt x="48" y="27"/>
                    </a:moveTo>
                    <a:cubicBezTo>
                      <a:pt x="40" y="31"/>
                      <a:pt x="34" y="31"/>
                      <a:pt x="28" y="28"/>
                    </a:cubicBezTo>
                    <a:cubicBezTo>
                      <a:pt x="29" y="25"/>
                      <a:pt x="29" y="21"/>
                      <a:pt x="30" y="18"/>
                    </a:cubicBezTo>
                    <a:cubicBezTo>
                      <a:pt x="33" y="10"/>
                      <a:pt x="26" y="2"/>
                      <a:pt x="19" y="1"/>
                    </a:cubicBezTo>
                    <a:cubicBezTo>
                      <a:pt x="14" y="0"/>
                      <a:pt x="10" y="1"/>
                      <a:pt x="7" y="4"/>
                    </a:cubicBezTo>
                    <a:cubicBezTo>
                      <a:pt x="6" y="4"/>
                      <a:pt x="5" y="5"/>
                      <a:pt x="5" y="5"/>
                    </a:cubicBezTo>
                    <a:cubicBezTo>
                      <a:pt x="2" y="16"/>
                      <a:pt x="0" y="35"/>
                      <a:pt x="0" y="35"/>
                    </a:cubicBezTo>
                    <a:cubicBezTo>
                      <a:pt x="0" y="65"/>
                      <a:pt x="3" y="73"/>
                      <a:pt x="6" y="74"/>
                    </a:cubicBezTo>
                    <a:cubicBezTo>
                      <a:pt x="6" y="118"/>
                      <a:pt x="6" y="118"/>
                      <a:pt x="6" y="118"/>
                    </a:cubicBezTo>
                    <a:cubicBezTo>
                      <a:pt x="6" y="127"/>
                      <a:pt x="20" y="127"/>
                      <a:pt x="20" y="118"/>
                    </a:cubicBezTo>
                    <a:cubicBezTo>
                      <a:pt x="20" y="72"/>
                      <a:pt x="20" y="72"/>
                      <a:pt x="20" y="72"/>
                    </a:cubicBezTo>
                    <a:cubicBezTo>
                      <a:pt x="23" y="72"/>
                      <a:pt x="23" y="72"/>
                      <a:pt x="23" y="72"/>
                    </a:cubicBezTo>
                    <a:cubicBezTo>
                      <a:pt x="23" y="70"/>
                      <a:pt x="24" y="68"/>
                      <a:pt x="24" y="66"/>
                    </a:cubicBezTo>
                    <a:cubicBezTo>
                      <a:pt x="24" y="58"/>
                      <a:pt x="25" y="51"/>
                      <a:pt x="25" y="44"/>
                    </a:cubicBezTo>
                    <a:cubicBezTo>
                      <a:pt x="35" y="47"/>
                      <a:pt x="45" y="46"/>
                      <a:pt x="56" y="40"/>
                    </a:cubicBezTo>
                    <a:cubicBezTo>
                      <a:pt x="64" y="36"/>
                      <a:pt x="57" y="23"/>
                      <a:pt x="48" y="2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a:solidFill>
                    <a:schemeClr val="bg1"/>
                  </a:solidFill>
                </a:endParaRPr>
              </a:p>
            </p:txBody>
          </p:sp>
          <p:sp>
            <p:nvSpPr>
              <p:cNvPr id="35" name="Freeform: Shape 45"/>
              <p:cNvSpPr/>
              <p:nvPr/>
            </p:nvSpPr>
            <p:spPr bwMode="auto">
              <a:xfrm>
                <a:off x="330549" y="80963"/>
                <a:ext cx="406400" cy="527050"/>
              </a:xfrm>
              <a:custGeom>
                <a:avLst/>
                <a:gdLst>
                  <a:gd name="T0" fmla="*/ 84 w 107"/>
                  <a:gd name="T1" fmla="*/ 76 h 138"/>
                  <a:gd name="T2" fmla="*/ 95 w 107"/>
                  <a:gd name="T3" fmla="*/ 48 h 138"/>
                  <a:gd name="T4" fmla="*/ 74 w 107"/>
                  <a:gd name="T5" fmla="*/ 28 h 138"/>
                  <a:gd name="T6" fmla="*/ 70 w 107"/>
                  <a:gd name="T7" fmla="*/ 33 h 138"/>
                  <a:gd name="T8" fmla="*/ 38 w 107"/>
                  <a:gd name="T9" fmla="*/ 27 h 138"/>
                  <a:gd name="T10" fmla="*/ 32 w 107"/>
                  <a:gd name="T11" fmla="*/ 28 h 138"/>
                  <a:gd name="T12" fmla="*/ 2 w 107"/>
                  <a:gd name="T13" fmla="*/ 0 h 138"/>
                  <a:gd name="T14" fmla="*/ 0 w 107"/>
                  <a:gd name="T15" fmla="*/ 3 h 138"/>
                  <a:gd name="T16" fmla="*/ 29 w 107"/>
                  <a:gd name="T17" fmla="*/ 31 h 138"/>
                  <a:gd name="T18" fmla="*/ 34 w 107"/>
                  <a:gd name="T19" fmla="*/ 42 h 138"/>
                  <a:gd name="T20" fmla="*/ 62 w 107"/>
                  <a:gd name="T21" fmla="*/ 48 h 138"/>
                  <a:gd name="T22" fmla="*/ 55 w 107"/>
                  <a:gd name="T23" fmla="*/ 75 h 138"/>
                  <a:gd name="T24" fmla="*/ 20 w 107"/>
                  <a:gd name="T25" fmla="*/ 126 h 138"/>
                  <a:gd name="T26" fmla="*/ 38 w 107"/>
                  <a:gd name="T27" fmla="*/ 126 h 138"/>
                  <a:gd name="T28" fmla="*/ 70 w 107"/>
                  <a:gd name="T29" fmla="*/ 90 h 138"/>
                  <a:gd name="T30" fmla="*/ 84 w 107"/>
                  <a:gd name="T31"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38">
                    <a:moveTo>
                      <a:pt x="84" y="76"/>
                    </a:moveTo>
                    <a:cubicBezTo>
                      <a:pt x="84" y="66"/>
                      <a:pt x="87" y="56"/>
                      <a:pt x="95" y="48"/>
                    </a:cubicBezTo>
                    <a:cubicBezTo>
                      <a:pt x="107" y="35"/>
                      <a:pt x="87" y="15"/>
                      <a:pt x="74" y="28"/>
                    </a:cubicBezTo>
                    <a:cubicBezTo>
                      <a:pt x="73" y="30"/>
                      <a:pt x="71" y="32"/>
                      <a:pt x="70" y="33"/>
                    </a:cubicBezTo>
                    <a:cubicBezTo>
                      <a:pt x="59" y="32"/>
                      <a:pt x="48" y="31"/>
                      <a:pt x="38" y="27"/>
                    </a:cubicBezTo>
                    <a:cubicBezTo>
                      <a:pt x="35" y="26"/>
                      <a:pt x="33" y="27"/>
                      <a:pt x="32" y="28"/>
                    </a:cubicBezTo>
                    <a:cubicBezTo>
                      <a:pt x="2" y="0"/>
                      <a:pt x="2" y="0"/>
                      <a:pt x="2" y="0"/>
                    </a:cubicBezTo>
                    <a:cubicBezTo>
                      <a:pt x="0" y="3"/>
                      <a:pt x="0" y="3"/>
                      <a:pt x="0" y="3"/>
                    </a:cubicBezTo>
                    <a:cubicBezTo>
                      <a:pt x="29" y="31"/>
                      <a:pt x="29" y="31"/>
                      <a:pt x="29" y="31"/>
                    </a:cubicBezTo>
                    <a:cubicBezTo>
                      <a:pt x="27" y="35"/>
                      <a:pt x="28" y="40"/>
                      <a:pt x="34" y="42"/>
                    </a:cubicBezTo>
                    <a:cubicBezTo>
                      <a:pt x="43" y="45"/>
                      <a:pt x="52" y="47"/>
                      <a:pt x="62" y="48"/>
                    </a:cubicBezTo>
                    <a:cubicBezTo>
                      <a:pt x="58" y="56"/>
                      <a:pt x="56" y="65"/>
                      <a:pt x="55" y="75"/>
                    </a:cubicBezTo>
                    <a:cubicBezTo>
                      <a:pt x="34" y="83"/>
                      <a:pt x="23" y="102"/>
                      <a:pt x="20" y="126"/>
                    </a:cubicBezTo>
                    <a:cubicBezTo>
                      <a:pt x="18" y="138"/>
                      <a:pt x="37" y="138"/>
                      <a:pt x="38" y="126"/>
                    </a:cubicBezTo>
                    <a:cubicBezTo>
                      <a:pt x="41" y="107"/>
                      <a:pt x="52" y="94"/>
                      <a:pt x="70" y="90"/>
                    </a:cubicBezTo>
                    <a:cubicBezTo>
                      <a:pt x="78" y="90"/>
                      <a:pt x="83" y="84"/>
                      <a:pt x="84"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a:solidFill>
                    <a:schemeClr val="bg1"/>
                  </a:solidFill>
                </a:endParaRPr>
              </a:p>
            </p:txBody>
          </p:sp>
          <p:sp>
            <p:nvSpPr>
              <p:cNvPr id="36" name="Oval 46"/>
              <p:cNvSpPr/>
              <p:nvPr/>
            </p:nvSpPr>
            <p:spPr bwMode="auto">
              <a:xfrm>
                <a:off x="595662" y="53975"/>
                <a:ext cx="111125" cy="1111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a:solidFill>
                    <a:schemeClr val="bg1"/>
                  </a:solidFill>
                </a:endParaRPr>
              </a:p>
            </p:txBody>
          </p:sp>
        </p:grpSp>
        <p:grpSp>
          <p:nvGrpSpPr>
            <p:cNvPr id="16" name="Group 47"/>
            <p:cNvGrpSpPr/>
            <p:nvPr/>
          </p:nvGrpSpPr>
          <p:grpSpPr>
            <a:xfrm>
              <a:off x="5671223" y="2442973"/>
              <a:ext cx="264108" cy="257310"/>
              <a:chOff x="3532018" y="-211904"/>
              <a:chExt cx="801688" cy="781051"/>
            </a:xfrm>
            <a:solidFill>
              <a:schemeClr val="bg1"/>
            </a:solidFill>
          </p:grpSpPr>
          <p:sp>
            <p:nvSpPr>
              <p:cNvPr id="29" name="Freeform: Shape 48"/>
              <p:cNvSpPr/>
              <p:nvPr/>
            </p:nvSpPr>
            <p:spPr bwMode="auto">
              <a:xfrm>
                <a:off x="3532018" y="-149991"/>
                <a:ext cx="719138" cy="719138"/>
              </a:xfrm>
              <a:custGeom>
                <a:avLst/>
                <a:gdLst>
                  <a:gd name="T0" fmla="*/ 94 w 189"/>
                  <a:gd name="T1" fmla="*/ 95 h 189"/>
                  <a:gd name="T2" fmla="*/ 189 w 189"/>
                  <a:gd name="T3" fmla="*/ 95 h 189"/>
                  <a:gd name="T4" fmla="*/ 94 w 189"/>
                  <a:gd name="T5" fmla="*/ 189 h 189"/>
                  <a:gd name="T6" fmla="*/ 0 w 189"/>
                  <a:gd name="T7" fmla="*/ 95 h 189"/>
                  <a:gd name="T8" fmla="*/ 94 w 189"/>
                  <a:gd name="T9" fmla="*/ 0 h 189"/>
                  <a:gd name="T10" fmla="*/ 94 w 189"/>
                  <a:gd name="T11" fmla="*/ 95 h 189"/>
                </a:gdLst>
                <a:ahLst/>
                <a:cxnLst>
                  <a:cxn ang="0">
                    <a:pos x="T0" y="T1"/>
                  </a:cxn>
                  <a:cxn ang="0">
                    <a:pos x="T2" y="T3"/>
                  </a:cxn>
                  <a:cxn ang="0">
                    <a:pos x="T4" y="T5"/>
                  </a:cxn>
                  <a:cxn ang="0">
                    <a:pos x="T6" y="T7"/>
                  </a:cxn>
                  <a:cxn ang="0">
                    <a:pos x="T8" y="T9"/>
                  </a:cxn>
                  <a:cxn ang="0">
                    <a:pos x="T10" y="T11"/>
                  </a:cxn>
                </a:cxnLst>
                <a:rect l="0" t="0" r="r" b="b"/>
                <a:pathLst>
                  <a:path w="189" h="189">
                    <a:moveTo>
                      <a:pt x="94" y="95"/>
                    </a:moveTo>
                    <a:cubicBezTo>
                      <a:pt x="189" y="95"/>
                      <a:pt x="189" y="95"/>
                      <a:pt x="189" y="95"/>
                    </a:cubicBezTo>
                    <a:cubicBezTo>
                      <a:pt x="189" y="147"/>
                      <a:pt x="147" y="189"/>
                      <a:pt x="94" y="189"/>
                    </a:cubicBezTo>
                    <a:cubicBezTo>
                      <a:pt x="42" y="189"/>
                      <a:pt x="0" y="147"/>
                      <a:pt x="0" y="95"/>
                    </a:cubicBezTo>
                    <a:cubicBezTo>
                      <a:pt x="0" y="42"/>
                      <a:pt x="42" y="0"/>
                      <a:pt x="94" y="0"/>
                    </a:cubicBezTo>
                    <a:lnTo>
                      <a:pt x="9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a:solidFill>
                    <a:schemeClr val="bg1"/>
                  </a:solidFill>
                </a:endParaRPr>
              </a:p>
            </p:txBody>
          </p:sp>
          <p:sp>
            <p:nvSpPr>
              <p:cNvPr id="30" name="Freeform: Shape 49"/>
              <p:cNvSpPr/>
              <p:nvPr/>
            </p:nvSpPr>
            <p:spPr bwMode="auto">
              <a:xfrm>
                <a:off x="3973343" y="-211904"/>
                <a:ext cx="360363" cy="361950"/>
              </a:xfrm>
              <a:custGeom>
                <a:avLst/>
                <a:gdLst>
                  <a:gd name="T0" fmla="*/ 0 w 95"/>
                  <a:gd name="T1" fmla="*/ 95 h 95"/>
                  <a:gd name="T2" fmla="*/ 95 w 95"/>
                  <a:gd name="T3" fmla="*/ 95 h 95"/>
                  <a:gd name="T4" fmla="*/ 0 w 95"/>
                  <a:gd name="T5" fmla="*/ 0 h 95"/>
                  <a:gd name="T6" fmla="*/ 0 w 95"/>
                  <a:gd name="T7" fmla="*/ 95 h 95"/>
                </a:gdLst>
                <a:ahLst/>
                <a:cxnLst>
                  <a:cxn ang="0">
                    <a:pos x="T0" y="T1"/>
                  </a:cxn>
                  <a:cxn ang="0">
                    <a:pos x="T2" y="T3"/>
                  </a:cxn>
                  <a:cxn ang="0">
                    <a:pos x="T4" y="T5"/>
                  </a:cxn>
                  <a:cxn ang="0">
                    <a:pos x="T6" y="T7"/>
                  </a:cxn>
                </a:cxnLst>
                <a:rect l="0" t="0" r="r" b="b"/>
                <a:pathLst>
                  <a:path w="95" h="95">
                    <a:moveTo>
                      <a:pt x="0" y="95"/>
                    </a:moveTo>
                    <a:cubicBezTo>
                      <a:pt x="95" y="95"/>
                      <a:pt x="95" y="95"/>
                      <a:pt x="95" y="95"/>
                    </a:cubicBezTo>
                    <a:cubicBezTo>
                      <a:pt x="95" y="42"/>
                      <a:pt x="52" y="0"/>
                      <a:pt x="0" y="0"/>
                    </a:cubicBezTo>
                    <a:lnTo>
                      <a:pt x="0"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p>
                <a:pPr algn="ctr"/>
                <a:endParaRPr sz="2400">
                  <a:solidFill>
                    <a:schemeClr val="bg1"/>
                  </a:solidFill>
                </a:endParaRPr>
              </a:p>
            </p:txBody>
          </p:sp>
        </p:grpSp>
        <p:sp>
          <p:nvSpPr>
            <p:cNvPr id="17" name="Freeform: Shape 50"/>
            <p:cNvSpPr/>
            <p:nvPr/>
          </p:nvSpPr>
          <p:spPr bwMode="auto">
            <a:xfrm>
              <a:off x="4384255" y="3720268"/>
              <a:ext cx="320543" cy="201632"/>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anchor="ctr"/>
            <a:p>
              <a:pPr algn="ctr"/>
              <a:endParaRPr sz="2400">
                <a:solidFill>
                  <a:schemeClr val="bg1"/>
                </a:solidFill>
              </a:endParaRPr>
            </a:p>
          </p:txBody>
        </p:sp>
      </p:grpSp>
      <p:grpSp>
        <p:nvGrpSpPr>
          <p:cNvPr id="18" name="Group 51"/>
          <p:cNvGrpSpPr/>
          <p:nvPr/>
        </p:nvGrpSpPr>
        <p:grpSpPr>
          <a:xfrm>
            <a:off x="8461221" y="1694738"/>
            <a:ext cx="3011643" cy="942175"/>
            <a:chOff x="9477009" y="3764961"/>
            <a:chExt cx="2806831" cy="942175"/>
          </a:xfrm>
        </p:grpSpPr>
        <p:sp>
          <p:nvSpPr>
            <p:cNvPr id="27" name="TextBox 52"/>
            <p:cNvSpPr txBox="1"/>
            <p:nvPr/>
          </p:nvSpPr>
          <p:spPr bwMode="auto">
            <a:xfrm>
              <a:off x="9477009" y="3764961"/>
              <a:ext cx="2001228" cy="309958"/>
            </a:xfrm>
            <a:prstGeom prst="rect">
              <a:avLst/>
            </a:prstGeom>
            <a:noFill/>
          </p:spPr>
          <p:txBody>
            <a:bodyPr wrap="none" lIns="480000" tIns="0" rIns="0" bIns="0" anchor="ctr" anchorCtr="0">
              <a:normAutofit/>
            </a:bodyPr>
            <a:p>
              <a:pPr algn="l"/>
              <a:r>
                <a:rPr lang="zh-CN" altLang="en-US" sz="1865" dirty="0">
                  <a:solidFill>
                    <a:schemeClr val="bg1"/>
                  </a:solidFill>
                </a:rPr>
                <a:t>小标题</a:t>
              </a:r>
              <a:endParaRPr lang="zh-CN" altLang="en-US" sz="1865" dirty="0">
                <a:solidFill>
                  <a:schemeClr val="bg1"/>
                </a:solidFill>
              </a:endParaRPr>
            </a:p>
          </p:txBody>
        </p:sp>
        <p:sp>
          <p:nvSpPr>
            <p:cNvPr id="28" name="TextBox 53"/>
            <p:cNvSpPr txBox="1"/>
            <p:nvPr/>
          </p:nvSpPr>
          <p:spPr bwMode="auto">
            <a:xfrm>
              <a:off x="9477009" y="4074919"/>
              <a:ext cx="2806831" cy="632217"/>
            </a:xfrm>
            <a:prstGeom prst="rect">
              <a:avLst/>
            </a:prstGeom>
            <a:noFill/>
          </p:spPr>
          <p:txBody>
            <a:bodyPr wrap="square" lIns="480000" tIns="0" rIns="0" bIns="0" anchor="ctr" anchorCtr="0">
              <a:normAutofit/>
            </a:bodyPr>
            <a:p>
              <a:pPr>
                <a:lnSpc>
                  <a:spcPct val="120000"/>
                </a:lnSpc>
              </a:pPr>
              <a:r>
                <a:rPr lang="zh-CN" altLang="en-US" sz="1465" dirty="0">
                  <a:solidFill>
                    <a:schemeClr val="bg1"/>
                  </a:solidFill>
                </a:rPr>
                <a:t>请输入修改内容</a:t>
              </a:r>
              <a:endParaRPr lang="en-US" altLang="zh-CN" sz="1465" dirty="0">
                <a:solidFill>
                  <a:schemeClr val="bg1"/>
                </a:solidFill>
              </a:endParaRPr>
            </a:p>
            <a:p>
              <a:pPr>
                <a:lnSpc>
                  <a:spcPct val="120000"/>
                </a:lnSpc>
              </a:pPr>
              <a:r>
                <a:rPr lang="zh-CN" altLang="en-US" sz="1465" dirty="0">
                  <a:solidFill>
                    <a:schemeClr val="bg1"/>
                  </a:solidFill>
                </a:rPr>
                <a:t>请输入修改内容</a:t>
              </a:r>
              <a:endParaRPr lang="zh-CN" altLang="en-US" sz="1465" dirty="0">
                <a:solidFill>
                  <a:schemeClr val="bg1"/>
                </a:solidFill>
              </a:endParaRPr>
            </a:p>
          </p:txBody>
        </p:sp>
      </p:grpSp>
      <p:grpSp>
        <p:nvGrpSpPr>
          <p:cNvPr id="19" name="Group 54"/>
          <p:cNvGrpSpPr/>
          <p:nvPr/>
        </p:nvGrpSpPr>
        <p:grpSpPr>
          <a:xfrm>
            <a:off x="1090139" y="1495688"/>
            <a:ext cx="2332141" cy="866137"/>
            <a:chOff x="714323" y="2169079"/>
            <a:chExt cx="3109173" cy="866137"/>
          </a:xfrm>
        </p:grpSpPr>
        <p:sp>
          <p:nvSpPr>
            <p:cNvPr id="25" name="TextBox 55"/>
            <p:cNvSpPr txBox="1"/>
            <p:nvPr/>
          </p:nvSpPr>
          <p:spPr bwMode="auto">
            <a:xfrm>
              <a:off x="714323" y="2169079"/>
              <a:ext cx="3109173" cy="309958"/>
            </a:xfrm>
            <a:prstGeom prst="rect">
              <a:avLst/>
            </a:prstGeom>
            <a:noFill/>
          </p:spPr>
          <p:txBody>
            <a:bodyPr wrap="none" lIns="0" tIns="0" rIns="480000" bIns="0" anchor="ctr" anchorCtr="0">
              <a:normAutofit/>
            </a:bodyPr>
            <a:p>
              <a:pPr algn="r"/>
              <a:r>
                <a:rPr lang="zh-CN" altLang="en-US" sz="1865" dirty="0">
                  <a:solidFill>
                    <a:schemeClr val="bg1"/>
                  </a:solidFill>
                </a:rPr>
                <a:t>小标题</a:t>
              </a:r>
              <a:endParaRPr lang="zh-CN" altLang="en-US" sz="1865" dirty="0">
                <a:solidFill>
                  <a:schemeClr val="bg1"/>
                </a:solidFill>
              </a:endParaRPr>
            </a:p>
          </p:txBody>
        </p:sp>
        <p:sp>
          <p:nvSpPr>
            <p:cNvPr id="26" name="TextBox 56"/>
            <p:cNvSpPr txBox="1"/>
            <p:nvPr/>
          </p:nvSpPr>
          <p:spPr bwMode="auto">
            <a:xfrm>
              <a:off x="714323" y="2479037"/>
              <a:ext cx="3109173" cy="556179"/>
            </a:xfrm>
            <a:prstGeom prst="rect">
              <a:avLst/>
            </a:prstGeom>
            <a:noFill/>
          </p:spPr>
          <p:txBody>
            <a:bodyPr wrap="square" lIns="0" tIns="0" rIns="480000" bIns="0" anchor="ctr" anchorCtr="0">
              <a:normAutofit/>
            </a:bodyPr>
            <a:p>
              <a:pPr algn="r">
                <a:lnSpc>
                  <a:spcPct val="120000"/>
                </a:lnSpc>
              </a:pPr>
              <a:r>
                <a:rPr lang="zh-CN" altLang="en-US" sz="1335" dirty="0">
                  <a:solidFill>
                    <a:schemeClr val="bg1"/>
                  </a:solidFill>
                </a:rPr>
                <a:t>请输入修改内容</a:t>
              </a:r>
              <a:endParaRPr lang="en-US" altLang="zh-CN" sz="1335" dirty="0">
                <a:solidFill>
                  <a:schemeClr val="bg1"/>
                </a:solidFill>
              </a:endParaRPr>
            </a:p>
            <a:p>
              <a:pPr algn="r">
                <a:lnSpc>
                  <a:spcPct val="120000"/>
                </a:lnSpc>
              </a:pPr>
              <a:r>
                <a:rPr lang="zh-CN" altLang="en-US" sz="1335" dirty="0">
                  <a:solidFill>
                    <a:schemeClr val="bg1"/>
                  </a:solidFill>
                </a:rPr>
                <a:t>请输入修改内容</a:t>
              </a:r>
              <a:endParaRPr lang="zh-CN" altLang="en-US" sz="1335" dirty="0">
                <a:solidFill>
                  <a:schemeClr val="bg1"/>
                </a:solidFill>
              </a:endParaRPr>
            </a:p>
          </p:txBody>
        </p:sp>
      </p:grpSp>
      <p:grpSp>
        <p:nvGrpSpPr>
          <p:cNvPr id="20" name="Group 57"/>
          <p:cNvGrpSpPr/>
          <p:nvPr/>
        </p:nvGrpSpPr>
        <p:grpSpPr>
          <a:xfrm>
            <a:off x="8461221" y="4977174"/>
            <a:ext cx="2819355" cy="866137"/>
            <a:chOff x="9477009" y="3764961"/>
            <a:chExt cx="2627621" cy="866137"/>
          </a:xfrm>
        </p:grpSpPr>
        <p:sp>
          <p:nvSpPr>
            <p:cNvPr id="23" name="TextBox 58"/>
            <p:cNvSpPr txBox="1"/>
            <p:nvPr/>
          </p:nvSpPr>
          <p:spPr bwMode="auto">
            <a:xfrm>
              <a:off x="9477009" y="3764961"/>
              <a:ext cx="2001228" cy="309958"/>
            </a:xfrm>
            <a:prstGeom prst="rect">
              <a:avLst/>
            </a:prstGeom>
            <a:noFill/>
          </p:spPr>
          <p:txBody>
            <a:bodyPr wrap="none" lIns="480000" tIns="0" rIns="0" bIns="0" anchor="ctr" anchorCtr="0">
              <a:normAutofit/>
            </a:bodyPr>
            <a:p>
              <a:pPr algn="l"/>
              <a:r>
                <a:rPr lang="zh-CN" altLang="en-US" sz="1865" dirty="0">
                  <a:solidFill>
                    <a:schemeClr val="bg1"/>
                  </a:solidFill>
                </a:rPr>
                <a:t>小标题</a:t>
              </a:r>
              <a:endParaRPr lang="zh-CN" altLang="en-US" sz="1865" dirty="0">
                <a:solidFill>
                  <a:schemeClr val="bg1"/>
                </a:solidFill>
              </a:endParaRPr>
            </a:p>
          </p:txBody>
        </p:sp>
        <p:sp>
          <p:nvSpPr>
            <p:cNvPr id="24" name="TextBox 59"/>
            <p:cNvSpPr txBox="1"/>
            <p:nvPr/>
          </p:nvSpPr>
          <p:spPr bwMode="auto">
            <a:xfrm>
              <a:off x="9477009" y="4074919"/>
              <a:ext cx="2627621" cy="556179"/>
            </a:xfrm>
            <a:prstGeom prst="rect">
              <a:avLst/>
            </a:prstGeom>
            <a:noFill/>
          </p:spPr>
          <p:txBody>
            <a:bodyPr wrap="square" lIns="480000" tIns="0" rIns="0" bIns="0" anchor="ctr" anchorCtr="0">
              <a:normAutofit/>
            </a:bodyPr>
            <a:p>
              <a:pPr>
                <a:lnSpc>
                  <a:spcPct val="120000"/>
                </a:lnSpc>
              </a:pPr>
              <a:r>
                <a:rPr lang="zh-CN" altLang="en-US" sz="1465" dirty="0">
                  <a:solidFill>
                    <a:schemeClr val="bg1"/>
                  </a:solidFill>
                </a:rPr>
                <a:t>请输入修改内容</a:t>
              </a:r>
              <a:endParaRPr lang="en-US" altLang="zh-CN" sz="1465" dirty="0">
                <a:solidFill>
                  <a:schemeClr val="bg1"/>
                </a:solidFill>
              </a:endParaRPr>
            </a:p>
            <a:p>
              <a:pPr>
                <a:lnSpc>
                  <a:spcPct val="120000"/>
                </a:lnSpc>
              </a:pPr>
              <a:r>
                <a:rPr lang="zh-CN" altLang="en-US" sz="1465" dirty="0">
                  <a:solidFill>
                    <a:schemeClr val="bg1"/>
                  </a:solidFill>
                </a:rPr>
                <a:t>请输入修改内容</a:t>
              </a:r>
              <a:endParaRPr lang="zh-CN" altLang="en-US" sz="1465" dirty="0">
                <a:solidFill>
                  <a:schemeClr val="bg1"/>
                </a:solidFill>
              </a:endParaRPr>
            </a:p>
          </p:txBody>
        </p:sp>
      </p:grpSp>
      <p:grpSp>
        <p:nvGrpSpPr>
          <p:cNvPr id="21" name="Group 60"/>
          <p:cNvGrpSpPr/>
          <p:nvPr/>
        </p:nvGrpSpPr>
        <p:grpSpPr>
          <a:xfrm>
            <a:off x="1315920" y="4977174"/>
            <a:ext cx="2332141" cy="866137"/>
            <a:chOff x="714323" y="2169079"/>
            <a:chExt cx="3109173" cy="866137"/>
          </a:xfrm>
        </p:grpSpPr>
        <p:sp>
          <p:nvSpPr>
            <p:cNvPr id="22" name="TextBox 61"/>
            <p:cNvSpPr txBox="1"/>
            <p:nvPr/>
          </p:nvSpPr>
          <p:spPr bwMode="auto">
            <a:xfrm>
              <a:off x="714323" y="2169079"/>
              <a:ext cx="3109173" cy="309958"/>
            </a:xfrm>
            <a:prstGeom prst="rect">
              <a:avLst/>
            </a:prstGeom>
            <a:noFill/>
          </p:spPr>
          <p:txBody>
            <a:bodyPr wrap="none" lIns="0" tIns="0" rIns="480000" bIns="0" anchor="ctr" anchorCtr="0">
              <a:normAutofit/>
            </a:bodyPr>
            <a:p>
              <a:pPr algn="r"/>
              <a:r>
                <a:rPr lang="zh-CN" altLang="en-US" sz="1865" dirty="0">
                  <a:solidFill>
                    <a:schemeClr val="bg1"/>
                  </a:solidFill>
                </a:rPr>
                <a:t>小标题</a:t>
              </a:r>
              <a:endParaRPr lang="zh-CN" altLang="en-US" sz="1865" dirty="0">
                <a:solidFill>
                  <a:schemeClr val="bg1"/>
                </a:solidFill>
              </a:endParaRPr>
            </a:p>
          </p:txBody>
        </p:sp>
        <p:sp>
          <p:nvSpPr>
            <p:cNvPr id="37" name="TextBox 62"/>
            <p:cNvSpPr txBox="1"/>
            <p:nvPr/>
          </p:nvSpPr>
          <p:spPr bwMode="auto">
            <a:xfrm>
              <a:off x="714323" y="2479037"/>
              <a:ext cx="3109173" cy="556179"/>
            </a:xfrm>
            <a:prstGeom prst="rect">
              <a:avLst/>
            </a:prstGeom>
            <a:noFill/>
          </p:spPr>
          <p:txBody>
            <a:bodyPr wrap="square" lIns="0" tIns="0" rIns="480000" bIns="0" anchor="ctr" anchorCtr="0">
              <a:normAutofit/>
            </a:bodyPr>
            <a:p>
              <a:pPr algn="r">
                <a:lnSpc>
                  <a:spcPct val="120000"/>
                </a:lnSpc>
              </a:pPr>
              <a:r>
                <a:rPr lang="zh-CN" altLang="en-US" sz="1335" dirty="0">
                  <a:solidFill>
                    <a:schemeClr val="bg1"/>
                  </a:solidFill>
                </a:rPr>
                <a:t>请输入修改内容</a:t>
              </a:r>
              <a:endParaRPr lang="en-US" altLang="zh-CN" sz="1335" dirty="0">
                <a:solidFill>
                  <a:schemeClr val="bg1"/>
                </a:solidFill>
              </a:endParaRPr>
            </a:p>
            <a:p>
              <a:pPr algn="r">
                <a:lnSpc>
                  <a:spcPct val="120000"/>
                </a:lnSpc>
              </a:pPr>
              <a:r>
                <a:rPr lang="zh-CN" altLang="en-US" sz="1335" dirty="0">
                  <a:solidFill>
                    <a:schemeClr val="bg1"/>
                  </a:solidFill>
                </a:rPr>
                <a:t>请输入修改内容</a:t>
              </a:r>
              <a:endParaRPr lang="zh-CN" altLang="en-US" sz="1335" dirty="0">
                <a:solidFill>
                  <a:schemeClr val="bg1"/>
                </a:solidFill>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1000"/>
                                        <p:tgtEl>
                                          <p:spTgt spid="21"/>
                                        </p:tgtEl>
                                      </p:cBhvr>
                                    </p:animEffect>
                                    <p:anim calcmode="lin" valueType="num">
                                      <p:cBhvr>
                                        <p:cTn id="32" dur="1000" fill="hold"/>
                                        <p:tgtEl>
                                          <p:spTgt spid="21"/>
                                        </p:tgtEl>
                                        <p:attrNameLst>
                                          <p:attrName>ppt_x</p:attrName>
                                        </p:attrNameLst>
                                      </p:cBhvr>
                                      <p:tavLst>
                                        <p:tav tm="0">
                                          <p:val>
                                            <p:strVal val="#ppt_x"/>
                                          </p:val>
                                        </p:tav>
                                        <p:tav tm="100000">
                                          <p:val>
                                            <p:strVal val="#ppt_x"/>
                                          </p:val>
                                        </p:tav>
                                      </p:tavLst>
                                    </p:anim>
                                    <p:anim calcmode="lin" valueType="num">
                                      <p:cBhvr>
                                        <p:cTn id="33" dur="1000" fill="hold"/>
                                        <p:tgtEl>
                                          <p:spTgt spid="2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a:off x="-10795" y="0"/>
            <a:ext cx="12229465" cy="6880860"/>
          </a:xfrm>
          <a:prstGeom prst="rect">
            <a:avLst/>
          </a:prstGeom>
        </p:spPr>
      </p:pic>
      <p:grpSp>
        <p:nvGrpSpPr>
          <p:cNvPr id="2" name="组合 1"/>
          <p:cNvGrpSpPr/>
          <p:nvPr/>
        </p:nvGrpSpPr>
        <p:grpSpPr>
          <a:xfrm>
            <a:off x="840105" y="337820"/>
            <a:ext cx="10510520" cy="369570"/>
            <a:chOff x="1323" y="532"/>
            <a:chExt cx="16552" cy="582"/>
          </a:xfrm>
        </p:grpSpPr>
        <p:sp>
          <p:nvSpPr>
            <p:cNvPr id="56" name="TextBox 8"/>
            <p:cNvSpPr txBox="1"/>
            <p:nvPr/>
          </p:nvSpPr>
          <p:spPr>
            <a:xfrm>
              <a:off x="6425" y="532"/>
              <a:ext cx="5897" cy="582"/>
            </a:xfrm>
            <a:prstGeom prst="rect">
              <a:avLst/>
            </a:prstGeom>
            <a:noFill/>
          </p:spPr>
          <p:txBody>
            <a:bodyPr wrap="square" lIns="0" tIns="0" rIns="0" bIns="0" rtlCol="0" anchor="ctr">
              <a:spAutoFit/>
            </a:bodyPr>
            <a:p>
              <a:pPr algn="ctr"/>
              <a:r>
                <a:rPr lang="zh-CN" altLang="en-US" sz="2400" dirty="0">
                  <a:solidFill>
                    <a:schemeClr val="bg1"/>
                  </a:solidFill>
                  <a:ea typeface="微软雅黑" panose="020B0503020204020204" charset="-122"/>
                  <a:sym typeface="Arial" panose="020B0604020202020204" pitchFamily="34" charset="0"/>
                </a:rPr>
                <a:t>点击输入您的标题</a:t>
              </a:r>
              <a:endParaRPr lang="zh-CN" altLang="en-US" sz="2400" dirty="0">
                <a:solidFill>
                  <a:schemeClr val="bg1"/>
                </a:solidFill>
                <a:ea typeface="微软雅黑" panose="020B0503020204020204" charset="-122"/>
                <a:sym typeface="Arial" panose="020B0604020202020204" pitchFamily="34" charset="0"/>
              </a:endParaRPr>
            </a:p>
          </p:txBody>
        </p:sp>
        <p:grpSp>
          <p:nvGrpSpPr>
            <p:cNvPr id="58" name="组合 57"/>
            <p:cNvGrpSpPr/>
            <p:nvPr/>
          </p:nvGrpSpPr>
          <p:grpSpPr>
            <a:xfrm>
              <a:off x="1323" y="884"/>
              <a:ext cx="16553" cy="0"/>
              <a:chOff x="1028775" y="591989"/>
              <a:chExt cx="11086097" cy="0"/>
            </a:xfrm>
          </p:grpSpPr>
          <p:cxnSp>
            <p:nvCxnSpPr>
              <p:cNvPr id="59" name="直接连接符 58"/>
              <p:cNvCxnSpPr/>
              <p:nvPr/>
            </p:nvCxnSpPr>
            <p:spPr>
              <a:xfrm>
                <a:off x="10287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6106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9" name="Rectangle 67"/>
          <p:cNvSpPr>
            <a:spLocks noChangeArrowheads="1"/>
          </p:cNvSpPr>
          <p:nvPr/>
        </p:nvSpPr>
        <p:spPr bwMode="auto">
          <a:xfrm>
            <a:off x="4950885" y="1600522"/>
            <a:ext cx="2290233" cy="2343151"/>
          </a:xfrm>
          <a:prstGeom prst="rect">
            <a:avLst/>
          </a:prstGeom>
          <a:solidFill>
            <a:schemeClr val="accent1"/>
          </a:solidFill>
          <a:ln>
            <a:noFill/>
          </a:ln>
        </p:spPr>
        <p:txBody>
          <a:bodyPr/>
          <a:lstStyle/>
          <a:p>
            <a:endParaRPr lang="zh-CN" altLang="en-US" sz="2135">
              <a:solidFill>
                <a:schemeClr val="bg1"/>
              </a:solidFill>
              <a:cs typeface="+mn-ea"/>
              <a:sym typeface="+mn-lt"/>
            </a:endParaRPr>
          </a:p>
        </p:txBody>
      </p:sp>
      <p:sp>
        <p:nvSpPr>
          <p:cNvPr id="10" name="Freeform 68"/>
          <p:cNvSpPr/>
          <p:nvPr/>
        </p:nvSpPr>
        <p:spPr bwMode="auto">
          <a:xfrm>
            <a:off x="1100667" y="1604755"/>
            <a:ext cx="2654300" cy="2334684"/>
          </a:xfrm>
          <a:custGeom>
            <a:avLst/>
            <a:gdLst>
              <a:gd name="T0" fmla="*/ 206 w 1254"/>
              <a:gd name="T1" fmla="*/ 1103 h 1103"/>
              <a:gd name="T2" fmla="*/ 1254 w 1254"/>
              <a:gd name="T3" fmla="*/ 1103 h 1103"/>
              <a:gd name="T4" fmla="*/ 1254 w 1254"/>
              <a:gd name="T5" fmla="*/ 0 h 1103"/>
              <a:gd name="T6" fmla="*/ 206 w 1254"/>
              <a:gd name="T7" fmla="*/ 0 h 1103"/>
              <a:gd name="T8" fmla="*/ 0 w 1254"/>
              <a:gd name="T9" fmla="*/ 550 h 1103"/>
              <a:gd name="T10" fmla="*/ 206 w 1254"/>
              <a:gd name="T11" fmla="*/ 1103 h 1103"/>
            </a:gdLst>
            <a:ahLst/>
            <a:cxnLst>
              <a:cxn ang="0">
                <a:pos x="T0" y="T1"/>
              </a:cxn>
              <a:cxn ang="0">
                <a:pos x="T2" y="T3"/>
              </a:cxn>
              <a:cxn ang="0">
                <a:pos x="T4" y="T5"/>
              </a:cxn>
              <a:cxn ang="0">
                <a:pos x="T6" y="T7"/>
              </a:cxn>
              <a:cxn ang="0">
                <a:pos x="T8" y="T9"/>
              </a:cxn>
              <a:cxn ang="0">
                <a:pos x="T10" y="T11"/>
              </a:cxn>
            </a:cxnLst>
            <a:rect l="0" t="0" r="r" b="b"/>
            <a:pathLst>
              <a:path w="1254" h="1103">
                <a:moveTo>
                  <a:pt x="206" y="1103"/>
                </a:moveTo>
                <a:lnTo>
                  <a:pt x="1254" y="1103"/>
                </a:lnTo>
                <a:lnTo>
                  <a:pt x="1254" y="0"/>
                </a:lnTo>
                <a:lnTo>
                  <a:pt x="206" y="0"/>
                </a:lnTo>
                <a:lnTo>
                  <a:pt x="0" y="550"/>
                </a:lnTo>
                <a:lnTo>
                  <a:pt x="206" y="1103"/>
                </a:lnTo>
                <a:close/>
              </a:path>
            </a:pathLst>
          </a:custGeom>
          <a:solidFill>
            <a:schemeClr val="accent2"/>
          </a:solidFill>
          <a:ln>
            <a:noFill/>
          </a:ln>
        </p:spPr>
        <p:txBody>
          <a:bodyPr/>
          <a:lstStyle/>
          <a:p>
            <a:endParaRPr lang="zh-CN" altLang="en-US" sz="2135">
              <a:solidFill>
                <a:schemeClr val="bg1"/>
              </a:solidFill>
              <a:cs typeface="+mn-ea"/>
              <a:sym typeface="+mn-lt"/>
            </a:endParaRPr>
          </a:p>
        </p:txBody>
      </p:sp>
      <p:sp>
        <p:nvSpPr>
          <p:cNvPr id="11" name="Freeform 69"/>
          <p:cNvSpPr/>
          <p:nvPr/>
        </p:nvSpPr>
        <p:spPr bwMode="auto">
          <a:xfrm>
            <a:off x="8434918" y="1604755"/>
            <a:ext cx="2656417" cy="2334684"/>
          </a:xfrm>
          <a:custGeom>
            <a:avLst/>
            <a:gdLst>
              <a:gd name="T0" fmla="*/ 1049 w 1255"/>
              <a:gd name="T1" fmla="*/ 1103 h 1103"/>
              <a:gd name="T2" fmla="*/ 0 w 1255"/>
              <a:gd name="T3" fmla="*/ 1103 h 1103"/>
              <a:gd name="T4" fmla="*/ 0 w 1255"/>
              <a:gd name="T5" fmla="*/ 0 h 1103"/>
              <a:gd name="T6" fmla="*/ 1049 w 1255"/>
              <a:gd name="T7" fmla="*/ 0 h 1103"/>
              <a:gd name="T8" fmla="*/ 1255 w 1255"/>
              <a:gd name="T9" fmla="*/ 550 h 1103"/>
              <a:gd name="T10" fmla="*/ 1049 w 1255"/>
              <a:gd name="T11" fmla="*/ 1103 h 1103"/>
            </a:gdLst>
            <a:ahLst/>
            <a:cxnLst>
              <a:cxn ang="0">
                <a:pos x="T0" y="T1"/>
              </a:cxn>
              <a:cxn ang="0">
                <a:pos x="T2" y="T3"/>
              </a:cxn>
              <a:cxn ang="0">
                <a:pos x="T4" y="T5"/>
              </a:cxn>
              <a:cxn ang="0">
                <a:pos x="T6" y="T7"/>
              </a:cxn>
              <a:cxn ang="0">
                <a:pos x="T8" y="T9"/>
              </a:cxn>
              <a:cxn ang="0">
                <a:pos x="T10" y="T11"/>
              </a:cxn>
            </a:cxnLst>
            <a:rect l="0" t="0" r="r" b="b"/>
            <a:pathLst>
              <a:path w="1255" h="1103">
                <a:moveTo>
                  <a:pt x="1049" y="1103"/>
                </a:moveTo>
                <a:lnTo>
                  <a:pt x="0" y="1103"/>
                </a:lnTo>
                <a:lnTo>
                  <a:pt x="0" y="0"/>
                </a:lnTo>
                <a:lnTo>
                  <a:pt x="1049" y="0"/>
                </a:lnTo>
                <a:lnTo>
                  <a:pt x="1255" y="550"/>
                </a:lnTo>
                <a:lnTo>
                  <a:pt x="1049" y="1103"/>
                </a:lnTo>
                <a:close/>
              </a:path>
            </a:pathLst>
          </a:custGeom>
          <a:solidFill>
            <a:schemeClr val="accent3"/>
          </a:solidFill>
          <a:ln>
            <a:noFill/>
          </a:ln>
        </p:spPr>
        <p:txBody>
          <a:bodyPr/>
          <a:lstStyle/>
          <a:p>
            <a:endParaRPr lang="zh-CN" altLang="en-US" sz="2135">
              <a:solidFill>
                <a:schemeClr val="bg1"/>
              </a:solidFill>
              <a:cs typeface="+mn-ea"/>
              <a:sym typeface="+mn-lt"/>
            </a:endParaRPr>
          </a:p>
        </p:txBody>
      </p:sp>
      <p:sp>
        <p:nvSpPr>
          <p:cNvPr id="12" name="TextBox 692"/>
          <p:cNvSpPr txBox="1"/>
          <p:nvPr/>
        </p:nvSpPr>
        <p:spPr bwMode="auto">
          <a:xfrm>
            <a:off x="3579073" y="4269969"/>
            <a:ext cx="1962150" cy="74803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4265" b="1" spc="400" dirty="0">
                <a:solidFill>
                  <a:schemeClr val="bg1"/>
                </a:solidFill>
                <a:latin typeface="+mn-lt"/>
                <a:ea typeface="+mn-ea"/>
                <a:cs typeface="+mn-ea"/>
                <a:sym typeface="+mn-lt"/>
              </a:rPr>
              <a:t>小标题</a:t>
            </a:r>
            <a:endParaRPr lang="zh-CN" altLang="en-US" sz="4265" b="1" spc="400" dirty="0">
              <a:solidFill>
                <a:schemeClr val="bg1"/>
              </a:solidFill>
              <a:latin typeface="+mn-lt"/>
              <a:ea typeface="+mn-ea"/>
              <a:cs typeface="+mn-ea"/>
              <a:sym typeface="+mn-lt"/>
            </a:endParaRPr>
          </a:p>
        </p:txBody>
      </p:sp>
      <p:sp>
        <p:nvSpPr>
          <p:cNvPr id="13" name="矩形 1"/>
          <p:cNvSpPr>
            <a:spLocks noChangeArrowheads="1"/>
          </p:cNvSpPr>
          <p:nvPr/>
        </p:nvSpPr>
        <p:spPr bwMode="auto">
          <a:xfrm>
            <a:off x="827617" y="5032828"/>
            <a:ext cx="10549467" cy="156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600" dirty="0">
                <a:solidFill>
                  <a:schemeClr val="bg1"/>
                </a:solidFill>
                <a:latin typeface="微软雅黑" panose="020B0503020204020204" charset="-122"/>
                <a:ea typeface="微软雅黑" panose="020B0503020204020204" charset="-122"/>
              </a:rPr>
              <a:t>请输入修改内容请输入修改内容请输入修改内容请输入修改内容请输入修改内容请输入修改内容请输入修改内容请输入修改内容</a:t>
            </a:r>
            <a:endParaRPr lang="en-US" altLang="zh-CN" sz="1600" dirty="0">
              <a:solidFill>
                <a:schemeClr val="bg1"/>
              </a:solidFill>
              <a:latin typeface="方正姚体" panose="02010601030101010101" pitchFamily="2" charset="-122"/>
              <a:ea typeface="方正姚体" panose="02010601030101010101" pitchFamily="2" charset="-122"/>
            </a:endParaRPr>
          </a:p>
          <a:p>
            <a:pPr>
              <a:lnSpc>
                <a:spcPct val="120000"/>
              </a:lnSpc>
            </a:pPr>
            <a:endParaRPr lang="en-US" altLang="zh-CN" sz="1600" dirty="0">
              <a:solidFill>
                <a:schemeClr val="bg1"/>
              </a:solidFill>
              <a:latin typeface="方正姚体" panose="02010601030101010101" pitchFamily="2" charset="-122"/>
              <a:ea typeface="方正姚体" panose="02010601030101010101" pitchFamily="2" charset="-122"/>
            </a:endParaRPr>
          </a:p>
          <a:p>
            <a:pPr>
              <a:lnSpc>
                <a:spcPct val="120000"/>
              </a:lnSpc>
            </a:pPr>
            <a:endParaRPr lang="en-US" altLang="zh-CN" sz="1600" dirty="0">
              <a:solidFill>
                <a:schemeClr val="bg1"/>
              </a:solidFill>
              <a:latin typeface="方正姚体" panose="02010601030101010101" pitchFamily="2" charset="-122"/>
              <a:ea typeface="方正姚体" panose="02010601030101010101" pitchFamily="2" charset="-122"/>
            </a:endParaRPr>
          </a:p>
          <a:p>
            <a:pPr>
              <a:lnSpc>
                <a:spcPct val="120000"/>
              </a:lnSpc>
            </a:pPr>
            <a:endParaRPr lang="en-US" altLang="zh-CN" sz="1600" dirty="0">
              <a:solidFill>
                <a:schemeClr val="bg1"/>
              </a:solidFill>
              <a:latin typeface="方正姚体" panose="02010601030101010101" pitchFamily="2" charset="-122"/>
              <a:ea typeface="方正姚体" panose="02010601030101010101" pitchFamily="2" charset="-122"/>
            </a:endParaRPr>
          </a:p>
        </p:txBody>
      </p:sp>
      <p:cxnSp>
        <p:nvCxnSpPr>
          <p:cNvPr id="14" name="直接连接符 13"/>
          <p:cNvCxnSpPr/>
          <p:nvPr/>
        </p:nvCxnSpPr>
        <p:spPr>
          <a:xfrm>
            <a:off x="1556318" y="2564180"/>
            <a:ext cx="185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192863" y="2564180"/>
            <a:ext cx="185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660975" y="2564180"/>
            <a:ext cx="185151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692"/>
          <p:cNvSpPr txBox="1"/>
          <p:nvPr/>
        </p:nvSpPr>
        <p:spPr bwMode="auto">
          <a:xfrm>
            <a:off x="1591777" y="1954716"/>
            <a:ext cx="1352550" cy="50165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2665" b="1" spc="400" dirty="0">
                <a:solidFill>
                  <a:schemeClr val="bg1"/>
                </a:solidFill>
                <a:latin typeface="+mn-lt"/>
                <a:ea typeface="+mn-ea"/>
                <a:cs typeface="+mn-ea"/>
                <a:sym typeface="+mn-lt"/>
              </a:rPr>
              <a:t>小标题</a:t>
            </a:r>
            <a:endParaRPr lang="zh-CN" altLang="en-US" sz="2665" b="1" spc="400" dirty="0">
              <a:solidFill>
                <a:schemeClr val="bg1"/>
              </a:solidFill>
              <a:latin typeface="+mn-lt"/>
              <a:ea typeface="+mn-ea"/>
              <a:cs typeface="+mn-ea"/>
              <a:sym typeface="+mn-lt"/>
            </a:endParaRPr>
          </a:p>
        </p:txBody>
      </p:sp>
      <p:sp>
        <p:nvSpPr>
          <p:cNvPr id="18" name="矩形 1"/>
          <p:cNvSpPr>
            <a:spLocks noChangeArrowheads="1"/>
          </p:cNvSpPr>
          <p:nvPr/>
        </p:nvSpPr>
        <p:spPr bwMode="auto">
          <a:xfrm>
            <a:off x="1440053" y="2691297"/>
            <a:ext cx="2091639"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400" dirty="0">
                <a:solidFill>
                  <a:schemeClr val="bg1"/>
                </a:solidFill>
                <a:latin typeface="微软雅黑" panose="020B0503020204020204" charset="-122"/>
                <a:ea typeface="微软雅黑" panose="020B0503020204020204" charset="-122"/>
              </a:rPr>
              <a:t>请输入修改内容请输入修改内容</a:t>
            </a:r>
            <a:endParaRPr lang="zh-CN" altLang="en-US" sz="1400" dirty="0">
              <a:solidFill>
                <a:schemeClr val="bg1"/>
              </a:solidFill>
              <a:latin typeface="微软雅黑" panose="020B0503020204020204" charset="-122"/>
              <a:ea typeface="微软雅黑" panose="020B0503020204020204" charset="-122"/>
            </a:endParaRPr>
          </a:p>
        </p:txBody>
      </p:sp>
      <p:sp>
        <p:nvSpPr>
          <p:cNvPr id="19" name="TextBox 692"/>
          <p:cNvSpPr txBox="1"/>
          <p:nvPr/>
        </p:nvSpPr>
        <p:spPr bwMode="auto">
          <a:xfrm>
            <a:off x="5208970" y="1954716"/>
            <a:ext cx="1352550" cy="50165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2665" b="1" spc="400" dirty="0">
                <a:solidFill>
                  <a:schemeClr val="bg1"/>
                </a:solidFill>
                <a:latin typeface="+mn-lt"/>
                <a:ea typeface="+mn-ea"/>
                <a:cs typeface="+mn-ea"/>
                <a:sym typeface="+mn-lt"/>
              </a:rPr>
              <a:t>小标题</a:t>
            </a:r>
            <a:endParaRPr lang="zh-CN" altLang="en-US" sz="2665" b="1" spc="400" dirty="0">
              <a:solidFill>
                <a:schemeClr val="bg1"/>
              </a:solidFill>
              <a:latin typeface="+mn-lt"/>
              <a:ea typeface="+mn-ea"/>
              <a:cs typeface="+mn-ea"/>
              <a:sym typeface="+mn-lt"/>
            </a:endParaRPr>
          </a:p>
        </p:txBody>
      </p:sp>
      <p:sp>
        <p:nvSpPr>
          <p:cNvPr id="20" name="TextBox 692"/>
          <p:cNvSpPr txBox="1"/>
          <p:nvPr/>
        </p:nvSpPr>
        <p:spPr bwMode="auto">
          <a:xfrm>
            <a:off x="8693190" y="1954716"/>
            <a:ext cx="1352550" cy="50165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2665" b="1" spc="400" dirty="0">
                <a:solidFill>
                  <a:schemeClr val="bg1"/>
                </a:solidFill>
                <a:latin typeface="+mn-lt"/>
                <a:ea typeface="+mn-ea"/>
                <a:cs typeface="+mn-ea"/>
                <a:sym typeface="+mn-lt"/>
              </a:rPr>
              <a:t>小标题</a:t>
            </a:r>
            <a:endParaRPr lang="zh-CN" altLang="en-US" sz="2665" b="1" spc="400" dirty="0">
              <a:solidFill>
                <a:schemeClr val="bg1"/>
              </a:solidFill>
              <a:latin typeface="+mn-lt"/>
              <a:ea typeface="+mn-ea"/>
              <a:cs typeface="+mn-ea"/>
              <a:sym typeface="+mn-lt"/>
            </a:endParaRPr>
          </a:p>
        </p:txBody>
      </p:sp>
      <p:sp>
        <p:nvSpPr>
          <p:cNvPr id="21" name="矩形 1"/>
          <p:cNvSpPr>
            <a:spLocks noChangeArrowheads="1"/>
          </p:cNvSpPr>
          <p:nvPr/>
        </p:nvSpPr>
        <p:spPr bwMode="auto">
          <a:xfrm>
            <a:off x="5050181" y="2691297"/>
            <a:ext cx="2091639"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400" dirty="0">
                <a:solidFill>
                  <a:schemeClr val="bg1"/>
                </a:solidFill>
                <a:latin typeface="微软雅黑" panose="020B0503020204020204" charset="-122"/>
                <a:ea typeface="微软雅黑" panose="020B0503020204020204" charset="-122"/>
              </a:rPr>
              <a:t>请输入修改内容请输入修改内容</a:t>
            </a:r>
            <a:endParaRPr lang="zh-CN" altLang="en-US" sz="1400" dirty="0">
              <a:solidFill>
                <a:schemeClr val="bg1"/>
              </a:solidFill>
              <a:latin typeface="微软雅黑" panose="020B0503020204020204" charset="-122"/>
              <a:ea typeface="微软雅黑" panose="020B0503020204020204" charset="-122"/>
            </a:endParaRPr>
          </a:p>
        </p:txBody>
      </p:sp>
      <p:sp>
        <p:nvSpPr>
          <p:cNvPr id="22" name="矩形 1"/>
          <p:cNvSpPr>
            <a:spLocks noChangeArrowheads="1"/>
          </p:cNvSpPr>
          <p:nvPr/>
        </p:nvSpPr>
        <p:spPr bwMode="auto">
          <a:xfrm>
            <a:off x="8647125" y="2691297"/>
            <a:ext cx="2091639" cy="60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400" dirty="0">
                <a:solidFill>
                  <a:schemeClr val="bg1"/>
                </a:solidFill>
                <a:latin typeface="微软雅黑" panose="020B0503020204020204" charset="-122"/>
                <a:ea typeface="微软雅黑" panose="020B0503020204020204" charset="-122"/>
              </a:rPr>
              <a:t>请输入修改内容请输入修改内容</a:t>
            </a:r>
            <a:endParaRPr lang="zh-CN" altLang="en-US" sz="1400" dirty="0">
              <a:solidFill>
                <a:schemeClr val="bg1"/>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a:off x="-10795" y="0"/>
            <a:ext cx="12229465" cy="6880860"/>
          </a:xfrm>
          <a:prstGeom prst="rect">
            <a:avLst/>
          </a:prstGeom>
        </p:spPr>
      </p:pic>
      <p:grpSp>
        <p:nvGrpSpPr>
          <p:cNvPr id="2" name="组合 1"/>
          <p:cNvGrpSpPr/>
          <p:nvPr/>
        </p:nvGrpSpPr>
        <p:grpSpPr>
          <a:xfrm>
            <a:off x="840105" y="337820"/>
            <a:ext cx="10510520" cy="369570"/>
            <a:chOff x="1323" y="532"/>
            <a:chExt cx="16552" cy="582"/>
          </a:xfrm>
        </p:grpSpPr>
        <p:sp>
          <p:nvSpPr>
            <p:cNvPr id="56" name="TextBox 8"/>
            <p:cNvSpPr txBox="1"/>
            <p:nvPr/>
          </p:nvSpPr>
          <p:spPr>
            <a:xfrm>
              <a:off x="6425" y="532"/>
              <a:ext cx="5897" cy="582"/>
            </a:xfrm>
            <a:prstGeom prst="rect">
              <a:avLst/>
            </a:prstGeom>
            <a:noFill/>
          </p:spPr>
          <p:txBody>
            <a:bodyPr wrap="square" lIns="0" tIns="0" rIns="0" bIns="0" rtlCol="0" anchor="ctr">
              <a:spAutoFit/>
            </a:bodyPr>
            <a:p>
              <a:pPr algn="ctr"/>
              <a:r>
                <a:rPr lang="zh-CN" altLang="en-US" sz="2400" dirty="0">
                  <a:solidFill>
                    <a:schemeClr val="bg1"/>
                  </a:solidFill>
                  <a:ea typeface="微软雅黑" panose="020B0503020204020204" charset="-122"/>
                  <a:sym typeface="Arial" panose="020B0604020202020204" pitchFamily="34" charset="0"/>
                </a:rPr>
                <a:t>点击输入您的标题</a:t>
              </a:r>
              <a:endParaRPr lang="zh-CN" altLang="en-US" sz="2400" dirty="0">
                <a:solidFill>
                  <a:schemeClr val="bg1"/>
                </a:solidFill>
                <a:ea typeface="微软雅黑" panose="020B0503020204020204" charset="-122"/>
                <a:sym typeface="Arial" panose="020B0604020202020204" pitchFamily="34" charset="0"/>
              </a:endParaRPr>
            </a:p>
          </p:txBody>
        </p:sp>
        <p:grpSp>
          <p:nvGrpSpPr>
            <p:cNvPr id="58" name="组合 57"/>
            <p:cNvGrpSpPr/>
            <p:nvPr/>
          </p:nvGrpSpPr>
          <p:grpSpPr>
            <a:xfrm>
              <a:off x="1323" y="884"/>
              <a:ext cx="16553" cy="0"/>
              <a:chOff x="1028775" y="591989"/>
              <a:chExt cx="11086097" cy="0"/>
            </a:xfrm>
          </p:grpSpPr>
          <p:cxnSp>
            <p:nvCxnSpPr>
              <p:cNvPr id="59" name="直接连接符 58"/>
              <p:cNvCxnSpPr/>
              <p:nvPr/>
            </p:nvCxnSpPr>
            <p:spPr>
              <a:xfrm>
                <a:off x="10287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6106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 name="组合 2"/>
          <p:cNvGrpSpPr/>
          <p:nvPr/>
        </p:nvGrpSpPr>
        <p:grpSpPr>
          <a:xfrm>
            <a:off x="1877977" y="1557567"/>
            <a:ext cx="3534561" cy="3642955"/>
            <a:chOff x="1408482" y="1168175"/>
            <a:chExt cx="2650921" cy="2732216"/>
          </a:xfrm>
        </p:grpSpPr>
        <p:sp>
          <p:nvSpPr>
            <p:cNvPr id="7" name="Freeform: Shape 6"/>
            <p:cNvSpPr/>
            <p:nvPr/>
          </p:nvSpPr>
          <p:spPr bwMode="auto">
            <a:xfrm rot="21126231">
              <a:off x="1747400" y="2809372"/>
              <a:ext cx="2274450" cy="1091019"/>
            </a:xfrm>
            <a:custGeom>
              <a:avLst/>
              <a:gdLst>
                <a:gd name="connsiteX0" fmla="*/ 189176 w 3369375"/>
                <a:gd name="connsiteY0" fmla="*/ 0 h 1616238"/>
                <a:gd name="connsiteX1" fmla="*/ 841726 w 3369375"/>
                <a:gd name="connsiteY1" fmla="*/ 159115 h 1616238"/>
                <a:gd name="connsiteX2" fmla="*/ 842075 w 3369375"/>
                <a:gd name="connsiteY2" fmla="*/ 158913 h 1616238"/>
                <a:gd name="connsiteX3" fmla="*/ 842300 w 3369375"/>
                <a:gd name="connsiteY3" fmla="*/ 159255 h 1616238"/>
                <a:gd name="connsiteX4" fmla="*/ 844139 w 3369375"/>
                <a:gd name="connsiteY4" fmla="*/ 159704 h 1616238"/>
                <a:gd name="connsiteX5" fmla="*/ 843019 w 3369375"/>
                <a:gd name="connsiteY5" fmla="*/ 160350 h 1616238"/>
                <a:gd name="connsiteX6" fmla="*/ 877000 w 3369375"/>
                <a:gd name="connsiteY6" fmla="*/ 212123 h 1616238"/>
                <a:gd name="connsiteX7" fmla="*/ 913513 w 3369375"/>
                <a:gd name="connsiteY7" fmla="*/ 264540 h 1616238"/>
                <a:gd name="connsiteX8" fmla="*/ 953200 w 3369375"/>
                <a:gd name="connsiteY8" fmla="*/ 312985 h 1616238"/>
                <a:gd name="connsiteX9" fmla="*/ 997650 w 3369375"/>
                <a:gd name="connsiteY9" fmla="*/ 360636 h 1616238"/>
                <a:gd name="connsiteX10" fmla="*/ 1043688 w 3369375"/>
                <a:gd name="connsiteY10" fmla="*/ 402727 h 1616238"/>
                <a:gd name="connsiteX11" fmla="*/ 1092106 w 3369375"/>
                <a:gd name="connsiteY11" fmla="*/ 444025 h 1616238"/>
                <a:gd name="connsiteX12" fmla="*/ 1143700 w 3369375"/>
                <a:gd name="connsiteY12" fmla="*/ 480557 h 1616238"/>
                <a:gd name="connsiteX13" fmla="*/ 1199263 w 3369375"/>
                <a:gd name="connsiteY13" fmla="*/ 514707 h 1616238"/>
                <a:gd name="connsiteX14" fmla="*/ 1242919 w 3369375"/>
                <a:gd name="connsiteY14" fmla="*/ 538532 h 1616238"/>
                <a:gd name="connsiteX15" fmla="*/ 1287369 w 3369375"/>
                <a:gd name="connsiteY15" fmla="*/ 559975 h 1616238"/>
                <a:gd name="connsiteX16" fmla="*/ 1332613 w 3369375"/>
                <a:gd name="connsiteY16" fmla="*/ 578242 h 1616238"/>
                <a:gd name="connsiteX17" fmla="*/ 1378650 w 3369375"/>
                <a:gd name="connsiteY17" fmla="*/ 594919 h 1616238"/>
                <a:gd name="connsiteX18" fmla="*/ 1424688 w 3369375"/>
                <a:gd name="connsiteY18" fmla="*/ 609215 h 1616238"/>
                <a:gd name="connsiteX19" fmla="*/ 1471519 w 3369375"/>
                <a:gd name="connsiteY19" fmla="*/ 621127 h 1616238"/>
                <a:gd name="connsiteX20" fmla="*/ 1517556 w 3369375"/>
                <a:gd name="connsiteY20" fmla="*/ 629863 h 1616238"/>
                <a:gd name="connsiteX21" fmla="*/ 1564388 w 3369375"/>
                <a:gd name="connsiteY21" fmla="*/ 637805 h 1616238"/>
                <a:gd name="connsiteX22" fmla="*/ 1612013 w 3369375"/>
                <a:gd name="connsiteY22" fmla="*/ 642570 h 1616238"/>
                <a:gd name="connsiteX23" fmla="*/ 1658844 w 3369375"/>
                <a:gd name="connsiteY23" fmla="*/ 644159 h 1616238"/>
                <a:gd name="connsiteX24" fmla="*/ 1706469 w 3369375"/>
                <a:gd name="connsiteY24" fmla="*/ 644159 h 1616238"/>
                <a:gd name="connsiteX25" fmla="*/ 1751713 w 3369375"/>
                <a:gd name="connsiteY25" fmla="*/ 642570 h 1616238"/>
                <a:gd name="connsiteX26" fmla="*/ 1799338 w 3369375"/>
                <a:gd name="connsiteY26" fmla="*/ 637805 h 1616238"/>
                <a:gd name="connsiteX27" fmla="*/ 1845375 w 3369375"/>
                <a:gd name="connsiteY27" fmla="*/ 631452 h 1616238"/>
                <a:gd name="connsiteX28" fmla="*/ 1890619 w 3369375"/>
                <a:gd name="connsiteY28" fmla="*/ 622716 h 1616238"/>
                <a:gd name="connsiteX29" fmla="*/ 1936656 w 3369375"/>
                <a:gd name="connsiteY29" fmla="*/ 611597 h 1616238"/>
                <a:gd name="connsiteX30" fmla="*/ 1980313 w 3369375"/>
                <a:gd name="connsiteY30" fmla="*/ 598096 h 1616238"/>
                <a:gd name="connsiteX31" fmla="*/ 2024763 w 3369375"/>
                <a:gd name="connsiteY31" fmla="*/ 583007 h 1616238"/>
                <a:gd name="connsiteX32" fmla="*/ 2069213 w 3369375"/>
                <a:gd name="connsiteY32" fmla="*/ 566329 h 1616238"/>
                <a:gd name="connsiteX33" fmla="*/ 2112075 w 3369375"/>
                <a:gd name="connsiteY33" fmla="*/ 546474 h 1616238"/>
                <a:gd name="connsiteX34" fmla="*/ 2152556 w 3369375"/>
                <a:gd name="connsiteY34" fmla="*/ 525031 h 1616238"/>
                <a:gd name="connsiteX35" fmla="*/ 2193831 w 3369375"/>
                <a:gd name="connsiteY35" fmla="*/ 500412 h 1616238"/>
                <a:gd name="connsiteX36" fmla="*/ 2231931 w 3369375"/>
                <a:gd name="connsiteY36" fmla="*/ 476586 h 1616238"/>
                <a:gd name="connsiteX37" fmla="*/ 2271619 w 3369375"/>
                <a:gd name="connsiteY37" fmla="*/ 448790 h 1616238"/>
                <a:gd name="connsiteX38" fmla="*/ 2308131 w 3369375"/>
                <a:gd name="connsiteY38" fmla="*/ 418611 h 1616238"/>
                <a:gd name="connsiteX39" fmla="*/ 2344644 w 3369375"/>
                <a:gd name="connsiteY39" fmla="*/ 387638 h 1616238"/>
                <a:gd name="connsiteX40" fmla="*/ 2378775 w 3369375"/>
                <a:gd name="connsiteY40" fmla="*/ 354282 h 1616238"/>
                <a:gd name="connsiteX41" fmla="*/ 2412113 w 3369375"/>
                <a:gd name="connsiteY41" fmla="*/ 317750 h 1616238"/>
                <a:gd name="connsiteX42" fmla="*/ 2442275 w 3369375"/>
                <a:gd name="connsiteY42" fmla="*/ 281217 h 1616238"/>
                <a:gd name="connsiteX43" fmla="*/ 2473231 w 3369375"/>
                <a:gd name="connsiteY43" fmla="*/ 241508 h 1616238"/>
                <a:gd name="connsiteX44" fmla="*/ 2500219 w 3369375"/>
                <a:gd name="connsiteY44" fmla="*/ 201799 h 1616238"/>
                <a:gd name="connsiteX45" fmla="*/ 2526413 w 3369375"/>
                <a:gd name="connsiteY45" fmla="*/ 158913 h 1616238"/>
                <a:gd name="connsiteX46" fmla="*/ 2529731 w 3369375"/>
                <a:gd name="connsiteY46" fmla="*/ 160829 h 1616238"/>
                <a:gd name="connsiteX47" fmla="*/ 2716561 w 3369375"/>
                <a:gd name="connsiteY47" fmla="*/ 803348 h 1616238"/>
                <a:gd name="connsiteX48" fmla="*/ 3368680 w 3369375"/>
                <a:gd name="connsiteY48" fmla="*/ 645346 h 1616238"/>
                <a:gd name="connsiteX49" fmla="*/ 3369375 w 3369375"/>
                <a:gd name="connsiteY49" fmla="*/ 645747 h 1616238"/>
                <a:gd name="connsiteX50" fmla="*/ 3335244 w 3369375"/>
                <a:gd name="connsiteY50" fmla="*/ 700546 h 1616238"/>
                <a:gd name="connsiteX51" fmla="*/ 3300319 w 3369375"/>
                <a:gd name="connsiteY51" fmla="*/ 753756 h 1616238"/>
                <a:gd name="connsiteX52" fmla="*/ 3265394 w 3369375"/>
                <a:gd name="connsiteY52" fmla="*/ 805378 h 1616238"/>
                <a:gd name="connsiteX53" fmla="*/ 3227294 w 3369375"/>
                <a:gd name="connsiteY53" fmla="*/ 857000 h 1616238"/>
                <a:gd name="connsiteX54" fmla="*/ 3187606 w 3369375"/>
                <a:gd name="connsiteY54" fmla="*/ 906239 h 1616238"/>
                <a:gd name="connsiteX55" fmla="*/ 3146331 w 3369375"/>
                <a:gd name="connsiteY55" fmla="*/ 954684 h 1616238"/>
                <a:gd name="connsiteX56" fmla="*/ 3104263 w 3369375"/>
                <a:gd name="connsiteY56" fmla="*/ 1002335 h 1616238"/>
                <a:gd name="connsiteX57" fmla="*/ 3059813 w 3369375"/>
                <a:gd name="connsiteY57" fmla="*/ 1047604 h 1616238"/>
                <a:gd name="connsiteX58" fmla="*/ 3013775 w 3369375"/>
                <a:gd name="connsiteY58" fmla="*/ 1092078 h 1616238"/>
                <a:gd name="connsiteX59" fmla="*/ 2966944 w 3369375"/>
                <a:gd name="connsiteY59" fmla="*/ 1134964 h 1616238"/>
                <a:gd name="connsiteX60" fmla="*/ 2917731 w 3369375"/>
                <a:gd name="connsiteY60" fmla="*/ 1176261 h 1616238"/>
                <a:gd name="connsiteX61" fmla="*/ 2869313 w 3369375"/>
                <a:gd name="connsiteY61" fmla="*/ 1215970 h 1616238"/>
                <a:gd name="connsiteX62" fmla="*/ 2817719 w 3369375"/>
                <a:gd name="connsiteY62" fmla="*/ 1254091 h 1616238"/>
                <a:gd name="connsiteX63" fmla="*/ 2765331 w 3369375"/>
                <a:gd name="connsiteY63" fmla="*/ 1289035 h 1616238"/>
                <a:gd name="connsiteX64" fmla="*/ 2712150 w 3369375"/>
                <a:gd name="connsiteY64" fmla="*/ 1323979 h 1616238"/>
                <a:gd name="connsiteX65" fmla="*/ 2657381 w 3369375"/>
                <a:gd name="connsiteY65" fmla="*/ 1357335 h 1616238"/>
                <a:gd name="connsiteX66" fmla="*/ 2569275 w 3369375"/>
                <a:gd name="connsiteY66" fmla="*/ 1404986 h 1616238"/>
                <a:gd name="connsiteX67" fmla="*/ 2478788 w 3369375"/>
                <a:gd name="connsiteY67" fmla="*/ 1447077 h 1616238"/>
                <a:gd name="connsiteX68" fmla="*/ 2389094 w 3369375"/>
                <a:gd name="connsiteY68" fmla="*/ 1485198 h 1616238"/>
                <a:gd name="connsiteX69" fmla="*/ 2297813 w 3369375"/>
                <a:gd name="connsiteY69" fmla="*/ 1519348 h 1616238"/>
                <a:gd name="connsiteX70" fmla="*/ 2206531 w 3369375"/>
                <a:gd name="connsiteY70" fmla="*/ 1546350 h 1616238"/>
                <a:gd name="connsiteX71" fmla="*/ 2113663 w 3369375"/>
                <a:gd name="connsiteY71" fmla="*/ 1570970 h 1616238"/>
                <a:gd name="connsiteX72" fmla="*/ 2018413 w 3369375"/>
                <a:gd name="connsiteY72" fmla="*/ 1589236 h 1616238"/>
                <a:gd name="connsiteX73" fmla="*/ 1925544 w 3369375"/>
                <a:gd name="connsiteY73" fmla="*/ 1602737 h 1616238"/>
                <a:gd name="connsiteX74" fmla="*/ 1831088 w 3369375"/>
                <a:gd name="connsiteY74" fmla="*/ 1612267 h 1616238"/>
                <a:gd name="connsiteX75" fmla="*/ 1736631 w 3369375"/>
                <a:gd name="connsiteY75" fmla="*/ 1616238 h 1616238"/>
                <a:gd name="connsiteX76" fmla="*/ 1643763 w 3369375"/>
                <a:gd name="connsiteY76" fmla="*/ 1616238 h 1616238"/>
                <a:gd name="connsiteX77" fmla="*/ 1549306 w 3369375"/>
                <a:gd name="connsiteY77" fmla="*/ 1613856 h 1616238"/>
                <a:gd name="connsiteX78" fmla="*/ 1456438 w 3369375"/>
                <a:gd name="connsiteY78" fmla="*/ 1604325 h 1616238"/>
                <a:gd name="connsiteX79" fmla="*/ 1363569 w 3369375"/>
                <a:gd name="connsiteY79" fmla="*/ 1590824 h 1616238"/>
                <a:gd name="connsiteX80" fmla="*/ 1272288 w 3369375"/>
                <a:gd name="connsiteY80" fmla="*/ 1572558 h 1616238"/>
                <a:gd name="connsiteX81" fmla="*/ 1181800 w 3369375"/>
                <a:gd name="connsiteY81" fmla="*/ 1551115 h 1616238"/>
                <a:gd name="connsiteX82" fmla="*/ 1092106 w 3369375"/>
                <a:gd name="connsiteY82" fmla="*/ 1524907 h 1616238"/>
                <a:gd name="connsiteX83" fmla="*/ 1004000 w 3369375"/>
                <a:gd name="connsiteY83" fmla="*/ 1494728 h 1616238"/>
                <a:gd name="connsiteX84" fmla="*/ 916688 w 3369375"/>
                <a:gd name="connsiteY84" fmla="*/ 1459784 h 1616238"/>
                <a:gd name="connsiteX85" fmla="*/ 831756 w 3369375"/>
                <a:gd name="connsiteY85" fmla="*/ 1420075 h 1616238"/>
                <a:gd name="connsiteX86" fmla="*/ 749206 w 3369375"/>
                <a:gd name="connsiteY86" fmla="*/ 1377189 h 1616238"/>
                <a:gd name="connsiteX87" fmla="*/ 666656 w 3369375"/>
                <a:gd name="connsiteY87" fmla="*/ 1330332 h 1616238"/>
                <a:gd name="connsiteX88" fmla="*/ 588869 w 3369375"/>
                <a:gd name="connsiteY88" fmla="*/ 1279505 h 1616238"/>
                <a:gd name="connsiteX89" fmla="*/ 511875 w 3369375"/>
                <a:gd name="connsiteY89" fmla="*/ 1223118 h 1616238"/>
                <a:gd name="connsiteX90" fmla="*/ 436469 w 3369375"/>
                <a:gd name="connsiteY90" fmla="*/ 1165143 h 1616238"/>
                <a:gd name="connsiteX91" fmla="*/ 365031 w 3369375"/>
                <a:gd name="connsiteY91" fmla="*/ 1101608 h 1616238"/>
                <a:gd name="connsiteX92" fmla="*/ 296769 w 3369375"/>
                <a:gd name="connsiteY92" fmla="*/ 1035691 h 1616238"/>
                <a:gd name="connsiteX93" fmla="*/ 230888 w 3369375"/>
                <a:gd name="connsiteY93" fmla="*/ 964214 h 1616238"/>
                <a:gd name="connsiteX94" fmla="*/ 168975 w 3369375"/>
                <a:gd name="connsiteY94" fmla="*/ 889561 h 1616238"/>
                <a:gd name="connsiteX95" fmla="*/ 109444 w 3369375"/>
                <a:gd name="connsiteY95" fmla="*/ 811731 h 1616238"/>
                <a:gd name="connsiteX96" fmla="*/ 53088 w 3369375"/>
                <a:gd name="connsiteY96" fmla="*/ 730725 h 1616238"/>
                <a:gd name="connsiteX97" fmla="*/ 1117 w 3369375"/>
                <a:gd name="connsiteY97" fmla="*/ 646423 h 1616238"/>
                <a:gd name="connsiteX98" fmla="*/ 0 w 3369375"/>
                <a:gd name="connsiteY98" fmla="*/ 647067 h 161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369375" h="1616238">
                  <a:moveTo>
                    <a:pt x="189176" y="0"/>
                  </a:moveTo>
                  <a:lnTo>
                    <a:pt x="841726" y="159115"/>
                  </a:lnTo>
                  <a:lnTo>
                    <a:pt x="842075" y="158913"/>
                  </a:lnTo>
                  <a:lnTo>
                    <a:pt x="842300" y="159255"/>
                  </a:lnTo>
                  <a:lnTo>
                    <a:pt x="844139" y="159704"/>
                  </a:lnTo>
                  <a:lnTo>
                    <a:pt x="843019" y="160350"/>
                  </a:lnTo>
                  <a:lnTo>
                    <a:pt x="877000" y="212123"/>
                  </a:lnTo>
                  <a:lnTo>
                    <a:pt x="913513" y="264540"/>
                  </a:lnTo>
                  <a:lnTo>
                    <a:pt x="953200" y="312985"/>
                  </a:lnTo>
                  <a:lnTo>
                    <a:pt x="997650" y="360636"/>
                  </a:lnTo>
                  <a:lnTo>
                    <a:pt x="1043688" y="402727"/>
                  </a:lnTo>
                  <a:lnTo>
                    <a:pt x="1092106" y="444025"/>
                  </a:lnTo>
                  <a:lnTo>
                    <a:pt x="1143700" y="480557"/>
                  </a:lnTo>
                  <a:lnTo>
                    <a:pt x="1199263" y="514707"/>
                  </a:lnTo>
                  <a:lnTo>
                    <a:pt x="1242919" y="538532"/>
                  </a:lnTo>
                  <a:lnTo>
                    <a:pt x="1287369" y="559975"/>
                  </a:lnTo>
                  <a:lnTo>
                    <a:pt x="1332613" y="578242"/>
                  </a:lnTo>
                  <a:lnTo>
                    <a:pt x="1378650" y="594919"/>
                  </a:lnTo>
                  <a:lnTo>
                    <a:pt x="1424688" y="609215"/>
                  </a:lnTo>
                  <a:lnTo>
                    <a:pt x="1471519" y="621127"/>
                  </a:lnTo>
                  <a:lnTo>
                    <a:pt x="1517556" y="629863"/>
                  </a:lnTo>
                  <a:lnTo>
                    <a:pt x="1564388" y="637805"/>
                  </a:lnTo>
                  <a:lnTo>
                    <a:pt x="1612013" y="642570"/>
                  </a:lnTo>
                  <a:lnTo>
                    <a:pt x="1658844" y="644159"/>
                  </a:lnTo>
                  <a:lnTo>
                    <a:pt x="1706469" y="644159"/>
                  </a:lnTo>
                  <a:lnTo>
                    <a:pt x="1751713" y="642570"/>
                  </a:lnTo>
                  <a:lnTo>
                    <a:pt x="1799338" y="637805"/>
                  </a:lnTo>
                  <a:lnTo>
                    <a:pt x="1845375" y="631452"/>
                  </a:lnTo>
                  <a:lnTo>
                    <a:pt x="1890619" y="622716"/>
                  </a:lnTo>
                  <a:lnTo>
                    <a:pt x="1936656" y="611597"/>
                  </a:lnTo>
                  <a:lnTo>
                    <a:pt x="1980313" y="598096"/>
                  </a:lnTo>
                  <a:lnTo>
                    <a:pt x="2024763" y="583007"/>
                  </a:lnTo>
                  <a:lnTo>
                    <a:pt x="2069213" y="566329"/>
                  </a:lnTo>
                  <a:lnTo>
                    <a:pt x="2112075" y="546474"/>
                  </a:lnTo>
                  <a:lnTo>
                    <a:pt x="2152556" y="525031"/>
                  </a:lnTo>
                  <a:lnTo>
                    <a:pt x="2193831" y="500412"/>
                  </a:lnTo>
                  <a:lnTo>
                    <a:pt x="2231931" y="476586"/>
                  </a:lnTo>
                  <a:lnTo>
                    <a:pt x="2271619" y="448790"/>
                  </a:lnTo>
                  <a:lnTo>
                    <a:pt x="2308131" y="418611"/>
                  </a:lnTo>
                  <a:lnTo>
                    <a:pt x="2344644" y="387638"/>
                  </a:lnTo>
                  <a:lnTo>
                    <a:pt x="2378775" y="354282"/>
                  </a:lnTo>
                  <a:lnTo>
                    <a:pt x="2412113" y="317750"/>
                  </a:lnTo>
                  <a:lnTo>
                    <a:pt x="2442275" y="281217"/>
                  </a:lnTo>
                  <a:lnTo>
                    <a:pt x="2473231" y="241508"/>
                  </a:lnTo>
                  <a:lnTo>
                    <a:pt x="2500219" y="201799"/>
                  </a:lnTo>
                  <a:lnTo>
                    <a:pt x="2526413" y="158913"/>
                  </a:lnTo>
                  <a:lnTo>
                    <a:pt x="2529731" y="160829"/>
                  </a:lnTo>
                  <a:lnTo>
                    <a:pt x="2716561" y="803348"/>
                  </a:lnTo>
                  <a:lnTo>
                    <a:pt x="3368680" y="645346"/>
                  </a:lnTo>
                  <a:lnTo>
                    <a:pt x="3369375" y="645747"/>
                  </a:lnTo>
                  <a:lnTo>
                    <a:pt x="3335244" y="700546"/>
                  </a:lnTo>
                  <a:lnTo>
                    <a:pt x="3300319" y="753756"/>
                  </a:lnTo>
                  <a:lnTo>
                    <a:pt x="3265394" y="805378"/>
                  </a:lnTo>
                  <a:lnTo>
                    <a:pt x="3227294" y="857000"/>
                  </a:lnTo>
                  <a:lnTo>
                    <a:pt x="3187606" y="906239"/>
                  </a:lnTo>
                  <a:lnTo>
                    <a:pt x="3146331" y="954684"/>
                  </a:lnTo>
                  <a:lnTo>
                    <a:pt x="3104263" y="1002335"/>
                  </a:lnTo>
                  <a:lnTo>
                    <a:pt x="3059813" y="1047604"/>
                  </a:lnTo>
                  <a:lnTo>
                    <a:pt x="3013775" y="1092078"/>
                  </a:lnTo>
                  <a:lnTo>
                    <a:pt x="2966944" y="1134964"/>
                  </a:lnTo>
                  <a:lnTo>
                    <a:pt x="2917731" y="1176261"/>
                  </a:lnTo>
                  <a:lnTo>
                    <a:pt x="2869313" y="1215970"/>
                  </a:lnTo>
                  <a:lnTo>
                    <a:pt x="2817719" y="1254091"/>
                  </a:lnTo>
                  <a:lnTo>
                    <a:pt x="2765331" y="1289035"/>
                  </a:lnTo>
                  <a:lnTo>
                    <a:pt x="2712150" y="1323979"/>
                  </a:lnTo>
                  <a:lnTo>
                    <a:pt x="2657381" y="1357335"/>
                  </a:lnTo>
                  <a:lnTo>
                    <a:pt x="2569275" y="1404986"/>
                  </a:lnTo>
                  <a:lnTo>
                    <a:pt x="2478788" y="1447077"/>
                  </a:lnTo>
                  <a:lnTo>
                    <a:pt x="2389094" y="1485198"/>
                  </a:lnTo>
                  <a:lnTo>
                    <a:pt x="2297813" y="1519348"/>
                  </a:lnTo>
                  <a:lnTo>
                    <a:pt x="2206531" y="1546350"/>
                  </a:lnTo>
                  <a:lnTo>
                    <a:pt x="2113663" y="1570970"/>
                  </a:lnTo>
                  <a:lnTo>
                    <a:pt x="2018413" y="1589236"/>
                  </a:lnTo>
                  <a:lnTo>
                    <a:pt x="1925544" y="1602737"/>
                  </a:lnTo>
                  <a:lnTo>
                    <a:pt x="1831088" y="1612267"/>
                  </a:lnTo>
                  <a:lnTo>
                    <a:pt x="1736631" y="1616238"/>
                  </a:lnTo>
                  <a:lnTo>
                    <a:pt x="1643763" y="1616238"/>
                  </a:lnTo>
                  <a:lnTo>
                    <a:pt x="1549306" y="1613856"/>
                  </a:lnTo>
                  <a:lnTo>
                    <a:pt x="1456438" y="1604325"/>
                  </a:lnTo>
                  <a:lnTo>
                    <a:pt x="1363569" y="1590824"/>
                  </a:lnTo>
                  <a:lnTo>
                    <a:pt x="1272288" y="1572558"/>
                  </a:lnTo>
                  <a:lnTo>
                    <a:pt x="1181800" y="1551115"/>
                  </a:lnTo>
                  <a:lnTo>
                    <a:pt x="1092106" y="1524907"/>
                  </a:lnTo>
                  <a:lnTo>
                    <a:pt x="1004000" y="1494728"/>
                  </a:lnTo>
                  <a:lnTo>
                    <a:pt x="916688" y="1459784"/>
                  </a:lnTo>
                  <a:lnTo>
                    <a:pt x="831756" y="1420075"/>
                  </a:lnTo>
                  <a:lnTo>
                    <a:pt x="749206" y="1377189"/>
                  </a:lnTo>
                  <a:lnTo>
                    <a:pt x="666656" y="1330332"/>
                  </a:lnTo>
                  <a:lnTo>
                    <a:pt x="588869" y="1279505"/>
                  </a:lnTo>
                  <a:lnTo>
                    <a:pt x="511875" y="1223118"/>
                  </a:lnTo>
                  <a:lnTo>
                    <a:pt x="436469" y="1165143"/>
                  </a:lnTo>
                  <a:lnTo>
                    <a:pt x="365031" y="1101608"/>
                  </a:lnTo>
                  <a:lnTo>
                    <a:pt x="296769" y="1035691"/>
                  </a:lnTo>
                  <a:lnTo>
                    <a:pt x="230888" y="964214"/>
                  </a:lnTo>
                  <a:lnTo>
                    <a:pt x="168975" y="889561"/>
                  </a:lnTo>
                  <a:lnTo>
                    <a:pt x="109444" y="811731"/>
                  </a:lnTo>
                  <a:lnTo>
                    <a:pt x="53088" y="730725"/>
                  </a:lnTo>
                  <a:lnTo>
                    <a:pt x="1117" y="646423"/>
                  </a:lnTo>
                  <a:lnTo>
                    <a:pt x="0" y="647067"/>
                  </a:lnTo>
                  <a:close/>
                </a:path>
              </a:pathLst>
            </a:custGeom>
            <a:solidFill>
              <a:schemeClr val="accent3"/>
            </a:solidFill>
            <a:ln>
              <a:noFill/>
            </a:ln>
          </p:spPr>
          <p:txBody>
            <a:bodyPr anchor="ctr"/>
            <a:p>
              <a:pPr algn="ctr"/>
              <a:endParaRPr sz="2400">
                <a:solidFill>
                  <a:schemeClr val="bg1"/>
                </a:solidFill>
              </a:endParaRPr>
            </a:p>
          </p:txBody>
        </p:sp>
        <p:sp>
          <p:nvSpPr>
            <p:cNvPr id="8" name="Freeform: Shape 7"/>
            <p:cNvSpPr/>
            <p:nvPr/>
          </p:nvSpPr>
          <p:spPr bwMode="auto">
            <a:xfrm rot="21126231">
              <a:off x="1408482" y="1331442"/>
              <a:ext cx="1627159" cy="1968104"/>
            </a:xfrm>
            <a:custGeom>
              <a:avLst/>
              <a:gdLst>
                <a:gd name="connsiteX0" fmla="*/ 1944688 w 2410476"/>
                <a:gd name="connsiteY0" fmla="*/ 0 h 2915554"/>
                <a:gd name="connsiteX1" fmla="*/ 1944688 w 2410476"/>
                <a:gd name="connsiteY1" fmla="*/ 1 h 2915554"/>
                <a:gd name="connsiteX2" fmla="*/ 2410476 w 2410476"/>
                <a:gd name="connsiteY2" fmla="*/ 487365 h 2915554"/>
                <a:gd name="connsiteX3" fmla="*/ 1944688 w 2410476"/>
                <a:gd name="connsiteY3" fmla="*/ 974728 h 2915554"/>
                <a:gd name="connsiteX4" fmla="*/ 1944688 w 2410476"/>
                <a:gd name="connsiteY4" fmla="*/ 971550 h 2915554"/>
                <a:gd name="connsiteX5" fmla="*/ 1880394 w 2410476"/>
                <a:gd name="connsiteY5" fmla="*/ 973138 h 2915554"/>
                <a:gd name="connsiteX6" fmla="*/ 1816894 w 2410476"/>
                <a:gd name="connsiteY6" fmla="*/ 979488 h 2915554"/>
                <a:gd name="connsiteX7" fmla="*/ 1754188 w 2410476"/>
                <a:gd name="connsiteY7" fmla="*/ 989807 h 2915554"/>
                <a:gd name="connsiteX8" fmla="*/ 1693069 w 2410476"/>
                <a:gd name="connsiteY8" fmla="*/ 1005682 h 2915554"/>
                <a:gd name="connsiteX9" fmla="*/ 1631951 w 2410476"/>
                <a:gd name="connsiteY9" fmla="*/ 1023938 h 2915554"/>
                <a:gd name="connsiteX10" fmla="*/ 1573213 w 2410476"/>
                <a:gd name="connsiteY10" fmla="*/ 1044575 h 2915554"/>
                <a:gd name="connsiteX11" fmla="*/ 1515269 w 2410476"/>
                <a:gd name="connsiteY11" fmla="*/ 1070769 h 2915554"/>
                <a:gd name="connsiteX12" fmla="*/ 1458913 w 2410476"/>
                <a:gd name="connsiteY12" fmla="*/ 1100932 h 2915554"/>
                <a:gd name="connsiteX13" fmla="*/ 1416051 w 2410476"/>
                <a:gd name="connsiteY13" fmla="*/ 1127125 h 2915554"/>
                <a:gd name="connsiteX14" fmla="*/ 1374776 w 2410476"/>
                <a:gd name="connsiteY14" fmla="*/ 1156494 h 2915554"/>
                <a:gd name="connsiteX15" fmla="*/ 1336676 w 2410476"/>
                <a:gd name="connsiteY15" fmla="*/ 1185069 h 2915554"/>
                <a:gd name="connsiteX16" fmla="*/ 1298576 w 2410476"/>
                <a:gd name="connsiteY16" fmla="*/ 1216819 h 2915554"/>
                <a:gd name="connsiteX17" fmla="*/ 1263651 w 2410476"/>
                <a:gd name="connsiteY17" fmla="*/ 1249363 h 2915554"/>
                <a:gd name="connsiteX18" fmla="*/ 1230313 w 2410476"/>
                <a:gd name="connsiteY18" fmla="*/ 1284288 h 2915554"/>
                <a:gd name="connsiteX19" fmla="*/ 1197769 w 2410476"/>
                <a:gd name="connsiteY19" fmla="*/ 1319213 h 2915554"/>
                <a:gd name="connsiteX20" fmla="*/ 1169194 w 2410476"/>
                <a:gd name="connsiteY20" fmla="*/ 1357313 h 2915554"/>
                <a:gd name="connsiteX21" fmla="*/ 1141413 w 2410476"/>
                <a:gd name="connsiteY21" fmla="*/ 1395413 h 2915554"/>
                <a:gd name="connsiteX22" fmla="*/ 1115219 w 2410476"/>
                <a:gd name="connsiteY22" fmla="*/ 1435100 h 2915554"/>
                <a:gd name="connsiteX23" fmla="*/ 1092994 w 2410476"/>
                <a:gd name="connsiteY23" fmla="*/ 1476375 h 2915554"/>
                <a:gd name="connsiteX24" fmla="*/ 1071563 w 2410476"/>
                <a:gd name="connsiteY24" fmla="*/ 1516857 h 2915554"/>
                <a:gd name="connsiteX25" fmla="*/ 1051719 w 2410476"/>
                <a:gd name="connsiteY25" fmla="*/ 1559719 h 2915554"/>
                <a:gd name="connsiteX26" fmla="*/ 1033463 w 2410476"/>
                <a:gd name="connsiteY26" fmla="*/ 1602582 h 2915554"/>
                <a:gd name="connsiteX27" fmla="*/ 1018382 w 2410476"/>
                <a:gd name="connsiteY27" fmla="*/ 1647032 h 2915554"/>
                <a:gd name="connsiteX28" fmla="*/ 1005682 w 2410476"/>
                <a:gd name="connsiteY28" fmla="*/ 1692275 h 2915554"/>
                <a:gd name="connsiteX29" fmla="*/ 995363 w 2410476"/>
                <a:gd name="connsiteY29" fmla="*/ 1736725 h 2915554"/>
                <a:gd name="connsiteX30" fmla="*/ 985838 w 2410476"/>
                <a:gd name="connsiteY30" fmla="*/ 1781969 h 2915554"/>
                <a:gd name="connsiteX31" fmla="*/ 978694 w 2410476"/>
                <a:gd name="connsiteY31" fmla="*/ 1829594 h 2915554"/>
                <a:gd name="connsiteX32" fmla="*/ 973932 w 2410476"/>
                <a:gd name="connsiteY32" fmla="*/ 1875632 h 2915554"/>
                <a:gd name="connsiteX33" fmla="*/ 972344 w 2410476"/>
                <a:gd name="connsiteY33" fmla="*/ 1922463 h 2915554"/>
                <a:gd name="connsiteX34" fmla="*/ 972344 w 2410476"/>
                <a:gd name="connsiteY34" fmla="*/ 1970088 h 2915554"/>
                <a:gd name="connsiteX35" fmla="*/ 975519 w 2410476"/>
                <a:gd name="connsiteY35" fmla="*/ 2016919 h 2915554"/>
                <a:gd name="connsiteX36" fmla="*/ 980282 w 2410476"/>
                <a:gd name="connsiteY36" fmla="*/ 2064544 h 2915554"/>
                <a:gd name="connsiteX37" fmla="*/ 985838 w 2410476"/>
                <a:gd name="connsiteY37" fmla="*/ 2109788 h 2915554"/>
                <a:gd name="connsiteX38" fmla="*/ 995363 w 2410476"/>
                <a:gd name="connsiteY38" fmla="*/ 2157413 h 2915554"/>
                <a:gd name="connsiteX39" fmla="*/ 1007269 w 2410476"/>
                <a:gd name="connsiteY39" fmla="*/ 2204244 h 2915554"/>
                <a:gd name="connsiteX40" fmla="*/ 1020763 w 2410476"/>
                <a:gd name="connsiteY40" fmla="*/ 2250282 h 2915554"/>
                <a:gd name="connsiteX41" fmla="*/ 1038225 w 2410476"/>
                <a:gd name="connsiteY41" fmla="*/ 2295526 h 2915554"/>
                <a:gd name="connsiteX42" fmla="*/ 1058069 w 2410476"/>
                <a:gd name="connsiteY42" fmla="*/ 2339976 h 2915554"/>
                <a:gd name="connsiteX43" fmla="*/ 1078707 w 2410476"/>
                <a:gd name="connsiteY43" fmla="*/ 2386013 h 2915554"/>
                <a:gd name="connsiteX44" fmla="*/ 1101725 w 2410476"/>
                <a:gd name="connsiteY44" fmla="*/ 2429669 h 2915554"/>
                <a:gd name="connsiteX45" fmla="*/ 1100240 w 2410476"/>
                <a:gd name="connsiteY45" fmla="*/ 2430528 h 2915554"/>
                <a:gd name="connsiteX46" fmla="*/ 448263 w 2410476"/>
                <a:gd name="connsiteY46" fmla="*/ 2271553 h 2915554"/>
                <a:gd name="connsiteX47" fmla="*/ 259984 w 2410476"/>
                <a:gd name="connsiteY47" fmla="*/ 2915554 h 2915554"/>
                <a:gd name="connsiteX48" fmla="*/ 230188 w 2410476"/>
                <a:gd name="connsiteY48" fmla="*/ 2859882 h 2915554"/>
                <a:gd name="connsiteX49" fmla="*/ 200819 w 2410476"/>
                <a:gd name="connsiteY49" fmla="*/ 2803526 h 2915554"/>
                <a:gd name="connsiteX50" fmla="*/ 173832 w 2410476"/>
                <a:gd name="connsiteY50" fmla="*/ 2745582 h 2915554"/>
                <a:gd name="connsiteX51" fmla="*/ 147638 w 2410476"/>
                <a:gd name="connsiteY51" fmla="*/ 2687638 h 2915554"/>
                <a:gd name="connsiteX52" fmla="*/ 124619 w 2410476"/>
                <a:gd name="connsiteY52" fmla="*/ 2628107 h 2915554"/>
                <a:gd name="connsiteX53" fmla="*/ 103981 w 2410476"/>
                <a:gd name="connsiteY53" fmla="*/ 2568576 h 2915554"/>
                <a:gd name="connsiteX54" fmla="*/ 84138 w 2410476"/>
                <a:gd name="connsiteY54" fmla="*/ 2507457 h 2915554"/>
                <a:gd name="connsiteX55" fmla="*/ 67469 w 2410476"/>
                <a:gd name="connsiteY55" fmla="*/ 2446338 h 2915554"/>
                <a:gd name="connsiteX56" fmla="*/ 50006 w 2410476"/>
                <a:gd name="connsiteY56" fmla="*/ 2384426 h 2915554"/>
                <a:gd name="connsiteX57" fmla="*/ 38100 w 2410476"/>
                <a:gd name="connsiteY57" fmla="*/ 2323307 h 2915554"/>
                <a:gd name="connsiteX58" fmla="*/ 26194 w 2410476"/>
                <a:gd name="connsiteY58" fmla="*/ 2260601 h 2915554"/>
                <a:gd name="connsiteX59" fmla="*/ 16669 w 2410476"/>
                <a:gd name="connsiteY59" fmla="*/ 2198688 h 2915554"/>
                <a:gd name="connsiteX60" fmla="*/ 9525 w 2410476"/>
                <a:gd name="connsiteY60" fmla="*/ 2134394 h 2915554"/>
                <a:gd name="connsiteX61" fmla="*/ 4763 w 2410476"/>
                <a:gd name="connsiteY61" fmla="*/ 2070101 h 2915554"/>
                <a:gd name="connsiteX62" fmla="*/ 1588 w 2410476"/>
                <a:gd name="connsiteY62" fmla="*/ 2008188 h 2915554"/>
                <a:gd name="connsiteX63" fmla="*/ 0 w 2410476"/>
                <a:gd name="connsiteY63" fmla="*/ 1943894 h 2915554"/>
                <a:gd name="connsiteX64" fmla="*/ 3175 w 2410476"/>
                <a:gd name="connsiteY64" fmla="*/ 1843088 h 2915554"/>
                <a:gd name="connsiteX65" fmla="*/ 10319 w 2410476"/>
                <a:gd name="connsiteY65" fmla="*/ 1743869 h 2915554"/>
                <a:gd name="connsiteX66" fmla="*/ 23019 w 2410476"/>
                <a:gd name="connsiteY66" fmla="*/ 1647032 h 2915554"/>
                <a:gd name="connsiteX67" fmla="*/ 39688 w 2410476"/>
                <a:gd name="connsiteY67" fmla="*/ 1552575 h 2915554"/>
                <a:gd name="connsiteX68" fmla="*/ 61119 w 2410476"/>
                <a:gd name="connsiteY68" fmla="*/ 1458119 h 2915554"/>
                <a:gd name="connsiteX69" fmla="*/ 86519 w 2410476"/>
                <a:gd name="connsiteY69" fmla="*/ 1365250 h 2915554"/>
                <a:gd name="connsiteX70" fmla="*/ 119063 w 2410476"/>
                <a:gd name="connsiteY70" fmla="*/ 1274763 h 2915554"/>
                <a:gd name="connsiteX71" fmla="*/ 152400 w 2410476"/>
                <a:gd name="connsiteY71" fmla="*/ 1186657 h 2915554"/>
                <a:gd name="connsiteX72" fmla="*/ 192088 w 2410476"/>
                <a:gd name="connsiteY72" fmla="*/ 1100932 h 2915554"/>
                <a:gd name="connsiteX73" fmla="*/ 234950 w 2410476"/>
                <a:gd name="connsiteY73" fmla="*/ 1017588 h 2915554"/>
                <a:gd name="connsiteX74" fmla="*/ 281782 w 2410476"/>
                <a:gd name="connsiteY74" fmla="*/ 935038 h 2915554"/>
                <a:gd name="connsiteX75" fmla="*/ 332582 w 2410476"/>
                <a:gd name="connsiteY75" fmla="*/ 855663 h 2915554"/>
                <a:gd name="connsiteX76" fmla="*/ 387350 w 2410476"/>
                <a:gd name="connsiteY76" fmla="*/ 779463 h 2915554"/>
                <a:gd name="connsiteX77" fmla="*/ 443707 w 2410476"/>
                <a:gd name="connsiteY77" fmla="*/ 706438 h 2915554"/>
                <a:gd name="connsiteX78" fmla="*/ 504825 w 2410476"/>
                <a:gd name="connsiteY78" fmla="*/ 636588 h 2915554"/>
                <a:gd name="connsiteX79" fmla="*/ 569913 w 2410476"/>
                <a:gd name="connsiteY79" fmla="*/ 569913 h 2915554"/>
                <a:gd name="connsiteX80" fmla="*/ 637382 w 2410476"/>
                <a:gd name="connsiteY80" fmla="*/ 504031 h 2915554"/>
                <a:gd name="connsiteX81" fmla="*/ 707232 w 2410476"/>
                <a:gd name="connsiteY81" fmla="*/ 442913 h 2915554"/>
                <a:gd name="connsiteX82" fmla="*/ 781844 w 2410476"/>
                <a:gd name="connsiteY82" fmla="*/ 384969 h 2915554"/>
                <a:gd name="connsiteX83" fmla="*/ 858044 w 2410476"/>
                <a:gd name="connsiteY83" fmla="*/ 331788 h 2915554"/>
                <a:gd name="connsiteX84" fmla="*/ 935832 w 2410476"/>
                <a:gd name="connsiteY84" fmla="*/ 281781 h 2915554"/>
                <a:gd name="connsiteX85" fmla="*/ 1018382 w 2410476"/>
                <a:gd name="connsiteY85" fmla="*/ 234156 h 2915554"/>
                <a:gd name="connsiteX86" fmla="*/ 1101725 w 2410476"/>
                <a:gd name="connsiteY86" fmla="*/ 191294 h 2915554"/>
                <a:gd name="connsiteX87" fmla="*/ 1187450 w 2410476"/>
                <a:gd name="connsiteY87" fmla="*/ 152400 h 2915554"/>
                <a:gd name="connsiteX88" fmla="*/ 1275557 w 2410476"/>
                <a:gd name="connsiteY88" fmla="*/ 116681 h 2915554"/>
                <a:gd name="connsiteX89" fmla="*/ 1365251 w 2410476"/>
                <a:gd name="connsiteY89" fmla="*/ 86519 h 2915554"/>
                <a:gd name="connsiteX90" fmla="*/ 1458913 w 2410476"/>
                <a:gd name="connsiteY90" fmla="*/ 60325 h 2915554"/>
                <a:gd name="connsiteX91" fmla="*/ 1553369 w 2410476"/>
                <a:gd name="connsiteY91" fmla="*/ 39688 h 2915554"/>
                <a:gd name="connsiteX92" fmla="*/ 1649413 w 2410476"/>
                <a:gd name="connsiteY92" fmla="*/ 22225 h 2915554"/>
                <a:gd name="connsiteX93" fmla="*/ 1744663 w 2410476"/>
                <a:gd name="connsiteY93" fmla="*/ 10319 h 2915554"/>
                <a:gd name="connsiteX94" fmla="*/ 1843882 w 2410476"/>
                <a:gd name="connsiteY94" fmla="*/ 2381 h 2915554"/>
                <a:gd name="connsiteX95" fmla="*/ 1944688 w 2410476"/>
                <a:gd name="connsiteY95" fmla="*/ 0 h 291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410476" h="2915554">
                  <a:moveTo>
                    <a:pt x="1944688" y="0"/>
                  </a:moveTo>
                  <a:lnTo>
                    <a:pt x="1944688" y="1"/>
                  </a:lnTo>
                  <a:lnTo>
                    <a:pt x="2410476" y="487365"/>
                  </a:lnTo>
                  <a:lnTo>
                    <a:pt x="1944688" y="974728"/>
                  </a:lnTo>
                  <a:lnTo>
                    <a:pt x="1944688" y="971550"/>
                  </a:lnTo>
                  <a:lnTo>
                    <a:pt x="1880394" y="973138"/>
                  </a:lnTo>
                  <a:lnTo>
                    <a:pt x="1816894" y="979488"/>
                  </a:lnTo>
                  <a:lnTo>
                    <a:pt x="1754188" y="989807"/>
                  </a:lnTo>
                  <a:lnTo>
                    <a:pt x="1693069" y="1005682"/>
                  </a:lnTo>
                  <a:lnTo>
                    <a:pt x="1631951" y="1023938"/>
                  </a:lnTo>
                  <a:lnTo>
                    <a:pt x="1573213" y="1044575"/>
                  </a:lnTo>
                  <a:lnTo>
                    <a:pt x="1515269" y="1070769"/>
                  </a:lnTo>
                  <a:lnTo>
                    <a:pt x="1458913" y="1100932"/>
                  </a:lnTo>
                  <a:lnTo>
                    <a:pt x="1416051" y="1127125"/>
                  </a:lnTo>
                  <a:lnTo>
                    <a:pt x="1374776" y="1156494"/>
                  </a:lnTo>
                  <a:lnTo>
                    <a:pt x="1336676" y="1185069"/>
                  </a:lnTo>
                  <a:lnTo>
                    <a:pt x="1298576" y="1216819"/>
                  </a:lnTo>
                  <a:lnTo>
                    <a:pt x="1263651" y="1249363"/>
                  </a:lnTo>
                  <a:lnTo>
                    <a:pt x="1230313" y="1284288"/>
                  </a:lnTo>
                  <a:lnTo>
                    <a:pt x="1197769" y="1319213"/>
                  </a:lnTo>
                  <a:lnTo>
                    <a:pt x="1169194" y="1357313"/>
                  </a:lnTo>
                  <a:lnTo>
                    <a:pt x="1141413" y="1395413"/>
                  </a:lnTo>
                  <a:lnTo>
                    <a:pt x="1115219" y="1435100"/>
                  </a:lnTo>
                  <a:lnTo>
                    <a:pt x="1092994" y="1476375"/>
                  </a:lnTo>
                  <a:lnTo>
                    <a:pt x="1071563" y="1516857"/>
                  </a:lnTo>
                  <a:lnTo>
                    <a:pt x="1051719" y="1559719"/>
                  </a:lnTo>
                  <a:lnTo>
                    <a:pt x="1033463" y="1602582"/>
                  </a:lnTo>
                  <a:lnTo>
                    <a:pt x="1018382" y="1647032"/>
                  </a:lnTo>
                  <a:lnTo>
                    <a:pt x="1005682" y="1692275"/>
                  </a:lnTo>
                  <a:lnTo>
                    <a:pt x="995363" y="1736725"/>
                  </a:lnTo>
                  <a:lnTo>
                    <a:pt x="985838" y="1781969"/>
                  </a:lnTo>
                  <a:lnTo>
                    <a:pt x="978694" y="1829594"/>
                  </a:lnTo>
                  <a:lnTo>
                    <a:pt x="973932" y="1875632"/>
                  </a:lnTo>
                  <a:lnTo>
                    <a:pt x="972344" y="1922463"/>
                  </a:lnTo>
                  <a:lnTo>
                    <a:pt x="972344" y="1970088"/>
                  </a:lnTo>
                  <a:lnTo>
                    <a:pt x="975519" y="2016919"/>
                  </a:lnTo>
                  <a:lnTo>
                    <a:pt x="980282" y="2064544"/>
                  </a:lnTo>
                  <a:lnTo>
                    <a:pt x="985838" y="2109788"/>
                  </a:lnTo>
                  <a:lnTo>
                    <a:pt x="995363" y="2157413"/>
                  </a:lnTo>
                  <a:lnTo>
                    <a:pt x="1007269" y="2204244"/>
                  </a:lnTo>
                  <a:lnTo>
                    <a:pt x="1020763" y="2250282"/>
                  </a:lnTo>
                  <a:lnTo>
                    <a:pt x="1038225" y="2295526"/>
                  </a:lnTo>
                  <a:lnTo>
                    <a:pt x="1058069" y="2339976"/>
                  </a:lnTo>
                  <a:lnTo>
                    <a:pt x="1078707" y="2386013"/>
                  </a:lnTo>
                  <a:lnTo>
                    <a:pt x="1101725" y="2429669"/>
                  </a:lnTo>
                  <a:lnTo>
                    <a:pt x="1100240" y="2430528"/>
                  </a:lnTo>
                  <a:lnTo>
                    <a:pt x="448263" y="2271553"/>
                  </a:lnTo>
                  <a:lnTo>
                    <a:pt x="259984" y="2915554"/>
                  </a:lnTo>
                  <a:lnTo>
                    <a:pt x="230188" y="2859882"/>
                  </a:lnTo>
                  <a:lnTo>
                    <a:pt x="200819" y="2803526"/>
                  </a:lnTo>
                  <a:lnTo>
                    <a:pt x="173832" y="2745582"/>
                  </a:lnTo>
                  <a:lnTo>
                    <a:pt x="147638" y="2687638"/>
                  </a:lnTo>
                  <a:lnTo>
                    <a:pt x="124619" y="2628107"/>
                  </a:lnTo>
                  <a:lnTo>
                    <a:pt x="103981" y="2568576"/>
                  </a:lnTo>
                  <a:lnTo>
                    <a:pt x="84138" y="2507457"/>
                  </a:lnTo>
                  <a:lnTo>
                    <a:pt x="67469" y="2446338"/>
                  </a:lnTo>
                  <a:lnTo>
                    <a:pt x="50006" y="2384426"/>
                  </a:lnTo>
                  <a:lnTo>
                    <a:pt x="38100" y="2323307"/>
                  </a:lnTo>
                  <a:lnTo>
                    <a:pt x="26194" y="2260601"/>
                  </a:lnTo>
                  <a:lnTo>
                    <a:pt x="16669" y="2198688"/>
                  </a:lnTo>
                  <a:lnTo>
                    <a:pt x="9525" y="2134394"/>
                  </a:lnTo>
                  <a:lnTo>
                    <a:pt x="4763" y="2070101"/>
                  </a:lnTo>
                  <a:lnTo>
                    <a:pt x="1588" y="2008188"/>
                  </a:lnTo>
                  <a:lnTo>
                    <a:pt x="0" y="1943894"/>
                  </a:lnTo>
                  <a:lnTo>
                    <a:pt x="3175" y="1843088"/>
                  </a:lnTo>
                  <a:lnTo>
                    <a:pt x="10319" y="1743869"/>
                  </a:lnTo>
                  <a:lnTo>
                    <a:pt x="23019" y="1647032"/>
                  </a:lnTo>
                  <a:lnTo>
                    <a:pt x="39688" y="1552575"/>
                  </a:lnTo>
                  <a:lnTo>
                    <a:pt x="61119" y="1458119"/>
                  </a:lnTo>
                  <a:lnTo>
                    <a:pt x="86519" y="1365250"/>
                  </a:lnTo>
                  <a:lnTo>
                    <a:pt x="119063" y="1274763"/>
                  </a:lnTo>
                  <a:lnTo>
                    <a:pt x="152400" y="1186657"/>
                  </a:lnTo>
                  <a:lnTo>
                    <a:pt x="192088" y="1100932"/>
                  </a:lnTo>
                  <a:lnTo>
                    <a:pt x="234950" y="1017588"/>
                  </a:lnTo>
                  <a:lnTo>
                    <a:pt x="281782" y="935038"/>
                  </a:lnTo>
                  <a:lnTo>
                    <a:pt x="332582" y="855663"/>
                  </a:lnTo>
                  <a:lnTo>
                    <a:pt x="387350" y="779463"/>
                  </a:lnTo>
                  <a:lnTo>
                    <a:pt x="443707" y="706438"/>
                  </a:lnTo>
                  <a:lnTo>
                    <a:pt x="504825" y="636588"/>
                  </a:lnTo>
                  <a:lnTo>
                    <a:pt x="569913" y="569913"/>
                  </a:lnTo>
                  <a:lnTo>
                    <a:pt x="637382" y="504031"/>
                  </a:lnTo>
                  <a:lnTo>
                    <a:pt x="707232" y="442913"/>
                  </a:lnTo>
                  <a:lnTo>
                    <a:pt x="781844" y="384969"/>
                  </a:lnTo>
                  <a:lnTo>
                    <a:pt x="858044" y="331788"/>
                  </a:lnTo>
                  <a:lnTo>
                    <a:pt x="935832" y="281781"/>
                  </a:lnTo>
                  <a:lnTo>
                    <a:pt x="1018382" y="234156"/>
                  </a:lnTo>
                  <a:lnTo>
                    <a:pt x="1101725" y="191294"/>
                  </a:lnTo>
                  <a:lnTo>
                    <a:pt x="1187450" y="152400"/>
                  </a:lnTo>
                  <a:lnTo>
                    <a:pt x="1275557" y="116681"/>
                  </a:lnTo>
                  <a:lnTo>
                    <a:pt x="1365251" y="86519"/>
                  </a:lnTo>
                  <a:lnTo>
                    <a:pt x="1458913" y="60325"/>
                  </a:lnTo>
                  <a:lnTo>
                    <a:pt x="1553369" y="39688"/>
                  </a:lnTo>
                  <a:lnTo>
                    <a:pt x="1649413" y="22225"/>
                  </a:lnTo>
                  <a:lnTo>
                    <a:pt x="1744663" y="10319"/>
                  </a:lnTo>
                  <a:lnTo>
                    <a:pt x="1843882" y="2381"/>
                  </a:lnTo>
                  <a:lnTo>
                    <a:pt x="1944688" y="0"/>
                  </a:lnTo>
                  <a:close/>
                </a:path>
              </a:pathLst>
            </a:custGeom>
            <a:solidFill>
              <a:schemeClr val="accent1"/>
            </a:solidFill>
            <a:ln>
              <a:noFill/>
            </a:ln>
          </p:spPr>
          <p:txBody>
            <a:bodyPr anchor="ctr"/>
            <a:p>
              <a:pPr algn="ctr"/>
              <a:endParaRPr sz="2400">
                <a:solidFill>
                  <a:schemeClr val="bg1"/>
                </a:solidFill>
              </a:endParaRPr>
            </a:p>
          </p:txBody>
        </p:sp>
        <p:sp>
          <p:nvSpPr>
            <p:cNvPr id="9" name="Freeform: Shape 8"/>
            <p:cNvSpPr/>
            <p:nvPr/>
          </p:nvSpPr>
          <p:spPr>
            <a:xfrm rot="4926231">
              <a:off x="2364130" y="1550712"/>
              <a:ext cx="2077810" cy="1312736"/>
            </a:xfrm>
            <a:custGeom>
              <a:avLst/>
              <a:gdLst>
                <a:gd name="connsiteX0" fmla="*/ 2430733 w 3078073"/>
                <a:gd name="connsiteY0" fmla="*/ 1102194 h 1944689"/>
                <a:gd name="connsiteX1" fmla="*/ 2919325 w 3078073"/>
                <a:gd name="connsiteY1" fmla="*/ 258766 h 1944689"/>
                <a:gd name="connsiteX2" fmla="*/ 3078073 w 3078073"/>
                <a:gd name="connsiteY2" fmla="*/ 913962 h 1944689"/>
                <a:gd name="connsiteX3" fmla="*/ 971551 w 3078073"/>
                <a:gd name="connsiteY3" fmla="*/ 1944689 h 1944689"/>
                <a:gd name="connsiteX4" fmla="*/ 971644 w 3078073"/>
                <a:gd name="connsiteY4" fmla="*/ 1941742 h 1944689"/>
                <a:gd name="connsiteX5" fmla="*/ 974728 w 3078073"/>
                <a:gd name="connsiteY5" fmla="*/ 1944689 h 1944689"/>
                <a:gd name="connsiteX6" fmla="*/ 0 w 3078073"/>
                <a:gd name="connsiteY6" fmla="*/ 1944689 h 1944689"/>
                <a:gd name="connsiteX7" fmla="*/ 1588 w 3078073"/>
                <a:gd name="connsiteY7" fmla="*/ 1880395 h 1944689"/>
                <a:gd name="connsiteX8" fmla="*/ 3969 w 3078073"/>
                <a:gd name="connsiteY8" fmla="*/ 1816895 h 1944689"/>
                <a:gd name="connsiteX9" fmla="*/ 8732 w 3078073"/>
                <a:gd name="connsiteY9" fmla="*/ 1754189 h 1944689"/>
                <a:gd name="connsiteX10" fmla="*/ 16669 w 3078073"/>
                <a:gd name="connsiteY10" fmla="*/ 1689895 h 1944689"/>
                <a:gd name="connsiteX11" fmla="*/ 25401 w 3078073"/>
                <a:gd name="connsiteY11" fmla="*/ 1627982 h 1944689"/>
                <a:gd name="connsiteX12" fmla="*/ 38101 w 3078073"/>
                <a:gd name="connsiteY12" fmla="*/ 1565276 h 1944689"/>
                <a:gd name="connsiteX13" fmla="*/ 50007 w 3078073"/>
                <a:gd name="connsiteY13" fmla="*/ 1502570 h 1944689"/>
                <a:gd name="connsiteX14" fmla="*/ 65088 w 3078073"/>
                <a:gd name="connsiteY14" fmla="*/ 1441451 h 1944689"/>
                <a:gd name="connsiteX15" fmla="*/ 83344 w 3078073"/>
                <a:gd name="connsiteY15" fmla="*/ 1381126 h 1944689"/>
                <a:gd name="connsiteX16" fmla="*/ 103188 w 3078073"/>
                <a:gd name="connsiteY16" fmla="*/ 1320007 h 1944689"/>
                <a:gd name="connsiteX17" fmla="*/ 124619 w 3078073"/>
                <a:gd name="connsiteY17" fmla="*/ 1260476 h 1944689"/>
                <a:gd name="connsiteX18" fmla="*/ 147638 w 3078073"/>
                <a:gd name="connsiteY18" fmla="*/ 1200944 h 1944689"/>
                <a:gd name="connsiteX19" fmla="*/ 172244 w 3078073"/>
                <a:gd name="connsiteY19" fmla="*/ 1143001 h 1944689"/>
                <a:gd name="connsiteX20" fmla="*/ 199232 w 3078073"/>
                <a:gd name="connsiteY20" fmla="*/ 1085057 h 1944689"/>
                <a:gd name="connsiteX21" fmla="*/ 228601 w 3078073"/>
                <a:gd name="connsiteY21" fmla="*/ 1028700 h 1944689"/>
                <a:gd name="connsiteX22" fmla="*/ 260351 w 3078073"/>
                <a:gd name="connsiteY22" fmla="*/ 972344 h 1944689"/>
                <a:gd name="connsiteX23" fmla="*/ 311944 w 3078073"/>
                <a:gd name="connsiteY23" fmla="*/ 886619 h 1944689"/>
                <a:gd name="connsiteX24" fmla="*/ 368301 w 3078073"/>
                <a:gd name="connsiteY24" fmla="*/ 806450 h 1944689"/>
                <a:gd name="connsiteX25" fmla="*/ 427832 w 3078073"/>
                <a:gd name="connsiteY25" fmla="*/ 727075 h 1944689"/>
                <a:gd name="connsiteX26" fmla="*/ 490538 w 3078073"/>
                <a:gd name="connsiteY26" fmla="*/ 654050 h 1944689"/>
                <a:gd name="connsiteX27" fmla="*/ 555626 w 3078073"/>
                <a:gd name="connsiteY27" fmla="*/ 581819 h 1944689"/>
                <a:gd name="connsiteX28" fmla="*/ 624682 w 3078073"/>
                <a:gd name="connsiteY28" fmla="*/ 515144 h 1944689"/>
                <a:gd name="connsiteX29" fmla="*/ 696120 w 3078073"/>
                <a:gd name="connsiteY29" fmla="*/ 452438 h 1944689"/>
                <a:gd name="connsiteX30" fmla="*/ 770732 w 3078073"/>
                <a:gd name="connsiteY30" fmla="*/ 392907 h 1944689"/>
                <a:gd name="connsiteX31" fmla="*/ 846932 w 3078073"/>
                <a:gd name="connsiteY31" fmla="*/ 338138 h 1944689"/>
                <a:gd name="connsiteX32" fmla="*/ 926307 w 3078073"/>
                <a:gd name="connsiteY32" fmla="*/ 288132 h 1944689"/>
                <a:gd name="connsiteX33" fmla="*/ 1008063 w 3078073"/>
                <a:gd name="connsiteY33" fmla="*/ 240506 h 1944689"/>
                <a:gd name="connsiteX34" fmla="*/ 1090613 w 3078073"/>
                <a:gd name="connsiteY34" fmla="*/ 196850 h 1944689"/>
                <a:gd name="connsiteX35" fmla="*/ 1176338 w 3078073"/>
                <a:gd name="connsiteY35" fmla="*/ 158750 h 1944689"/>
                <a:gd name="connsiteX36" fmla="*/ 1262857 w 3078073"/>
                <a:gd name="connsiteY36" fmla="*/ 123825 h 1944689"/>
                <a:gd name="connsiteX37" fmla="*/ 1350963 w 3078073"/>
                <a:gd name="connsiteY37" fmla="*/ 92869 h 1944689"/>
                <a:gd name="connsiteX38" fmla="*/ 1439863 w 3078073"/>
                <a:gd name="connsiteY38" fmla="*/ 67469 h 1944689"/>
                <a:gd name="connsiteX39" fmla="*/ 1531145 w 3078073"/>
                <a:gd name="connsiteY39" fmla="*/ 44450 h 1944689"/>
                <a:gd name="connsiteX40" fmla="*/ 1622426 w 3078073"/>
                <a:gd name="connsiteY40" fmla="*/ 27781 h 1944689"/>
                <a:gd name="connsiteX41" fmla="*/ 1715295 w 3078073"/>
                <a:gd name="connsiteY41" fmla="*/ 13494 h 1944689"/>
                <a:gd name="connsiteX42" fmla="*/ 1808163 w 3078073"/>
                <a:gd name="connsiteY42" fmla="*/ 4763 h 1944689"/>
                <a:gd name="connsiteX43" fmla="*/ 1901032 w 3078073"/>
                <a:gd name="connsiteY43" fmla="*/ 0 h 1944689"/>
                <a:gd name="connsiteX44" fmla="*/ 1995489 w 3078073"/>
                <a:gd name="connsiteY44" fmla="*/ 1588 h 1944689"/>
                <a:gd name="connsiteX45" fmla="*/ 2089945 w 3078073"/>
                <a:gd name="connsiteY45" fmla="*/ 6350 h 1944689"/>
                <a:gd name="connsiteX46" fmla="*/ 2182814 w 3078073"/>
                <a:gd name="connsiteY46" fmla="*/ 15081 h 1944689"/>
                <a:gd name="connsiteX47" fmla="*/ 2277270 w 3078073"/>
                <a:gd name="connsiteY47" fmla="*/ 29369 h 1944689"/>
                <a:gd name="connsiteX48" fmla="*/ 2370139 w 3078073"/>
                <a:gd name="connsiteY48" fmla="*/ 47625 h 1944689"/>
                <a:gd name="connsiteX49" fmla="*/ 2463801 w 3078073"/>
                <a:gd name="connsiteY49" fmla="*/ 71438 h 1944689"/>
                <a:gd name="connsiteX50" fmla="*/ 2556670 w 3078073"/>
                <a:gd name="connsiteY50" fmla="*/ 99219 h 1944689"/>
                <a:gd name="connsiteX51" fmla="*/ 2647951 w 3078073"/>
                <a:gd name="connsiteY51" fmla="*/ 132556 h 1944689"/>
                <a:gd name="connsiteX52" fmla="*/ 2737645 w 3078073"/>
                <a:gd name="connsiteY52" fmla="*/ 170656 h 1944689"/>
                <a:gd name="connsiteX53" fmla="*/ 2827339 w 3078073"/>
                <a:gd name="connsiteY53" fmla="*/ 213519 h 1944689"/>
                <a:gd name="connsiteX54" fmla="*/ 2916239 w 3078073"/>
                <a:gd name="connsiteY54" fmla="*/ 260350 h 1944689"/>
                <a:gd name="connsiteX55" fmla="*/ 2429670 w 3078073"/>
                <a:gd name="connsiteY55" fmla="*/ 1103313 h 1944689"/>
                <a:gd name="connsiteX56" fmla="*/ 2373314 w 3078073"/>
                <a:gd name="connsiteY56" fmla="*/ 1073150 h 1944689"/>
                <a:gd name="connsiteX57" fmla="*/ 2315370 w 3078073"/>
                <a:gd name="connsiteY57" fmla="*/ 1046957 h 1944689"/>
                <a:gd name="connsiteX58" fmla="*/ 2255839 w 3078073"/>
                <a:gd name="connsiteY58" fmla="*/ 1023938 h 1944689"/>
                <a:gd name="connsiteX59" fmla="*/ 2195514 w 3078073"/>
                <a:gd name="connsiteY59" fmla="*/ 1005682 h 1944689"/>
                <a:gd name="connsiteX60" fmla="*/ 2132807 w 3078073"/>
                <a:gd name="connsiteY60" fmla="*/ 992188 h 1944689"/>
                <a:gd name="connsiteX61" fmla="*/ 2070101 w 3078073"/>
                <a:gd name="connsiteY61" fmla="*/ 981869 h 1944689"/>
                <a:gd name="connsiteX62" fmla="*/ 2008189 w 3078073"/>
                <a:gd name="connsiteY62" fmla="*/ 975519 h 1944689"/>
                <a:gd name="connsiteX63" fmla="*/ 1943895 w 3078073"/>
                <a:gd name="connsiteY63" fmla="*/ 972344 h 1944689"/>
                <a:gd name="connsiteX64" fmla="*/ 1893889 w 3078073"/>
                <a:gd name="connsiteY64" fmla="*/ 973932 h 1944689"/>
                <a:gd name="connsiteX65" fmla="*/ 1843089 w 3078073"/>
                <a:gd name="connsiteY65" fmla="*/ 978694 h 1944689"/>
                <a:gd name="connsiteX66" fmla="*/ 1796257 w 3078073"/>
                <a:gd name="connsiteY66" fmla="*/ 984250 h 1944689"/>
                <a:gd name="connsiteX67" fmla="*/ 1747045 w 3078073"/>
                <a:gd name="connsiteY67" fmla="*/ 992188 h 1944689"/>
                <a:gd name="connsiteX68" fmla="*/ 1700213 w 3078073"/>
                <a:gd name="connsiteY68" fmla="*/ 1002507 h 1944689"/>
                <a:gd name="connsiteX69" fmla="*/ 1654176 w 3078073"/>
                <a:gd name="connsiteY69" fmla="*/ 1016794 h 1944689"/>
                <a:gd name="connsiteX70" fmla="*/ 1608932 w 3078073"/>
                <a:gd name="connsiteY70" fmla="*/ 1031875 h 1944689"/>
                <a:gd name="connsiteX71" fmla="*/ 1564482 w 3078073"/>
                <a:gd name="connsiteY71" fmla="*/ 1048544 h 1944689"/>
                <a:gd name="connsiteX72" fmla="*/ 1521620 w 3078073"/>
                <a:gd name="connsiteY72" fmla="*/ 1068388 h 1944689"/>
                <a:gd name="connsiteX73" fmla="*/ 1480345 w 3078073"/>
                <a:gd name="connsiteY73" fmla="*/ 1089819 h 1944689"/>
                <a:gd name="connsiteX74" fmla="*/ 1439863 w 3078073"/>
                <a:gd name="connsiteY74" fmla="*/ 1114426 h 1944689"/>
                <a:gd name="connsiteX75" fmla="*/ 1400176 w 3078073"/>
                <a:gd name="connsiteY75" fmla="*/ 1138238 h 1944689"/>
                <a:gd name="connsiteX76" fmla="*/ 1362076 w 3078073"/>
                <a:gd name="connsiteY76" fmla="*/ 1166019 h 1944689"/>
                <a:gd name="connsiteX77" fmla="*/ 1325563 w 3078073"/>
                <a:gd name="connsiteY77" fmla="*/ 1194594 h 1944689"/>
                <a:gd name="connsiteX78" fmla="*/ 1289845 w 3078073"/>
                <a:gd name="connsiteY78" fmla="*/ 1225551 h 1944689"/>
                <a:gd name="connsiteX79" fmla="*/ 1256507 w 3078073"/>
                <a:gd name="connsiteY79" fmla="*/ 1257301 h 1944689"/>
                <a:gd name="connsiteX80" fmla="*/ 1224757 w 3078073"/>
                <a:gd name="connsiteY80" fmla="*/ 1290638 h 1944689"/>
                <a:gd name="connsiteX81" fmla="*/ 1193007 w 3078073"/>
                <a:gd name="connsiteY81" fmla="*/ 1325563 h 1944689"/>
                <a:gd name="connsiteX82" fmla="*/ 1165226 w 3078073"/>
                <a:gd name="connsiteY82" fmla="*/ 1363663 h 1944689"/>
                <a:gd name="connsiteX83" fmla="*/ 1138238 w 3078073"/>
                <a:gd name="connsiteY83" fmla="*/ 1401763 h 1944689"/>
                <a:gd name="connsiteX84" fmla="*/ 1112045 w 3078073"/>
                <a:gd name="connsiteY84" fmla="*/ 1439863 h 1944689"/>
                <a:gd name="connsiteX85" fmla="*/ 1089026 w 3078073"/>
                <a:gd name="connsiteY85" fmla="*/ 1481139 h 1944689"/>
                <a:gd name="connsiteX86" fmla="*/ 1067595 w 3078073"/>
                <a:gd name="connsiteY86" fmla="*/ 1524001 h 1944689"/>
                <a:gd name="connsiteX87" fmla="*/ 1047751 w 3078073"/>
                <a:gd name="connsiteY87" fmla="*/ 1566864 h 1944689"/>
                <a:gd name="connsiteX88" fmla="*/ 1031082 w 3078073"/>
                <a:gd name="connsiteY88" fmla="*/ 1611314 h 1944689"/>
                <a:gd name="connsiteX89" fmla="*/ 1016001 w 3078073"/>
                <a:gd name="connsiteY89" fmla="*/ 1654970 h 1944689"/>
                <a:gd name="connsiteX90" fmla="*/ 1002507 w 3078073"/>
                <a:gd name="connsiteY90" fmla="*/ 1702595 h 1944689"/>
                <a:gd name="connsiteX91" fmla="*/ 991395 w 3078073"/>
                <a:gd name="connsiteY91" fmla="*/ 1749426 h 1944689"/>
                <a:gd name="connsiteX92" fmla="*/ 982663 w 3078073"/>
                <a:gd name="connsiteY92" fmla="*/ 1797051 h 1944689"/>
                <a:gd name="connsiteX93" fmla="*/ 976313 w 3078073"/>
                <a:gd name="connsiteY93" fmla="*/ 1845470 h 1944689"/>
                <a:gd name="connsiteX94" fmla="*/ 973138 w 3078073"/>
                <a:gd name="connsiteY94" fmla="*/ 1894682 h 1944689"/>
                <a:gd name="connsiteX95" fmla="*/ 971644 w 3078073"/>
                <a:gd name="connsiteY95" fmla="*/ 1941742 h 1944689"/>
                <a:gd name="connsiteX96" fmla="*/ 487365 w 3078073"/>
                <a:gd name="connsiteY96" fmla="*/ 1478901 h 1944689"/>
                <a:gd name="connsiteX97" fmla="*/ 2 w 3078073"/>
                <a:gd name="connsiteY97" fmla="*/ 1944689 h 1944689"/>
                <a:gd name="connsiteX98" fmla="*/ 1 w 3078073"/>
                <a:gd name="connsiteY98" fmla="*/ 1944689 h 194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078073" h="1944689">
                  <a:moveTo>
                    <a:pt x="2430733" y="1102194"/>
                  </a:moveTo>
                  <a:lnTo>
                    <a:pt x="2919325" y="258766"/>
                  </a:lnTo>
                  <a:lnTo>
                    <a:pt x="3078073" y="913962"/>
                  </a:lnTo>
                  <a:close/>
                  <a:moveTo>
                    <a:pt x="971551" y="1944689"/>
                  </a:moveTo>
                  <a:lnTo>
                    <a:pt x="971644" y="1941742"/>
                  </a:lnTo>
                  <a:lnTo>
                    <a:pt x="974728" y="1944689"/>
                  </a:lnTo>
                  <a:close/>
                  <a:moveTo>
                    <a:pt x="0" y="1944689"/>
                  </a:moveTo>
                  <a:lnTo>
                    <a:pt x="1588" y="1880395"/>
                  </a:lnTo>
                  <a:lnTo>
                    <a:pt x="3969" y="1816895"/>
                  </a:lnTo>
                  <a:lnTo>
                    <a:pt x="8732" y="1754189"/>
                  </a:lnTo>
                  <a:lnTo>
                    <a:pt x="16669" y="1689895"/>
                  </a:lnTo>
                  <a:lnTo>
                    <a:pt x="25401" y="1627982"/>
                  </a:lnTo>
                  <a:lnTo>
                    <a:pt x="38101" y="1565276"/>
                  </a:lnTo>
                  <a:lnTo>
                    <a:pt x="50007" y="1502570"/>
                  </a:lnTo>
                  <a:lnTo>
                    <a:pt x="65088" y="1441451"/>
                  </a:lnTo>
                  <a:lnTo>
                    <a:pt x="83344" y="1381126"/>
                  </a:lnTo>
                  <a:lnTo>
                    <a:pt x="103188" y="1320007"/>
                  </a:lnTo>
                  <a:lnTo>
                    <a:pt x="124619" y="1260476"/>
                  </a:lnTo>
                  <a:lnTo>
                    <a:pt x="147638" y="1200944"/>
                  </a:lnTo>
                  <a:lnTo>
                    <a:pt x="172244" y="1143001"/>
                  </a:lnTo>
                  <a:lnTo>
                    <a:pt x="199232" y="1085057"/>
                  </a:lnTo>
                  <a:lnTo>
                    <a:pt x="228601" y="1028700"/>
                  </a:lnTo>
                  <a:lnTo>
                    <a:pt x="260351" y="972344"/>
                  </a:lnTo>
                  <a:lnTo>
                    <a:pt x="311944" y="886619"/>
                  </a:lnTo>
                  <a:lnTo>
                    <a:pt x="368301" y="806450"/>
                  </a:lnTo>
                  <a:lnTo>
                    <a:pt x="427832" y="727075"/>
                  </a:lnTo>
                  <a:lnTo>
                    <a:pt x="490538" y="654050"/>
                  </a:lnTo>
                  <a:lnTo>
                    <a:pt x="555626" y="581819"/>
                  </a:lnTo>
                  <a:lnTo>
                    <a:pt x="624682" y="515144"/>
                  </a:lnTo>
                  <a:lnTo>
                    <a:pt x="696120" y="452438"/>
                  </a:lnTo>
                  <a:lnTo>
                    <a:pt x="770732" y="392907"/>
                  </a:lnTo>
                  <a:lnTo>
                    <a:pt x="846932" y="338138"/>
                  </a:lnTo>
                  <a:lnTo>
                    <a:pt x="926307" y="288132"/>
                  </a:lnTo>
                  <a:lnTo>
                    <a:pt x="1008063" y="240506"/>
                  </a:lnTo>
                  <a:lnTo>
                    <a:pt x="1090613" y="196850"/>
                  </a:lnTo>
                  <a:lnTo>
                    <a:pt x="1176338" y="158750"/>
                  </a:lnTo>
                  <a:lnTo>
                    <a:pt x="1262857" y="123825"/>
                  </a:lnTo>
                  <a:lnTo>
                    <a:pt x="1350963" y="92869"/>
                  </a:lnTo>
                  <a:lnTo>
                    <a:pt x="1439863" y="67469"/>
                  </a:lnTo>
                  <a:lnTo>
                    <a:pt x="1531145" y="44450"/>
                  </a:lnTo>
                  <a:lnTo>
                    <a:pt x="1622426" y="27781"/>
                  </a:lnTo>
                  <a:lnTo>
                    <a:pt x="1715295" y="13494"/>
                  </a:lnTo>
                  <a:lnTo>
                    <a:pt x="1808163" y="4763"/>
                  </a:lnTo>
                  <a:lnTo>
                    <a:pt x="1901032" y="0"/>
                  </a:lnTo>
                  <a:lnTo>
                    <a:pt x="1995489" y="1588"/>
                  </a:lnTo>
                  <a:lnTo>
                    <a:pt x="2089945" y="6350"/>
                  </a:lnTo>
                  <a:lnTo>
                    <a:pt x="2182814" y="15081"/>
                  </a:lnTo>
                  <a:lnTo>
                    <a:pt x="2277270" y="29369"/>
                  </a:lnTo>
                  <a:lnTo>
                    <a:pt x="2370139" y="47625"/>
                  </a:lnTo>
                  <a:lnTo>
                    <a:pt x="2463801" y="71438"/>
                  </a:lnTo>
                  <a:lnTo>
                    <a:pt x="2556670" y="99219"/>
                  </a:lnTo>
                  <a:lnTo>
                    <a:pt x="2647951" y="132556"/>
                  </a:lnTo>
                  <a:lnTo>
                    <a:pt x="2737645" y="170656"/>
                  </a:lnTo>
                  <a:lnTo>
                    <a:pt x="2827339" y="213519"/>
                  </a:lnTo>
                  <a:lnTo>
                    <a:pt x="2916239" y="260350"/>
                  </a:lnTo>
                  <a:lnTo>
                    <a:pt x="2429670" y="1103313"/>
                  </a:lnTo>
                  <a:lnTo>
                    <a:pt x="2373314" y="1073150"/>
                  </a:lnTo>
                  <a:lnTo>
                    <a:pt x="2315370" y="1046957"/>
                  </a:lnTo>
                  <a:lnTo>
                    <a:pt x="2255839" y="1023938"/>
                  </a:lnTo>
                  <a:lnTo>
                    <a:pt x="2195514" y="1005682"/>
                  </a:lnTo>
                  <a:lnTo>
                    <a:pt x="2132807" y="992188"/>
                  </a:lnTo>
                  <a:lnTo>
                    <a:pt x="2070101" y="981869"/>
                  </a:lnTo>
                  <a:lnTo>
                    <a:pt x="2008189" y="975519"/>
                  </a:lnTo>
                  <a:lnTo>
                    <a:pt x="1943895" y="972344"/>
                  </a:lnTo>
                  <a:lnTo>
                    <a:pt x="1893889" y="973932"/>
                  </a:lnTo>
                  <a:lnTo>
                    <a:pt x="1843089" y="978694"/>
                  </a:lnTo>
                  <a:lnTo>
                    <a:pt x="1796257" y="984250"/>
                  </a:lnTo>
                  <a:lnTo>
                    <a:pt x="1747045" y="992188"/>
                  </a:lnTo>
                  <a:lnTo>
                    <a:pt x="1700213" y="1002507"/>
                  </a:lnTo>
                  <a:lnTo>
                    <a:pt x="1654176" y="1016794"/>
                  </a:lnTo>
                  <a:lnTo>
                    <a:pt x="1608932" y="1031875"/>
                  </a:lnTo>
                  <a:lnTo>
                    <a:pt x="1564482" y="1048544"/>
                  </a:lnTo>
                  <a:lnTo>
                    <a:pt x="1521620" y="1068388"/>
                  </a:lnTo>
                  <a:lnTo>
                    <a:pt x="1480345" y="1089819"/>
                  </a:lnTo>
                  <a:lnTo>
                    <a:pt x="1439863" y="1114426"/>
                  </a:lnTo>
                  <a:lnTo>
                    <a:pt x="1400176" y="1138238"/>
                  </a:lnTo>
                  <a:lnTo>
                    <a:pt x="1362076" y="1166019"/>
                  </a:lnTo>
                  <a:lnTo>
                    <a:pt x="1325563" y="1194594"/>
                  </a:lnTo>
                  <a:lnTo>
                    <a:pt x="1289845" y="1225551"/>
                  </a:lnTo>
                  <a:lnTo>
                    <a:pt x="1256507" y="1257301"/>
                  </a:lnTo>
                  <a:lnTo>
                    <a:pt x="1224757" y="1290638"/>
                  </a:lnTo>
                  <a:lnTo>
                    <a:pt x="1193007" y="1325563"/>
                  </a:lnTo>
                  <a:lnTo>
                    <a:pt x="1165226" y="1363663"/>
                  </a:lnTo>
                  <a:lnTo>
                    <a:pt x="1138238" y="1401763"/>
                  </a:lnTo>
                  <a:lnTo>
                    <a:pt x="1112045" y="1439863"/>
                  </a:lnTo>
                  <a:lnTo>
                    <a:pt x="1089026" y="1481139"/>
                  </a:lnTo>
                  <a:lnTo>
                    <a:pt x="1067595" y="1524001"/>
                  </a:lnTo>
                  <a:lnTo>
                    <a:pt x="1047751" y="1566864"/>
                  </a:lnTo>
                  <a:lnTo>
                    <a:pt x="1031082" y="1611314"/>
                  </a:lnTo>
                  <a:lnTo>
                    <a:pt x="1016001" y="1654970"/>
                  </a:lnTo>
                  <a:lnTo>
                    <a:pt x="1002507" y="1702595"/>
                  </a:lnTo>
                  <a:lnTo>
                    <a:pt x="991395" y="1749426"/>
                  </a:lnTo>
                  <a:lnTo>
                    <a:pt x="982663" y="1797051"/>
                  </a:lnTo>
                  <a:lnTo>
                    <a:pt x="976313" y="1845470"/>
                  </a:lnTo>
                  <a:lnTo>
                    <a:pt x="973138" y="1894682"/>
                  </a:lnTo>
                  <a:lnTo>
                    <a:pt x="971644" y="1941742"/>
                  </a:lnTo>
                  <a:lnTo>
                    <a:pt x="487365" y="1478901"/>
                  </a:lnTo>
                  <a:lnTo>
                    <a:pt x="2" y="1944689"/>
                  </a:lnTo>
                  <a:lnTo>
                    <a:pt x="1" y="19446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10" name="TextBox 27"/>
            <p:cNvSpPr txBox="1"/>
            <p:nvPr/>
          </p:nvSpPr>
          <p:spPr bwMode="auto">
            <a:xfrm>
              <a:off x="1681800" y="1925154"/>
              <a:ext cx="538609" cy="290848"/>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77500" lnSpcReduction="20000"/>
            </a:bodyPr>
            <a:p>
              <a:pPr algn="r" latinLnBrk="0">
                <a:buClr>
                  <a:prstClr val="white"/>
                </a:buClr>
                <a:defRPr/>
              </a:pPr>
              <a:r>
                <a:rPr lang="zh-CN" altLang="en-US" sz="1865" b="1">
                  <a:solidFill>
                    <a:schemeClr val="bg1"/>
                  </a:solidFill>
                </a:rPr>
                <a:t>标题文本</a:t>
              </a:r>
              <a:br>
                <a:rPr lang="zh-CN" altLang="en-US" sz="1865" b="1">
                  <a:solidFill>
                    <a:schemeClr val="bg1"/>
                  </a:solidFill>
                </a:rPr>
              </a:br>
              <a:r>
                <a:rPr lang="zh-CN" altLang="en-US" sz="1865" b="1">
                  <a:solidFill>
                    <a:schemeClr val="bg1"/>
                  </a:solidFill>
                </a:rPr>
                <a:t>预设 </a:t>
              </a:r>
              <a:endParaRPr lang="zh-CN" altLang="en-US" sz="1865" b="1">
                <a:solidFill>
                  <a:schemeClr val="bg1"/>
                </a:solidFill>
              </a:endParaRPr>
            </a:p>
          </p:txBody>
        </p:sp>
        <p:sp>
          <p:nvSpPr>
            <p:cNvPr id="11" name="TextBox 28"/>
            <p:cNvSpPr txBox="1"/>
            <p:nvPr/>
          </p:nvSpPr>
          <p:spPr bwMode="auto">
            <a:xfrm>
              <a:off x="2483381" y="3397710"/>
              <a:ext cx="538609" cy="290848"/>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77500" lnSpcReduction="20000"/>
            </a:bodyPr>
            <a:p>
              <a:pPr algn="r" latinLnBrk="0">
                <a:buClr>
                  <a:prstClr val="white"/>
                </a:buClr>
                <a:defRPr/>
              </a:pPr>
              <a:r>
                <a:rPr lang="zh-CN" altLang="en-US" sz="1865" b="1">
                  <a:solidFill>
                    <a:schemeClr val="bg1"/>
                  </a:solidFill>
                </a:rPr>
                <a:t>标题文本</a:t>
              </a:r>
              <a:br>
                <a:rPr lang="zh-CN" altLang="en-US" sz="1865" b="1">
                  <a:solidFill>
                    <a:schemeClr val="bg1"/>
                  </a:solidFill>
                </a:rPr>
              </a:br>
              <a:r>
                <a:rPr lang="zh-CN" altLang="en-US" sz="1865" b="1">
                  <a:solidFill>
                    <a:schemeClr val="bg1"/>
                  </a:solidFill>
                </a:rPr>
                <a:t>预设 </a:t>
              </a:r>
              <a:endParaRPr lang="zh-CN" altLang="en-US" sz="1865" b="1">
                <a:solidFill>
                  <a:schemeClr val="bg1"/>
                </a:solidFill>
              </a:endParaRPr>
            </a:p>
          </p:txBody>
        </p:sp>
        <p:sp>
          <p:nvSpPr>
            <p:cNvPr id="12" name="TextBox 29"/>
            <p:cNvSpPr txBox="1"/>
            <p:nvPr/>
          </p:nvSpPr>
          <p:spPr bwMode="auto">
            <a:xfrm>
              <a:off x="3490979" y="2346808"/>
              <a:ext cx="538609" cy="290848"/>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77500" lnSpcReduction="20000"/>
            </a:bodyPr>
            <a:p>
              <a:pPr algn="r" latinLnBrk="0">
                <a:buClr>
                  <a:prstClr val="white"/>
                </a:buClr>
                <a:defRPr/>
              </a:pPr>
              <a:r>
                <a:rPr lang="zh-CN" altLang="en-US" sz="1865" b="1">
                  <a:solidFill>
                    <a:schemeClr val="bg1"/>
                  </a:solidFill>
                </a:rPr>
                <a:t>标题文本</a:t>
              </a:r>
              <a:br>
                <a:rPr lang="zh-CN" altLang="en-US" sz="1865" b="1">
                  <a:solidFill>
                    <a:schemeClr val="bg1"/>
                  </a:solidFill>
                </a:rPr>
              </a:br>
              <a:r>
                <a:rPr lang="zh-CN" altLang="en-US" sz="1865" b="1">
                  <a:solidFill>
                    <a:schemeClr val="bg1"/>
                  </a:solidFill>
                </a:rPr>
                <a:t>预设 </a:t>
              </a:r>
              <a:endParaRPr lang="zh-CN" altLang="en-US" sz="1865" b="1">
                <a:solidFill>
                  <a:schemeClr val="bg1"/>
                </a:solidFill>
              </a:endParaRPr>
            </a:p>
          </p:txBody>
        </p:sp>
      </p:grpSp>
      <p:grpSp>
        <p:nvGrpSpPr>
          <p:cNvPr id="26" name="组合 25"/>
          <p:cNvGrpSpPr/>
          <p:nvPr/>
        </p:nvGrpSpPr>
        <p:grpSpPr>
          <a:xfrm>
            <a:off x="6852085" y="1880829"/>
            <a:ext cx="3622239" cy="803401"/>
            <a:chOff x="5139063" y="1410621"/>
            <a:chExt cx="2716679" cy="602551"/>
          </a:xfrm>
        </p:grpSpPr>
        <p:sp>
          <p:nvSpPr>
            <p:cNvPr id="4" name="Freeform: Shape 4"/>
            <p:cNvSpPr/>
            <p:nvPr/>
          </p:nvSpPr>
          <p:spPr>
            <a:xfrm rot="5400000">
              <a:off x="5258114" y="1291570"/>
              <a:ext cx="575028" cy="813130"/>
            </a:xfrm>
            <a:custGeom>
              <a:avLst/>
              <a:gdLst>
                <a:gd name="connsiteX0" fmla="*/ 0 w 766704"/>
                <a:gd name="connsiteY0" fmla="*/ 935160 h 1084173"/>
                <a:gd name="connsiteX1" fmla="*/ 0 w 766704"/>
                <a:gd name="connsiteY1" fmla="*/ 258442 h 1084173"/>
                <a:gd name="connsiteX2" fmla="*/ 1 w 766704"/>
                <a:gd name="connsiteY2" fmla="*/ 258442 h 1084173"/>
                <a:gd name="connsiteX3" fmla="*/ 380277 w 766704"/>
                <a:gd name="connsiteY3" fmla="*/ 0 h 1084173"/>
                <a:gd name="connsiteX4" fmla="*/ 766703 w 766704"/>
                <a:gd name="connsiteY4" fmla="*/ 258442 h 1084173"/>
                <a:gd name="connsiteX5" fmla="*/ 766702 w 766704"/>
                <a:gd name="connsiteY5" fmla="*/ 258442 h 1084173"/>
                <a:gd name="connsiteX6" fmla="*/ 766702 w 766704"/>
                <a:gd name="connsiteY6" fmla="*/ 407454 h 1084173"/>
                <a:gd name="connsiteX7" fmla="*/ 766704 w 766704"/>
                <a:gd name="connsiteY7" fmla="*/ 407455 h 1084173"/>
                <a:gd name="connsiteX8" fmla="*/ 766703 w 766704"/>
                <a:gd name="connsiteY8" fmla="*/ 407455 h 1084173"/>
                <a:gd name="connsiteX9" fmla="*/ 766703 w 766704"/>
                <a:gd name="connsiteY9" fmla="*/ 1084173 h 1084173"/>
                <a:gd name="connsiteX10" fmla="*/ 380278 w 766704"/>
                <a:gd name="connsiteY10" fmla="*/ 825731 h 1084173"/>
                <a:gd name="connsiteX11" fmla="*/ 2 w 766704"/>
                <a:gd name="connsiteY11" fmla="*/ 1084173 h 1084173"/>
                <a:gd name="connsiteX12" fmla="*/ 1 w 766704"/>
                <a:gd name="connsiteY12" fmla="*/ 1084173 h 1084173"/>
                <a:gd name="connsiteX13" fmla="*/ 1 w 766704"/>
                <a:gd name="connsiteY13" fmla="*/ 935160 h 108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6704" h="1084173">
                  <a:moveTo>
                    <a:pt x="0" y="935160"/>
                  </a:moveTo>
                  <a:lnTo>
                    <a:pt x="0" y="258442"/>
                  </a:lnTo>
                  <a:lnTo>
                    <a:pt x="1" y="258442"/>
                  </a:lnTo>
                  <a:lnTo>
                    <a:pt x="380277" y="0"/>
                  </a:lnTo>
                  <a:lnTo>
                    <a:pt x="766703" y="258442"/>
                  </a:lnTo>
                  <a:lnTo>
                    <a:pt x="766702" y="258442"/>
                  </a:lnTo>
                  <a:lnTo>
                    <a:pt x="766702" y="407454"/>
                  </a:lnTo>
                  <a:lnTo>
                    <a:pt x="766704" y="407455"/>
                  </a:lnTo>
                  <a:lnTo>
                    <a:pt x="766703" y="407455"/>
                  </a:lnTo>
                  <a:lnTo>
                    <a:pt x="766703" y="1084173"/>
                  </a:lnTo>
                  <a:lnTo>
                    <a:pt x="380278" y="825731"/>
                  </a:lnTo>
                  <a:lnTo>
                    <a:pt x="2" y="1084173"/>
                  </a:lnTo>
                  <a:lnTo>
                    <a:pt x="1" y="1084173"/>
                  </a:lnTo>
                  <a:lnTo>
                    <a:pt x="1" y="935160"/>
                  </a:lnTo>
                  <a:close/>
                </a:path>
              </a:pathLst>
            </a:custGeom>
            <a:solidFill>
              <a:schemeClr val="accent1"/>
            </a:solidFill>
            <a:ln>
              <a:noFill/>
            </a:ln>
          </p:spPr>
          <p:txBody>
            <a:bodyPr anchor="ctr"/>
            <a:p>
              <a:pPr algn="ctr"/>
              <a:endParaRPr sz="2400">
                <a:solidFill>
                  <a:schemeClr val="bg1"/>
                </a:solidFill>
              </a:endParaRPr>
            </a:p>
          </p:txBody>
        </p:sp>
        <p:sp>
          <p:nvSpPr>
            <p:cNvPr id="14" name="Freeform: Shape 31"/>
            <p:cNvSpPr/>
            <p:nvPr/>
          </p:nvSpPr>
          <p:spPr bwMode="auto">
            <a:xfrm>
              <a:off x="5398302" y="1532588"/>
              <a:ext cx="351039" cy="351039"/>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p>
              <a:pPr algn="ctr"/>
              <a:endParaRPr sz="2400">
                <a:solidFill>
                  <a:schemeClr val="bg1"/>
                </a:solidFill>
              </a:endParaRPr>
            </a:p>
          </p:txBody>
        </p:sp>
        <p:grpSp>
          <p:nvGrpSpPr>
            <p:cNvPr id="16" name="Group 1"/>
            <p:cNvGrpSpPr/>
            <p:nvPr/>
          </p:nvGrpSpPr>
          <p:grpSpPr>
            <a:xfrm>
              <a:off x="5934963" y="1431474"/>
              <a:ext cx="1920779" cy="581698"/>
              <a:chOff x="8143473" y="2502333"/>
              <a:chExt cx="2561039" cy="775597"/>
            </a:xfrm>
          </p:grpSpPr>
          <p:sp>
            <p:nvSpPr>
              <p:cNvPr id="23" name="Rectangle 33"/>
              <p:cNvSpPr/>
              <p:nvPr/>
            </p:nvSpPr>
            <p:spPr>
              <a:xfrm>
                <a:off x="8143473" y="2723932"/>
                <a:ext cx="2561039" cy="553998"/>
              </a:xfrm>
              <a:prstGeom prst="rect">
                <a:avLst/>
              </a:prstGeom>
            </p:spPr>
            <p:txBody>
              <a:bodyPr wrap="square" lIns="192000" tIns="0" rIns="192000" bIns="0">
                <a:normAutofit/>
              </a:bodyPr>
              <a:p>
                <a:pPr>
                  <a:lnSpc>
                    <a:spcPct val="120000"/>
                  </a:lnSpc>
                  <a:defRPr/>
                </a:pPr>
                <a:r>
                  <a:rPr lang="zh-CN" altLang="en-US" sz="1335" dirty="0">
                    <a:solidFill>
                      <a:schemeClr val="bg1"/>
                    </a:solidFill>
                  </a:rPr>
                  <a:t>请输入修改内容</a:t>
                </a:r>
                <a:endParaRPr lang="en-US" altLang="zh-CN" sz="1335" dirty="0">
                  <a:solidFill>
                    <a:schemeClr val="bg1"/>
                  </a:solidFill>
                </a:endParaRPr>
              </a:p>
              <a:p>
                <a:pPr>
                  <a:lnSpc>
                    <a:spcPct val="120000"/>
                  </a:lnSpc>
                  <a:defRPr/>
                </a:pPr>
                <a:r>
                  <a:rPr lang="zh-CN" altLang="en-US" sz="1335" dirty="0">
                    <a:solidFill>
                      <a:schemeClr val="bg1"/>
                    </a:solidFill>
                  </a:rPr>
                  <a:t>请输入修改内容</a:t>
                </a:r>
                <a:endParaRPr lang="zh-CN" altLang="en-US" sz="1335" dirty="0">
                  <a:solidFill>
                    <a:schemeClr val="bg1"/>
                  </a:solidFill>
                </a:endParaRPr>
              </a:p>
            </p:txBody>
          </p:sp>
          <p:sp>
            <p:nvSpPr>
              <p:cNvPr id="24" name="TextBox 34"/>
              <p:cNvSpPr txBox="1"/>
              <p:nvPr/>
            </p:nvSpPr>
            <p:spPr bwMode="auto">
              <a:xfrm>
                <a:off x="8143473" y="2502333"/>
                <a:ext cx="2561039" cy="221599"/>
              </a:xfrm>
              <a:prstGeom prst="rect">
                <a:avLst/>
              </a:prstGeom>
              <a:noFill/>
              <a:scene3d>
                <a:camera prst="orthographicFront">
                  <a:rot lat="0" lon="0" rev="0"/>
                </a:camera>
                <a:lightRig rig="threePt" dir="t"/>
              </a:scene3d>
              <a:sp3d prstMaterial="matte">
                <a:bevelT w="1270" h="1270"/>
              </a:sp3d>
            </p:spPr>
            <p:txBody>
              <a:bodyPr wrap="none" lIns="192000" tIns="0" rIns="192000" bIns="0" anchor="t" anchorCtr="0">
                <a:normAutofit fontScale="65000" lnSpcReduction="20000"/>
              </a:bodyPr>
              <a:p>
                <a:pPr latinLnBrk="0">
                  <a:buClr>
                    <a:prstClr val="white"/>
                  </a:buClr>
                  <a:defRPr/>
                </a:pPr>
                <a:r>
                  <a:rPr lang="zh-CN" altLang="en-US" sz="2135" b="1" dirty="0">
                    <a:solidFill>
                      <a:schemeClr val="bg1"/>
                    </a:solidFill>
                  </a:rPr>
                  <a:t>小标题 </a:t>
                </a:r>
                <a:endParaRPr lang="zh-CN" altLang="en-US" sz="2135" b="1" dirty="0">
                  <a:solidFill>
                    <a:schemeClr val="bg1"/>
                  </a:solidFill>
                </a:endParaRPr>
              </a:p>
            </p:txBody>
          </p:sp>
        </p:grpSp>
      </p:grpSp>
      <p:grpSp>
        <p:nvGrpSpPr>
          <p:cNvPr id="27" name="组合 26"/>
          <p:cNvGrpSpPr/>
          <p:nvPr/>
        </p:nvGrpSpPr>
        <p:grpSpPr>
          <a:xfrm>
            <a:off x="6852085" y="3087329"/>
            <a:ext cx="3622239" cy="817347"/>
            <a:chOff x="5139063" y="2315497"/>
            <a:chExt cx="2716679" cy="613010"/>
          </a:xfrm>
        </p:grpSpPr>
        <p:sp>
          <p:nvSpPr>
            <p:cNvPr id="5" name="Freeform: Shape 2"/>
            <p:cNvSpPr/>
            <p:nvPr/>
          </p:nvSpPr>
          <p:spPr>
            <a:xfrm rot="5400000">
              <a:off x="5258114" y="2196446"/>
              <a:ext cx="575028" cy="813130"/>
            </a:xfrm>
            <a:custGeom>
              <a:avLst/>
              <a:gdLst>
                <a:gd name="connsiteX0" fmla="*/ 0 w 766704"/>
                <a:gd name="connsiteY0" fmla="*/ 935160 h 1084173"/>
                <a:gd name="connsiteX1" fmla="*/ 0 w 766704"/>
                <a:gd name="connsiteY1" fmla="*/ 258442 h 1084173"/>
                <a:gd name="connsiteX2" fmla="*/ 1 w 766704"/>
                <a:gd name="connsiteY2" fmla="*/ 258442 h 1084173"/>
                <a:gd name="connsiteX3" fmla="*/ 380277 w 766704"/>
                <a:gd name="connsiteY3" fmla="*/ 0 h 1084173"/>
                <a:gd name="connsiteX4" fmla="*/ 766703 w 766704"/>
                <a:gd name="connsiteY4" fmla="*/ 258442 h 1084173"/>
                <a:gd name="connsiteX5" fmla="*/ 766702 w 766704"/>
                <a:gd name="connsiteY5" fmla="*/ 258442 h 1084173"/>
                <a:gd name="connsiteX6" fmla="*/ 766702 w 766704"/>
                <a:gd name="connsiteY6" fmla="*/ 407454 h 1084173"/>
                <a:gd name="connsiteX7" fmla="*/ 766704 w 766704"/>
                <a:gd name="connsiteY7" fmla="*/ 407455 h 1084173"/>
                <a:gd name="connsiteX8" fmla="*/ 766703 w 766704"/>
                <a:gd name="connsiteY8" fmla="*/ 407455 h 1084173"/>
                <a:gd name="connsiteX9" fmla="*/ 766703 w 766704"/>
                <a:gd name="connsiteY9" fmla="*/ 1084173 h 1084173"/>
                <a:gd name="connsiteX10" fmla="*/ 380278 w 766704"/>
                <a:gd name="connsiteY10" fmla="*/ 825731 h 1084173"/>
                <a:gd name="connsiteX11" fmla="*/ 2 w 766704"/>
                <a:gd name="connsiteY11" fmla="*/ 1084173 h 1084173"/>
                <a:gd name="connsiteX12" fmla="*/ 1 w 766704"/>
                <a:gd name="connsiteY12" fmla="*/ 1084173 h 1084173"/>
                <a:gd name="connsiteX13" fmla="*/ 1 w 766704"/>
                <a:gd name="connsiteY13" fmla="*/ 935160 h 108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6704" h="1084173">
                  <a:moveTo>
                    <a:pt x="0" y="935160"/>
                  </a:moveTo>
                  <a:lnTo>
                    <a:pt x="0" y="258442"/>
                  </a:lnTo>
                  <a:lnTo>
                    <a:pt x="1" y="258442"/>
                  </a:lnTo>
                  <a:lnTo>
                    <a:pt x="380277" y="0"/>
                  </a:lnTo>
                  <a:lnTo>
                    <a:pt x="766703" y="258442"/>
                  </a:lnTo>
                  <a:lnTo>
                    <a:pt x="766702" y="258442"/>
                  </a:lnTo>
                  <a:lnTo>
                    <a:pt x="766702" y="407454"/>
                  </a:lnTo>
                  <a:lnTo>
                    <a:pt x="766704" y="407455"/>
                  </a:lnTo>
                  <a:lnTo>
                    <a:pt x="766703" y="407455"/>
                  </a:lnTo>
                  <a:lnTo>
                    <a:pt x="766703" y="1084173"/>
                  </a:lnTo>
                  <a:lnTo>
                    <a:pt x="380278" y="825731"/>
                  </a:lnTo>
                  <a:lnTo>
                    <a:pt x="2" y="1084173"/>
                  </a:lnTo>
                  <a:lnTo>
                    <a:pt x="1" y="1084173"/>
                  </a:lnTo>
                  <a:lnTo>
                    <a:pt x="1" y="93516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15" name="Freeform: Shape 32"/>
            <p:cNvSpPr/>
            <p:nvPr/>
          </p:nvSpPr>
          <p:spPr bwMode="auto">
            <a:xfrm>
              <a:off x="5391468" y="2423508"/>
              <a:ext cx="351039" cy="351039"/>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bg1"/>
            </a:solidFill>
            <a:ln>
              <a:noFill/>
            </a:ln>
          </p:spPr>
          <p:txBody>
            <a:bodyPr anchor="ctr"/>
            <a:p>
              <a:pPr algn="ctr"/>
              <a:endParaRPr sz="2400">
                <a:solidFill>
                  <a:schemeClr val="bg1"/>
                </a:solidFill>
              </a:endParaRPr>
            </a:p>
          </p:txBody>
        </p:sp>
        <p:grpSp>
          <p:nvGrpSpPr>
            <p:cNvPr id="17" name="Group 5"/>
            <p:cNvGrpSpPr/>
            <p:nvPr/>
          </p:nvGrpSpPr>
          <p:grpSpPr>
            <a:xfrm>
              <a:off x="5934963" y="2346809"/>
              <a:ext cx="1920779" cy="581698"/>
              <a:chOff x="8143473" y="3722780"/>
              <a:chExt cx="2561039" cy="775597"/>
            </a:xfrm>
          </p:grpSpPr>
          <p:sp>
            <p:nvSpPr>
              <p:cNvPr id="21" name="Rectangle 35"/>
              <p:cNvSpPr/>
              <p:nvPr/>
            </p:nvSpPr>
            <p:spPr>
              <a:xfrm>
                <a:off x="8143473" y="3944379"/>
                <a:ext cx="2561039" cy="553998"/>
              </a:xfrm>
              <a:prstGeom prst="rect">
                <a:avLst/>
              </a:prstGeom>
            </p:spPr>
            <p:txBody>
              <a:bodyPr wrap="square" lIns="192000" tIns="0" rIns="192000" bIns="0">
                <a:normAutofit/>
              </a:bodyPr>
              <a:p>
                <a:pPr>
                  <a:lnSpc>
                    <a:spcPct val="120000"/>
                  </a:lnSpc>
                  <a:defRPr/>
                </a:pPr>
                <a:r>
                  <a:rPr lang="zh-CN" altLang="en-US" sz="1335" dirty="0">
                    <a:solidFill>
                      <a:schemeClr val="bg1"/>
                    </a:solidFill>
                  </a:rPr>
                  <a:t>请输入修改内容</a:t>
                </a:r>
                <a:endParaRPr lang="en-US" altLang="zh-CN" sz="1335" dirty="0">
                  <a:solidFill>
                    <a:schemeClr val="bg1"/>
                  </a:solidFill>
                </a:endParaRPr>
              </a:p>
              <a:p>
                <a:pPr>
                  <a:lnSpc>
                    <a:spcPct val="120000"/>
                  </a:lnSpc>
                  <a:defRPr/>
                </a:pPr>
                <a:r>
                  <a:rPr lang="zh-CN" altLang="en-US" sz="1335" dirty="0">
                    <a:solidFill>
                      <a:schemeClr val="bg1"/>
                    </a:solidFill>
                  </a:rPr>
                  <a:t>请输入修改内容</a:t>
                </a:r>
                <a:endParaRPr lang="zh-CN" altLang="en-US" sz="1335" dirty="0">
                  <a:solidFill>
                    <a:schemeClr val="bg1"/>
                  </a:solidFill>
                </a:endParaRPr>
              </a:p>
            </p:txBody>
          </p:sp>
          <p:sp>
            <p:nvSpPr>
              <p:cNvPr id="22" name="TextBox 36"/>
              <p:cNvSpPr txBox="1"/>
              <p:nvPr/>
            </p:nvSpPr>
            <p:spPr bwMode="auto">
              <a:xfrm>
                <a:off x="8143473" y="3722780"/>
                <a:ext cx="2561039" cy="221599"/>
              </a:xfrm>
              <a:prstGeom prst="rect">
                <a:avLst/>
              </a:prstGeom>
              <a:noFill/>
              <a:scene3d>
                <a:camera prst="orthographicFront">
                  <a:rot lat="0" lon="0" rev="0"/>
                </a:camera>
                <a:lightRig rig="threePt" dir="t"/>
              </a:scene3d>
              <a:sp3d prstMaterial="matte">
                <a:bevelT w="1270" h="1270"/>
              </a:sp3d>
            </p:spPr>
            <p:txBody>
              <a:bodyPr wrap="none" lIns="192000" tIns="0" rIns="192000" bIns="0" anchor="t" anchorCtr="0">
                <a:normAutofit fontScale="65000" lnSpcReduction="20000"/>
              </a:bodyPr>
              <a:p>
                <a:pPr latinLnBrk="0">
                  <a:buClr>
                    <a:prstClr val="white"/>
                  </a:buClr>
                  <a:defRPr/>
                </a:pPr>
                <a:r>
                  <a:rPr lang="zh-CN" altLang="en-US" sz="2135" b="1" dirty="0">
                    <a:solidFill>
                      <a:schemeClr val="bg1"/>
                    </a:solidFill>
                  </a:rPr>
                  <a:t>小标题 </a:t>
                </a:r>
                <a:endParaRPr lang="zh-CN" altLang="en-US" sz="2135" b="1" dirty="0">
                  <a:solidFill>
                    <a:schemeClr val="bg1"/>
                  </a:solidFill>
                </a:endParaRPr>
              </a:p>
            </p:txBody>
          </p:sp>
        </p:grpSp>
      </p:grpSp>
      <p:grpSp>
        <p:nvGrpSpPr>
          <p:cNvPr id="28" name="组合 27"/>
          <p:cNvGrpSpPr/>
          <p:nvPr/>
        </p:nvGrpSpPr>
        <p:grpSpPr>
          <a:xfrm>
            <a:off x="6852085" y="4293831"/>
            <a:ext cx="3622239" cy="849047"/>
            <a:chOff x="5139063" y="3220373"/>
            <a:chExt cx="2716679" cy="636785"/>
          </a:xfrm>
        </p:grpSpPr>
        <p:sp>
          <p:nvSpPr>
            <p:cNvPr id="13" name="Freeform: Shape 3"/>
            <p:cNvSpPr/>
            <p:nvPr/>
          </p:nvSpPr>
          <p:spPr>
            <a:xfrm rot="5400000">
              <a:off x="5258114" y="3101322"/>
              <a:ext cx="575028" cy="813130"/>
            </a:xfrm>
            <a:custGeom>
              <a:avLst/>
              <a:gdLst>
                <a:gd name="connsiteX0" fmla="*/ 0 w 766704"/>
                <a:gd name="connsiteY0" fmla="*/ 935160 h 1084173"/>
                <a:gd name="connsiteX1" fmla="*/ 0 w 766704"/>
                <a:gd name="connsiteY1" fmla="*/ 258442 h 1084173"/>
                <a:gd name="connsiteX2" fmla="*/ 1 w 766704"/>
                <a:gd name="connsiteY2" fmla="*/ 258442 h 1084173"/>
                <a:gd name="connsiteX3" fmla="*/ 380277 w 766704"/>
                <a:gd name="connsiteY3" fmla="*/ 0 h 1084173"/>
                <a:gd name="connsiteX4" fmla="*/ 766703 w 766704"/>
                <a:gd name="connsiteY4" fmla="*/ 258442 h 1084173"/>
                <a:gd name="connsiteX5" fmla="*/ 766702 w 766704"/>
                <a:gd name="connsiteY5" fmla="*/ 258442 h 1084173"/>
                <a:gd name="connsiteX6" fmla="*/ 766702 w 766704"/>
                <a:gd name="connsiteY6" fmla="*/ 407454 h 1084173"/>
                <a:gd name="connsiteX7" fmla="*/ 766704 w 766704"/>
                <a:gd name="connsiteY7" fmla="*/ 407455 h 1084173"/>
                <a:gd name="connsiteX8" fmla="*/ 766703 w 766704"/>
                <a:gd name="connsiteY8" fmla="*/ 407455 h 1084173"/>
                <a:gd name="connsiteX9" fmla="*/ 766703 w 766704"/>
                <a:gd name="connsiteY9" fmla="*/ 1084173 h 1084173"/>
                <a:gd name="connsiteX10" fmla="*/ 380278 w 766704"/>
                <a:gd name="connsiteY10" fmla="*/ 825731 h 1084173"/>
                <a:gd name="connsiteX11" fmla="*/ 2 w 766704"/>
                <a:gd name="connsiteY11" fmla="*/ 1084173 h 1084173"/>
                <a:gd name="connsiteX12" fmla="*/ 1 w 766704"/>
                <a:gd name="connsiteY12" fmla="*/ 1084173 h 1084173"/>
                <a:gd name="connsiteX13" fmla="*/ 1 w 766704"/>
                <a:gd name="connsiteY13" fmla="*/ 935160 h 108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6704" h="1084173">
                  <a:moveTo>
                    <a:pt x="0" y="935160"/>
                  </a:moveTo>
                  <a:lnTo>
                    <a:pt x="0" y="258442"/>
                  </a:lnTo>
                  <a:lnTo>
                    <a:pt x="1" y="258442"/>
                  </a:lnTo>
                  <a:lnTo>
                    <a:pt x="380277" y="0"/>
                  </a:lnTo>
                  <a:lnTo>
                    <a:pt x="766703" y="258442"/>
                  </a:lnTo>
                  <a:lnTo>
                    <a:pt x="766702" y="258442"/>
                  </a:lnTo>
                  <a:lnTo>
                    <a:pt x="766702" y="407454"/>
                  </a:lnTo>
                  <a:lnTo>
                    <a:pt x="766704" y="407455"/>
                  </a:lnTo>
                  <a:lnTo>
                    <a:pt x="766703" y="407455"/>
                  </a:lnTo>
                  <a:lnTo>
                    <a:pt x="766703" y="1084173"/>
                  </a:lnTo>
                  <a:lnTo>
                    <a:pt x="380278" y="825731"/>
                  </a:lnTo>
                  <a:lnTo>
                    <a:pt x="2" y="1084173"/>
                  </a:lnTo>
                  <a:lnTo>
                    <a:pt x="1" y="1084173"/>
                  </a:lnTo>
                  <a:lnTo>
                    <a:pt x="1" y="935160"/>
                  </a:lnTo>
                  <a:close/>
                </a:path>
              </a:pathLst>
            </a:custGeom>
            <a:solidFill>
              <a:schemeClr val="accent3"/>
            </a:solidFill>
            <a:ln>
              <a:noFill/>
            </a:ln>
          </p:spPr>
          <p:txBody>
            <a:bodyPr anchor="ctr"/>
            <a:p>
              <a:pPr algn="ctr"/>
              <a:endParaRPr sz="2400">
                <a:solidFill>
                  <a:schemeClr val="bg1"/>
                </a:solidFill>
              </a:endParaRPr>
            </a:p>
          </p:txBody>
        </p:sp>
        <p:sp>
          <p:nvSpPr>
            <p:cNvPr id="18" name="Freeform: Shape 30"/>
            <p:cNvSpPr/>
            <p:nvPr/>
          </p:nvSpPr>
          <p:spPr bwMode="auto">
            <a:xfrm>
              <a:off x="5406926" y="3332367"/>
              <a:ext cx="351039" cy="351039"/>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anchor="ctr"/>
            <a:p>
              <a:pPr algn="ctr"/>
              <a:endParaRPr sz="2400">
                <a:solidFill>
                  <a:schemeClr val="bg1"/>
                </a:solidFill>
              </a:endParaRPr>
            </a:p>
          </p:txBody>
        </p:sp>
        <p:grpSp>
          <p:nvGrpSpPr>
            <p:cNvPr id="19" name="Group 9"/>
            <p:cNvGrpSpPr/>
            <p:nvPr/>
          </p:nvGrpSpPr>
          <p:grpSpPr>
            <a:xfrm>
              <a:off x="5934963" y="3275460"/>
              <a:ext cx="1920779" cy="581698"/>
              <a:chOff x="8143473" y="4960982"/>
              <a:chExt cx="2561039" cy="775597"/>
            </a:xfrm>
          </p:grpSpPr>
          <p:sp>
            <p:nvSpPr>
              <p:cNvPr id="20" name="Rectangle 37"/>
              <p:cNvSpPr/>
              <p:nvPr/>
            </p:nvSpPr>
            <p:spPr>
              <a:xfrm>
                <a:off x="8143473" y="5182581"/>
                <a:ext cx="2561039" cy="553998"/>
              </a:xfrm>
              <a:prstGeom prst="rect">
                <a:avLst/>
              </a:prstGeom>
            </p:spPr>
            <p:txBody>
              <a:bodyPr wrap="square" lIns="192000" tIns="0" rIns="192000" bIns="0">
                <a:normAutofit/>
              </a:bodyPr>
              <a:p>
                <a:pPr>
                  <a:lnSpc>
                    <a:spcPct val="120000"/>
                  </a:lnSpc>
                  <a:defRPr/>
                </a:pPr>
                <a:r>
                  <a:rPr lang="zh-CN" altLang="en-US" sz="1335" dirty="0">
                    <a:solidFill>
                      <a:schemeClr val="bg1"/>
                    </a:solidFill>
                  </a:rPr>
                  <a:t>请输入修改内容</a:t>
                </a:r>
                <a:endParaRPr lang="en-US" altLang="zh-CN" sz="1335" dirty="0">
                  <a:solidFill>
                    <a:schemeClr val="bg1"/>
                  </a:solidFill>
                </a:endParaRPr>
              </a:p>
              <a:p>
                <a:pPr>
                  <a:lnSpc>
                    <a:spcPct val="120000"/>
                  </a:lnSpc>
                  <a:defRPr/>
                </a:pPr>
                <a:r>
                  <a:rPr lang="zh-CN" altLang="en-US" sz="1335" dirty="0">
                    <a:solidFill>
                      <a:schemeClr val="bg1"/>
                    </a:solidFill>
                  </a:rPr>
                  <a:t>请输入修改内容</a:t>
                </a:r>
                <a:endParaRPr lang="zh-CN" altLang="en-US" sz="1335" dirty="0">
                  <a:solidFill>
                    <a:schemeClr val="bg1"/>
                  </a:solidFill>
                </a:endParaRPr>
              </a:p>
            </p:txBody>
          </p:sp>
          <p:sp>
            <p:nvSpPr>
              <p:cNvPr id="25" name="TextBox 38"/>
              <p:cNvSpPr txBox="1"/>
              <p:nvPr/>
            </p:nvSpPr>
            <p:spPr bwMode="auto">
              <a:xfrm>
                <a:off x="8143473" y="4960982"/>
                <a:ext cx="2561039" cy="221599"/>
              </a:xfrm>
              <a:prstGeom prst="rect">
                <a:avLst/>
              </a:prstGeom>
              <a:noFill/>
              <a:scene3d>
                <a:camera prst="orthographicFront">
                  <a:rot lat="0" lon="0" rev="0"/>
                </a:camera>
                <a:lightRig rig="threePt" dir="t"/>
              </a:scene3d>
              <a:sp3d prstMaterial="matte">
                <a:bevelT w="1270" h="1270"/>
              </a:sp3d>
            </p:spPr>
            <p:txBody>
              <a:bodyPr wrap="none" lIns="192000" tIns="0" rIns="192000" bIns="0" anchor="t" anchorCtr="0">
                <a:normAutofit fontScale="65000" lnSpcReduction="20000"/>
              </a:bodyPr>
              <a:p>
                <a:pPr latinLnBrk="0">
                  <a:buClr>
                    <a:prstClr val="white"/>
                  </a:buClr>
                  <a:defRPr/>
                </a:pPr>
                <a:r>
                  <a:rPr lang="zh-CN" altLang="en-US" sz="2135" b="1" dirty="0">
                    <a:solidFill>
                      <a:schemeClr val="bg1"/>
                    </a:solidFill>
                  </a:rPr>
                  <a:t>小标题 </a:t>
                </a:r>
                <a:endParaRPr lang="zh-CN" altLang="en-US" sz="2135" b="1" dirty="0">
                  <a:solidFill>
                    <a:schemeClr val="bg1"/>
                  </a:solidFill>
                </a:endParaRPr>
              </a:p>
            </p:txBody>
          </p:sp>
        </p:gr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0-#ppt_w/2"/>
                                          </p:val>
                                        </p:tav>
                                        <p:tav tm="100000">
                                          <p:val>
                                            <p:strVal val="#ppt_x"/>
                                          </p:val>
                                        </p:tav>
                                      </p:tavLst>
                                    </p:anim>
                                    <p:anim calcmode="lin" valueType="num">
                                      <p:cBhvr additive="base">
                                        <p:cTn id="25" dur="50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8"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0-#ppt_w/2"/>
                                          </p:val>
                                        </p:tav>
                                        <p:tav tm="100000">
                                          <p:val>
                                            <p:strVal val="#ppt_x"/>
                                          </p:val>
                                        </p:tav>
                                      </p:tavLst>
                                    </p:anim>
                                    <p:anim calcmode="lin" valueType="num">
                                      <p:cBhvr additive="base">
                                        <p:cTn id="35"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a:off x="-10795" y="0"/>
            <a:ext cx="12229465" cy="6880860"/>
          </a:xfrm>
          <a:prstGeom prst="rect">
            <a:avLst/>
          </a:prstGeom>
        </p:spPr>
      </p:pic>
      <p:grpSp>
        <p:nvGrpSpPr>
          <p:cNvPr id="2" name="组合 1"/>
          <p:cNvGrpSpPr/>
          <p:nvPr/>
        </p:nvGrpSpPr>
        <p:grpSpPr>
          <a:xfrm>
            <a:off x="840105" y="337820"/>
            <a:ext cx="10510520" cy="369570"/>
            <a:chOff x="1323" y="532"/>
            <a:chExt cx="16552" cy="582"/>
          </a:xfrm>
        </p:grpSpPr>
        <p:sp>
          <p:nvSpPr>
            <p:cNvPr id="56" name="TextBox 8"/>
            <p:cNvSpPr txBox="1"/>
            <p:nvPr/>
          </p:nvSpPr>
          <p:spPr>
            <a:xfrm>
              <a:off x="6425" y="532"/>
              <a:ext cx="5897" cy="582"/>
            </a:xfrm>
            <a:prstGeom prst="rect">
              <a:avLst/>
            </a:prstGeom>
            <a:noFill/>
          </p:spPr>
          <p:txBody>
            <a:bodyPr wrap="square" lIns="0" tIns="0" rIns="0" bIns="0" rtlCol="0" anchor="ctr">
              <a:spAutoFit/>
            </a:bodyPr>
            <a:p>
              <a:pPr algn="ctr"/>
              <a:r>
                <a:rPr lang="zh-CN" altLang="en-US" sz="2400" dirty="0">
                  <a:solidFill>
                    <a:schemeClr val="bg1"/>
                  </a:solidFill>
                  <a:ea typeface="微软雅黑" panose="020B0503020204020204" charset="-122"/>
                  <a:sym typeface="Arial" panose="020B0604020202020204" pitchFamily="34" charset="0"/>
                </a:rPr>
                <a:t>点击输入您的标题</a:t>
              </a:r>
              <a:endParaRPr lang="zh-CN" altLang="en-US" sz="2400" dirty="0">
                <a:solidFill>
                  <a:schemeClr val="bg1"/>
                </a:solidFill>
                <a:ea typeface="微软雅黑" panose="020B0503020204020204" charset="-122"/>
                <a:sym typeface="Arial" panose="020B0604020202020204" pitchFamily="34" charset="0"/>
              </a:endParaRPr>
            </a:p>
          </p:txBody>
        </p:sp>
        <p:grpSp>
          <p:nvGrpSpPr>
            <p:cNvPr id="58" name="组合 57"/>
            <p:cNvGrpSpPr/>
            <p:nvPr/>
          </p:nvGrpSpPr>
          <p:grpSpPr>
            <a:xfrm>
              <a:off x="1323" y="884"/>
              <a:ext cx="16553" cy="0"/>
              <a:chOff x="1028775" y="591989"/>
              <a:chExt cx="11086097" cy="0"/>
            </a:xfrm>
          </p:grpSpPr>
          <p:cxnSp>
            <p:nvCxnSpPr>
              <p:cNvPr id="59" name="直接连接符 58"/>
              <p:cNvCxnSpPr/>
              <p:nvPr/>
            </p:nvCxnSpPr>
            <p:spPr>
              <a:xfrm>
                <a:off x="10287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6106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 name="组合 4"/>
          <p:cNvGrpSpPr/>
          <p:nvPr/>
        </p:nvGrpSpPr>
        <p:grpSpPr>
          <a:xfrm>
            <a:off x="1578427" y="1915700"/>
            <a:ext cx="3148741" cy="3207912"/>
            <a:chOff x="921787" y="1915700"/>
            <a:chExt cx="3148741" cy="3207912"/>
          </a:xfrm>
        </p:grpSpPr>
        <p:grpSp>
          <p:nvGrpSpPr>
            <p:cNvPr id="27" name="组合 26"/>
            <p:cNvGrpSpPr/>
            <p:nvPr/>
          </p:nvGrpSpPr>
          <p:grpSpPr>
            <a:xfrm>
              <a:off x="921787" y="4214720"/>
              <a:ext cx="1964862" cy="758602"/>
              <a:chOff x="719139" y="2936509"/>
              <a:chExt cx="1964862" cy="758602"/>
            </a:xfrm>
          </p:grpSpPr>
          <p:sp>
            <p:nvSpPr>
              <p:cNvPr id="41" name="矩形 40"/>
              <p:cNvSpPr/>
              <p:nvPr/>
            </p:nvSpPr>
            <p:spPr>
              <a:xfrm>
                <a:off x="1150433" y="3107794"/>
                <a:ext cx="736614" cy="219173"/>
              </a:xfrm>
              <a:prstGeom prst="rect">
                <a:avLst/>
              </a:prstGeom>
            </p:spPr>
            <p:txBody>
              <a:bodyPr wrap="none" lIns="0" tIns="0" rIns="0" bIns="0" anchor="ctr" anchorCtr="0">
                <a:normAutofit lnSpcReduction="10000"/>
              </a:bodyPr>
              <a:p>
                <a:pPr algn="r"/>
                <a:r>
                  <a:rPr lang="zh-CN" altLang="en-US" sz="1465" b="1">
                    <a:solidFill>
                      <a:schemeClr val="bg1"/>
                    </a:solidFill>
                  </a:rPr>
                  <a:t>关键词</a:t>
                </a:r>
                <a:endParaRPr lang="zh-CN" altLang="en-US" sz="1465" b="1">
                  <a:solidFill>
                    <a:schemeClr val="bg1"/>
                  </a:solidFill>
                </a:endParaRPr>
              </a:p>
            </p:txBody>
          </p:sp>
          <p:sp>
            <p:nvSpPr>
              <p:cNvPr id="42" name="矩形 41"/>
              <p:cNvSpPr/>
              <p:nvPr/>
            </p:nvSpPr>
            <p:spPr>
              <a:xfrm>
                <a:off x="2006463" y="2936509"/>
                <a:ext cx="677537" cy="461024"/>
              </a:xfrm>
              <a:prstGeom prst="rect">
                <a:avLst/>
              </a:prstGeom>
            </p:spPr>
            <p:txBody>
              <a:bodyPr wrap="square" lIns="0" tIns="0" rIns="0" bIns="0" anchor="b" anchorCtr="0">
                <a:normAutofit fontScale="77500" lnSpcReduction="20000"/>
              </a:bodyPr>
              <a:p>
                <a:r>
                  <a:rPr lang="en-US" sz="3735" dirty="0">
                    <a:solidFill>
                      <a:schemeClr val="bg1"/>
                    </a:solidFill>
                    <a:latin typeface="Impact" panose="020B0806030902050204" pitchFamily="34" charset="0"/>
                  </a:rPr>
                  <a:t>45%</a:t>
                </a:r>
                <a:endParaRPr lang="en-US" sz="3735" dirty="0">
                  <a:solidFill>
                    <a:schemeClr val="bg1"/>
                  </a:solidFill>
                  <a:latin typeface="Impact" panose="020B0806030902050204" pitchFamily="34" charset="0"/>
                </a:endParaRPr>
              </a:p>
            </p:txBody>
          </p:sp>
          <p:sp>
            <p:nvSpPr>
              <p:cNvPr id="43" name="矩形 42"/>
              <p:cNvSpPr/>
              <p:nvPr/>
            </p:nvSpPr>
            <p:spPr>
              <a:xfrm>
                <a:off x="719139" y="3408165"/>
                <a:ext cx="1964862" cy="286946"/>
              </a:xfrm>
              <a:prstGeom prst="rect">
                <a:avLst/>
              </a:prstGeom>
            </p:spPr>
            <p:txBody>
              <a:bodyPr wrap="square" lIns="0" tIns="0" rIns="0" bIns="0">
                <a:normAutofit fontScale="70000" lnSpcReduction="20000"/>
              </a:bodyPr>
              <a:p>
                <a:pPr>
                  <a:lnSpc>
                    <a:spcPct val="120000"/>
                  </a:lnSpc>
                </a:pPr>
                <a:r>
                  <a:rPr lang="zh-CN" altLang="en-US" sz="1335" dirty="0">
                    <a:solidFill>
                      <a:schemeClr val="bg1"/>
                    </a:solidFill>
                  </a:rPr>
                  <a:t>请输入修改内容</a:t>
                </a:r>
                <a:endParaRPr lang="en-US" altLang="zh-CN" sz="1335" dirty="0">
                  <a:solidFill>
                    <a:schemeClr val="bg1"/>
                  </a:solidFill>
                </a:endParaRPr>
              </a:p>
              <a:p>
                <a:pPr>
                  <a:lnSpc>
                    <a:spcPct val="120000"/>
                  </a:lnSpc>
                </a:pPr>
                <a:r>
                  <a:rPr lang="zh-CN" altLang="en-US" sz="1335" dirty="0">
                    <a:solidFill>
                      <a:schemeClr val="bg1"/>
                    </a:solidFill>
                  </a:rPr>
                  <a:t>请输入修改内容</a:t>
                </a:r>
                <a:endParaRPr lang="zh-CN" altLang="en-US" sz="1335" dirty="0">
                  <a:solidFill>
                    <a:schemeClr val="bg1"/>
                  </a:solidFill>
                </a:endParaRPr>
              </a:p>
            </p:txBody>
          </p:sp>
        </p:grpSp>
        <p:grpSp>
          <p:nvGrpSpPr>
            <p:cNvPr id="28" name="组合 27"/>
            <p:cNvGrpSpPr/>
            <p:nvPr/>
          </p:nvGrpSpPr>
          <p:grpSpPr>
            <a:xfrm>
              <a:off x="921787" y="1915700"/>
              <a:ext cx="3148741" cy="1014984"/>
              <a:chOff x="921787" y="1915700"/>
              <a:chExt cx="3148741" cy="1014984"/>
            </a:xfrm>
          </p:grpSpPr>
          <p:grpSp>
            <p:nvGrpSpPr>
              <p:cNvPr id="33" name="组合 32"/>
              <p:cNvGrpSpPr/>
              <p:nvPr/>
            </p:nvGrpSpPr>
            <p:grpSpPr>
              <a:xfrm>
                <a:off x="921787" y="2042150"/>
                <a:ext cx="1964862" cy="758602"/>
                <a:chOff x="719139" y="2936509"/>
                <a:chExt cx="1964862" cy="758602"/>
              </a:xfrm>
            </p:grpSpPr>
            <p:sp>
              <p:nvSpPr>
                <p:cNvPr id="38" name="矩形 37"/>
                <p:cNvSpPr/>
                <p:nvPr/>
              </p:nvSpPr>
              <p:spPr>
                <a:xfrm>
                  <a:off x="1150433" y="3107794"/>
                  <a:ext cx="736614" cy="219173"/>
                </a:xfrm>
                <a:prstGeom prst="rect">
                  <a:avLst/>
                </a:prstGeom>
              </p:spPr>
              <p:txBody>
                <a:bodyPr wrap="none" lIns="0" tIns="0" rIns="0" bIns="0" anchor="ctr" anchorCtr="0">
                  <a:normAutofit lnSpcReduction="10000"/>
                </a:bodyPr>
                <a:p>
                  <a:pPr algn="r"/>
                  <a:r>
                    <a:rPr lang="zh-CN" altLang="en-US" sz="1465" b="1">
                      <a:solidFill>
                        <a:schemeClr val="bg1"/>
                      </a:solidFill>
                    </a:rPr>
                    <a:t>关键词</a:t>
                  </a:r>
                  <a:endParaRPr lang="zh-CN" altLang="en-US" sz="1465" b="1">
                    <a:solidFill>
                      <a:schemeClr val="bg1"/>
                    </a:solidFill>
                  </a:endParaRPr>
                </a:p>
              </p:txBody>
            </p:sp>
            <p:sp>
              <p:nvSpPr>
                <p:cNvPr id="39" name="矩形 38"/>
                <p:cNvSpPr/>
                <p:nvPr/>
              </p:nvSpPr>
              <p:spPr>
                <a:xfrm>
                  <a:off x="2006463" y="2936509"/>
                  <a:ext cx="677537" cy="461024"/>
                </a:xfrm>
                <a:prstGeom prst="rect">
                  <a:avLst/>
                </a:prstGeom>
              </p:spPr>
              <p:txBody>
                <a:bodyPr wrap="square" lIns="0" tIns="0" rIns="0" bIns="0" anchor="b" anchorCtr="0">
                  <a:normAutofit fontScale="85000" lnSpcReduction="10000"/>
                </a:bodyPr>
                <a:p>
                  <a:r>
                    <a:rPr lang="en-US" sz="3735" dirty="0">
                      <a:solidFill>
                        <a:schemeClr val="bg1"/>
                      </a:solidFill>
                      <a:latin typeface="Impact" panose="020B0806030902050204" pitchFamily="34" charset="0"/>
                    </a:rPr>
                    <a:t>10%</a:t>
                  </a:r>
                  <a:endParaRPr lang="en-US" sz="3735" dirty="0">
                    <a:solidFill>
                      <a:schemeClr val="bg1"/>
                    </a:solidFill>
                    <a:latin typeface="Impact" panose="020B0806030902050204" pitchFamily="34" charset="0"/>
                  </a:endParaRPr>
                </a:p>
              </p:txBody>
            </p:sp>
            <p:sp>
              <p:nvSpPr>
                <p:cNvPr id="40" name="矩形 39"/>
                <p:cNvSpPr/>
                <p:nvPr/>
              </p:nvSpPr>
              <p:spPr>
                <a:xfrm>
                  <a:off x="719139" y="3408165"/>
                  <a:ext cx="1964862" cy="286946"/>
                </a:xfrm>
                <a:prstGeom prst="rect">
                  <a:avLst/>
                </a:prstGeom>
              </p:spPr>
              <p:txBody>
                <a:bodyPr wrap="square" lIns="0" tIns="0" rIns="0" bIns="0">
                  <a:normAutofit fontScale="70000" lnSpcReduction="20000"/>
                </a:bodyPr>
                <a:p>
                  <a:pPr>
                    <a:lnSpc>
                      <a:spcPct val="120000"/>
                    </a:lnSpc>
                  </a:pPr>
                  <a:r>
                    <a:rPr lang="zh-CN" altLang="en-US" sz="1335" dirty="0">
                      <a:solidFill>
                        <a:schemeClr val="bg1"/>
                      </a:solidFill>
                    </a:rPr>
                    <a:t>请输入修改内容</a:t>
                  </a:r>
                  <a:endParaRPr lang="en-US" altLang="zh-CN" sz="1335" dirty="0">
                    <a:solidFill>
                      <a:schemeClr val="bg1"/>
                    </a:solidFill>
                  </a:endParaRPr>
                </a:p>
                <a:p>
                  <a:pPr>
                    <a:lnSpc>
                      <a:spcPct val="120000"/>
                    </a:lnSpc>
                  </a:pPr>
                  <a:r>
                    <a:rPr lang="zh-CN" altLang="en-US" sz="1335" dirty="0">
                      <a:solidFill>
                        <a:schemeClr val="bg1"/>
                      </a:solidFill>
                    </a:rPr>
                    <a:t>请输入修改内容</a:t>
                  </a:r>
                  <a:endParaRPr lang="zh-CN" altLang="en-US" sz="1335" dirty="0">
                    <a:solidFill>
                      <a:schemeClr val="bg1"/>
                    </a:solidFill>
                  </a:endParaRPr>
                </a:p>
              </p:txBody>
            </p:sp>
          </p:grpSp>
          <p:grpSp>
            <p:nvGrpSpPr>
              <p:cNvPr id="34" name="组合 33"/>
              <p:cNvGrpSpPr/>
              <p:nvPr/>
            </p:nvGrpSpPr>
            <p:grpSpPr>
              <a:xfrm>
                <a:off x="3055544" y="1915700"/>
                <a:ext cx="1014984" cy="1014984"/>
                <a:chOff x="3057286" y="1915700"/>
                <a:chExt cx="1014984" cy="1014984"/>
              </a:xfrm>
            </p:grpSpPr>
            <p:sp>
              <p:nvSpPr>
                <p:cNvPr id="35" name="椭圆 34"/>
                <p:cNvSpPr/>
                <p:nvPr/>
              </p:nvSpPr>
              <p:spPr>
                <a:xfrm>
                  <a:off x="3059027" y="1917441"/>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36" name="弧形 35"/>
                <p:cNvSpPr/>
                <p:nvPr/>
              </p:nvSpPr>
              <p:spPr>
                <a:xfrm>
                  <a:off x="3057286" y="1915700"/>
                  <a:ext cx="1014984" cy="1014984"/>
                </a:xfrm>
                <a:prstGeom prst="arc">
                  <a:avLst>
                    <a:gd name="adj1" fmla="val 16200000"/>
                    <a:gd name="adj2" fmla="val 18256256"/>
                  </a:avLst>
                </a:prstGeom>
                <a:ln w="101600">
                  <a:solidFill>
                    <a:schemeClr val="accent1"/>
                  </a:solidFill>
                </a:ln>
              </p:spPr>
              <p:style>
                <a:lnRef idx="1">
                  <a:schemeClr val="accent1"/>
                </a:lnRef>
                <a:fillRef idx="0">
                  <a:schemeClr val="accent1"/>
                </a:fillRef>
                <a:effectRef idx="0">
                  <a:schemeClr val="accent1"/>
                </a:effectRef>
                <a:fontRef idx="minor">
                  <a:schemeClr val="tx1"/>
                </a:fontRef>
              </p:style>
              <p:txBody>
                <a:bodyPr anchor="ctr"/>
                <a:p>
                  <a:pPr algn="ctr"/>
                  <a:endParaRPr sz="2400">
                    <a:solidFill>
                      <a:schemeClr val="bg1"/>
                    </a:solidFill>
                  </a:endParaRPr>
                </a:p>
              </p:txBody>
            </p:sp>
            <p:sp>
              <p:nvSpPr>
                <p:cNvPr id="37" name="任意多边形: 形状 36"/>
                <p:cNvSpPr/>
                <p:nvPr/>
              </p:nvSpPr>
              <p:spPr>
                <a:xfrm>
                  <a:off x="3333439" y="2181676"/>
                  <a:ext cx="459194" cy="479550"/>
                </a:xfrm>
                <a:custGeom>
                  <a:avLst/>
                  <a:gdLst>
                    <a:gd name="connsiteX0" fmla="*/ 293688 w 322263"/>
                    <a:gd name="connsiteY0" fmla="*/ 298450 h 336550"/>
                    <a:gd name="connsiteX1" fmla="*/ 293688 w 322263"/>
                    <a:gd name="connsiteY1" fmla="*/ 305019 h 336550"/>
                    <a:gd name="connsiteX2" fmla="*/ 261635 w 322263"/>
                    <a:gd name="connsiteY2" fmla="*/ 336550 h 336550"/>
                    <a:gd name="connsiteX3" fmla="*/ 241603 w 322263"/>
                    <a:gd name="connsiteY3" fmla="*/ 336550 h 336550"/>
                    <a:gd name="connsiteX4" fmla="*/ 209550 w 322263"/>
                    <a:gd name="connsiteY4" fmla="*/ 305019 h 336550"/>
                    <a:gd name="connsiteX5" fmla="*/ 209550 w 322263"/>
                    <a:gd name="connsiteY5" fmla="*/ 301078 h 336550"/>
                    <a:gd name="connsiteX6" fmla="*/ 277662 w 322263"/>
                    <a:gd name="connsiteY6" fmla="*/ 301078 h 336550"/>
                    <a:gd name="connsiteX7" fmla="*/ 293688 w 322263"/>
                    <a:gd name="connsiteY7" fmla="*/ 298450 h 336550"/>
                    <a:gd name="connsiteX8" fmla="*/ 28575 w 322263"/>
                    <a:gd name="connsiteY8" fmla="*/ 298450 h 336550"/>
                    <a:gd name="connsiteX9" fmla="*/ 44601 w 322263"/>
                    <a:gd name="connsiteY9" fmla="*/ 301078 h 336550"/>
                    <a:gd name="connsiteX10" fmla="*/ 112713 w 322263"/>
                    <a:gd name="connsiteY10" fmla="*/ 301078 h 336550"/>
                    <a:gd name="connsiteX11" fmla="*/ 112713 w 322263"/>
                    <a:gd name="connsiteY11" fmla="*/ 305019 h 336550"/>
                    <a:gd name="connsiteX12" fmla="*/ 80660 w 322263"/>
                    <a:gd name="connsiteY12" fmla="*/ 336550 h 336550"/>
                    <a:gd name="connsiteX13" fmla="*/ 60628 w 322263"/>
                    <a:gd name="connsiteY13" fmla="*/ 336550 h 336550"/>
                    <a:gd name="connsiteX14" fmla="*/ 28575 w 322263"/>
                    <a:gd name="connsiteY14" fmla="*/ 305019 h 336550"/>
                    <a:gd name="connsiteX15" fmla="*/ 28575 w 322263"/>
                    <a:gd name="connsiteY15" fmla="*/ 298450 h 336550"/>
                    <a:gd name="connsiteX16" fmla="*/ 233362 w 322263"/>
                    <a:gd name="connsiteY16" fmla="*/ 228600 h 336550"/>
                    <a:gd name="connsiteX17" fmla="*/ 273050 w 322263"/>
                    <a:gd name="connsiteY17" fmla="*/ 228600 h 336550"/>
                    <a:gd name="connsiteX18" fmla="*/ 273050 w 322263"/>
                    <a:gd name="connsiteY18" fmla="*/ 241300 h 336550"/>
                    <a:gd name="connsiteX19" fmla="*/ 233362 w 322263"/>
                    <a:gd name="connsiteY19" fmla="*/ 241300 h 336550"/>
                    <a:gd name="connsiteX20" fmla="*/ 49212 w 322263"/>
                    <a:gd name="connsiteY20" fmla="*/ 228600 h 336550"/>
                    <a:gd name="connsiteX21" fmla="*/ 88900 w 322263"/>
                    <a:gd name="connsiteY21" fmla="*/ 228600 h 336550"/>
                    <a:gd name="connsiteX22" fmla="*/ 88900 w 322263"/>
                    <a:gd name="connsiteY22" fmla="*/ 241300 h 336550"/>
                    <a:gd name="connsiteX23" fmla="*/ 49212 w 322263"/>
                    <a:gd name="connsiteY23" fmla="*/ 241300 h 336550"/>
                    <a:gd name="connsiteX24" fmla="*/ 228109 w 322263"/>
                    <a:gd name="connsiteY24" fmla="*/ 212725 h 336550"/>
                    <a:gd name="connsiteX25" fmla="*/ 217487 w 322263"/>
                    <a:gd name="connsiteY25" fmla="*/ 224912 h 336550"/>
                    <a:gd name="connsiteX26" fmla="*/ 217487 w 322263"/>
                    <a:gd name="connsiteY26" fmla="*/ 246577 h 336550"/>
                    <a:gd name="connsiteX27" fmla="*/ 228109 w 322263"/>
                    <a:gd name="connsiteY27" fmla="*/ 258763 h 336550"/>
                    <a:gd name="connsiteX28" fmla="*/ 278563 w 322263"/>
                    <a:gd name="connsiteY28" fmla="*/ 258763 h 336550"/>
                    <a:gd name="connsiteX29" fmla="*/ 290512 w 322263"/>
                    <a:gd name="connsiteY29" fmla="*/ 246577 h 336550"/>
                    <a:gd name="connsiteX30" fmla="*/ 290512 w 322263"/>
                    <a:gd name="connsiteY30" fmla="*/ 224912 h 336550"/>
                    <a:gd name="connsiteX31" fmla="*/ 278563 w 322263"/>
                    <a:gd name="connsiteY31" fmla="*/ 212725 h 336550"/>
                    <a:gd name="connsiteX32" fmla="*/ 228109 w 322263"/>
                    <a:gd name="connsiteY32" fmla="*/ 212725 h 336550"/>
                    <a:gd name="connsiteX33" fmla="*/ 43699 w 322263"/>
                    <a:gd name="connsiteY33" fmla="*/ 212725 h 336550"/>
                    <a:gd name="connsiteX34" fmla="*/ 31750 w 322263"/>
                    <a:gd name="connsiteY34" fmla="*/ 224912 h 336550"/>
                    <a:gd name="connsiteX35" fmla="*/ 31750 w 322263"/>
                    <a:gd name="connsiteY35" fmla="*/ 246577 h 336550"/>
                    <a:gd name="connsiteX36" fmla="*/ 43699 w 322263"/>
                    <a:gd name="connsiteY36" fmla="*/ 258763 h 336550"/>
                    <a:gd name="connsiteX37" fmla="*/ 94153 w 322263"/>
                    <a:gd name="connsiteY37" fmla="*/ 258763 h 336550"/>
                    <a:gd name="connsiteX38" fmla="*/ 104775 w 322263"/>
                    <a:gd name="connsiteY38" fmla="*/ 246577 h 336550"/>
                    <a:gd name="connsiteX39" fmla="*/ 104775 w 322263"/>
                    <a:gd name="connsiteY39" fmla="*/ 224912 h 336550"/>
                    <a:gd name="connsiteX40" fmla="*/ 94153 w 322263"/>
                    <a:gd name="connsiteY40" fmla="*/ 212725 h 336550"/>
                    <a:gd name="connsiteX41" fmla="*/ 43699 w 322263"/>
                    <a:gd name="connsiteY41" fmla="*/ 212725 h 336550"/>
                    <a:gd name="connsiteX42" fmla="*/ 44905 w 322263"/>
                    <a:gd name="connsiteY42" fmla="*/ 184150 h 336550"/>
                    <a:gd name="connsiteX43" fmla="*/ 277358 w 322263"/>
                    <a:gd name="connsiteY43" fmla="*/ 184150 h 336550"/>
                    <a:gd name="connsiteX44" fmla="*/ 322263 w 322263"/>
                    <a:gd name="connsiteY44" fmla="*/ 228893 h 336550"/>
                    <a:gd name="connsiteX45" fmla="*/ 322263 w 322263"/>
                    <a:gd name="connsiteY45" fmla="*/ 239421 h 336550"/>
                    <a:gd name="connsiteX46" fmla="*/ 277358 w 322263"/>
                    <a:gd name="connsiteY46" fmla="*/ 284163 h 336550"/>
                    <a:gd name="connsiteX47" fmla="*/ 44905 w 322263"/>
                    <a:gd name="connsiteY47" fmla="*/ 284163 h 336550"/>
                    <a:gd name="connsiteX48" fmla="*/ 0 w 322263"/>
                    <a:gd name="connsiteY48" fmla="*/ 239421 h 336550"/>
                    <a:gd name="connsiteX49" fmla="*/ 0 w 322263"/>
                    <a:gd name="connsiteY49" fmla="*/ 228893 h 336550"/>
                    <a:gd name="connsiteX50" fmla="*/ 44905 w 322263"/>
                    <a:gd name="connsiteY50" fmla="*/ 184150 h 336550"/>
                    <a:gd name="connsiteX51" fmla="*/ 100909 w 322263"/>
                    <a:gd name="connsiteY51" fmla="*/ 112712 h 336550"/>
                    <a:gd name="connsiteX52" fmla="*/ 221354 w 322263"/>
                    <a:gd name="connsiteY52" fmla="*/ 112712 h 336550"/>
                    <a:gd name="connsiteX53" fmla="*/ 242300 w 322263"/>
                    <a:gd name="connsiteY53" fmla="*/ 125563 h 336550"/>
                    <a:gd name="connsiteX54" fmla="*/ 259320 w 322263"/>
                    <a:gd name="connsiteY54" fmla="*/ 158977 h 336550"/>
                    <a:gd name="connsiteX55" fmla="*/ 254083 w 322263"/>
                    <a:gd name="connsiteY55" fmla="*/ 166687 h 336550"/>
                    <a:gd name="connsiteX56" fmla="*/ 68180 w 322263"/>
                    <a:gd name="connsiteY56" fmla="*/ 166687 h 336550"/>
                    <a:gd name="connsiteX57" fmla="*/ 62943 w 322263"/>
                    <a:gd name="connsiteY57" fmla="*/ 158977 h 336550"/>
                    <a:gd name="connsiteX58" fmla="*/ 79963 w 322263"/>
                    <a:gd name="connsiteY58" fmla="*/ 125563 h 336550"/>
                    <a:gd name="connsiteX59" fmla="*/ 100909 w 322263"/>
                    <a:gd name="connsiteY59" fmla="*/ 112712 h 336550"/>
                    <a:gd name="connsiteX60" fmla="*/ 209688 w 322263"/>
                    <a:gd name="connsiteY60" fmla="*/ 60325 h 336550"/>
                    <a:gd name="connsiteX61" fmla="*/ 222112 w 322263"/>
                    <a:gd name="connsiteY61" fmla="*/ 60325 h 336550"/>
                    <a:gd name="connsiteX62" fmla="*/ 231775 w 322263"/>
                    <a:gd name="connsiteY62" fmla="*/ 69850 h 336550"/>
                    <a:gd name="connsiteX63" fmla="*/ 222112 w 322263"/>
                    <a:gd name="connsiteY63" fmla="*/ 79375 h 336550"/>
                    <a:gd name="connsiteX64" fmla="*/ 209688 w 322263"/>
                    <a:gd name="connsiteY64" fmla="*/ 79375 h 336550"/>
                    <a:gd name="connsiteX65" fmla="*/ 200025 w 322263"/>
                    <a:gd name="connsiteY65" fmla="*/ 69850 h 336550"/>
                    <a:gd name="connsiteX66" fmla="*/ 209688 w 322263"/>
                    <a:gd name="connsiteY66" fmla="*/ 60325 h 336550"/>
                    <a:gd name="connsiteX67" fmla="*/ 101255 w 322263"/>
                    <a:gd name="connsiteY67" fmla="*/ 60325 h 336550"/>
                    <a:gd name="connsiteX68" fmla="*/ 113058 w 322263"/>
                    <a:gd name="connsiteY68" fmla="*/ 60325 h 336550"/>
                    <a:gd name="connsiteX69" fmla="*/ 122238 w 322263"/>
                    <a:gd name="connsiteY69" fmla="*/ 69850 h 336550"/>
                    <a:gd name="connsiteX70" fmla="*/ 113058 w 322263"/>
                    <a:gd name="connsiteY70" fmla="*/ 79375 h 336550"/>
                    <a:gd name="connsiteX71" fmla="*/ 101255 w 322263"/>
                    <a:gd name="connsiteY71" fmla="*/ 79375 h 336550"/>
                    <a:gd name="connsiteX72" fmla="*/ 92075 w 322263"/>
                    <a:gd name="connsiteY72" fmla="*/ 69850 h 336550"/>
                    <a:gd name="connsiteX73" fmla="*/ 101255 w 322263"/>
                    <a:gd name="connsiteY73" fmla="*/ 60325 h 336550"/>
                    <a:gd name="connsiteX74" fmla="*/ 161132 w 322263"/>
                    <a:gd name="connsiteY74" fmla="*/ 34925 h 336550"/>
                    <a:gd name="connsiteX75" fmla="*/ 195263 w 322263"/>
                    <a:gd name="connsiteY75" fmla="*/ 69920 h 336550"/>
                    <a:gd name="connsiteX76" fmla="*/ 195263 w 322263"/>
                    <a:gd name="connsiteY76" fmla="*/ 86071 h 336550"/>
                    <a:gd name="connsiteX77" fmla="*/ 184761 w 322263"/>
                    <a:gd name="connsiteY77" fmla="*/ 96838 h 336550"/>
                    <a:gd name="connsiteX78" fmla="*/ 137502 w 322263"/>
                    <a:gd name="connsiteY78" fmla="*/ 96838 h 336550"/>
                    <a:gd name="connsiteX79" fmla="*/ 127000 w 322263"/>
                    <a:gd name="connsiteY79" fmla="*/ 86071 h 336550"/>
                    <a:gd name="connsiteX80" fmla="*/ 127000 w 322263"/>
                    <a:gd name="connsiteY80" fmla="*/ 69920 h 336550"/>
                    <a:gd name="connsiteX81" fmla="*/ 161132 w 322263"/>
                    <a:gd name="connsiteY81" fmla="*/ 34925 h 336550"/>
                    <a:gd name="connsiteX82" fmla="*/ 196771 w 322263"/>
                    <a:gd name="connsiteY82" fmla="*/ 21272 h 336550"/>
                    <a:gd name="connsiteX83" fmla="*/ 210265 w 322263"/>
                    <a:gd name="connsiteY83" fmla="*/ 21272 h 336550"/>
                    <a:gd name="connsiteX84" fmla="*/ 210265 w 322263"/>
                    <a:gd name="connsiteY84" fmla="*/ 33972 h 336550"/>
                    <a:gd name="connsiteX85" fmla="*/ 204867 w 322263"/>
                    <a:gd name="connsiteY85" fmla="*/ 39052 h 336550"/>
                    <a:gd name="connsiteX86" fmla="*/ 196771 w 322263"/>
                    <a:gd name="connsiteY86" fmla="*/ 42862 h 336550"/>
                    <a:gd name="connsiteX87" fmla="*/ 190024 w 322263"/>
                    <a:gd name="connsiteY87" fmla="*/ 39052 h 336550"/>
                    <a:gd name="connsiteX88" fmla="*/ 190024 w 322263"/>
                    <a:gd name="connsiteY88" fmla="*/ 26352 h 336550"/>
                    <a:gd name="connsiteX89" fmla="*/ 196771 w 322263"/>
                    <a:gd name="connsiteY89" fmla="*/ 21272 h 336550"/>
                    <a:gd name="connsiteX90" fmla="*/ 111998 w 322263"/>
                    <a:gd name="connsiteY90" fmla="*/ 21272 h 336550"/>
                    <a:gd name="connsiteX91" fmla="*/ 125492 w 322263"/>
                    <a:gd name="connsiteY91" fmla="*/ 21272 h 336550"/>
                    <a:gd name="connsiteX92" fmla="*/ 132239 w 322263"/>
                    <a:gd name="connsiteY92" fmla="*/ 26352 h 336550"/>
                    <a:gd name="connsiteX93" fmla="*/ 132239 w 322263"/>
                    <a:gd name="connsiteY93" fmla="*/ 39052 h 336550"/>
                    <a:gd name="connsiteX94" fmla="*/ 125492 w 322263"/>
                    <a:gd name="connsiteY94" fmla="*/ 42862 h 336550"/>
                    <a:gd name="connsiteX95" fmla="*/ 117396 w 322263"/>
                    <a:gd name="connsiteY95" fmla="*/ 39052 h 336550"/>
                    <a:gd name="connsiteX96" fmla="*/ 111998 w 322263"/>
                    <a:gd name="connsiteY96" fmla="*/ 33972 h 336550"/>
                    <a:gd name="connsiteX97" fmla="*/ 111998 w 322263"/>
                    <a:gd name="connsiteY97" fmla="*/ 21272 h 336550"/>
                    <a:gd name="connsiteX98" fmla="*/ 161132 w 322263"/>
                    <a:gd name="connsiteY98" fmla="*/ 0 h 336550"/>
                    <a:gd name="connsiteX99" fmla="*/ 169863 w 322263"/>
                    <a:gd name="connsiteY99" fmla="*/ 9180 h 336550"/>
                    <a:gd name="connsiteX100" fmla="*/ 169863 w 322263"/>
                    <a:gd name="connsiteY100" fmla="*/ 20983 h 336550"/>
                    <a:gd name="connsiteX101" fmla="*/ 161132 w 322263"/>
                    <a:gd name="connsiteY101" fmla="*/ 30163 h 336550"/>
                    <a:gd name="connsiteX102" fmla="*/ 152400 w 322263"/>
                    <a:gd name="connsiteY102" fmla="*/ 20983 h 336550"/>
                    <a:gd name="connsiteX103" fmla="*/ 152400 w 322263"/>
                    <a:gd name="connsiteY103" fmla="*/ 9180 h 336550"/>
                    <a:gd name="connsiteX104" fmla="*/ 161132 w 322263"/>
                    <a:gd name="connsiteY10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22263" h="336550">
                      <a:moveTo>
                        <a:pt x="293688" y="298450"/>
                      </a:moveTo>
                      <a:cubicBezTo>
                        <a:pt x="293688" y="298450"/>
                        <a:pt x="293688" y="298450"/>
                        <a:pt x="293688" y="305019"/>
                      </a:cubicBezTo>
                      <a:cubicBezTo>
                        <a:pt x="293688" y="322099"/>
                        <a:pt x="280333" y="336550"/>
                        <a:pt x="261635" y="336550"/>
                      </a:cubicBezTo>
                      <a:cubicBezTo>
                        <a:pt x="261635" y="336550"/>
                        <a:pt x="261635" y="336550"/>
                        <a:pt x="241603" y="336550"/>
                      </a:cubicBezTo>
                      <a:cubicBezTo>
                        <a:pt x="224241" y="336550"/>
                        <a:pt x="209550" y="322099"/>
                        <a:pt x="209550" y="305019"/>
                      </a:cubicBezTo>
                      <a:cubicBezTo>
                        <a:pt x="209550" y="305019"/>
                        <a:pt x="209550" y="305019"/>
                        <a:pt x="209550" y="301078"/>
                      </a:cubicBezTo>
                      <a:lnTo>
                        <a:pt x="277662" y="301078"/>
                      </a:lnTo>
                      <a:cubicBezTo>
                        <a:pt x="283004" y="301078"/>
                        <a:pt x="289681" y="299764"/>
                        <a:pt x="293688" y="298450"/>
                      </a:cubicBezTo>
                      <a:close/>
                      <a:moveTo>
                        <a:pt x="28575" y="298450"/>
                      </a:moveTo>
                      <a:cubicBezTo>
                        <a:pt x="32582" y="299764"/>
                        <a:pt x="39259" y="301078"/>
                        <a:pt x="44601" y="301078"/>
                      </a:cubicBezTo>
                      <a:cubicBezTo>
                        <a:pt x="44601" y="301078"/>
                        <a:pt x="44601" y="301078"/>
                        <a:pt x="112713" y="301078"/>
                      </a:cubicBezTo>
                      <a:cubicBezTo>
                        <a:pt x="112713" y="301078"/>
                        <a:pt x="112713" y="301078"/>
                        <a:pt x="112713" y="305019"/>
                      </a:cubicBezTo>
                      <a:cubicBezTo>
                        <a:pt x="112713" y="322099"/>
                        <a:pt x="98022" y="336550"/>
                        <a:pt x="80660" y="336550"/>
                      </a:cubicBezTo>
                      <a:cubicBezTo>
                        <a:pt x="80660" y="336550"/>
                        <a:pt x="80660" y="336550"/>
                        <a:pt x="60628" y="336550"/>
                      </a:cubicBezTo>
                      <a:cubicBezTo>
                        <a:pt x="41930" y="336550"/>
                        <a:pt x="28575" y="322099"/>
                        <a:pt x="28575" y="305019"/>
                      </a:cubicBezTo>
                      <a:cubicBezTo>
                        <a:pt x="28575" y="305019"/>
                        <a:pt x="28575" y="305019"/>
                        <a:pt x="28575" y="298450"/>
                      </a:cubicBezTo>
                      <a:close/>
                      <a:moveTo>
                        <a:pt x="233362" y="228600"/>
                      </a:moveTo>
                      <a:lnTo>
                        <a:pt x="273050" y="228600"/>
                      </a:lnTo>
                      <a:lnTo>
                        <a:pt x="273050" y="241300"/>
                      </a:lnTo>
                      <a:lnTo>
                        <a:pt x="233362" y="241300"/>
                      </a:lnTo>
                      <a:close/>
                      <a:moveTo>
                        <a:pt x="49212" y="228600"/>
                      </a:moveTo>
                      <a:lnTo>
                        <a:pt x="88900" y="228600"/>
                      </a:lnTo>
                      <a:lnTo>
                        <a:pt x="88900" y="241300"/>
                      </a:lnTo>
                      <a:lnTo>
                        <a:pt x="49212" y="241300"/>
                      </a:lnTo>
                      <a:close/>
                      <a:moveTo>
                        <a:pt x="228109" y="212725"/>
                      </a:moveTo>
                      <a:cubicBezTo>
                        <a:pt x="222798" y="212725"/>
                        <a:pt x="217487" y="218141"/>
                        <a:pt x="217487" y="224912"/>
                      </a:cubicBezTo>
                      <a:cubicBezTo>
                        <a:pt x="217487" y="224912"/>
                        <a:pt x="217487" y="224912"/>
                        <a:pt x="217487" y="246577"/>
                      </a:cubicBezTo>
                      <a:cubicBezTo>
                        <a:pt x="217487" y="253347"/>
                        <a:pt x="222798" y="258763"/>
                        <a:pt x="228109" y="258763"/>
                      </a:cubicBezTo>
                      <a:cubicBezTo>
                        <a:pt x="228109" y="258763"/>
                        <a:pt x="228109" y="258763"/>
                        <a:pt x="278563" y="258763"/>
                      </a:cubicBezTo>
                      <a:cubicBezTo>
                        <a:pt x="285201" y="258763"/>
                        <a:pt x="290512" y="253347"/>
                        <a:pt x="290512" y="246577"/>
                      </a:cubicBezTo>
                      <a:lnTo>
                        <a:pt x="290512" y="224912"/>
                      </a:lnTo>
                      <a:cubicBezTo>
                        <a:pt x="290512" y="218141"/>
                        <a:pt x="285201" y="212725"/>
                        <a:pt x="278563" y="212725"/>
                      </a:cubicBezTo>
                      <a:cubicBezTo>
                        <a:pt x="278563" y="212725"/>
                        <a:pt x="278563" y="212725"/>
                        <a:pt x="228109" y="212725"/>
                      </a:cubicBezTo>
                      <a:close/>
                      <a:moveTo>
                        <a:pt x="43699" y="212725"/>
                      </a:moveTo>
                      <a:cubicBezTo>
                        <a:pt x="37061" y="212725"/>
                        <a:pt x="31750" y="218141"/>
                        <a:pt x="31750" y="224912"/>
                      </a:cubicBezTo>
                      <a:cubicBezTo>
                        <a:pt x="31750" y="224912"/>
                        <a:pt x="31750" y="224912"/>
                        <a:pt x="31750" y="246577"/>
                      </a:cubicBezTo>
                      <a:cubicBezTo>
                        <a:pt x="31750" y="253347"/>
                        <a:pt x="37061" y="258763"/>
                        <a:pt x="43699" y="258763"/>
                      </a:cubicBezTo>
                      <a:cubicBezTo>
                        <a:pt x="43699" y="258763"/>
                        <a:pt x="43699" y="258763"/>
                        <a:pt x="94153" y="258763"/>
                      </a:cubicBezTo>
                      <a:cubicBezTo>
                        <a:pt x="99464" y="258763"/>
                        <a:pt x="104775" y="253347"/>
                        <a:pt x="104775" y="246577"/>
                      </a:cubicBezTo>
                      <a:lnTo>
                        <a:pt x="104775" y="224912"/>
                      </a:lnTo>
                      <a:cubicBezTo>
                        <a:pt x="104775" y="218141"/>
                        <a:pt x="99464" y="212725"/>
                        <a:pt x="94153" y="212725"/>
                      </a:cubicBezTo>
                      <a:cubicBezTo>
                        <a:pt x="94153" y="212725"/>
                        <a:pt x="94153" y="212725"/>
                        <a:pt x="43699" y="212725"/>
                      </a:cubicBezTo>
                      <a:close/>
                      <a:moveTo>
                        <a:pt x="44905" y="184150"/>
                      </a:moveTo>
                      <a:cubicBezTo>
                        <a:pt x="44905" y="184150"/>
                        <a:pt x="44905" y="184150"/>
                        <a:pt x="277358" y="184150"/>
                      </a:cubicBezTo>
                      <a:cubicBezTo>
                        <a:pt x="302452" y="184150"/>
                        <a:pt x="322263" y="203890"/>
                        <a:pt x="322263" y="228893"/>
                      </a:cubicBezTo>
                      <a:cubicBezTo>
                        <a:pt x="322263" y="228893"/>
                        <a:pt x="322263" y="228893"/>
                        <a:pt x="322263" y="239421"/>
                      </a:cubicBezTo>
                      <a:cubicBezTo>
                        <a:pt x="322263" y="264424"/>
                        <a:pt x="302452" y="284163"/>
                        <a:pt x="277358" y="284163"/>
                      </a:cubicBezTo>
                      <a:cubicBezTo>
                        <a:pt x="277358" y="284163"/>
                        <a:pt x="277358" y="284163"/>
                        <a:pt x="44905" y="284163"/>
                      </a:cubicBezTo>
                      <a:cubicBezTo>
                        <a:pt x="19811" y="284163"/>
                        <a:pt x="0" y="264424"/>
                        <a:pt x="0" y="239421"/>
                      </a:cubicBezTo>
                      <a:cubicBezTo>
                        <a:pt x="0" y="239421"/>
                        <a:pt x="0" y="239421"/>
                        <a:pt x="0" y="228893"/>
                      </a:cubicBezTo>
                      <a:cubicBezTo>
                        <a:pt x="0" y="203890"/>
                        <a:pt x="19811" y="184150"/>
                        <a:pt x="44905" y="184150"/>
                      </a:cubicBezTo>
                      <a:close/>
                      <a:moveTo>
                        <a:pt x="100909" y="112712"/>
                      </a:moveTo>
                      <a:cubicBezTo>
                        <a:pt x="100909" y="112712"/>
                        <a:pt x="100909" y="112712"/>
                        <a:pt x="221354" y="112712"/>
                      </a:cubicBezTo>
                      <a:cubicBezTo>
                        <a:pt x="229209" y="112712"/>
                        <a:pt x="239682" y="119138"/>
                        <a:pt x="242300" y="125563"/>
                      </a:cubicBezTo>
                      <a:lnTo>
                        <a:pt x="259320" y="158977"/>
                      </a:lnTo>
                      <a:cubicBezTo>
                        <a:pt x="261938" y="162832"/>
                        <a:pt x="259320" y="166687"/>
                        <a:pt x="254083" y="166687"/>
                      </a:cubicBezTo>
                      <a:cubicBezTo>
                        <a:pt x="254083" y="166687"/>
                        <a:pt x="254083" y="166687"/>
                        <a:pt x="68180" y="166687"/>
                      </a:cubicBezTo>
                      <a:cubicBezTo>
                        <a:pt x="62943" y="166687"/>
                        <a:pt x="60325" y="162832"/>
                        <a:pt x="62943" y="158977"/>
                      </a:cubicBezTo>
                      <a:cubicBezTo>
                        <a:pt x="62943" y="158977"/>
                        <a:pt x="62943" y="158977"/>
                        <a:pt x="79963" y="125563"/>
                      </a:cubicBezTo>
                      <a:cubicBezTo>
                        <a:pt x="82581" y="119138"/>
                        <a:pt x="93054" y="112712"/>
                        <a:pt x="100909" y="112712"/>
                      </a:cubicBezTo>
                      <a:close/>
                      <a:moveTo>
                        <a:pt x="209688" y="60325"/>
                      </a:moveTo>
                      <a:cubicBezTo>
                        <a:pt x="209688" y="60325"/>
                        <a:pt x="209688" y="60325"/>
                        <a:pt x="222112" y="60325"/>
                      </a:cubicBezTo>
                      <a:cubicBezTo>
                        <a:pt x="227634" y="60325"/>
                        <a:pt x="231775" y="64407"/>
                        <a:pt x="231775" y="69850"/>
                      </a:cubicBezTo>
                      <a:cubicBezTo>
                        <a:pt x="231775" y="75293"/>
                        <a:pt x="227634" y="79375"/>
                        <a:pt x="222112" y="79375"/>
                      </a:cubicBezTo>
                      <a:cubicBezTo>
                        <a:pt x="222112" y="79375"/>
                        <a:pt x="222112" y="79375"/>
                        <a:pt x="209688" y="79375"/>
                      </a:cubicBezTo>
                      <a:cubicBezTo>
                        <a:pt x="204166" y="79375"/>
                        <a:pt x="200025" y="75293"/>
                        <a:pt x="200025" y="69850"/>
                      </a:cubicBezTo>
                      <a:cubicBezTo>
                        <a:pt x="200025" y="64407"/>
                        <a:pt x="204166" y="60325"/>
                        <a:pt x="209688" y="60325"/>
                      </a:cubicBezTo>
                      <a:close/>
                      <a:moveTo>
                        <a:pt x="101255" y="60325"/>
                      </a:moveTo>
                      <a:cubicBezTo>
                        <a:pt x="101255" y="60325"/>
                        <a:pt x="101255" y="60325"/>
                        <a:pt x="113058" y="60325"/>
                      </a:cubicBezTo>
                      <a:cubicBezTo>
                        <a:pt x="118304" y="60325"/>
                        <a:pt x="122238" y="64407"/>
                        <a:pt x="122238" y="69850"/>
                      </a:cubicBezTo>
                      <a:cubicBezTo>
                        <a:pt x="122238" y="75293"/>
                        <a:pt x="118304" y="79375"/>
                        <a:pt x="113058" y="79375"/>
                      </a:cubicBezTo>
                      <a:cubicBezTo>
                        <a:pt x="113058" y="79375"/>
                        <a:pt x="113058" y="79375"/>
                        <a:pt x="101255" y="79375"/>
                      </a:cubicBezTo>
                      <a:cubicBezTo>
                        <a:pt x="96009" y="79375"/>
                        <a:pt x="92075" y="75293"/>
                        <a:pt x="92075" y="69850"/>
                      </a:cubicBezTo>
                      <a:cubicBezTo>
                        <a:pt x="92075" y="64407"/>
                        <a:pt x="96009" y="60325"/>
                        <a:pt x="101255" y="60325"/>
                      </a:cubicBezTo>
                      <a:close/>
                      <a:moveTo>
                        <a:pt x="161132" y="34925"/>
                      </a:moveTo>
                      <a:cubicBezTo>
                        <a:pt x="179510" y="34925"/>
                        <a:pt x="195263" y="49731"/>
                        <a:pt x="195263" y="69920"/>
                      </a:cubicBezTo>
                      <a:lnTo>
                        <a:pt x="195263" y="86071"/>
                      </a:lnTo>
                      <a:cubicBezTo>
                        <a:pt x="195263" y="91455"/>
                        <a:pt x="190012" y="96838"/>
                        <a:pt x="184761" y="96838"/>
                      </a:cubicBezTo>
                      <a:cubicBezTo>
                        <a:pt x="184761" y="96838"/>
                        <a:pt x="184761" y="96838"/>
                        <a:pt x="137502" y="96838"/>
                      </a:cubicBezTo>
                      <a:cubicBezTo>
                        <a:pt x="132251" y="96838"/>
                        <a:pt x="127000" y="91455"/>
                        <a:pt x="127000" y="86071"/>
                      </a:cubicBezTo>
                      <a:cubicBezTo>
                        <a:pt x="127000" y="86071"/>
                        <a:pt x="127000" y="86071"/>
                        <a:pt x="127000" y="69920"/>
                      </a:cubicBezTo>
                      <a:cubicBezTo>
                        <a:pt x="127000" y="49731"/>
                        <a:pt x="142753" y="34925"/>
                        <a:pt x="161132" y="34925"/>
                      </a:cubicBezTo>
                      <a:close/>
                      <a:moveTo>
                        <a:pt x="196771" y="21272"/>
                      </a:moveTo>
                      <a:cubicBezTo>
                        <a:pt x="200819" y="17462"/>
                        <a:pt x="206217" y="17462"/>
                        <a:pt x="210265" y="21272"/>
                      </a:cubicBezTo>
                      <a:cubicBezTo>
                        <a:pt x="214313" y="25082"/>
                        <a:pt x="214313" y="30162"/>
                        <a:pt x="210265" y="33972"/>
                      </a:cubicBezTo>
                      <a:cubicBezTo>
                        <a:pt x="210265" y="33972"/>
                        <a:pt x="210265" y="33972"/>
                        <a:pt x="204867" y="39052"/>
                      </a:cubicBezTo>
                      <a:cubicBezTo>
                        <a:pt x="202168" y="41592"/>
                        <a:pt x="199470" y="42862"/>
                        <a:pt x="196771" y="42862"/>
                      </a:cubicBezTo>
                      <a:cubicBezTo>
                        <a:pt x="195421" y="42862"/>
                        <a:pt x="192723" y="41592"/>
                        <a:pt x="190024" y="39052"/>
                      </a:cubicBezTo>
                      <a:cubicBezTo>
                        <a:pt x="187325" y="36512"/>
                        <a:pt x="187325" y="30162"/>
                        <a:pt x="190024" y="26352"/>
                      </a:cubicBezTo>
                      <a:cubicBezTo>
                        <a:pt x="190024" y="26352"/>
                        <a:pt x="190024" y="26352"/>
                        <a:pt x="196771" y="21272"/>
                      </a:cubicBezTo>
                      <a:close/>
                      <a:moveTo>
                        <a:pt x="111998" y="21272"/>
                      </a:moveTo>
                      <a:cubicBezTo>
                        <a:pt x="116046" y="17462"/>
                        <a:pt x="121444" y="17462"/>
                        <a:pt x="125492" y="21272"/>
                      </a:cubicBezTo>
                      <a:cubicBezTo>
                        <a:pt x="125492" y="21272"/>
                        <a:pt x="125492" y="21272"/>
                        <a:pt x="132239" y="26352"/>
                      </a:cubicBezTo>
                      <a:cubicBezTo>
                        <a:pt x="134938" y="30162"/>
                        <a:pt x="134938" y="36512"/>
                        <a:pt x="132239" y="39052"/>
                      </a:cubicBezTo>
                      <a:cubicBezTo>
                        <a:pt x="129540" y="41592"/>
                        <a:pt x="126842" y="42862"/>
                        <a:pt x="125492" y="42862"/>
                      </a:cubicBezTo>
                      <a:cubicBezTo>
                        <a:pt x="122793" y="42862"/>
                        <a:pt x="120095" y="41592"/>
                        <a:pt x="117396" y="39052"/>
                      </a:cubicBezTo>
                      <a:lnTo>
                        <a:pt x="111998" y="33972"/>
                      </a:lnTo>
                      <a:cubicBezTo>
                        <a:pt x="107950" y="30162"/>
                        <a:pt x="107950" y="25082"/>
                        <a:pt x="111998" y="21272"/>
                      </a:cubicBezTo>
                      <a:close/>
                      <a:moveTo>
                        <a:pt x="161132" y="0"/>
                      </a:moveTo>
                      <a:cubicBezTo>
                        <a:pt x="166121" y="0"/>
                        <a:pt x="169863" y="3934"/>
                        <a:pt x="169863" y="9180"/>
                      </a:cubicBezTo>
                      <a:cubicBezTo>
                        <a:pt x="169863" y="9180"/>
                        <a:pt x="169863" y="9180"/>
                        <a:pt x="169863" y="20983"/>
                      </a:cubicBezTo>
                      <a:cubicBezTo>
                        <a:pt x="169863" y="26228"/>
                        <a:pt x="166121" y="30163"/>
                        <a:pt x="161132" y="30163"/>
                      </a:cubicBezTo>
                      <a:cubicBezTo>
                        <a:pt x="156142" y="30163"/>
                        <a:pt x="152400" y="26228"/>
                        <a:pt x="152400" y="20983"/>
                      </a:cubicBezTo>
                      <a:cubicBezTo>
                        <a:pt x="152400" y="20983"/>
                        <a:pt x="152400" y="20983"/>
                        <a:pt x="152400" y="9180"/>
                      </a:cubicBezTo>
                      <a:cubicBezTo>
                        <a:pt x="152400" y="3934"/>
                        <a:pt x="156142" y="0"/>
                        <a:pt x="161132" y="0"/>
                      </a:cubicBezTo>
                      <a:close/>
                    </a:path>
                  </a:pathLst>
                </a:custGeom>
                <a:solidFill>
                  <a:schemeClr val="accent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grpSp>
        </p:grpSp>
        <p:grpSp>
          <p:nvGrpSpPr>
            <p:cNvPr id="29" name="组合 28"/>
            <p:cNvGrpSpPr/>
            <p:nvPr/>
          </p:nvGrpSpPr>
          <p:grpSpPr>
            <a:xfrm>
              <a:off x="3055544" y="4108628"/>
              <a:ext cx="1014984" cy="1014984"/>
              <a:chOff x="3055544" y="4108628"/>
              <a:chExt cx="1014984" cy="1014984"/>
            </a:xfrm>
          </p:grpSpPr>
          <p:sp>
            <p:nvSpPr>
              <p:cNvPr id="30" name="椭圆 29"/>
              <p:cNvSpPr/>
              <p:nvPr/>
            </p:nvSpPr>
            <p:spPr>
              <a:xfrm>
                <a:off x="3057285" y="4110369"/>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31" name="弧形 30"/>
              <p:cNvSpPr/>
              <p:nvPr/>
            </p:nvSpPr>
            <p:spPr>
              <a:xfrm>
                <a:off x="3055544" y="4108628"/>
                <a:ext cx="1014984" cy="1014984"/>
              </a:xfrm>
              <a:prstGeom prst="arc">
                <a:avLst>
                  <a:gd name="adj1" fmla="val 16200000"/>
                  <a:gd name="adj2" fmla="val 2942198"/>
                </a:avLst>
              </a:prstGeom>
              <a:ln w="101600">
                <a:solidFill>
                  <a:schemeClr val="accent3"/>
                </a:solidFill>
              </a:ln>
            </p:spPr>
            <p:style>
              <a:lnRef idx="1">
                <a:schemeClr val="accent1"/>
              </a:lnRef>
              <a:fillRef idx="0">
                <a:schemeClr val="accent1"/>
              </a:fillRef>
              <a:effectRef idx="0">
                <a:schemeClr val="accent1"/>
              </a:effectRef>
              <a:fontRef idx="minor">
                <a:schemeClr val="tx1"/>
              </a:fontRef>
            </p:style>
            <p:txBody>
              <a:bodyPr anchor="ctr"/>
              <a:p>
                <a:pPr algn="ctr"/>
                <a:endParaRPr sz="2400">
                  <a:solidFill>
                    <a:schemeClr val="bg1"/>
                  </a:solidFill>
                </a:endParaRPr>
              </a:p>
            </p:txBody>
          </p:sp>
          <p:sp>
            <p:nvSpPr>
              <p:cNvPr id="32" name="任意多边形: 形状 31"/>
              <p:cNvSpPr/>
              <p:nvPr/>
            </p:nvSpPr>
            <p:spPr>
              <a:xfrm>
                <a:off x="3323259" y="4367517"/>
                <a:ext cx="479554" cy="409760"/>
              </a:xfrm>
              <a:custGeom>
                <a:avLst/>
                <a:gdLst>
                  <a:gd name="connsiteX0" fmla="*/ 137328 w 338137"/>
                  <a:gd name="connsiteY0" fmla="*/ 214312 h 288925"/>
                  <a:gd name="connsiteX1" fmla="*/ 133350 w 338137"/>
                  <a:gd name="connsiteY1" fmla="*/ 218394 h 288925"/>
                  <a:gd name="connsiteX2" fmla="*/ 137328 w 338137"/>
                  <a:gd name="connsiteY2" fmla="*/ 223837 h 288925"/>
                  <a:gd name="connsiteX3" fmla="*/ 250023 w 338137"/>
                  <a:gd name="connsiteY3" fmla="*/ 223837 h 288925"/>
                  <a:gd name="connsiteX4" fmla="*/ 254000 w 338137"/>
                  <a:gd name="connsiteY4" fmla="*/ 218394 h 288925"/>
                  <a:gd name="connsiteX5" fmla="*/ 250023 w 338137"/>
                  <a:gd name="connsiteY5" fmla="*/ 214312 h 288925"/>
                  <a:gd name="connsiteX6" fmla="*/ 137328 w 338137"/>
                  <a:gd name="connsiteY6" fmla="*/ 214312 h 288925"/>
                  <a:gd name="connsiteX7" fmla="*/ 137328 w 338137"/>
                  <a:gd name="connsiteY7" fmla="*/ 196850 h 288925"/>
                  <a:gd name="connsiteX8" fmla="*/ 133350 w 338137"/>
                  <a:gd name="connsiteY8" fmla="*/ 200932 h 288925"/>
                  <a:gd name="connsiteX9" fmla="*/ 137328 w 338137"/>
                  <a:gd name="connsiteY9" fmla="*/ 206375 h 288925"/>
                  <a:gd name="connsiteX10" fmla="*/ 250023 w 338137"/>
                  <a:gd name="connsiteY10" fmla="*/ 206375 h 288925"/>
                  <a:gd name="connsiteX11" fmla="*/ 254000 w 338137"/>
                  <a:gd name="connsiteY11" fmla="*/ 200932 h 288925"/>
                  <a:gd name="connsiteX12" fmla="*/ 250023 w 338137"/>
                  <a:gd name="connsiteY12" fmla="*/ 196850 h 288925"/>
                  <a:gd name="connsiteX13" fmla="*/ 137328 w 338137"/>
                  <a:gd name="connsiteY13" fmla="*/ 196850 h 288925"/>
                  <a:gd name="connsiteX14" fmla="*/ 288925 w 338137"/>
                  <a:gd name="connsiteY14" fmla="*/ 187325 h 288925"/>
                  <a:gd name="connsiteX15" fmla="*/ 269875 w 338137"/>
                  <a:gd name="connsiteY15" fmla="*/ 206375 h 288925"/>
                  <a:gd name="connsiteX16" fmla="*/ 288925 w 338137"/>
                  <a:gd name="connsiteY16" fmla="*/ 225425 h 288925"/>
                  <a:gd name="connsiteX17" fmla="*/ 307975 w 338137"/>
                  <a:gd name="connsiteY17" fmla="*/ 206375 h 288925"/>
                  <a:gd name="connsiteX18" fmla="*/ 288925 w 338137"/>
                  <a:gd name="connsiteY18" fmla="*/ 187325 h 288925"/>
                  <a:gd name="connsiteX19" fmla="*/ 98425 w 338137"/>
                  <a:gd name="connsiteY19" fmla="*/ 187325 h 288925"/>
                  <a:gd name="connsiteX20" fmla="*/ 79375 w 338137"/>
                  <a:gd name="connsiteY20" fmla="*/ 206375 h 288925"/>
                  <a:gd name="connsiteX21" fmla="*/ 98425 w 338137"/>
                  <a:gd name="connsiteY21" fmla="*/ 225425 h 288925"/>
                  <a:gd name="connsiteX22" fmla="*/ 117475 w 338137"/>
                  <a:gd name="connsiteY22" fmla="*/ 206375 h 288925"/>
                  <a:gd name="connsiteX23" fmla="*/ 98425 w 338137"/>
                  <a:gd name="connsiteY23" fmla="*/ 187325 h 288925"/>
                  <a:gd name="connsiteX24" fmla="*/ 254922 w 338137"/>
                  <a:gd name="connsiteY24" fmla="*/ 127000 h 288925"/>
                  <a:gd name="connsiteX25" fmla="*/ 234950 w 338137"/>
                  <a:gd name="connsiteY25" fmla="*/ 147638 h 288925"/>
                  <a:gd name="connsiteX26" fmla="*/ 276225 w 338137"/>
                  <a:gd name="connsiteY26" fmla="*/ 147638 h 288925"/>
                  <a:gd name="connsiteX27" fmla="*/ 254922 w 338137"/>
                  <a:gd name="connsiteY27" fmla="*/ 127000 h 288925"/>
                  <a:gd name="connsiteX28" fmla="*/ 130590 w 338137"/>
                  <a:gd name="connsiteY28" fmla="*/ 100012 h 288925"/>
                  <a:gd name="connsiteX29" fmla="*/ 92075 w 338137"/>
                  <a:gd name="connsiteY29" fmla="*/ 147895 h 288925"/>
                  <a:gd name="connsiteX30" fmla="*/ 105356 w 338137"/>
                  <a:gd name="connsiteY30" fmla="*/ 147895 h 288925"/>
                  <a:gd name="connsiteX31" fmla="*/ 226214 w 338137"/>
                  <a:gd name="connsiteY31" fmla="*/ 147895 h 288925"/>
                  <a:gd name="connsiteX32" fmla="*/ 255432 w 338137"/>
                  <a:gd name="connsiteY32" fmla="*/ 117303 h 288925"/>
                  <a:gd name="connsiteX33" fmla="*/ 285979 w 338137"/>
                  <a:gd name="connsiteY33" fmla="*/ 147895 h 288925"/>
                  <a:gd name="connsiteX34" fmla="*/ 295275 w 338137"/>
                  <a:gd name="connsiteY34" fmla="*/ 149225 h 288925"/>
                  <a:gd name="connsiteX35" fmla="*/ 255432 w 338137"/>
                  <a:gd name="connsiteY35" fmla="*/ 100012 h 288925"/>
                  <a:gd name="connsiteX36" fmla="*/ 130590 w 338137"/>
                  <a:gd name="connsiteY36" fmla="*/ 100012 h 288925"/>
                  <a:gd name="connsiteX37" fmla="*/ 131008 w 338137"/>
                  <a:gd name="connsiteY37" fmla="*/ 85725 h 288925"/>
                  <a:gd name="connsiteX38" fmla="*/ 255022 w 338137"/>
                  <a:gd name="connsiteY38" fmla="*/ 85725 h 288925"/>
                  <a:gd name="connsiteX39" fmla="*/ 309113 w 338137"/>
                  <a:gd name="connsiteY39" fmla="*/ 153019 h 288925"/>
                  <a:gd name="connsiteX40" fmla="*/ 338137 w 338137"/>
                  <a:gd name="connsiteY40" fmla="*/ 207117 h 288925"/>
                  <a:gd name="connsiteX41" fmla="*/ 320986 w 338137"/>
                  <a:gd name="connsiteY41" fmla="*/ 251980 h 288925"/>
                  <a:gd name="connsiteX42" fmla="*/ 320986 w 338137"/>
                  <a:gd name="connsiteY42" fmla="*/ 288925 h 288925"/>
                  <a:gd name="connsiteX43" fmla="*/ 274811 w 338137"/>
                  <a:gd name="connsiteY43" fmla="*/ 288925 h 288925"/>
                  <a:gd name="connsiteX44" fmla="*/ 274811 w 338137"/>
                  <a:gd name="connsiteY44" fmla="*/ 266494 h 288925"/>
                  <a:gd name="connsiteX45" fmla="*/ 112538 w 338137"/>
                  <a:gd name="connsiteY45" fmla="*/ 266494 h 288925"/>
                  <a:gd name="connsiteX46" fmla="*/ 112538 w 338137"/>
                  <a:gd name="connsiteY46" fmla="*/ 288925 h 288925"/>
                  <a:gd name="connsiteX47" fmla="*/ 66363 w 338137"/>
                  <a:gd name="connsiteY47" fmla="*/ 288925 h 288925"/>
                  <a:gd name="connsiteX48" fmla="*/ 66363 w 338137"/>
                  <a:gd name="connsiteY48" fmla="*/ 251980 h 288925"/>
                  <a:gd name="connsiteX49" fmla="*/ 49212 w 338137"/>
                  <a:gd name="connsiteY49" fmla="*/ 207117 h 288925"/>
                  <a:gd name="connsiteX50" fmla="*/ 78237 w 338137"/>
                  <a:gd name="connsiteY50" fmla="*/ 153019 h 288925"/>
                  <a:gd name="connsiteX51" fmla="*/ 131008 w 338137"/>
                  <a:gd name="connsiteY51" fmla="*/ 85725 h 288925"/>
                  <a:gd name="connsiteX52" fmla="*/ 65088 w 338137"/>
                  <a:gd name="connsiteY52" fmla="*/ 0 h 288925"/>
                  <a:gd name="connsiteX53" fmla="*/ 69073 w 338137"/>
                  <a:gd name="connsiteY53" fmla="*/ 5220 h 288925"/>
                  <a:gd name="connsiteX54" fmla="*/ 69073 w 338137"/>
                  <a:gd name="connsiteY54" fmla="*/ 13050 h 288925"/>
                  <a:gd name="connsiteX55" fmla="*/ 130175 w 338137"/>
                  <a:gd name="connsiteY55" fmla="*/ 67859 h 288925"/>
                  <a:gd name="connsiteX56" fmla="*/ 69073 w 338137"/>
                  <a:gd name="connsiteY56" fmla="*/ 67859 h 288925"/>
                  <a:gd name="connsiteX57" fmla="*/ 69073 w 338137"/>
                  <a:gd name="connsiteY57" fmla="*/ 130499 h 288925"/>
                  <a:gd name="connsiteX58" fmla="*/ 62431 w 338137"/>
                  <a:gd name="connsiteY58" fmla="*/ 147463 h 288925"/>
                  <a:gd name="connsiteX59" fmla="*/ 45163 w 338137"/>
                  <a:gd name="connsiteY59" fmla="*/ 153988 h 288925"/>
                  <a:gd name="connsiteX60" fmla="*/ 43835 w 338137"/>
                  <a:gd name="connsiteY60" fmla="*/ 153988 h 288925"/>
                  <a:gd name="connsiteX61" fmla="*/ 18597 w 338137"/>
                  <a:gd name="connsiteY61" fmla="*/ 130499 h 288925"/>
                  <a:gd name="connsiteX62" fmla="*/ 23910 w 338137"/>
                  <a:gd name="connsiteY62" fmla="*/ 125279 h 288925"/>
                  <a:gd name="connsiteX63" fmla="*/ 27895 w 338137"/>
                  <a:gd name="connsiteY63" fmla="*/ 130499 h 288925"/>
                  <a:gd name="connsiteX64" fmla="*/ 43835 w 338137"/>
                  <a:gd name="connsiteY64" fmla="*/ 144853 h 288925"/>
                  <a:gd name="connsiteX65" fmla="*/ 45163 w 338137"/>
                  <a:gd name="connsiteY65" fmla="*/ 144853 h 288925"/>
                  <a:gd name="connsiteX66" fmla="*/ 55790 w 338137"/>
                  <a:gd name="connsiteY66" fmla="*/ 140938 h 288925"/>
                  <a:gd name="connsiteX67" fmla="*/ 59774 w 338137"/>
                  <a:gd name="connsiteY67" fmla="*/ 130499 h 288925"/>
                  <a:gd name="connsiteX68" fmla="*/ 59774 w 338137"/>
                  <a:gd name="connsiteY68" fmla="*/ 67859 h 288925"/>
                  <a:gd name="connsiteX69" fmla="*/ 0 w 338137"/>
                  <a:gd name="connsiteY69" fmla="*/ 67859 h 288925"/>
                  <a:gd name="connsiteX70" fmla="*/ 59774 w 338137"/>
                  <a:gd name="connsiteY70" fmla="*/ 13050 h 288925"/>
                  <a:gd name="connsiteX71" fmla="*/ 59774 w 338137"/>
                  <a:gd name="connsiteY71" fmla="*/ 5220 h 288925"/>
                  <a:gd name="connsiteX72" fmla="*/ 65088 w 338137"/>
                  <a:gd name="connsiteY72" fmla="*/ 0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8137" h="288925">
                    <a:moveTo>
                      <a:pt x="137328" y="214312"/>
                    </a:moveTo>
                    <a:cubicBezTo>
                      <a:pt x="134676" y="214312"/>
                      <a:pt x="133350" y="215673"/>
                      <a:pt x="133350" y="218394"/>
                    </a:cubicBezTo>
                    <a:cubicBezTo>
                      <a:pt x="133350" y="221116"/>
                      <a:pt x="134676" y="223837"/>
                      <a:pt x="137328" y="223837"/>
                    </a:cubicBezTo>
                    <a:cubicBezTo>
                      <a:pt x="137328" y="223837"/>
                      <a:pt x="137328" y="223837"/>
                      <a:pt x="250023" y="223837"/>
                    </a:cubicBezTo>
                    <a:cubicBezTo>
                      <a:pt x="252674" y="223837"/>
                      <a:pt x="254000" y="221116"/>
                      <a:pt x="254000" y="218394"/>
                    </a:cubicBezTo>
                    <a:cubicBezTo>
                      <a:pt x="254000" y="215673"/>
                      <a:pt x="252674" y="214312"/>
                      <a:pt x="250023" y="214312"/>
                    </a:cubicBezTo>
                    <a:cubicBezTo>
                      <a:pt x="250023" y="214312"/>
                      <a:pt x="250023" y="214312"/>
                      <a:pt x="137328" y="214312"/>
                    </a:cubicBezTo>
                    <a:close/>
                    <a:moveTo>
                      <a:pt x="137328" y="196850"/>
                    </a:moveTo>
                    <a:cubicBezTo>
                      <a:pt x="134676" y="196850"/>
                      <a:pt x="133350" y="198211"/>
                      <a:pt x="133350" y="200932"/>
                    </a:cubicBezTo>
                    <a:cubicBezTo>
                      <a:pt x="133350" y="203654"/>
                      <a:pt x="134676" y="206375"/>
                      <a:pt x="137328" y="206375"/>
                    </a:cubicBezTo>
                    <a:cubicBezTo>
                      <a:pt x="137328" y="206375"/>
                      <a:pt x="137328" y="206375"/>
                      <a:pt x="250023" y="206375"/>
                    </a:cubicBezTo>
                    <a:cubicBezTo>
                      <a:pt x="252674" y="206375"/>
                      <a:pt x="254000" y="203654"/>
                      <a:pt x="254000" y="200932"/>
                    </a:cubicBezTo>
                    <a:cubicBezTo>
                      <a:pt x="254000" y="198211"/>
                      <a:pt x="252674" y="196850"/>
                      <a:pt x="250023" y="196850"/>
                    </a:cubicBezTo>
                    <a:cubicBezTo>
                      <a:pt x="250023" y="196850"/>
                      <a:pt x="250023" y="196850"/>
                      <a:pt x="137328" y="196850"/>
                    </a:cubicBezTo>
                    <a:close/>
                    <a:moveTo>
                      <a:pt x="288925" y="187325"/>
                    </a:moveTo>
                    <a:cubicBezTo>
                      <a:pt x="278404" y="187325"/>
                      <a:pt x="269875" y="195854"/>
                      <a:pt x="269875" y="206375"/>
                    </a:cubicBezTo>
                    <a:cubicBezTo>
                      <a:pt x="269875" y="216896"/>
                      <a:pt x="278404" y="225425"/>
                      <a:pt x="288925" y="225425"/>
                    </a:cubicBezTo>
                    <a:cubicBezTo>
                      <a:pt x="299446" y="225425"/>
                      <a:pt x="307975" y="216896"/>
                      <a:pt x="307975" y="206375"/>
                    </a:cubicBezTo>
                    <a:cubicBezTo>
                      <a:pt x="307975" y="195854"/>
                      <a:pt x="299446" y="187325"/>
                      <a:pt x="288925" y="187325"/>
                    </a:cubicBezTo>
                    <a:close/>
                    <a:moveTo>
                      <a:pt x="98425" y="187325"/>
                    </a:moveTo>
                    <a:cubicBezTo>
                      <a:pt x="87904" y="187325"/>
                      <a:pt x="79375" y="195854"/>
                      <a:pt x="79375" y="206375"/>
                    </a:cubicBezTo>
                    <a:cubicBezTo>
                      <a:pt x="79375" y="216896"/>
                      <a:pt x="87904" y="225425"/>
                      <a:pt x="98425" y="225425"/>
                    </a:cubicBezTo>
                    <a:cubicBezTo>
                      <a:pt x="108946" y="225425"/>
                      <a:pt x="117475" y="216896"/>
                      <a:pt x="117475" y="206375"/>
                    </a:cubicBezTo>
                    <a:cubicBezTo>
                      <a:pt x="117475" y="195854"/>
                      <a:pt x="108946" y="187325"/>
                      <a:pt x="98425" y="187325"/>
                    </a:cubicBezTo>
                    <a:close/>
                    <a:moveTo>
                      <a:pt x="254922" y="127000"/>
                    </a:moveTo>
                    <a:cubicBezTo>
                      <a:pt x="244270" y="127000"/>
                      <a:pt x="234950" y="136029"/>
                      <a:pt x="234950" y="147638"/>
                    </a:cubicBezTo>
                    <a:cubicBezTo>
                      <a:pt x="234950" y="147638"/>
                      <a:pt x="234950" y="147638"/>
                      <a:pt x="276225" y="147638"/>
                    </a:cubicBezTo>
                    <a:cubicBezTo>
                      <a:pt x="276225" y="136029"/>
                      <a:pt x="266905" y="127000"/>
                      <a:pt x="254922" y="127000"/>
                    </a:cubicBezTo>
                    <a:close/>
                    <a:moveTo>
                      <a:pt x="130590" y="100012"/>
                    </a:moveTo>
                    <a:cubicBezTo>
                      <a:pt x="113325" y="100012"/>
                      <a:pt x="98716" y="119963"/>
                      <a:pt x="92075" y="147895"/>
                    </a:cubicBezTo>
                    <a:cubicBezTo>
                      <a:pt x="96060" y="147895"/>
                      <a:pt x="101372" y="147895"/>
                      <a:pt x="105356" y="147895"/>
                    </a:cubicBezTo>
                    <a:cubicBezTo>
                      <a:pt x="105356" y="147895"/>
                      <a:pt x="105356" y="147895"/>
                      <a:pt x="226214" y="147895"/>
                    </a:cubicBezTo>
                    <a:cubicBezTo>
                      <a:pt x="226214" y="130604"/>
                      <a:pt x="239495" y="117303"/>
                      <a:pt x="255432" y="117303"/>
                    </a:cubicBezTo>
                    <a:cubicBezTo>
                      <a:pt x="272697" y="117303"/>
                      <a:pt x="285979" y="130604"/>
                      <a:pt x="285979" y="147895"/>
                    </a:cubicBezTo>
                    <a:cubicBezTo>
                      <a:pt x="288635" y="147895"/>
                      <a:pt x="292619" y="147895"/>
                      <a:pt x="295275" y="149225"/>
                    </a:cubicBezTo>
                    <a:cubicBezTo>
                      <a:pt x="288635" y="119963"/>
                      <a:pt x="274026" y="100012"/>
                      <a:pt x="255432" y="100012"/>
                    </a:cubicBezTo>
                    <a:cubicBezTo>
                      <a:pt x="255432" y="100012"/>
                      <a:pt x="255432" y="100012"/>
                      <a:pt x="130590" y="100012"/>
                    </a:cubicBezTo>
                    <a:close/>
                    <a:moveTo>
                      <a:pt x="131008" y="85725"/>
                    </a:moveTo>
                    <a:cubicBezTo>
                      <a:pt x="131008" y="85725"/>
                      <a:pt x="131008" y="85725"/>
                      <a:pt x="255022" y="85725"/>
                    </a:cubicBezTo>
                    <a:cubicBezTo>
                      <a:pt x="282727" y="85725"/>
                      <a:pt x="303836" y="114754"/>
                      <a:pt x="309113" y="153019"/>
                    </a:cubicBezTo>
                    <a:cubicBezTo>
                      <a:pt x="327583" y="163575"/>
                      <a:pt x="338137" y="183367"/>
                      <a:pt x="338137" y="207117"/>
                    </a:cubicBezTo>
                    <a:cubicBezTo>
                      <a:pt x="338137" y="224271"/>
                      <a:pt x="332860" y="240104"/>
                      <a:pt x="320986" y="251980"/>
                    </a:cubicBezTo>
                    <a:cubicBezTo>
                      <a:pt x="320986" y="251980"/>
                      <a:pt x="320986" y="251980"/>
                      <a:pt x="320986" y="288925"/>
                    </a:cubicBezTo>
                    <a:cubicBezTo>
                      <a:pt x="320986" y="288925"/>
                      <a:pt x="320986" y="288925"/>
                      <a:pt x="274811" y="288925"/>
                    </a:cubicBezTo>
                    <a:cubicBezTo>
                      <a:pt x="274811" y="288925"/>
                      <a:pt x="274811" y="288925"/>
                      <a:pt x="274811" y="266494"/>
                    </a:cubicBezTo>
                    <a:cubicBezTo>
                      <a:pt x="274811" y="266494"/>
                      <a:pt x="274811" y="266494"/>
                      <a:pt x="112538" y="266494"/>
                    </a:cubicBezTo>
                    <a:cubicBezTo>
                      <a:pt x="112538" y="266494"/>
                      <a:pt x="112538" y="266494"/>
                      <a:pt x="112538" y="288925"/>
                    </a:cubicBezTo>
                    <a:cubicBezTo>
                      <a:pt x="112538" y="288925"/>
                      <a:pt x="112538" y="288925"/>
                      <a:pt x="66363" y="288925"/>
                    </a:cubicBezTo>
                    <a:cubicBezTo>
                      <a:pt x="66363" y="288925"/>
                      <a:pt x="66363" y="288925"/>
                      <a:pt x="66363" y="251980"/>
                    </a:cubicBezTo>
                    <a:cubicBezTo>
                      <a:pt x="54489" y="240104"/>
                      <a:pt x="49212" y="224271"/>
                      <a:pt x="49212" y="207117"/>
                    </a:cubicBezTo>
                    <a:cubicBezTo>
                      <a:pt x="49212" y="183367"/>
                      <a:pt x="58447" y="163575"/>
                      <a:pt x="78237" y="153019"/>
                    </a:cubicBezTo>
                    <a:cubicBezTo>
                      <a:pt x="83514" y="114754"/>
                      <a:pt x="104623" y="85725"/>
                      <a:pt x="131008" y="85725"/>
                    </a:cubicBezTo>
                    <a:close/>
                    <a:moveTo>
                      <a:pt x="65088" y="0"/>
                    </a:moveTo>
                    <a:cubicBezTo>
                      <a:pt x="66416" y="0"/>
                      <a:pt x="69073" y="2610"/>
                      <a:pt x="69073" y="5220"/>
                    </a:cubicBezTo>
                    <a:cubicBezTo>
                      <a:pt x="69073" y="5220"/>
                      <a:pt x="69073" y="5220"/>
                      <a:pt x="69073" y="13050"/>
                    </a:cubicBezTo>
                    <a:cubicBezTo>
                      <a:pt x="99624" y="14355"/>
                      <a:pt x="124862" y="37845"/>
                      <a:pt x="130175" y="67859"/>
                    </a:cubicBezTo>
                    <a:lnTo>
                      <a:pt x="69073" y="67859"/>
                    </a:lnTo>
                    <a:cubicBezTo>
                      <a:pt x="69073" y="67859"/>
                      <a:pt x="69073" y="67859"/>
                      <a:pt x="69073" y="130499"/>
                    </a:cubicBezTo>
                    <a:cubicBezTo>
                      <a:pt x="69073" y="135718"/>
                      <a:pt x="66416" y="142243"/>
                      <a:pt x="62431" y="147463"/>
                    </a:cubicBezTo>
                    <a:cubicBezTo>
                      <a:pt x="57118" y="151378"/>
                      <a:pt x="51805" y="153988"/>
                      <a:pt x="45163" y="153988"/>
                    </a:cubicBezTo>
                    <a:cubicBezTo>
                      <a:pt x="45163" y="153988"/>
                      <a:pt x="45163" y="153988"/>
                      <a:pt x="43835" y="153988"/>
                    </a:cubicBezTo>
                    <a:cubicBezTo>
                      <a:pt x="30552" y="153988"/>
                      <a:pt x="18597" y="143548"/>
                      <a:pt x="18597" y="130499"/>
                    </a:cubicBezTo>
                    <a:cubicBezTo>
                      <a:pt x="18597" y="127889"/>
                      <a:pt x="21253" y="125279"/>
                      <a:pt x="23910" y="125279"/>
                    </a:cubicBezTo>
                    <a:cubicBezTo>
                      <a:pt x="26567" y="125279"/>
                      <a:pt x="27895" y="127889"/>
                      <a:pt x="27895" y="130499"/>
                    </a:cubicBezTo>
                    <a:cubicBezTo>
                      <a:pt x="27895" y="138328"/>
                      <a:pt x="35865" y="144853"/>
                      <a:pt x="43835" y="144853"/>
                    </a:cubicBezTo>
                    <a:cubicBezTo>
                      <a:pt x="43835" y="144853"/>
                      <a:pt x="43835" y="144853"/>
                      <a:pt x="45163" y="144853"/>
                    </a:cubicBezTo>
                    <a:cubicBezTo>
                      <a:pt x="49148" y="144853"/>
                      <a:pt x="53133" y="143548"/>
                      <a:pt x="55790" y="140938"/>
                    </a:cubicBezTo>
                    <a:cubicBezTo>
                      <a:pt x="58446" y="138328"/>
                      <a:pt x="59774" y="134413"/>
                      <a:pt x="59774" y="130499"/>
                    </a:cubicBezTo>
                    <a:cubicBezTo>
                      <a:pt x="59774" y="130499"/>
                      <a:pt x="59774" y="130499"/>
                      <a:pt x="59774" y="67859"/>
                    </a:cubicBezTo>
                    <a:cubicBezTo>
                      <a:pt x="59774" y="67859"/>
                      <a:pt x="59774" y="67859"/>
                      <a:pt x="0" y="67859"/>
                    </a:cubicBezTo>
                    <a:cubicBezTo>
                      <a:pt x="3985" y="37845"/>
                      <a:pt x="29223" y="14355"/>
                      <a:pt x="59774" y="13050"/>
                    </a:cubicBezTo>
                    <a:cubicBezTo>
                      <a:pt x="59774" y="13050"/>
                      <a:pt x="59774" y="13050"/>
                      <a:pt x="59774" y="5220"/>
                    </a:cubicBezTo>
                    <a:cubicBezTo>
                      <a:pt x="59774" y="2610"/>
                      <a:pt x="62431" y="0"/>
                      <a:pt x="65088" y="0"/>
                    </a:cubicBezTo>
                    <a:close/>
                  </a:path>
                </a:pathLst>
              </a:custGeom>
              <a:solidFill>
                <a:schemeClr val="accent3">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grpSp>
      </p:grpSp>
      <p:grpSp>
        <p:nvGrpSpPr>
          <p:cNvPr id="3" name="组合 2"/>
          <p:cNvGrpSpPr/>
          <p:nvPr/>
        </p:nvGrpSpPr>
        <p:grpSpPr>
          <a:xfrm>
            <a:off x="7464833" y="1913959"/>
            <a:ext cx="3203336" cy="3209653"/>
            <a:chOff x="7710155" y="1913959"/>
            <a:chExt cx="3203336" cy="3209653"/>
          </a:xfrm>
        </p:grpSpPr>
        <p:grpSp>
          <p:nvGrpSpPr>
            <p:cNvPr id="9" name="组合 8"/>
            <p:cNvGrpSpPr/>
            <p:nvPr/>
          </p:nvGrpSpPr>
          <p:grpSpPr>
            <a:xfrm>
              <a:off x="7710155" y="1913959"/>
              <a:ext cx="3203336" cy="1014984"/>
              <a:chOff x="8119730" y="1913959"/>
              <a:chExt cx="3203336" cy="1014984"/>
            </a:xfrm>
          </p:grpSpPr>
          <p:grpSp>
            <p:nvGrpSpPr>
              <p:cNvPr id="19" name="组合 18"/>
              <p:cNvGrpSpPr/>
              <p:nvPr/>
            </p:nvGrpSpPr>
            <p:grpSpPr>
              <a:xfrm>
                <a:off x="9358204" y="2042150"/>
                <a:ext cx="1964862" cy="758602"/>
                <a:chOff x="9134714" y="4931590"/>
                <a:chExt cx="1964862" cy="758602"/>
              </a:xfrm>
            </p:grpSpPr>
            <p:sp>
              <p:nvSpPr>
                <p:cNvPr id="24" name="矩形 23"/>
                <p:cNvSpPr/>
                <p:nvPr/>
              </p:nvSpPr>
              <p:spPr>
                <a:xfrm>
                  <a:off x="9817231" y="5102875"/>
                  <a:ext cx="736614" cy="219173"/>
                </a:xfrm>
                <a:prstGeom prst="rect">
                  <a:avLst/>
                </a:prstGeom>
              </p:spPr>
              <p:txBody>
                <a:bodyPr wrap="none" lIns="0" tIns="0" rIns="0" bIns="0" anchor="ctr" anchorCtr="0">
                  <a:normAutofit lnSpcReduction="10000"/>
                </a:bodyPr>
                <a:p>
                  <a:r>
                    <a:rPr lang="zh-CN" altLang="en-US" sz="1465" b="1">
                      <a:solidFill>
                        <a:schemeClr val="bg1"/>
                      </a:solidFill>
                    </a:rPr>
                    <a:t>关键词</a:t>
                  </a:r>
                  <a:endParaRPr lang="zh-CN" altLang="en-US" sz="1465" b="1">
                    <a:solidFill>
                      <a:schemeClr val="bg1"/>
                    </a:solidFill>
                  </a:endParaRPr>
                </a:p>
              </p:txBody>
            </p:sp>
            <p:sp>
              <p:nvSpPr>
                <p:cNvPr id="25" name="矩形 24"/>
                <p:cNvSpPr/>
                <p:nvPr/>
              </p:nvSpPr>
              <p:spPr>
                <a:xfrm>
                  <a:off x="9134714" y="4931590"/>
                  <a:ext cx="677537" cy="461024"/>
                </a:xfrm>
                <a:prstGeom prst="rect">
                  <a:avLst/>
                </a:prstGeom>
              </p:spPr>
              <p:txBody>
                <a:bodyPr wrap="square" lIns="0" tIns="0" rIns="0" bIns="0" anchor="ctr" anchorCtr="0">
                  <a:normAutofit fontScale="77500" lnSpcReduction="20000"/>
                </a:bodyPr>
                <a:p>
                  <a:r>
                    <a:rPr lang="en-US" sz="3735" dirty="0">
                      <a:solidFill>
                        <a:schemeClr val="bg1"/>
                      </a:solidFill>
                      <a:latin typeface="Impact" panose="020B0806030902050204" pitchFamily="34" charset="0"/>
                    </a:rPr>
                    <a:t>25%</a:t>
                  </a:r>
                  <a:endParaRPr lang="en-US" sz="3735" dirty="0">
                    <a:solidFill>
                      <a:schemeClr val="bg1"/>
                    </a:solidFill>
                    <a:latin typeface="Impact" panose="020B0806030902050204" pitchFamily="34" charset="0"/>
                  </a:endParaRPr>
                </a:p>
              </p:txBody>
            </p:sp>
            <p:sp>
              <p:nvSpPr>
                <p:cNvPr id="26" name="矩形 25"/>
                <p:cNvSpPr/>
                <p:nvPr/>
              </p:nvSpPr>
              <p:spPr>
                <a:xfrm>
                  <a:off x="9134714" y="5403246"/>
                  <a:ext cx="1964862" cy="286946"/>
                </a:xfrm>
                <a:prstGeom prst="rect">
                  <a:avLst/>
                </a:prstGeom>
              </p:spPr>
              <p:txBody>
                <a:bodyPr wrap="square" lIns="0" tIns="0" rIns="0" bIns="0" anchor="ctr" anchorCtr="0">
                  <a:normAutofit fontScale="70000" lnSpcReduction="20000"/>
                </a:bodyPr>
                <a:p>
                  <a:pPr>
                    <a:lnSpc>
                      <a:spcPct val="120000"/>
                    </a:lnSpc>
                  </a:pPr>
                  <a:r>
                    <a:rPr lang="zh-CN" altLang="en-US" sz="1335" dirty="0">
                      <a:solidFill>
                        <a:schemeClr val="bg1"/>
                      </a:solidFill>
                    </a:rPr>
                    <a:t>请输入修改内容</a:t>
                  </a:r>
                  <a:endParaRPr lang="en-US" altLang="zh-CN" sz="1335" dirty="0">
                    <a:solidFill>
                      <a:schemeClr val="bg1"/>
                    </a:solidFill>
                  </a:endParaRPr>
                </a:p>
                <a:p>
                  <a:pPr>
                    <a:lnSpc>
                      <a:spcPct val="120000"/>
                    </a:lnSpc>
                  </a:pPr>
                  <a:r>
                    <a:rPr lang="zh-CN" altLang="en-US" sz="1335" dirty="0">
                      <a:solidFill>
                        <a:schemeClr val="bg1"/>
                      </a:solidFill>
                    </a:rPr>
                    <a:t>请输入修改内容</a:t>
                  </a:r>
                  <a:endParaRPr lang="zh-CN" altLang="en-US" sz="1335" dirty="0">
                    <a:solidFill>
                      <a:schemeClr val="bg1"/>
                    </a:solidFill>
                  </a:endParaRPr>
                </a:p>
              </p:txBody>
            </p:sp>
          </p:grpSp>
          <p:grpSp>
            <p:nvGrpSpPr>
              <p:cNvPr id="20" name="组合 19"/>
              <p:cNvGrpSpPr/>
              <p:nvPr/>
            </p:nvGrpSpPr>
            <p:grpSpPr>
              <a:xfrm>
                <a:off x="8119730" y="1913959"/>
                <a:ext cx="1014984" cy="1014984"/>
                <a:chOff x="8119730" y="1913959"/>
                <a:chExt cx="1014984" cy="1014984"/>
              </a:xfrm>
            </p:grpSpPr>
            <p:sp>
              <p:nvSpPr>
                <p:cNvPr id="21" name="椭圆 20"/>
                <p:cNvSpPr/>
                <p:nvPr/>
              </p:nvSpPr>
              <p:spPr>
                <a:xfrm>
                  <a:off x="8121471" y="1915700"/>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22" name="弧形 21"/>
                <p:cNvSpPr/>
                <p:nvPr/>
              </p:nvSpPr>
              <p:spPr>
                <a:xfrm>
                  <a:off x="8119730" y="1913959"/>
                  <a:ext cx="1014984" cy="1014984"/>
                </a:xfrm>
                <a:prstGeom prst="arc">
                  <a:avLst>
                    <a:gd name="adj1" fmla="val 16200000"/>
                    <a:gd name="adj2" fmla="val 22079"/>
                  </a:avLst>
                </a:prstGeom>
                <a:ln w="101600">
                  <a:solidFill>
                    <a:schemeClr val="accent2"/>
                  </a:solidFill>
                </a:ln>
              </p:spPr>
              <p:style>
                <a:lnRef idx="1">
                  <a:schemeClr val="accent1"/>
                </a:lnRef>
                <a:fillRef idx="0">
                  <a:schemeClr val="accent1"/>
                </a:fillRef>
                <a:effectRef idx="0">
                  <a:schemeClr val="accent1"/>
                </a:effectRef>
                <a:fontRef idx="minor">
                  <a:schemeClr val="tx1"/>
                </a:fontRef>
              </p:style>
              <p:txBody>
                <a:bodyPr anchor="ctr"/>
                <a:p>
                  <a:pPr algn="ctr"/>
                  <a:endParaRPr sz="2400">
                    <a:solidFill>
                      <a:schemeClr val="bg1"/>
                    </a:solidFill>
                  </a:endParaRPr>
                </a:p>
              </p:txBody>
            </p:sp>
            <p:sp>
              <p:nvSpPr>
                <p:cNvPr id="23" name="任意多边形: 形状 22"/>
                <p:cNvSpPr/>
                <p:nvPr/>
              </p:nvSpPr>
              <p:spPr>
                <a:xfrm>
                  <a:off x="8417873" y="2181676"/>
                  <a:ext cx="479554" cy="475502"/>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accent2">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grpSp>
        </p:grpSp>
        <p:grpSp>
          <p:nvGrpSpPr>
            <p:cNvPr id="10" name="组合 9"/>
            <p:cNvGrpSpPr/>
            <p:nvPr/>
          </p:nvGrpSpPr>
          <p:grpSpPr>
            <a:xfrm>
              <a:off x="7710155" y="4108628"/>
              <a:ext cx="3203336" cy="1014984"/>
              <a:chOff x="8119730" y="4108628"/>
              <a:chExt cx="3203336" cy="1014984"/>
            </a:xfrm>
          </p:grpSpPr>
          <p:grpSp>
            <p:nvGrpSpPr>
              <p:cNvPr id="11" name="组合 10"/>
              <p:cNvGrpSpPr/>
              <p:nvPr/>
            </p:nvGrpSpPr>
            <p:grpSpPr>
              <a:xfrm>
                <a:off x="9358204" y="4226640"/>
                <a:ext cx="1964862" cy="758602"/>
                <a:chOff x="9134714" y="4931590"/>
                <a:chExt cx="1964862" cy="758602"/>
              </a:xfrm>
            </p:grpSpPr>
            <p:sp>
              <p:nvSpPr>
                <p:cNvPr id="16" name="矩形 15"/>
                <p:cNvSpPr/>
                <p:nvPr/>
              </p:nvSpPr>
              <p:spPr>
                <a:xfrm>
                  <a:off x="9817231" y="5102875"/>
                  <a:ext cx="736614" cy="219173"/>
                </a:xfrm>
                <a:prstGeom prst="rect">
                  <a:avLst/>
                </a:prstGeom>
              </p:spPr>
              <p:txBody>
                <a:bodyPr wrap="none" lIns="0" tIns="0" rIns="0" bIns="0" anchor="ctr" anchorCtr="0">
                  <a:normAutofit lnSpcReduction="10000"/>
                </a:bodyPr>
                <a:p>
                  <a:r>
                    <a:rPr lang="zh-CN" altLang="en-US" sz="1465" b="1">
                      <a:solidFill>
                        <a:schemeClr val="bg1"/>
                      </a:solidFill>
                    </a:rPr>
                    <a:t>关键词</a:t>
                  </a:r>
                  <a:endParaRPr lang="zh-CN" altLang="en-US" sz="1465" b="1">
                    <a:solidFill>
                      <a:schemeClr val="bg1"/>
                    </a:solidFill>
                  </a:endParaRPr>
                </a:p>
              </p:txBody>
            </p:sp>
            <p:sp>
              <p:nvSpPr>
                <p:cNvPr id="17" name="矩形 16"/>
                <p:cNvSpPr/>
                <p:nvPr/>
              </p:nvSpPr>
              <p:spPr>
                <a:xfrm>
                  <a:off x="9134714" y="4931590"/>
                  <a:ext cx="677537" cy="461024"/>
                </a:xfrm>
                <a:prstGeom prst="rect">
                  <a:avLst/>
                </a:prstGeom>
              </p:spPr>
              <p:txBody>
                <a:bodyPr wrap="square" lIns="0" tIns="0" rIns="0" bIns="0" anchor="ctr" anchorCtr="0">
                  <a:normAutofit fontScale="85000" lnSpcReduction="10000"/>
                </a:bodyPr>
                <a:p>
                  <a:r>
                    <a:rPr lang="en-US" sz="3735">
                      <a:solidFill>
                        <a:schemeClr val="bg1"/>
                      </a:solidFill>
                      <a:latin typeface="Impact" panose="020B0806030902050204" pitchFamily="34" charset="0"/>
                    </a:rPr>
                    <a:t>70%</a:t>
                  </a:r>
                  <a:endParaRPr lang="en-US" sz="3735">
                    <a:solidFill>
                      <a:schemeClr val="bg1"/>
                    </a:solidFill>
                    <a:latin typeface="Impact" panose="020B0806030902050204" pitchFamily="34" charset="0"/>
                  </a:endParaRPr>
                </a:p>
              </p:txBody>
            </p:sp>
            <p:sp>
              <p:nvSpPr>
                <p:cNvPr id="18" name="矩形 17"/>
                <p:cNvSpPr/>
                <p:nvPr/>
              </p:nvSpPr>
              <p:spPr>
                <a:xfrm>
                  <a:off x="9134714" y="5403246"/>
                  <a:ext cx="1964862" cy="286946"/>
                </a:xfrm>
                <a:prstGeom prst="rect">
                  <a:avLst/>
                </a:prstGeom>
              </p:spPr>
              <p:txBody>
                <a:bodyPr wrap="square" lIns="0" tIns="0" rIns="0" bIns="0" anchor="ctr" anchorCtr="0">
                  <a:normAutofit fontScale="70000" lnSpcReduction="20000"/>
                </a:bodyPr>
                <a:p>
                  <a:pPr>
                    <a:lnSpc>
                      <a:spcPct val="120000"/>
                    </a:lnSpc>
                  </a:pPr>
                  <a:r>
                    <a:rPr lang="zh-CN" altLang="en-US" sz="1335" dirty="0">
                      <a:solidFill>
                        <a:schemeClr val="bg1"/>
                      </a:solidFill>
                    </a:rPr>
                    <a:t>请输入修改内容</a:t>
                  </a:r>
                  <a:endParaRPr lang="en-US" altLang="zh-CN" sz="1335" dirty="0">
                    <a:solidFill>
                      <a:schemeClr val="bg1"/>
                    </a:solidFill>
                  </a:endParaRPr>
                </a:p>
                <a:p>
                  <a:pPr>
                    <a:lnSpc>
                      <a:spcPct val="120000"/>
                    </a:lnSpc>
                  </a:pPr>
                  <a:r>
                    <a:rPr lang="zh-CN" altLang="en-US" sz="1335" dirty="0">
                      <a:solidFill>
                        <a:schemeClr val="bg1"/>
                      </a:solidFill>
                    </a:rPr>
                    <a:t>请输入修改内容</a:t>
                  </a:r>
                  <a:endParaRPr lang="zh-CN" altLang="en-US" sz="1335" dirty="0">
                    <a:solidFill>
                      <a:schemeClr val="bg1"/>
                    </a:solidFill>
                  </a:endParaRPr>
                </a:p>
              </p:txBody>
            </p:sp>
          </p:grpSp>
          <p:grpSp>
            <p:nvGrpSpPr>
              <p:cNvPr id="12" name="组合 11"/>
              <p:cNvGrpSpPr/>
              <p:nvPr/>
            </p:nvGrpSpPr>
            <p:grpSpPr>
              <a:xfrm>
                <a:off x="8119730" y="4108628"/>
                <a:ext cx="1014984" cy="1014984"/>
                <a:chOff x="8119730" y="4108628"/>
                <a:chExt cx="1014984" cy="1014984"/>
              </a:xfrm>
            </p:grpSpPr>
            <p:sp>
              <p:nvSpPr>
                <p:cNvPr id="13" name="椭圆 12"/>
                <p:cNvSpPr/>
                <p:nvPr/>
              </p:nvSpPr>
              <p:spPr>
                <a:xfrm>
                  <a:off x="8121471" y="4110369"/>
                  <a:ext cx="1013243" cy="1013243"/>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14" name="弧形 13"/>
                <p:cNvSpPr/>
                <p:nvPr/>
              </p:nvSpPr>
              <p:spPr>
                <a:xfrm>
                  <a:off x="8119730" y="4108628"/>
                  <a:ext cx="1014984" cy="1014984"/>
                </a:xfrm>
                <a:prstGeom prst="arc">
                  <a:avLst>
                    <a:gd name="adj1" fmla="val 16200000"/>
                    <a:gd name="adj2" fmla="val 8711261"/>
                  </a:avLst>
                </a:prstGeom>
                <a:ln w="101600">
                  <a:solidFill>
                    <a:schemeClr val="accent4"/>
                  </a:solidFill>
                </a:ln>
              </p:spPr>
              <p:style>
                <a:lnRef idx="1">
                  <a:schemeClr val="accent1"/>
                </a:lnRef>
                <a:fillRef idx="0">
                  <a:schemeClr val="accent1"/>
                </a:fillRef>
                <a:effectRef idx="0">
                  <a:schemeClr val="accent1"/>
                </a:effectRef>
                <a:fontRef idx="minor">
                  <a:schemeClr val="tx1"/>
                </a:fontRef>
              </p:style>
              <p:txBody>
                <a:bodyPr anchor="ctr"/>
                <a:p>
                  <a:pPr algn="ctr"/>
                  <a:endParaRPr sz="2400">
                    <a:solidFill>
                      <a:schemeClr val="bg1"/>
                    </a:solidFill>
                  </a:endParaRPr>
                </a:p>
              </p:txBody>
            </p:sp>
            <p:sp>
              <p:nvSpPr>
                <p:cNvPr id="15" name="任意多边形: 形状 14"/>
                <p:cNvSpPr/>
                <p:nvPr/>
              </p:nvSpPr>
              <p:spPr>
                <a:xfrm>
                  <a:off x="8456437" y="4373878"/>
                  <a:ext cx="341570" cy="479552"/>
                </a:xfrm>
                <a:custGeom>
                  <a:avLst/>
                  <a:gdLst>
                    <a:gd name="connsiteX0" fmla="*/ 65297 w 239713"/>
                    <a:gd name="connsiteY0" fmla="*/ 242888 h 336550"/>
                    <a:gd name="connsiteX1" fmla="*/ 176003 w 239713"/>
                    <a:gd name="connsiteY1" fmla="*/ 242888 h 336550"/>
                    <a:gd name="connsiteX2" fmla="*/ 190500 w 239713"/>
                    <a:gd name="connsiteY2" fmla="*/ 257856 h 336550"/>
                    <a:gd name="connsiteX3" fmla="*/ 176003 w 239713"/>
                    <a:gd name="connsiteY3" fmla="*/ 271463 h 336550"/>
                    <a:gd name="connsiteX4" fmla="*/ 65297 w 239713"/>
                    <a:gd name="connsiteY4" fmla="*/ 271463 h 336550"/>
                    <a:gd name="connsiteX5" fmla="*/ 50800 w 239713"/>
                    <a:gd name="connsiteY5" fmla="*/ 257856 h 336550"/>
                    <a:gd name="connsiteX6" fmla="*/ 65297 w 239713"/>
                    <a:gd name="connsiteY6" fmla="*/ 242888 h 336550"/>
                    <a:gd name="connsiteX7" fmla="*/ 65297 w 239713"/>
                    <a:gd name="connsiteY7" fmla="*/ 173038 h 336550"/>
                    <a:gd name="connsiteX8" fmla="*/ 176003 w 239713"/>
                    <a:gd name="connsiteY8" fmla="*/ 173038 h 336550"/>
                    <a:gd name="connsiteX9" fmla="*/ 190500 w 239713"/>
                    <a:gd name="connsiteY9" fmla="*/ 187326 h 336550"/>
                    <a:gd name="connsiteX10" fmla="*/ 176003 w 239713"/>
                    <a:gd name="connsiteY10" fmla="*/ 201613 h 336550"/>
                    <a:gd name="connsiteX11" fmla="*/ 65297 w 239713"/>
                    <a:gd name="connsiteY11" fmla="*/ 201613 h 336550"/>
                    <a:gd name="connsiteX12" fmla="*/ 50800 w 239713"/>
                    <a:gd name="connsiteY12" fmla="*/ 187326 h 336550"/>
                    <a:gd name="connsiteX13" fmla="*/ 65297 w 239713"/>
                    <a:gd name="connsiteY13" fmla="*/ 173038 h 336550"/>
                    <a:gd name="connsiteX14" fmla="*/ 65297 w 239713"/>
                    <a:gd name="connsiteY14" fmla="*/ 101600 h 336550"/>
                    <a:gd name="connsiteX15" fmla="*/ 176003 w 239713"/>
                    <a:gd name="connsiteY15" fmla="*/ 101600 h 336550"/>
                    <a:gd name="connsiteX16" fmla="*/ 190500 w 239713"/>
                    <a:gd name="connsiteY16" fmla="*/ 115888 h 336550"/>
                    <a:gd name="connsiteX17" fmla="*/ 176003 w 239713"/>
                    <a:gd name="connsiteY17" fmla="*/ 130175 h 336550"/>
                    <a:gd name="connsiteX18" fmla="*/ 65297 w 239713"/>
                    <a:gd name="connsiteY18" fmla="*/ 130175 h 336550"/>
                    <a:gd name="connsiteX19" fmla="*/ 50800 w 239713"/>
                    <a:gd name="connsiteY19" fmla="*/ 115888 h 336550"/>
                    <a:gd name="connsiteX20" fmla="*/ 65297 w 239713"/>
                    <a:gd name="connsiteY20" fmla="*/ 101600 h 336550"/>
                    <a:gd name="connsiteX21" fmla="*/ 31221 w 239713"/>
                    <a:gd name="connsiteY21" fmla="*/ 66675 h 336550"/>
                    <a:gd name="connsiteX22" fmla="*/ 28575 w 239713"/>
                    <a:gd name="connsiteY22" fmla="*/ 70614 h 336550"/>
                    <a:gd name="connsiteX23" fmla="*/ 28575 w 239713"/>
                    <a:gd name="connsiteY23" fmla="*/ 306937 h 336550"/>
                    <a:gd name="connsiteX24" fmla="*/ 31221 w 239713"/>
                    <a:gd name="connsiteY24" fmla="*/ 309563 h 336550"/>
                    <a:gd name="connsiteX25" fmla="*/ 208492 w 239713"/>
                    <a:gd name="connsiteY25" fmla="*/ 309563 h 336550"/>
                    <a:gd name="connsiteX26" fmla="*/ 211138 w 239713"/>
                    <a:gd name="connsiteY26" fmla="*/ 306937 h 336550"/>
                    <a:gd name="connsiteX27" fmla="*/ 211138 w 239713"/>
                    <a:gd name="connsiteY27" fmla="*/ 70614 h 336550"/>
                    <a:gd name="connsiteX28" fmla="*/ 208492 w 239713"/>
                    <a:gd name="connsiteY28" fmla="*/ 66675 h 336550"/>
                    <a:gd name="connsiteX29" fmla="*/ 31221 w 239713"/>
                    <a:gd name="connsiteY29" fmla="*/ 66675 h 336550"/>
                    <a:gd name="connsiteX30" fmla="*/ 105753 w 239713"/>
                    <a:gd name="connsiteY30" fmla="*/ 28575 h 336550"/>
                    <a:gd name="connsiteX31" fmla="*/ 103188 w 239713"/>
                    <a:gd name="connsiteY31" fmla="*/ 31221 h 336550"/>
                    <a:gd name="connsiteX32" fmla="*/ 103188 w 239713"/>
                    <a:gd name="connsiteY32" fmla="*/ 36513 h 336550"/>
                    <a:gd name="connsiteX33" fmla="*/ 136526 w 239713"/>
                    <a:gd name="connsiteY33" fmla="*/ 36513 h 336550"/>
                    <a:gd name="connsiteX34" fmla="*/ 136526 w 239713"/>
                    <a:gd name="connsiteY34" fmla="*/ 31221 h 336550"/>
                    <a:gd name="connsiteX35" fmla="*/ 133962 w 239713"/>
                    <a:gd name="connsiteY35" fmla="*/ 28575 h 336550"/>
                    <a:gd name="connsiteX36" fmla="*/ 105753 w 239713"/>
                    <a:gd name="connsiteY36" fmla="*/ 28575 h 336550"/>
                    <a:gd name="connsiteX37" fmla="*/ 105368 w 239713"/>
                    <a:gd name="connsiteY37" fmla="*/ 0 h 336550"/>
                    <a:gd name="connsiteX38" fmla="*/ 134345 w 239713"/>
                    <a:gd name="connsiteY38" fmla="*/ 0 h 336550"/>
                    <a:gd name="connsiteX39" fmla="*/ 165955 w 239713"/>
                    <a:gd name="connsiteY39" fmla="*/ 31552 h 336550"/>
                    <a:gd name="connsiteX40" fmla="*/ 165955 w 239713"/>
                    <a:gd name="connsiteY40" fmla="*/ 36810 h 336550"/>
                    <a:gd name="connsiteX41" fmla="*/ 208103 w 239713"/>
                    <a:gd name="connsiteY41" fmla="*/ 36810 h 336550"/>
                    <a:gd name="connsiteX42" fmla="*/ 239713 w 239713"/>
                    <a:gd name="connsiteY42" fmla="*/ 68362 h 336550"/>
                    <a:gd name="connsiteX43" fmla="*/ 239713 w 239713"/>
                    <a:gd name="connsiteY43" fmla="*/ 304998 h 336550"/>
                    <a:gd name="connsiteX44" fmla="*/ 206786 w 239713"/>
                    <a:gd name="connsiteY44" fmla="*/ 336550 h 336550"/>
                    <a:gd name="connsiteX45" fmla="*/ 31610 w 239713"/>
                    <a:gd name="connsiteY45" fmla="*/ 336550 h 336550"/>
                    <a:gd name="connsiteX46" fmla="*/ 0 w 239713"/>
                    <a:gd name="connsiteY46" fmla="*/ 304998 h 336550"/>
                    <a:gd name="connsiteX47" fmla="*/ 0 w 239713"/>
                    <a:gd name="connsiteY47" fmla="*/ 68362 h 336550"/>
                    <a:gd name="connsiteX48" fmla="*/ 31610 w 239713"/>
                    <a:gd name="connsiteY48" fmla="*/ 36810 h 336550"/>
                    <a:gd name="connsiteX49" fmla="*/ 73758 w 239713"/>
                    <a:gd name="connsiteY49" fmla="*/ 36810 h 336550"/>
                    <a:gd name="connsiteX50" fmla="*/ 73758 w 239713"/>
                    <a:gd name="connsiteY50" fmla="*/ 31552 h 336550"/>
                    <a:gd name="connsiteX51" fmla="*/ 105368 w 239713"/>
                    <a:gd name="connsiteY5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713" h="336550">
                      <a:moveTo>
                        <a:pt x="65297" y="242888"/>
                      </a:moveTo>
                      <a:cubicBezTo>
                        <a:pt x="65297" y="242888"/>
                        <a:pt x="65297" y="242888"/>
                        <a:pt x="176003" y="242888"/>
                      </a:cubicBezTo>
                      <a:cubicBezTo>
                        <a:pt x="183911" y="242888"/>
                        <a:pt x="190500" y="249692"/>
                        <a:pt x="190500" y="257856"/>
                      </a:cubicBezTo>
                      <a:cubicBezTo>
                        <a:pt x="190500" y="266020"/>
                        <a:pt x="183911" y="271463"/>
                        <a:pt x="176003" y="271463"/>
                      </a:cubicBezTo>
                      <a:cubicBezTo>
                        <a:pt x="176003" y="271463"/>
                        <a:pt x="176003" y="271463"/>
                        <a:pt x="65297" y="271463"/>
                      </a:cubicBezTo>
                      <a:cubicBezTo>
                        <a:pt x="57390" y="271463"/>
                        <a:pt x="50800" y="266020"/>
                        <a:pt x="50800" y="257856"/>
                      </a:cubicBezTo>
                      <a:cubicBezTo>
                        <a:pt x="50800" y="249692"/>
                        <a:pt x="57390" y="242888"/>
                        <a:pt x="65297" y="242888"/>
                      </a:cubicBezTo>
                      <a:close/>
                      <a:moveTo>
                        <a:pt x="65297" y="173038"/>
                      </a:moveTo>
                      <a:cubicBezTo>
                        <a:pt x="65297" y="173038"/>
                        <a:pt x="65297" y="173038"/>
                        <a:pt x="176003" y="173038"/>
                      </a:cubicBezTo>
                      <a:cubicBezTo>
                        <a:pt x="183911" y="173038"/>
                        <a:pt x="190500" y="179532"/>
                        <a:pt x="190500" y="187326"/>
                      </a:cubicBezTo>
                      <a:cubicBezTo>
                        <a:pt x="190500" y="195119"/>
                        <a:pt x="183911" y="201613"/>
                        <a:pt x="176003" y="201613"/>
                      </a:cubicBezTo>
                      <a:cubicBezTo>
                        <a:pt x="176003" y="201613"/>
                        <a:pt x="176003" y="201613"/>
                        <a:pt x="65297" y="201613"/>
                      </a:cubicBezTo>
                      <a:cubicBezTo>
                        <a:pt x="57390" y="201613"/>
                        <a:pt x="50800" y="195119"/>
                        <a:pt x="50800" y="187326"/>
                      </a:cubicBezTo>
                      <a:cubicBezTo>
                        <a:pt x="50800" y="179532"/>
                        <a:pt x="57390" y="173038"/>
                        <a:pt x="65297" y="173038"/>
                      </a:cubicBezTo>
                      <a:close/>
                      <a:moveTo>
                        <a:pt x="65297" y="101600"/>
                      </a:moveTo>
                      <a:cubicBezTo>
                        <a:pt x="65297" y="101600"/>
                        <a:pt x="65297" y="101600"/>
                        <a:pt x="176003" y="101600"/>
                      </a:cubicBezTo>
                      <a:cubicBezTo>
                        <a:pt x="183911" y="101600"/>
                        <a:pt x="190500" y="108094"/>
                        <a:pt x="190500" y="115888"/>
                      </a:cubicBezTo>
                      <a:cubicBezTo>
                        <a:pt x="190500" y="123681"/>
                        <a:pt x="183911" y="130175"/>
                        <a:pt x="176003" y="130175"/>
                      </a:cubicBezTo>
                      <a:cubicBezTo>
                        <a:pt x="176003" y="130175"/>
                        <a:pt x="176003" y="130175"/>
                        <a:pt x="65297" y="130175"/>
                      </a:cubicBezTo>
                      <a:cubicBezTo>
                        <a:pt x="57390" y="130175"/>
                        <a:pt x="50800" y="123681"/>
                        <a:pt x="50800" y="115888"/>
                      </a:cubicBezTo>
                      <a:cubicBezTo>
                        <a:pt x="50800" y="108094"/>
                        <a:pt x="57390" y="101600"/>
                        <a:pt x="65297" y="101600"/>
                      </a:cubicBezTo>
                      <a:close/>
                      <a:moveTo>
                        <a:pt x="31221" y="66675"/>
                      </a:moveTo>
                      <a:cubicBezTo>
                        <a:pt x="29898" y="66675"/>
                        <a:pt x="28575" y="67988"/>
                        <a:pt x="28575" y="70614"/>
                      </a:cubicBezTo>
                      <a:cubicBezTo>
                        <a:pt x="28575" y="70614"/>
                        <a:pt x="28575" y="70614"/>
                        <a:pt x="28575" y="306937"/>
                      </a:cubicBezTo>
                      <a:cubicBezTo>
                        <a:pt x="28575" y="308250"/>
                        <a:pt x="29898" y="309563"/>
                        <a:pt x="31221" y="309563"/>
                      </a:cubicBezTo>
                      <a:cubicBezTo>
                        <a:pt x="31221" y="309563"/>
                        <a:pt x="31221" y="309563"/>
                        <a:pt x="208492" y="309563"/>
                      </a:cubicBezTo>
                      <a:cubicBezTo>
                        <a:pt x="209815" y="309563"/>
                        <a:pt x="211138" y="308250"/>
                        <a:pt x="211138" y="306937"/>
                      </a:cubicBezTo>
                      <a:lnTo>
                        <a:pt x="211138" y="70614"/>
                      </a:lnTo>
                      <a:cubicBezTo>
                        <a:pt x="211138" y="67988"/>
                        <a:pt x="209815" y="66675"/>
                        <a:pt x="208492" y="66675"/>
                      </a:cubicBezTo>
                      <a:cubicBezTo>
                        <a:pt x="208492" y="66675"/>
                        <a:pt x="208492" y="66675"/>
                        <a:pt x="31221" y="66675"/>
                      </a:cubicBezTo>
                      <a:close/>
                      <a:moveTo>
                        <a:pt x="105753" y="28575"/>
                      </a:moveTo>
                      <a:cubicBezTo>
                        <a:pt x="104470" y="28575"/>
                        <a:pt x="103188" y="29898"/>
                        <a:pt x="103188" y="31221"/>
                      </a:cubicBezTo>
                      <a:cubicBezTo>
                        <a:pt x="103188" y="31221"/>
                        <a:pt x="103188" y="31221"/>
                        <a:pt x="103188" y="36513"/>
                      </a:cubicBezTo>
                      <a:cubicBezTo>
                        <a:pt x="103188" y="36513"/>
                        <a:pt x="103188" y="36513"/>
                        <a:pt x="136526" y="36513"/>
                      </a:cubicBezTo>
                      <a:cubicBezTo>
                        <a:pt x="136526" y="36513"/>
                        <a:pt x="136526" y="36513"/>
                        <a:pt x="136526" y="31221"/>
                      </a:cubicBezTo>
                      <a:cubicBezTo>
                        <a:pt x="136526" y="29898"/>
                        <a:pt x="135244" y="28575"/>
                        <a:pt x="133962" y="28575"/>
                      </a:cubicBezTo>
                      <a:cubicBezTo>
                        <a:pt x="133962" y="28575"/>
                        <a:pt x="133962" y="28575"/>
                        <a:pt x="105753" y="28575"/>
                      </a:cubicBezTo>
                      <a:close/>
                      <a:moveTo>
                        <a:pt x="105368" y="0"/>
                      </a:moveTo>
                      <a:cubicBezTo>
                        <a:pt x="105368" y="0"/>
                        <a:pt x="105368" y="0"/>
                        <a:pt x="134345" y="0"/>
                      </a:cubicBezTo>
                      <a:cubicBezTo>
                        <a:pt x="151467" y="0"/>
                        <a:pt x="165955" y="14461"/>
                        <a:pt x="165955" y="31552"/>
                      </a:cubicBezTo>
                      <a:cubicBezTo>
                        <a:pt x="165955" y="31552"/>
                        <a:pt x="165955" y="31552"/>
                        <a:pt x="165955" y="36810"/>
                      </a:cubicBezTo>
                      <a:cubicBezTo>
                        <a:pt x="165955" y="36810"/>
                        <a:pt x="165955" y="36810"/>
                        <a:pt x="208103" y="36810"/>
                      </a:cubicBezTo>
                      <a:cubicBezTo>
                        <a:pt x="225225" y="36810"/>
                        <a:pt x="239713" y="51271"/>
                        <a:pt x="239713" y="68362"/>
                      </a:cubicBezTo>
                      <a:cubicBezTo>
                        <a:pt x="239713" y="68362"/>
                        <a:pt x="239713" y="68362"/>
                        <a:pt x="239713" y="304998"/>
                      </a:cubicBezTo>
                      <a:cubicBezTo>
                        <a:pt x="238396" y="322089"/>
                        <a:pt x="223908" y="336550"/>
                        <a:pt x="206786" y="336550"/>
                      </a:cubicBezTo>
                      <a:cubicBezTo>
                        <a:pt x="206786" y="336550"/>
                        <a:pt x="206786" y="336550"/>
                        <a:pt x="31610" y="336550"/>
                      </a:cubicBezTo>
                      <a:cubicBezTo>
                        <a:pt x="14488" y="336550"/>
                        <a:pt x="0" y="322089"/>
                        <a:pt x="0" y="304998"/>
                      </a:cubicBezTo>
                      <a:cubicBezTo>
                        <a:pt x="0" y="304998"/>
                        <a:pt x="0" y="304998"/>
                        <a:pt x="0" y="68362"/>
                      </a:cubicBezTo>
                      <a:cubicBezTo>
                        <a:pt x="0" y="51271"/>
                        <a:pt x="14488" y="36810"/>
                        <a:pt x="31610" y="36810"/>
                      </a:cubicBezTo>
                      <a:cubicBezTo>
                        <a:pt x="31610" y="36810"/>
                        <a:pt x="31610" y="36810"/>
                        <a:pt x="73758" y="36810"/>
                      </a:cubicBezTo>
                      <a:cubicBezTo>
                        <a:pt x="73758" y="36810"/>
                        <a:pt x="73758" y="36810"/>
                        <a:pt x="73758" y="31552"/>
                      </a:cubicBezTo>
                      <a:cubicBezTo>
                        <a:pt x="73758" y="14461"/>
                        <a:pt x="88246" y="0"/>
                        <a:pt x="105368" y="0"/>
                      </a:cubicBezTo>
                      <a:close/>
                    </a:path>
                  </a:pathLst>
                </a:custGeom>
                <a:solidFill>
                  <a:schemeClr val="accent4">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grpSp>
        </p:grpSp>
      </p:grpSp>
      <p:sp>
        <p:nvSpPr>
          <p:cNvPr id="7" name="矩形 6"/>
          <p:cNvSpPr/>
          <p:nvPr/>
        </p:nvSpPr>
        <p:spPr>
          <a:xfrm>
            <a:off x="4732148" y="5446457"/>
            <a:ext cx="2754517" cy="551755"/>
          </a:xfrm>
          <a:prstGeom prst="rect">
            <a:avLst/>
          </a:prstGeom>
          <a:noFill/>
        </p:spPr>
        <p:txBody>
          <a:bodyPr wrap="square" lIns="0" tIns="0" rIns="0" bIns="0">
            <a:normAutofit/>
          </a:bodyPr>
          <a:p>
            <a:pPr algn="ctr">
              <a:lnSpc>
                <a:spcPct val="120000"/>
              </a:lnSpc>
            </a:pPr>
            <a:r>
              <a:rPr lang="zh-CN" altLang="en-US" sz="1335" dirty="0">
                <a:solidFill>
                  <a:schemeClr val="bg1"/>
                </a:solidFill>
              </a:rPr>
              <a:t>请输入修改内容</a:t>
            </a:r>
            <a:endParaRPr lang="en-US" altLang="zh-CN" sz="1335" dirty="0">
              <a:solidFill>
                <a:schemeClr val="bg1"/>
              </a:solidFill>
            </a:endParaRPr>
          </a:p>
          <a:p>
            <a:pPr algn="ctr">
              <a:lnSpc>
                <a:spcPct val="120000"/>
              </a:lnSpc>
            </a:pPr>
            <a:r>
              <a:rPr lang="zh-CN" altLang="en-US" sz="1335" dirty="0">
                <a:solidFill>
                  <a:schemeClr val="bg1"/>
                </a:solidFill>
              </a:rPr>
              <a:t>请输入修改内容</a:t>
            </a:r>
            <a:endParaRPr lang="zh-CN" altLang="en-US" sz="1335" dirty="0">
              <a:solidFill>
                <a:schemeClr val="bg1"/>
              </a:solidFill>
            </a:endParaRPr>
          </a:p>
        </p:txBody>
      </p:sp>
      <p:sp>
        <p:nvSpPr>
          <p:cNvPr id="8" name="矩形 7"/>
          <p:cNvSpPr/>
          <p:nvPr/>
        </p:nvSpPr>
        <p:spPr>
          <a:xfrm>
            <a:off x="4732148" y="5123613"/>
            <a:ext cx="2754517" cy="276871"/>
          </a:xfrm>
          <a:prstGeom prst="rect">
            <a:avLst/>
          </a:prstGeom>
          <a:noFill/>
          <a:extLst>
            <a:ext uri="{909E8E84-426E-40DD-AFC4-6F175D3DCCD1}">
              <a14:hiddenFill xmlns:a14="http://schemas.microsoft.com/office/drawing/2010/main">
                <a:solidFill>
                  <a:schemeClr val="bg1">
                    <a:lumMod val="100000"/>
                  </a:schemeClr>
                </a:solidFill>
              </a14:hiddenFill>
            </a:ext>
          </a:extLst>
        </p:spPr>
        <p:txBody>
          <a:bodyPr wrap="none">
            <a:normAutofit fontScale="65000" lnSpcReduction="20000"/>
          </a:bodyPr>
          <a:p>
            <a:pPr algn="ctr"/>
            <a:r>
              <a:rPr lang="zh-CN" altLang="en-US" sz="1600" b="1" dirty="0">
                <a:solidFill>
                  <a:schemeClr val="bg1"/>
                </a:solidFill>
              </a:rPr>
              <a:t>小标题</a:t>
            </a:r>
            <a:endParaRPr lang="zh-CN" altLang="en-US" sz="1600" b="1" dirty="0">
              <a:solidFill>
                <a:schemeClr val="bg1"/>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a:off x="0" y="0"/>
            <a:ext cx="12229465" cy="6880860"/>
          </a:xfrm>
          <a:prstGeom prst="rect">
            <a:avLst/>
          </a:prstGeom>
        </p:spPr>
      </p:pic>
      <p:grpSp>
        <p:nvGrpSpPr>
          <p:cNvPr id="22" name="组合 21"/>
          <p:cNvGrpSpPr/>
          <p:nvPr/>
        </p:nvGrpSpPr>
        <p:grpSpPr>
          <a:xfrm>
            <a:off x="3543300" y="1151255"/>
            <a:ext cx="6945630" cy="4304030"/>
            <a:chOff x="5580" y="1813"/>
            <a:chExt cx="10938" cy="6778"/>
          </a:xfrm>
        </p:grpSpPr>
        <p:sp>
          <p:nvSpPr>
            <p:cNvPr id="4" name="矩形 3"/>
            <p:cNvSpPr/>
            <p:nvPr/>
          </p:nvSpPr>
          <p:spPr>
            <a:xfrm>
              <a:off x="5580" y="2539"/>
              <a:ext cx="10939" cy="605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75"/>
            </a:p>
          </p:txBody>
        </p:sp>
        <p:sp>
          <p:nvSpPr>
            <p:cNvPr id="5" name="矩形 4"/>
            <p:cNvSpPr/>
            <p:nvPr/>
          </p:nvSpPr>
          <p:spPr>
            <a:xfrm>
              <a:off x="9295" y="1813"/>
              <a:ext cx="3251" cy="1845"/>
            </a:xfrm>
            <a:prstGeom prst="rect">
              <a:avLst/>
            </a:prstGeom>
            <a:solidFill>
              <a:schemeClr val="accent4"/>
            </a:solidFill>
            <a:ln w="38100">
              <a:noFill/>
            </a:ln>
            <a:effectLst>
              <a:outerShdw blurRad="50800" dist="38100" dir="2700000" algn="tl"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0"/>
            </a:p>
          </p:txBody>
        </p:sp>
      </p:grpSp>
      <p:sp>
        <p:nvSpPr>
          <p:cNvPr id="2" name="Text Box 3"/>
          <p:cNvSpPr>
            <a:spLocks noChangeArrowheads="1"/>
          </p:cNvSpPr>
          <p:nvPr/>
        </p:nvSpPr>
        <p:spPr bwMode="auto">
          <a:xfrm>
            <a:off x="6392323" y="1352542"/>
            <a:ext cx="1083986" cy="727881"/>
          </a:xfrm>
          <a:prstGeom prst="rect">
            <a:avLst/>
          </a:prstGeom>
        </p:spPr>
        <p:txBody>
          <a:bodyPr wrap="none">
            <a:spAutoFit/>
          </a:bodyPr>
          <a:lstStyle/>
          <a:p>
            <a:pPr algn="ctr">
              <a:spcBef>
                <a:spcPct val="0"/>
              </a:spcBef>
            </a:pPr>
            <a:r>
              <a:rPr lang="zh-CN" altLang="en-US" sz="2760" dirty="0">
                <a:solidFill>
                  <a:schemeClr val="bg1"/>
                </a:solidFill>
                <a:latin typeface="微软雅黑" panose="020B0503020204020204" charset="-122"/>
                <a:ea typeface="微软雅黑" panose="020B0503020204020204" charset="-122"/>
                <a:sym typeface="Calibri" panose="020F0502020204030204" charset="0"/>
              </a:rPr>
              <a:t>目 录</a:t>
            </a:r>
            <a:endParaRPr lang="zh-CN" altLang="en-US" sz="2760" dirty="0">
              <a:solidFill>
                <a:schemeClr val="bg1"/>
              </a:solidFill>
              <a:latin typeface="微软雅黑" panose="020B0503020204020204" charset="-122"/>
              <a:ea typeface="微软雅黑" panose="020B0503020204020204" charset="-122"/>
              <a:sym typeface="Calibri" panose="020F0502020204030204" charset="0"/>
            </a:endParaRPr>
          </a:p>
          <a:p>
            <a:pPr algn="ctr">
              <a:spcBef>
                <a:spcPct val="0"/>
              </a:spcBef>
            </a:pPr>
            <a:r>
              <a:rPr lang="en-US" altLang="zh-CN" sz="1380" dirty="0">
                <a:solidFill>
                  <a:schemeClr val="bg1"/>
                </a:solidFill>
                <a:latin typeface="微软雅黑" panose="020B0503020204020204" charset="-122"/>
                <a:ea typeface="微软雅黑" panose="020B0503020204020204" charset="-122"/>
              </a:rPr>
              <a:t>COMPANY</a:t>
            </a:r>
            <a:endParaRPr lang="en-US" altLang="zh-CN" sz="1380" dirty="0">
              <a:solidFill>
                <a:schemeClr val="bg1"/>
              </a:solidFill>
              <a:latin typeface="微软雅黑" panose="020B0503020204020204" charset="-122"/>
              <a:ea typeface="微软雅黑" panose="020B0503020204020204" charset="-122"/>
            </a:endParaRPr>
          </a:p>
        </p:txBody>
      </p:sp>
      <p:sp>
        <p:nvSpPr>
          <p:cNvPr id="3" name="矩形 2"/>
          <p:cNvSpPr/>
          <p:nvPr/>
        </p:nvSpPr>
        <p:spPr>
          <a:xfrm>
            <a:off x="4589458" y="3057133"/>
            <a:ext cx="1718922" cy="250209"/>
          </a:xfrm>
          <a:prstGeom prst="rect">
            <a:avLst/>
          </a:prstGeom>
        </p:spPr>
        <p:txBody>
          <a:bodyPr wrap="none">
            <a:spAutoFit/>
          </a:bodyPr>
          <a:lstStyle/>
          <a:p>
            <a:pPr>
              <a:spcBef>
                <a:spcPct val="0"/>
              </a:spcBef>
            </a:pPr>
            <a:r>
              <a:rPr lang="en-US" altLang="zh-CN" sz="1035" dirty="0">
                <a:solidFill>
                  <a:schemeClr val="tx1">
                    <a:lumMod val="85000"/>
                    <a:lumOff val="15000"/>
                  </a:schemeClr>
                </a:solidFill>
                <a:latin typeface="微软雅黑" panose="020B0503020204020204" charset="-122"/>
                <a:ea typeface="微软雅黑" panose="020B0503020204020204" charset="-122"/>
              </a:rPr>
              <a:t>Please add the title here</a:t>
            </a:r>
            <a:endParaRPr lang="en-US" altLang="zh-CN" sz="1035" dirty="0">
              <a:solidFill>
                <a:schemeClr val="tx1">
                  <a:lumMod val="85000"/>
                  <a:lumOff val="15000"/>
                </a:schemeClr>
              </a:solidFill>
              <a:latin typeface="微软雅黑" panose="020B0503020204020204" charset="-122"/>
              <a:ea typeface="微软雅黑" panose="020B0503020204020204" charset="-122"/>
            </a:endParaRPr>
          </a:p>
        </p:txBody>
      </p:sp>
      <p:sp>
        <p:nvSpPr>
          <p:cNvPr id="11" name="TextBox 76"/>
          <p:cNvSpPr txBox="1"/>
          <p:nvPr/>
        </p:nvSpPr>
        <p:spPr>
          <a:xfrm>
            <a:off x="4589321" y="2784212"/>
            <a:ext cx="1530824" cy="295910"/>
          </a:xfrm>
          <a:prstGeom prst="rect">
            <a:avLst/>
          </a:prstGeom>
          <a:noFill/>
        </p:spPr>
        <p:txBody>
          <a:bodyPr wrap="square" rtlCol="0">
            <a:spAutoFit/>
          </a:bodyPr>
          <a:lstStyle/>
          <a:p>
            <a:r>
              <a:rPr lang="zh-CN" altLang="en-US" sz="1330" b="1" dirty="0">
                <a:solidFill>
                  <a:schemeClr val="tx1">
                    <a:lumMod val="85000"/>
                    <a:lumOff val="15000"/>
                  </a:schemeClr>
                </a:solidFill>
                <a:latin typeface="微软雅黑" panose="020B0503020204020204" charset="-122"/>
                <a:ea typeface="微软雅黑" panose="020B0503020204020204" charset="-122"/>
                <a:sym typeface="+mn-ea"/>
              </a:rPr>
              <a:t>输入标题内容</a:t>
            </a:r>
            <a:endParaRPr lang="zh-CN" altLang="en-US" sz="133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2" name="矩形 11"/>
          <p:cNvSpPr/>
          <p:nvPr/>
        </p:nvSpPr>
        <p:spPr>
          <a:xfrm>
            <a:off x="4589458" y="4159106"/>
            <a:ext cx="1718922" cy="250209"/>
          </a:xfrm>
          <a:prstGeom prst="rect">
            <a:avLst/>
          </a:prstGeom>
        </p:spPr>
        <p:txBody>
          <a:bodyPr wrap="none">
            <a:spAutoFit/>
          </a:bodyPr>
          <a:lstStyle/>
          <a:p>
            <a:pPr>
              <a:spcBef>
                <a:spcPct val="0"/>
              </a:spcBef>
            </a:pPr>
            <a:r>
              <a:rPr lang="en-US" altLang="zh-CN" sz="1035" dirty="0">
                <a:solidFill>
                  <a:schemeClr val="tx1">
                    <a:lumMod val="85000"/>
                    <a:lumOff val="15000"/>
                  </a:schemeClr>
                </a:solidFill>
                <a:latin typeface="微软雅黑" panose="020B0503020204020204" charset="-122"/>
                <a:ea typeface="微软雅黑" panose="020B0503020204020204" charset="-122"/>
              </a:rPr>
              <a:t>Please add the title here</a:t>
            </a:r>
            <a:endParaRPr lang="en-US" altLang="zh-CN" sz="1035" dirty="0">
              <a:solidFill>
                <a:schemeClr val="tx1">
                  <a:lumMod val="85000"/>
                  <a:lumOff val="15000"/>
                </a:schemeClr>
              </a:solidFill>
              <a:latin typeface="微软雅黑" panose="020B0503020204020204" charset="-122"/>
              <a:ea typeface="微软雅黑" panose="020B0503020204020204" charset="-122"/>
            </a:endParaRPr>
          </a:p>
        </p:txBody>
      </p:sp>
      <p:sp>
        <p:nvSpPr>
          <p:cNvPr id="13" name="TextBox 76"/>
          <p:cNvSpPr txBox="1"/>
          <p:nvPr/>
        </p:nvSpPr>
        <p:spPr>
          <a:xfrm>
            <a:off x="4589320" y="3886122"/>
            <a:ext cx="1884402" cy="295910"/>
          </a:xfrm>
          <a:prstGeom prst="rect">
            <a:avLst/>
          </a:prstGeom>
          <a:noFill/>
        </p:spPr>
        <p:txBody>
          <a:bodyPr wrap="square" rtlCol="0">
            <a:spAutoFit/>
          </a:bodyPr>
          <a:lstStyle/>
          <a:p>
            <a:pPr algn="l"/>
            <a:r>
              <a:rPr lang="zh-CN" altLang="en-US" sz="1330" b="1" dirty="0">
                <a:solidFill>
                  <a:schemeClr val="tx1">
                    <a:lumMod val="85000"/>
                    <a:lumOff val="15000"/>
                  </a:schemeClr>
                </a:solidFill>
                <a:latin typeface="微软雅黑" panose="020B0503020204020204" charset="-122"/>
                <a:ea typeface="微软雅黑" panose="020B0503020204020204" charset="-122"/>
                <a:sym typeface="+mn-ea"/>
              </a:rPr>
              <a:t>输入标题内容</a:t>
            </a:r>
            <a:endParaRPr lang="zh-CN" altLang="en-US" sz="133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4" name="矩形 13"/>
          <p:cNvSpPr/>
          <p:nvPr/>
        </p:nvSpPr>
        <p:spPr>
          <a:xfrm>
            <a:off x="8064469" y="3094207"/>
            <a:ext cx="1718922" cy="250209"/>
          </a:xfrm>
          <a:prstGeom prst="rect">
            <a:avLst/>
          </a:prstGeom>
        </p:spPr>
        <p:txBody>
          <a:bodyPr wrap="none">
            <a:spAutoFit/>
          </a:bodyPr>
          <a:lstStyle/>
          <a:p>
            <a:pPr>
              <a:spcBef>
                <a:spcPct val="0"/>
              </a:spcBef>
            </a:pPr>
            <a:r>
              <a:rPr lang="en-US" altLang="zh-CN" sz="1035" dirty="0">
                <a:solidFill>
                  <a:schemeClr val="tx1">
                    <a:lumMod val="85000"/>
                    <a:lumOff val="15000"/>
                  </a:schemeClr>
                </a:solidFill>
                <a:latin typeface="微软雅黑" panose="020B0503020204020204" charset="-122"/>
                <a:ea typeface="微软雅黑" panose="020B0503020204020204" charset="-122"/>
              </a:rPr>
              <a:t>Please add the title here</a:t>
            </a:r>
            <a:endParaRPr lang="en-US" altLang="zh-CN" sz="1035" dirty="0">
              <a:solidFill>
                <a:schemeClr val="tx1">
                  <a:lumMod val="85000"/>
                  <a:lumOff val="15000"/>
                </a:schemeClr>
              </a:solidFill>
              <a:latin typeface="微软雅黑" panose="020B0503020204020204" charset="-122"/>
              <a:ea typeface="微软雅黑" panose="020B0503020204020204" charset="-122"/>
            </a:endParaRPr>
          </a:p>
        </p:txBody>
      </p:sp>
      <p:sp>
        <p:nvSpPr>
          <p:cNvPr id="15" name="TextBox 76"/>
          <p:cNvSpPr txBox="1"/>
          <p:nvPr/>
        </p:nvSpPr>
        <p:spPr>
          <a:xfrm>
            <a:off x="8064468" y="2821286"/>
            <a:ext cx="1431767" cy="500380"/>
          </a:xfrm>
          <a:prstGeom prst="rect">
            <a:avLst/>
          </a:prstGeom>
          <a:noFill/>
        </p:spPr>
        <p:txBody>
          <a:bodyPr wrap="square" rtlCol="0">
            <a:spAutoFit/>
          </a:bodyPr>
          <a:lstStyle/>
          <a:p>
            <a:r>
              <a:rPr lang="zh-CN" altLang="en-US" sz="1330" b="1" dirty="0">
                <a:solidFill>
                  <a:schemeClr val="tx1">
                    <a:lumMod val="85000"/>
                    <a:lumOff val="15000"/>
                  </a:schemeClr>
                </a:solidFill>
                <a:latin typeface="微软雅黑" panose="020B0503020204020204" charset="-122"/>
                <a:ea typeface="微软雅黑" panose="020B0503020204020204" charset="-122"/>
                <a:sym typeface="+mn-ea"/>
              </a:rPr>
              <a:t>输入标题内容</a:t>
            </a:r>
            <a:endParaRPr lang="zh-CN" altLang="en-US" sz="1330" b="1" dirty="0">
              <a:solidFill>
                <a:schemeClr val="tx1">
                  <a:lumMod val="85000"/>
                  <a:lumOff val="15000"/>
                </a:schemeClr>
              </a:solidFill>
              <a:latin typeface="微软雅黑" panose="020B0503020204020204" charset="-122"/>
              <a:ea typeface="微软雅黑" panose="020B0503020204020204" charset="-122"/>
              <a:sym typeface="+mn-ea"/>
            </a:endParaRPr>
          </a:p>
          <a:p>
            <a:endParaRPr lang="zh-CN" altLang="en-US" sz="133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6" name="矩形 15"/>
          <p:cNvSpPr/>
          <p:nvPr/>
        </p:nvSpPr>
        <p:spPr>
          <a:xfrm>
            <a:off x="8064469" y="4196179"/>
            <a:ext cx="1718922" cy="250209"/>
          </a:xfrm>
          <a:prstGeom prst="rect">
            <a:avLst/>
          </a:prstGeom>
        </p:spPr>
        <p:txBody>
          <a:bodyPr wrap="none">
            <a:spAutoFit/>
          </a:bodyPr>
          <a:lstStyle/>
          <a:p>
            <a:pPr>
              <a:spcBef>
                <a:spcPct val="0"/>
              </a:spcBef>
            </a:pPr>
            <a:r>
              <a:rPr lang="en-US" altLang="zh-CN" sz="1035" dirty="0">
                <a:solidFill>
                  <a:schemeClr val="tx1">
                    <a:lumMod val="85000"/>
                    <a:lumOff val="15000"/>
                  </a:schemeClr>
                </a:solidFill>
                <a:latin typeface="微软雅黑" panose="020B0503020204020204" charset="-122"/>
                <a:ea typeface="微软雅黑" panose="020B0503020204020204" charset="-122"/>
              </a:rPr>
              <a:t>Please add the title here</a:t>
            </a:r>
            <a:endParaRPr lang="en-US" altLang="zh-CN" sz="1035" dirty="0">
              <a:solidFill>
                <a:schemeClr val="tx1">
                  <a:lumMod val="85000"/>
                  <a:lumOff val="15000"/>
                </a:schemeClr>
              </a:solidFill>
              <a:latin typeface="微软雅黑" panose="020B0503020204020204" charset="-122"/>
              <a:ea typeface="微软雅黑" panose="020B0503020204020204" charset="-122"/>
            </a:endParaRPr>
          </a:p>
        </p:txBody>
      </p:sp>
      <p:sp>
        <p:nvSpPr>
          <p:cNvPr id="17" name="TextBox 76"/>
          <p:cNvSpPr txBox="1"/>
          <p:nvPr/>
        </p:nvSpPr>
        <p:spPr>
          <a:xfrm>
            <a:off x="8064468" y="3923197"/>
            <a:ext cx="1340521" cy="500380"/>
          </a:xfrm>
          <a:prstGeom prst="rect">
            <a:avLst/>
          </a:prstGeom>
          <a:noFill/>
        </p:spPr>
        <p:txBody>
          <a:bodyPr wrap="square" rtlCol="0">
            <a:spAutoFit/>
          </a:bodyPr>
          <a:lstStyle/>
          <a:p>
            <a:r>
              <a:rPr lang="zh-CN" altLang="en-US" sz="1330" b="1" dirty="0">
                <a:solidFill>
                  <a:schemeClr val="tx1">
                    <a:lumMod val="85000"/>
                    <a:lumOff val="15000"/>
                  </a:schemeClr>
                </a:solidFill>
                <a:latin typeface="微软雅黑" panose="020B0503020204020204" charset="-122"/>
                <a:ea typeface="微软雅黑" panose="020B0503020204020204" charset="-122"/>
                <a:sym typeface="+mn-ea"/>
              </a:rPr>
              <a:t>输入标题内容</a:t>
            </a:r>
            <a:endParaRPr lang="zh-CN" altLang="en-US" sz="1330" b="1" dirty="0">
              <a:solidFill>
                <a:schemeClr val="tx1">
                  <a:lumMod val="85000"/>
                  <a:lumOff val="15000"/>
                </a:schemeClr>
              </a:solidFill>
              <a:latin typeface="微软雅黑" panose="020B0503020204020204" charset="-122"/>
              <a:ea typeface="微软雅黑" panose="020B0503020204020204" charset="-122"/>
              <a:sym typeface="+mn-ea"/>
            </a:endParaRPr>
          </a:p>
          <a:p>
            <a:endParaRPr lang="zh-CN" altLang="en-US" sz="1330" b="1" dirty="0">
              <a:solidFill>
                <a:schemeClr val="tx1">
                  <a:lumMod val="85000"/>
                  <a:lumOff val="15000"/>
                </a:schemeClr>
              </a:solidFill>
              <a:latin typeface="微软雅黑" panose="020B0503020204020204" charset="-122"/>
              <a:ea typeface="微软雅黑" panose="020B0503020204020204" charset="-122"/>
              <a:sym typeface="+mn-ea"/>
            </a:endParaRPr>
          </a:p>
        </p:txBody>
      </p:sp>
      <p:grpSp>
        <p:nvGrpSpPr>
          <p:cNvPr id="23" name="组合 22"/>
          <p:cNvGrpSpPr/>
          <p:nvPr/>
        </p:nvGrpSpPr>
        <p:grpSpPr>
          <a:xfrm>
            <a:off x="4022725" y="2804795"/>
            <a:ext cx="3946525" cy="1604645"/>
            <a:chOff x="6335" y="4417"/>
            <a:chExt cx="6215" cy="2527"/>
          </a:xfrm>
        </p:grpSpPr>
        <p:sp>
          <p:nvSpPr>
            <p:cNvPr id="18" name="TextBox 37"/>
            <p:cNvSpPr txBox="1"/>
            <p:nvPr/>
          </p:nvSpPr>
          <p:spPr>
            <a:xfrm>
              <a:off x="6335" y="4417"/>
              <a:ext cx="763" cy="824"/>
            </a:xfrm>
            <a:prstGeom prst="rect">
              <a:avLst/>
            </a:prstGeom>
            <a:noFill/>
          </p:spPr>
          <p:txBody>
            <a:bodyPr wrap="none" anchor="ctr">
              <a:normAutofit fontScale="65000" lnSpcReduction="20000"/>
            </a:bodyPr>
            <a:lstStyle/>
            <a:p>
              <a:pPr algn="ctr"/>
              <a:r>
                <a:rPr lang="en-US" altLang="zh-CN" sz="3940" dirty="0">
                  <a:solidFill>
                    <a:schemeClr val="bg2">
                      <a:lumMod val="10000"/>
                    </a:schemeClr>
                  </a:solidFill>
                  <a:latin typeface="Impact" panose="020B0806030902050204" pitchFamily="34" charset="0"/>
                </a:rPr>
                <a:t>01</a:t>
              </a:r>
              <a:endParaRPr lang="en-US" altLang="zh-CN" sz="3940" dirty="0">
                <a:solidFill>
                  <a:schemeClr val="bg2">
                    <a:lumMod val="10000"/>
                  </a:schemeClr>
                </a:solidFill>
                <a:latin typeface="Impact" panose="020B0806030902050204" pitchFamily="34" charset="0"/>
              </a:endParaRPr>
            </a:p>
          </p:txBody>
        </p:sp>
        <p:sp>
          <p:nvSpPr>
            <p:cNvPr id="19" name="TextBox 37"/>
            <p:cNvSpPr txBox="1"/>
            <p:nvPr/>
          </p:nvSpPr>
          <p:spPr>
            <a:xfrm>
              <a:off x="6352" y="6120"/>
              <a:ext cx="763" cy="824"/>
            </a:xfrm>
            <a:prstGeom prst="rect">
              <a:avLst/>
            </a:prstGeom>
            <a:noFill/>
          </p:spPr>
          <p:txBody>
            <a:bodyPr wrap="none" anchor="ctr">
              <a:normAutofit fontScale="65000" lnSpcReduction="20000"/>
            </a:bodyPr>
            <a:lstStyle/>
            <a:p>
              <a:pPr algn="ctr"/>
              <a:r>
                <a:rPr lang="en-US" altLang="zh-CN" sz="3940" dirty="0">
                  <a:solidFill>
                    <a:schemeClr val="bg2">
                      <a:lumMod val="10000"/>
                    </a:schemeClr>
                  </a:solidFill>
                  <a:latin typeface="Impact" panose="020B0806030902050204" pitchFamily="34" charset="0"/>
                </a:rPr>
                <a:t>02</a:t>
              </a:r>
              <a:endParaRPr lang="en-US" altLang="zh-CN" sz="3940" dirty="0">
                <a:solidFill>
                  <a:schemeClr val="bg2">
                    <a:lumMod val="10000"/>
                  </a:schemeClr>
                </a:solidFill>
                <a:latin typeface="Impact" panose="020B0806030902050204" pitchFamily="34" charset="0"/>
              </a:endParaRPr>
            </a:p>
          </p:txBody>
        </p:sp>
        <p:sp>
          <p:nvSpPr>
            <p:cNvPr id="20" name="TextBox 37"/>
            <p:cNvSpPr txBox="1"/>
            <p:nvPr/>
          </p:nvSpPr>
          <p:spPr>
            <a:xfrm>
              <a:off x="11748" y="4417"/>
              <a:ext cx="763" cy="824"/>
            </a:xfrm>
            <a:prstGeom prst="rect">
              <a:avLst/>
            </a:prstGeom>
            <a:noFill/>
          </p:spPr>
          <p:txBody>
            <a:bodyPr wrap="none" anchor="ctr">
              <a:normAutofit fontScale="65000" lnSpcReduction="20000"/>
            </a:bodyPr>
            <a:lstStyle/>
            <a:p>
              <a:pPr algn="ctr"/>
              <a:r>
                <a:rPr lang="en-US" altLang="zh-CN" sz="3940" dirty="0">
                  <a:solidFill>
                    <a:schemeClr val="bg2">
                      <a:lumMod val="10000"/>
                    </a:schemeClr>
                  </a:solidFill>
                  <a:latin typeface="Impact" panose="020B0806030902050204" pitchFamily="34" charset="0"/>
                </a:rPr>
                <a:t>03</a:t>
              </a:r>
              <a:endParaRPr lang="en-US" altLang="zh-CN" sz="3940" dirty="0">
                <a:solidFill>
                  <a:schemeClr val="bg2">
                    <a:lumMod val="10000"/>
                  </a:schemeClr>
                </a:solidFill>
                <a:latin typeface="Impact" panose="020B0806030902050204" pitchFamily="34" charset="0"/>
              </a:endParaRPr>
            </a:p>
          </p:txBody>
        </p:sp>
        <p:sp>
          <p:nvSpPr>
            <p:cNvPr id="21" name="TextBox 37"/>
            <p:cNvSpPr txBox="1"/>
            <p:nvPr/>
          </p:nvSpPr>
          <p:spPr>
            <a:xfrm>
              <a:off x="11788" y="6120"/>
              <a:ext cx="763" cy="824"/>
            </a:xfrm>
            <a:prstGeom prst="rect">
              <a:avLst/>
            </a:prstGeom>
            <a:noFill/>
          </p:spPr>
          <p:txBody>
            <a:bodyPr wrap="none" anchor="ctr">
              <a:normAutofit fontScale="65000" lnSpcReduction="20000"/>
            </a:bodyPr>
            <a:lstStyle/>
            <a:p>
              <a:pPr algn="ctr"/>
              <a:r>
                <a:rPr lang="en-US" altLang="zh-CN" sz="3940" dirty="0">
                  <a:solidFill>
                    <a:schemeClr val="bg2">
                      <a:lumMod val="10000"/>
                    </a:schemeClr>
                  </a:solidFill>
                  <a:latin typeface="Impact" panose="020B0806030902050204" pitchFamily="34" charset="0"/>
                </a:rPr>
                <a:t>04</a:t>
              </a:r>
              <a:endParaRPr lang="en-US" altLang="zh-CN" sz="3940" dirty="0">
                <a:solidFill>
                  <a:schemeClr val="bg2">
                    <a:lumMod val="10000"/>
                  </a:schemeClr>
                </a:solidFill>
                <a:latin typeface="Impact" panose="020B0806030902050204" pitchFamily="34" charset="0"/>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6"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6"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ircle(in)">
                                      <p:cBhvr>
                                        <p:cTn id="28" dur="2000"/>
                                        <p:tgtEl>
                                          <p:spTgt spid="11"/>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circle(in)">
                                      <p:cBhvr>
                                        <p:cTn id="40" dur="2000"/>
                                        <p:tgtEl>
                                          <p:spTgt spid="15"/>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ircle(in)">
                                      <p:cBhvr>
                                        <p:cTn id="43" dur="2000"/>
                                        <p:tgtEl>
                                          <p:spTgt spid="16"/>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circle(in)">
                                      <p:cBhvr>
                                        <p:cTn id="4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P spid="12" grpId="0"/>
      <p:bldP spid="13" grpId="0"/>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未标题-1"/>
          <p:cNvPicPr>
            <a:picLocks noChangeAspect="1"/>
          </p:cNvPicPr>
          <p:nvPr/>
        </p:nvPicPr>
        <p:blipFill>
          <a:blip r:embed="rId1"/>
          <a:stretch>
            <a:fillRect/>
          </a:stretch>
        </p:blipFill>
        <p:spPr>
          <a:xfrm>
            <a:off x="0" y="0"/>
            <a:ext cx="12229465" cy="6880860"/>
          </a:xfrm>
          <a:prstGeom prst="rect">
            <a:avLst/>
          </a:prstGeom>
        </p:spPr>
      </p:pic>
      <p:sp>
        <p:nvSpPr>
          <p:cNvPr id="25" name="TextBox 24"/>
          <p:cNvSpPr txBox="1"/>
          <p:nvPr/>
        </p:nvSpPr>
        <p:spPr>
          <a:xfrm>
            <a:off x="2209165" y="2849245"/>
            <a:ext cx="6395720" cy="1226185"/>
          </a:xfrm>
          <a:prstGeom prst="rect">
            <a:avLst/>
          </a:prstGeom>
          <a:noFill/>
        </p:spPr>
        <p:txBody>
          <a:bodyPr wrap="square" lIns="72567" tIns="36283" rIns="72567" bIns="36283" rtlCol="0">
            <a:spAutoFit/>
          </a:bodyPr>
          <a:p>
            <a:pPr algn="dist"/>
            <a:r>
              <a:rPr lang="zh-CN" altLang="en-US" sz="7500" b="1" dirty="0">
                <a:solidFill>
                  <a:srgbClr val="F87F06">
                    <a:alpha val="94000"/>
                  </a:srgbClr>
                </a:solidFill>
                <a:effectLst>
                  <a:outerShdw blurRad="50800" dist="38100" dir="2700000" algn="tl" rotWithShape="0">
                    <a:schemeClr val="bg1">
                      <a:alpha val="40000"/>
                    </a:schemeClr>
                  </a:outerShdw>
                </a:effectLst>
                <a:latin typeface="微软雅黑" panose="020B0503020204020204" charset="-122"/>
                <a:ea typeface="微软雅黑" panose="020B0503020204020204" charset="-122"/>
                <a:cs typeface="+mn-ea"/>
                <a:sym typeface="+mn-lt"/>
              </a:rPr>
              <a:t>感谢您的观看</a:t>
            </a:r>
            <a:endParaRPr lang="zh-CN" altLang="en-US" sz="7500" b="1" dirty="0">
              <a:solidFill>
                <a:srgbClr val="F87F06">
                  <a:alpha val="94000"/>
                </a:srgbClr>
              </a:solidFill>
              <a:effectLst>
                <a:outerShdw blurRad="50800" dist="38100" dir="2700000" algn="tl" rotWithShape="0">
                  <a:schemeClr val="bg1">
                    <a:alpha val="40000"/>
                  </a:schemeClr>
                </a:outerShdw>
              </a:effectLst>
              <a:latin typeface="微软雅黑" panose="020B0503020204020204" charset="-122"/>
              <a:ea typeface="微软雅黑" panose="020B0503020204020204" charset="-122"/>
              <a:cs typeface="+mn-ea"/>
              <a:sym typeface="+mn-lt"/>
            </a:endParaRPr>
          </a:p>
        </p:txBody>
      </p:sp>
      <p:sp>
        <p:nvSpPr>
          <p:cNvPr id="27" name="TextBox 26"/>
          <p:cNvSpPr txBox="1"/>
          <p:nvPr/>
        </p:nvSpPr>
        <p:spPr>
          <a:xfrm>
            <a:off x="6368805" y="1762337"/>
            <a:ext cx="2131060" cy="1072515"/>
          </a:xfrm>
          <a:prstGeom prst="rect">
            <a:avLst/>
          </a:prstGeom>
          <a:noFill/>
        </p:spPr>
        <p:txBody>
          <a:bodyPr wrap="none" lIns="72567" tIns="36283" rIns="72567" bIns="36283" rtlCol="0">
            <a:spAutoFit/>
          </a:bodyPr>
          <a:p>
            <a:pPr algn="r"/>
            <a:r>
              <a:rPr lang="en-US" altLang="zh-CN" sz="6500" b="1" spc="-238" dirty="0">
                <a:solidFill>
                  <a:srgbClr val="F87F06">
                    <a:alpha val="94000"/>
                  </a:srgbClr>
                </a:solidFill>
                <a:effectLst>
                  <a:outerShdw blurRad="50800" dist="38100" dir="2700000" algn="tl" rotWithShape="0">
                    <a:schemeClr val="bg1">
                      <a:alpha val="40000"/>
                    </a:schemeClr>
                  </a:outerShdw>
                </a:effectLst>
                <a:latin typeface="微软雅黑" panose="020B0503020204020204" charset="-122"/>
                <a:ea typeface="微软雅黑" panose="020B0503020204020204" charset="-122"/>
                <a:cs typeface="+mn-ea"/>
                <a:sym typeface="+mn-lt"/>
              </a:rPr>
              <a:t>201X</a:t>
            </a:r>
            <a:endParaRPr lang="en-US" altLang="zh-CN" sz="6500" b="1" spc="-238" dirty="0">
              <a:solidFill>
                <a:srgbClr val="F87F06">
                  <a:alpha val="94000"/>
                </a:srgbClr>
              </a:solidFill>
              <a:effectLst>
                <a:outerShdw blurRad="50800" dist="38100" dir="2700000" algn="tl" rotWithShape="0">
                  <a:schemeClr val="bg1">
                    <a:alpha val="40000"/>
                  </a:schemeClr>
                </a:outerShdw>
              </a:effectLst>
              <a:latin typeface="微软雅黑" panose="020B0503020204020204" charset="-122"/>
              <a:ea typeface="微软雅黑" panose="020B0503020204020204" charset="-122"/>
              <a:cs typeface="+mn-ea"/>
              <a:sym typeface="+mn-lt"/>
            </a:endParaRPr>
          </a:p>
        </p:txBody>
      </p:sp>
      <p:sp>
        <p:nvSpPr>
          <p:cNvPr id="8" name="矩形 7"/>
          <p:cNvSpPr/>
          <p:nvPr/>
        </p:nvSpPr>
        <p:spPr>
          <a:xfrm>
            <a:off x="4427798" y="4312439"/>
            <a:ext cx="4089428" cy="214267"/>
          </a:xfrm>
          <a:prstGeom prst="rect">
            <a:avLst/>
          </a:prstGeom>
          <a:solidFill>
            <a:srgbClr val="FBB24A"/>
          </a:solidFill>
          <a:ln>
            <a:noFill/>
          </a:ln>
        </p:spPr>
        <p:style>
          <a:lnRef idx="2">
            <a:schemeClr val="accent1">
              <a:shade val="50000"/>
            </a:schemeClr>
          </a:lnRef>
          <a:fillRef idx="1">
            <a:schemeClr val="accent1"/>
          </a:fillRef>
          <a:effectRef idx="0">
            <a:schemeClr val="accent1"/>
          </a:effectRef>
          <a:fontRef idx="minor">
            <a:schemeClr val="lt1"/>
          </a:fontRef>
        </p:style>
        <p:txBody>
          <a:bodyPr lIns="72567" tIns="36283" rIns="72567" bIns="36283" rtlCol="0" anchor="ctr"/>
          <a:p>
            <a:pPr algn="r"/>
            <a:endParaRPr lang="zh-CN" altLang="en-US" sz="2400">
              <a:solidFill>
                <a:schemeClr val="bg1"/>
              </a:solidFill>
              <a:latin typeface="微软雅黑" panose="020B0503020204020204" charset="-122"/>
              <a:ea typeface="微软雅黑" panose="020B0503020204020204" charset="-122"/>
              <a:cs typeface="+mn-ea"/>
              <a:sym typeface="+mn-lt"/>
            </a:endParaRPr>
          </a:p>
        </p:txBody>
      </p:sp>
      <p:sp>
        <p:nvSpPr>
          <p:cNvPr id="9" name="TextBox 35"/>
          <p:cNvSpPr txBox="1"/>
          <p:nvPr/>
        </p:nvSpPr>
        <p:spPr>
          <a:xfrm>
            <a:off x="6024358" y="4273784"/>
            <a:ext cx="1608455" cy="287655"/>
          </a:xfrm>
          <a:prstGeom prst="rect">
            <a:avLst/>
          </a:prstGeom>
          <a:noFill/>
        </p:spPr>
        <p:txBody>
          <a:bodyPr wrap="none" lIns="72567" tIns="36283" rIns="72567" bIns="36283" rtlCol="0">
            <a:spAutoFit/>
          </a:bodyPr>
          <a:p>
            <a:pPr algn="r"/>
            <a:r>
              <a:rPr lang="zh-CN" altLang="en-US" sz="1400" dirty="0">
                <a:solidFill>
                  <a:schemeClr val="bg1"/>
                </a:solidFill>
                <a:latin typeface="微软雅黑" panose="020B0503020204020204" charset="-122"/>
                <a:ea typeface="微软雅黑" panose="020B0503020204020204" charset="-122"/>
                <a:cs typeface="+mn-ea"/>
                <a:sym typeface="+mn-lt"/>
              </a:rPr>
              <a:t>汇报时间：</a:t>
            </a:r>
            <a:r>
              <a:rPr lang="en-US" altLang="zh-CN" sz="1400" dirty="0">
                <a:solidFill>
                  <a:schemeClr val="bg1"/>
                </a:solidFill>
                <a:latin typeface="微软雅黑" panose="020B0503020204020204" charset="-122"/>
                <a:ea typeface="微软雅黑" panose="020B0503020204020204" charset="-122"/>
                <a:cs typeface="+mn-ea"/>
                <a:sym typeface="+mn-lt"/>
              </a:rPr>
              <a:t>XXXXX</a:t>
            </a:r>
            <a:endParaRPr lang="en-US" altLang="zh-CN" sz="1400" dirty="0">
              <a:solidFill>
                <a:schemeClr val="bg1"/>
              </a:solidFill>
              <a:latin typeface="微软雅黑" panose="020B0503020204020204" charset="-122"/>
              <a:ea typeface="微软雅黑" panose="020B0503020204020204" charset="-122"/>
              <a:cs typeface="+mn-ea"/>
              <a:sym typeface="+mn-lt"/>
            </a:endParaRPr>
          </a:p>
        </p:txBody>
      </p:sp>
      <p:sp>
        <p:nvSpPr>
          <p:cNvPr id="10" name="TextBox 41"/>
          <p:cNvSpPr txBox="1"/>
          <p:nvPr/>
        </p:nvSpPr>
        <p:spPr>
          <a:xfrm>
            <a:off x="7721671" y="4273784"/>
            <a:ext cx="778510" cy="287655"/>
          </a:xfrm>
          <a:prstGeom prst="rect">
            <a:avLst/>
          </a:prstGeom>
          <a:noFill/>
        </p:spPr>
        <p:txBody>
          <a:bodyPr wrap="none" lIns="72567" tIns="36283" rIns="72567" bIns="36283" rtlCol="0">
            <a:spAutoFit/>
          </a:bodyPr>
          <a:p>
            <a:pPr algn="r"/>
            <a:r>
              <a:rPr lang="en-US" altLang="zh-CN" sz="1400" dirty="0">
                <a:solidFill>
                  <a:schemeClr val="bg1"/>
                </a:solidFill>
                <a:latin typeface="微软雅黑" panose="020B0503020204020204" charset="-122"/>
                <a:ea typeface="微软雅黑" panose="020B0503020204020204" charset="-122"/>
                <a:cs typeface="+mn-ea"/>
                <a:sym typeface="+mn-lt"/>
              </a:rPr>
              <a:t>| </a:t>
            </a:r>
            <a:r>
              <a:rPr lang="zh-CN" altLang="en-US" sz="1400" dirty="0">
                <a:solidFill>
                  <a:schemeClr val="bg1"/>
                </a:solidFill>
                <a:latin typeface="微软雅黑" panose="020B0503020204020204" charset="-122"/>
                <a:ea typeface="微软雅黑" panose="020B0503020204020204" charset="-122"/>
                <a:cs typeface="+mn-ea"/>
                <a:sym typeface="+mn-lt"/>
              </a:rPr>
              <a:t>汇报人</a:t>
            </a:r>
            <a:endParaRPr lang="zh-CN" altLang="en-US" sz="1400" dirty="0">
              <a:solidFill>
                <a:schemeClr val="bg1"/>
              </a:solidFill>
              <a:latin typeface="微软雅黑" panose="020B0503020204020204" charset="-122"/>
              <a:ea typeface="微软雅黑" panose="020B0503020204020204" charset="-122"/>
              <a:cs typeface="+mn-ea"/>
              <a:sym typeface="+mn-lt"/>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par>
                          <p:cTn id="8" fill="hold">
                            <p:stCondLst>
                              <p:cond delay="0"/>
                            </p:stCondLst>
                            <p:childTnLst>
                              <p:par>
                                <p:cTn id="9" presetID="47"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by="(-#ppt_w*2)" calcmode="lin" valueType="num">
                                      <p:cBhvr rctx="PPT">
                                        <p:cTn id="17" dur="500" autoRev="1" fill="hold">
                                          <p:stCondLst>
                                            <p:cond delay="0"/>
                                          </p:stCondLst>
                                        </p:cTn>
                                        <p:tgtEl>
                                          <p:spTgt spid="25"/>
                                        </p:tgtEl>
                                        <p:attrNameLst>
                                          <p:attrName>ppt_w</p:attrName>
                                        </p:attrNameLst>
                                      </p:cBhvr>
                                    </p:anim>
                                    <p:anim by="(#ppt_w*0.50)" calcmode="lin" valueType="num">
                                      <p:cBhvr>
                                        <p:cTn id="18" dur="500" decel="50000" autoRev="1" fill="hold">
                                          <p:stCondLst>
                                            <p:cond delay="0"/>
                                          </p:stCondLst>
                                        </p:cTn>
                                        <p:tgtEl>
                                          <p:spTgt spid="25"/>
                                        </p:tgtEl>
                                        <p:attrNameLst>
                                          <p:attrName>ppt_x</p:attrName>
                                        </p:attrNameLst>
                                      </p:cBhvr>
                                    </p:anim>
                                    <p:anim from="(-#ppt_h/2)" to="(#ppt_y)" calcmode="lin" valueType="num">
                                      <p:cBhvr>
                                        <p:cTn id="19" dur="1000" fill="hold">
                                          <p:stCondLst>
                                            <p:cond delay="0"/>
                                          </p:stCondLst>
                                        </p:cTn>
                                        <p:tgtEl>
                                          <p:spTgt spid="25"/>
                                        </p:tgtEl>
                                        <p:attrNameLst>
                                          <p:attrName>ppt_y</p:attrName>
                                        </p:attrNameLst>
                                      </p:cBhvr>
                                    </p:anim>
                                    <p:animRot by="21600000">
                                      <p:cBhvr>
                                        <p:cTn id="20" dur="1000" fill="hold">
                                          <p:stCondLst>
                                            <p:cond delay="0"/>
                                          </p:stCondLst>
                                        </p:cTn>
                                        <p:tgtEl>
                                          <p:spTgt spid="25"/>
                                        </p:tgtEl>
                                        <p:attrNameLst>
                                          <p:attrName>r</p:attrName>
                                        </p:attrNameLst>
                                      </p:cBhvr>
                                    </p:animRot>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8" grpId="0" bldLvl="0" animBg="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flipH="1">
            <a:off x="0" y="0"/>
            <a:ext cx="12229465" cy="6880860"/>
          </a:xfrm>
          <a:prstGeom prst="rect">
            <a:avLst/>
          </a:prstGeom>
        </p:spPr>
      </p:pic>
      <p:sp>
        <p:nvSpPr>
          <p:cNvPr id="35" name="矩形 34"/>
          <p:cNvSpPr/>
          <p:nvPr/>
        </p:nvSpPr>
        <p:spPr>
          <a:xfrm>
            <a:off x="2324100" y="1833880"/>
            <a:ext cx="3391535" cy="1938020"/>
          </a:xfrm>
          <a:prstGeom prst="rect">
            <a:avLst/>
          </a:prstGeom>
        </p:spPr>
        <p:txBody>
          <a:bodyPr wrap="square">
            <a:spAutoFit/>
          </a:bodyPr>
          <a:p>
            <a:pPr fontAlgn="auto">
              <a:spcBef>
                <a:spcPts val="0"/>
              </a:spcBef>
              <a:spcAft>
                <a:spcPts val="0"/>
              </a:spcAft>
              <a:defRPr/>
            </a:pPr>
            <a:r>
              <a:rPr lang="en-US" altLang="zh-CN" sz="12000" spc="300" dirty="0">
                <a:solidFill>
                  <a:schemeClr val="bg1"/>
                </a:solidFill>
                <a:effectLst>
                  <a:outerShdw blurRad="50800" dist="38100" dir="2700000" algn="tl" rotWithShape="0">
                    <a:schemeClr val="accent1">
                      <a:alpha val="34000"/>
                    </a:schemeClr>
                  </a:outerShdw>
                </a:effectLst>
                <a:latin typeface="微软雅黑" panose="020B0503020204020204" charset="-122"/>
                <a:cs typeface="+mn-ea"/>
                <a:sym typeface="+mn-lt"/>
              </a:rPr>
              <a:t>01</a:t>
            </a:r>
            <a:endParaRPr lang="en-US" altLang="zh-CN" sz="12000" spc="300" dirty="0">
              <a:solidFill>
                <a:schemeClr val="bg1"/>
              </a:solidFill>
              <a:effectLst>
                <a:outerShdw blurRad="50800" dist="38100" dir="2700000" algn="tl" rotWithShape="0">
                  <a:schemeClr val="accent1">
                    <a:alpha val="34000"/>
                  </a:schemeClr>
                </a:outerShdw>
              </a:effectLst>
              <a:latin typeface="微软雅黑" panose="020B0503020204020204" charset="-122"/>
              <a:cs typeface="+mn-ea"/>
              <a:sym typeface="+mn-lt"/>
            </a:endParaRPr>
          </a:p>
        </p:txBody>
      </p:sp>
      <p:sp>
        <p:nvSpPr>
          <p:cNvPr id="36" name="TextBox 7"/>
          <p:cNvSpPr>
            <a:spLocks noChangeArrowheads="1"/>
          </p:cNvSpPr>
          <p:nvPr/>
        </p:nvSpPr>
        <p:spPr bwMode="auto">
          <a:xfrm>
            <a:off x="2505075" y="3937635"/>
            <a:ext cx="5910580" cy="83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defRPr/>
            </a:pPr>
            <a:r>
              <a:rPr lang="zh-CN" altLang="en-US" sz="3600" b="1" dirty="0">
                <a:solidFill>
                  <a:schemeClr val="bg1"/>
                </a:solidFill>
                <a:latin typeface="微软雅黑" panose="020B0503020204020204" charset="-122"/>
                <a:ea typeface="微软雅黑" panose="020B0503020204020204" charset="-122"/>
                <a:cs typeface="+mn-ea"/>
                <a:sym typeface="+mn-lt"/>
              </a:rPr>
              <a:t>输入标题内容</a:t>
            </a:r>
            <a:endParaRPr lang="zh-CN" altLang="en-US" sz="3600" b="1" dirty="0">
              <a:solidFill>
                <a:schemeClr val="bg1"/>
              </a:solidFill>
              <a:latin typeface="微软雅黑" panose="020B0503020204020204" charset="-122"/>
              <a:ea typeface="微软雅黑" panose="020B0503020204020204" charset="-122"/>
              <a:cs typeface="+mn-ea"/>
              <a:sym typeface="+mn-lt"/>
            </a:endParaRPr>
          </a:p>
          <a:p>
            <a:pPr>
              <a:defRPr/>
            </a:pPr>
            <a:r>
              <a:rPr lang="zh-CN" altLang="en-US" dirty="0">
                <a:solidFill>
                  <a:schemeClr val="bg1"/>
                </a:solidFill>
                <a:latin typeface="微软雅黑" panose="020B0503020204020204" charset="-122"/>
                <a:ea typeface="微软雅黑" panose="020B0503020204020204" charset="-122"/>
                <a:cs typeface="+mn-ea"/>
                <a:sym typeface="+mn-lt"/>
              </a:rPr>
              <a:t>PLEASE ADD YOUR TITLE HERE</a:t>
            </a:r>
            <a:endParaRPr lang="zh-CN" altLang="en-US" dirty="0">
              <a:solidFill>
                <a:schemeClr val="bg1"/>
              </a:solidFill>
              <a:latin typeface="微软雅黑" panose="020B0503020204020204" charset="-122"/>
              <a:ea typeface="微软雅黑" panose="020B0503020204020204" charset="-122"/>
              <a:cs typeface="+mn-ea"/>
              <a:sym typeface="+mn-lt"/>
            </a:endParaRPr>
          </a:p>
        </p:txBody>
      </p:sp>
      <p:sp>
        <p:nvSpPr>
          <p:cNvPr id="7" name="L 形 6"/>
          <p:cNvSpPr/>
          <p:nvPr/>
        </p:nvSpPr>
        <p:spPr>
          <a:xfrm>
            <a:off x="1574800" y="4281170"/>
            <a:ext cx="1024890" cy="1024890"/>
          </a:xfrm>
          <a:prstGeom prst="corner">
            <a:avLst>
              <a:gd name="adj1" fmla="val 18401"/>
              <a:gd name="adj2" fmla="val 22614"/>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par>
                          <p:cTn id="8" fill="hold">
                            <p:stCondLst>
                              <p:cond delay="0"/>
                            </p:stCondLst>
                            <p:childTnLst>
                              <p:par>
                                <p:cTn id="9" presetID="14" presetClass="entr" presetSubtype="1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randombar(horizontal)">
                                      <p:cBhvr>
                                        <p:cTn id="11" dur="500"/>
                                        <p:tgtEl>
                                          <p:spTgt spid="35"/>
                                        </p:tgtEl>
                                      </p:cBhvr>
                                    </p:animEffect>
                                  </p:childTnLst>
                                </p:cTn>
                              </p:par>
                            </p:childTnLst>
                          </p:cTn>
                        </p:par>
                        <p:par>
                          <p:cTn id="12" fill="hold">
                            <p:stCondLst>
                              <p:cond delay="5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36"/>
                                        </p:tgtEl>
                                        <p:attrNameLst>
                                          <p:attrName>style.visibility</p:attrName>
                                        </p:attrNameLst>
                                      </p:cBhvr>
                                      <p:to>
                                        <p:strVal val="visible"/>
                                      </p:to>
                                    </p:set>
                                    <p:anim by="(-#ppt_w*2)" calcmode="lin" valueType="num">
                                      <p:cBhvr rctx="PPT">
                                        <p:cTn id="15" dur="500" autoRev="1" fill="hold">
                                          <p:stCondLst>
                                            <p:cond delay="0"/>
                                          </p:stCondLst>
                                        </p:cTn>
                                        <p:tgtEl>
                                          <p:spTgt spid="36"/>
                                        </p:tgtEl>
                                        <p:attrNameLst>
                                          <p:attrName>ppt_w</p:attrName>
                                        </p:attrNameLst>
                                      </p:cBhvr>
                                    </p:anim>
                                    <p:anim by="(#ppt_w*0.50)" calcmode="lin" valueType="num">
                                      <p:cBhvr>
                                        <p:cTn id="16" dur="500" decel="50000" autoRev="1" fill="hold">
                                          <p:stCondLst>
                                            <p:cond delay="0"/>
                                          </p:stCondLst>
                                        </p:cTn>
                                        <p:tgtEl>
                                          <p:spTgt spid="36"/>
                                        </p:tgtEl>
                                        <p:attrNameLst>
                                          <p:attrName>ppt_x</p:attrName>
                                        </p:attrNameLst>
                                      </p:cBhvr>
                                    </p:anim>
                                    <p:anim from="(-#ppt_h/2)" to="(#ppt_y)" calcmode="lin" valueType="num">
                                      <p:cBhvr>
                                        <p:cTn id="17" dur="1000" fill="hold">
                                          <p:stCondLst>
                                            <p:cond delay="0"/>
                                          </p:stCondLst>
                                        </p:cTn>
                                        <p:tgtEl>
                                          <p:spTgt spid="36"/>
                                        </p:tgtEl>
                                        <p:attrNameLst>
                                          <p:attrName>ppt_y</p:attrName>
                                        </p:attrNameLst>
                                      </p:cBhvr>
                                    </p:anim>
                                    <p:animRot by="21600000">
                                      <p:cBhvr>
                                        <p:cTn id="18" dur="1000" fill="hold">
                                          <p:stCondLst>
                                            <p:cond delay="0"/>
                                          </p:stCondLst>
                                        </p:cTn>
                                        <p:tgtEl>
                                          <p:spTgt spid="36"/>
                                        </p:tgtEl>
                                        <p:attrNameLst>
                                          <p:attrName>r</p:attrName>
                                        </p:attrNameLst>
                                      </p:cBhvr>
                                    </p:animRot>
                                  </p:childTnLst>
                                </p:cTn>
                              </p:par>
                            </p:childTnLst>
                          </p:cTn>
                        </p:par>
                        <p:par>
                          <p:cTn id="19" fill="hold">
                            <p:stCondLst>
                              <p:cond delay="4600"/>
                            </p:stCondLst>
                            <p:childTnLst>
                              <p:par>
                                <p:cTn id="20" presetID="36" presetClass="emph" presetSubtype="0" fill="hold" grpId="1" nodeType="afterEffect">
                                  <p:stCondLst>
                                    <p:cond delay="0"/>
                                  </p:stCondLst>
                                  <p:iterate type="lt">
                                    <p:tmPct val="10000"/>
                                  </p:iterate>
                                  <p:childTnLst>
                                    <p:animScale>
                                      <p:cBhvr>
                                        <p:cTn id="21" dur="250" autoRev="1" fill="hold">
                                          <p:stCondLst>
                                            <p:cond delay="0"/>
                                          </p:stCondLst>
                                        </p:cTn>
                                        <p:tgtEl>
                                          <p:spTgt spid="36"/>
                                        </p:tgtEl>
                                      </p:cBhvr>
                                      <p:to x="80000" y="100000"/>
                                    </p:animScale>
                                    <p:anim by="(#ppt_w*0.10)" calcmode="lin" valueType="num">
                                      <p:cBhvr>
                                        <p:cTn id="22" dur="250" autoRev="1" fill="hold">
                                          <p:stCondLst>
                                            <p:cond delay="0"/>
                                          </p:stCondLst>
                                        </p:cTn>
                                        <p:tgtEl>
                                          <p:spTgt spid="36"/>
                                        </p:tgtEl>
                                        <p:attrNameLst>
                                          <p:attrName>ppt_x</p:attrName>
                                        </p:attrNameLst>
                                      </p:cBhvr>
                                    </p:anim>
                                    <p:anim by="(-#ppt_w*0.10)" calcmode="lin" valueType="num">
                                      <p:cBhvr>
                                        <p:cTn id="23" dur="250" autoRev="1" fill="hold">
                                          <p:stCondLst>
                                            <p:cond delay="0"/>
                                          </p:stCondLst>
                                        </p:cTn>
                                        <p:tgtEl>
                                          <p:spTgt spid="36"/>
                                        </p:tgtEl>
                                        <p:attrNameLst>
                                          <p:attrName>ppt_y</p:attrName>
                                        </p:attrNameLst>
                                      </p:cBhvr>
                                    </p:anim>
                                    <p:animRot by="-480000">
                                      <p:cBhvr>
                                        <p:cTn id="24" dur="250" autoRev="1" fill="hold">
                                          <p:stCondLst>
                                            <p:cond delay="0"/>
                                          </p:stCondLst>
                                        </p:cTn>
                                        <p:tgtEl>
                                          <p:spTgt spid="3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bldLvl="0" animBg="1"/>
      <p:bldP spid="36" grpId="1" bldLvl="0" animBg="1"/>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a:off x="-10795" y="0"/>
            <a:ext cx="12229465" cy="6880860"/>
          </a:xfrm>
          <a:prstGeom prst="rect">
            <a:avLst/>
          </a:prstGeom>
        </p:spPr>
      </p:pic>
      <p:grpSp>
        <p:nvGrpSpPr>
          <p:cNvPr id="2" name="组合 1"/>
          <p:cNvGrpSpPr/>
          <p:nvPr/>
        </p:nvGrpSpPr>
        <p:grpSpPr>
          <a:xfrm>
            <a:off x="840105" y="337820"/>
            <a:ext cx="10510520" cy="369570"/>
            <a:chOff x="1323" y="532"/>
            <a:chExt cx="16552" cy="582"/>
          </a:xfrm>
        </p:grpSpPr>
        <p:sp>
          <p:nvSpPr>
            <p:cNvPr id="56" name="TextBox 8"/>
            <p:cNvSpPr txBox="1"/>
            <p:nvPr/>
          </p:nvSpPr>
          <p:spPr>
            <a:xfrm>
              <a:off x="6425" y="532"/>
              <a:ext cx="5897" cy="582"/>
            </a:xfrm>
            <a:prstGeom prst="rect">
              <a:avLst/>
            </a:prstGeom>
            <a:noFill/>
          </p:spPr>
          <p:txBody>
            <a:bodyPr wrap="square" lIns="0" tIns="0" rIns="0" bIns="0" rtlCol="0" anchor="ctr">
              <a:spAutoFit/>
            </a:bodyPr>
            <a:p>
              <a:pPr algn="ctr"/>
              <a:r>
                <a:rPr lang="zh-CN" altLang="en-US" sz="2400" dirty="0">
                  <a:solidFill>
                    <a:schemeClr val="bg1"/>
                  </a:solidFill>
                  <a:ea typeface="微软雅黑" panose="020B0503020204020204" charset="-122"/>
                  <a:sym typeface="Arial" panose="020B0604020202020204" pitchFamily="34" charset="0"/>
                </a:rPr>
                <a:t>点击输入您的标题</a:t>
              </a:r>
              <a:endParaRPr lang="zh-CN" altLang="en-US" sz="2400" dirty="0">
                <a:solidFill>
                  <a:schemeClr val="bg1"/>
                </a:solidFill>
                <a:ea typeface="微软雅黑" panose="020B0503020204020204" charset="-122"/>
                <a:sym typeface="Arial" panose="020B0604020202020204" pitchFamily="34" charset="0"/>
              </a:endParaRPr>
            </a:p>
          </p:txBody>
        </p:sp>
        <p:grpSp>
          <p:nvGrpSpPr>
            <p:cNvPr id="58" name="组合 57"/>
            <p:cNvGrpSpPr/>
            <p:nvPr/>
          </p:nvGrpSpPr>
          <p:grpSpPr>
            <a:xfrm>
              <a:off x="1323" y="884"/>
              <a:ext cx="16553" cy="0"/>
              <a:chOff x="1028775" y="591989"/>
              <a:chExt cx="11086097" cy="0"/>
            </a:xfrm>
          </p:grpSpPr>
          <p:cxnSp>
            <p:nvCxnSpPr>
              <p:cNvPr id="59" name="直接连接符 58"/>
              <p:cNvCxnSpPr/>
              <p:nvPr/>
            </p:nvCxnSpPr>
            <p:spPr>
              <a:xfrm>
                <a:off x="10287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6106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 name="组合 2"/>
          <p:cNvGrpSpPr/>
          <p:nvPr/>
        </p:nvGrpSpPr>
        <p:grpSpPr>
          <a:xfrm>
            <a:off x="3483080" y="1736813"/>
            <a:ext cx="5283635" cy="2789540"/>
            <a:chOff x="2612310" y="1302609"/>
            <a:chExt cx="3962726" cy="2092155"/>
          </a:xfrm>
        </p:grpSpPr>
        <p:sp>
          <p:nvSpPr>
            <p:cNvPr id="4" name="Freeform: Shape 59"/>
            <p:cNvSpPr/>
            <p:nvPr/>
          </p:nvSpPr>
          <p:spPr bwMode="auto">
            <a:xfrm>
              <a:off x="2612310" y="2168329"/>
              <a:ext cx="2875423" cy="961050"/>
            </a:xfrm>
            <a:custGeom>
              <a:avLst/>
              <a:gdLst/>
              <a:ahLst/>
              <a:cxnLst>
                <a:cxn ang="0">
                  <a:pos x="0" y="0"/>
                </a:cxn>
                <a:cxn ang="0">
                  <a:pos x="2" y="49"/>
                </a:cxn>
                <a:cxn ang="0">
                  <a:pos x="2232" y="746"/>
                </a:cxn>
                <a:cxn ang="0">
                  <a:pos x="2216" y="639"/>
                </a:cxn>
                <a:cxn ang="0">
                  <a:pos x="0" y="0"/>
                </a:cxn>
              </a:cxnLst>
              <a:rect l="0" t="0" r="r" b="b"/>
              <a:pathLst>
                <a:path w="2232" h="746">
                  <a:moveTo>
                    <a:pt x="0" y="0"/>
                  </a:moveTo>
                  <a:lnTo>
                    <a:pt x="2" y="49"/>
                  </a:lnTo>
                  <a:lnTo>
                    <a:pt x="2232" y="746"/>
                  </a:lnTo>
                  <a:lnTo>
                    <a:pt x="2216" y="639"/>
                  </a:lnTo>
                  <a:lnTo>
                    <a:pt x="0" y="0"/>
                  </a:lnTo>
                  <a:close/>
                </a:path>
              </a:pathLst>
            </a:custGeom>
            <a:solidFill>
              <a:schemeClr val="bg1">
                <a:lumMod val="50000"/>
              </a:schemeClr>
            </a:solidFill>
            <a:ln w="12" cap="flat">
              <a:solidFill>
                <a:srgbClr val="FFFFFF"/>
              </a:solidFill>
              <a:prstDash val="solid"/>
              <a:miter lim="800000"/>
            </a:ln>
          </p:spPr>
          <p:txBody>
            <a:bodyPr anchor="ctr"/>
            <a:p>
              <a:pPr algn="ctr"/>
              <a:endParaRPr sz="2400">
                <a:solidFill>
                  <a:schemeClr val="bg1"/>
                </a:solidFill>
              </a:endParaRPr>
            </a:p>
          </p:txBody>
        </p:sp>
        <p:sp>
          <p:nvSpPr>
            <p:cNvPr id="5" name="Freeform: Shape 61"/>
            <p:cNvSpPr/>
            <p:nvPr/>
          </p:nvSpPr>
          <p:spPr bwMode="auto">
            <a:xfrm>
              <a:off x="5249404" y="3013436"/>
              <a:ext cx="1325632" cy="381328"/>
            </a:xfrm>
            <a:custGeom>
              <a:avLst/>
              <a:gdLst/>
              <a:ahLst/>
              <a:cxnLst>
                <a:cxn ang="0">
                  <a:pos x="0" y="175"/>
                </a:cxn>
                <a:cxn ang="0">
                  <a:pos x="8" y="296"/>
                </a:cxn>
                <a:cxn ang="0">
                  <a:pos x="1023" y="122"/>
                </a:cxn>
                <a:cxn ang="0">
                  <a:pos x="1029" y="0"/>
                </a:cxn>
                <a:cxn ang="0">
                  <a:pos x="0" y="175"/>
                </a:cxn>
              </a:cxnLst>
              <a:rect l="0" t="0" r="r" b="b"/>
              <a:pathLst>
                <a:path w="1029" h="296">
                  <a:moveTo>
                    <a:pt x="0" y="175"/>
                  </a:moveTo>
                  <a:lnTo>
                    <a:pt x="8" y="296"/>
                  </a:lnTo>
                  <a:lnTo>
                    <a:pt x="1023" y="122"/>
                  </a:lnTo>
                  <a:lnTo>
                    <a:pt x="1029" y="0"/>
                  </a:lnTo>
                  <a:lnTo>
                    <a:pt x="0" y="175"/>
                  </a:lnTo>
                  <a:close/>
                </a:path>
              </a:pathLst>
            </a:custGeom>
            <a:solidFill>
              <a:schemeClr val="bg1">
                <a:lumMod val="50000"/>
              </a:schemeClr>
            </a:solidFill>
            <a:ln w="12" cap="flat">
              <a:solidFill>
                <a:srgbClr val="FFFFFF"/>
              </a:solidFill>
              <a:prstDash val="solid"/>
              <a:miter lim="800000"/>
            </a:ln>
          </p:spPr>
          <p:txBody>
            <a:bodyPr anchor="ctr"/>
            <a:p>
              <a:pPr algn="ctr"/>
              <a:endParaRPr sz="2400">
                <a:solidFill>
                  <a:schemeClr val="bg1"/>
                </a:solidFill>
              </a:endParaRPr>
            </a:p>
          </p:txBody>
        </p:sp>
        <p:sp>
          <p:nvSpPr>
            <p:cNvPr id="8" name="Freeform: Shape 63"/>
            <p:cNvSpPr/>
            <p:nvPr/>
          </p:nvSpPr>
          <p:spPr bwMode="auto">
            <a:xfrm>
              <a:off x="2612310" y="2168329"/>
              <a:ext cx="3962724" cy="1070554"/>
            </a:xfrm>
            <a:custGeom>
              <a:avLst/>
              <a:gdLst/>
              <a:ahLst/>
              <a:cxnLst>
                <a:cxn ang="0">
                  <a:pos x="3076" y="656"/>
                </a:cxn>
                <a:cxn ang="0">
                  <a:pos x="2580" y="223"/>
                </a:cxn>
                <a:cxn ang="0">
                  <a:pos x="2448" y="374"/>
                </a:cxn>
                <a:cxn ang="0">
                  <a:pos x="0" y="0"/>
                </a:cxn>
                <a:cxn ang="0">
                  <a:pos x="2216" y="639"/>
                </a:cxn>
                <a:cxn ang="0">
                  <a:pos x="2047" y="831"/>
                </a:cxn>
                <a:cxn ang="0">
                  <a:pos x="3076" y="656"/>
                </a:cxn>
              </a:cxnLst>
              <a:rect l="0" t="0" r="r" b="b"/>
              <a:pathLst>
                <a:path w="3076" h="831">
                  <a:moveTo>
                    <a:pt x="3076" y="656"/>
                  </a:moveTo>
                  <a:lnTo>
                    <a:pt x="2580" y="223"/>
                  </a:lnTo>
                  <a:lnTo>
                    <a:pt x="2448" y="374"/>
                  </a:lnTo>
                  <a:lnTo>
                    <a:pt x="0" y="0"/>
                  </a:lnTo>
                  <a:lnTo>
                    <a:pt x="2216" y="639"/>
                  </a:lnTo>
                  <a:lnTo>
                    <a:pt x="2047" y="831"/>
                  </a:lnTo>
                  <a:lnTo>
                    <a:pt x="3076" y="656"/>
                  </a:lnTo>
                  <a:close/>
                </a:path>
              </a:pathLst>
            </a:custGeom>
            <a:solidFill>
              <a:schemeClr val="bg1">
                <a:lumMod val="65000"/>
              </a:schemeClr>
            </a:solidFill>
            <a:ln w="12" cap="flat">
              <a:noFill/>
              <a:prstDash val="solid"/>
              <a:miter lim="800000"/>
            </a:ln>
          </p:spPr>
          <p:txBody>
            <a:bodyPr anchor="ctr"/>
            <a:p>
              <a:pPr algn="ctr"/>
              <a:endParaRPr sz="2400">
                <a:solidFill>
                  <a:schemeClr val="bg1"/>
                </a:solidFill>
              </a:endParaRPr>
            </a:p>
          </p:txBody>
        </p:sp>
        <p:grpSp>
          <p:nvGrpSpPr>
            <p:cNvPr id="9" name="Group 5"/>
            <p:cNvGrpSpPr/>
            <p:nvPr/>
          </p:nvGrpSpPr>
          <p:grpSpPr>
            <a:xfrm>
              <a:off x="5298356" y="1302609"/>
              <a:ext cx="464011" cy="1575081"/>
              <a:chOff x="6959601" y="2133331"/>
              <a:chExt cx="571787" cy="1940927"/>
            </a:xfrm>
          </p:grpSpPr>
          <p:grpSp>
            <p:nvGrpSpPr>
              <p:cNvPr id="51" name="Group 65"/>
              <p:cNvGrpSpPr/>
              <p:nvPr/>
            </p:nvGrpSpPr>
            <p:grpSpPr>
              <a:xfrm>
                <a:off x="7051676" y="2594707"/>
                <a:ext cx="363539" cy="1479551"/>
                <a:chOff x="5362576" y="1712325"/>
                <a:chExt cx="363538" cy="1479550"/>
              </a:xfrm>
            </p:grpSpPr>
            <p:sp>
              <p:nvSpPr>
                <p:cNvPr id="53" name="Freeform: Shape 86"/>
                <p:cNvSpPr/>
                <p:nvPr/>
              </p:nvSpPr>
              <p:spPr bwMode="auto">
                <a:xfrm>
                  <a:off x="5362576" y="1712325"/>
                  <a:ext cx="363538" cy="1422400"/>
                </a:xfrm>
                <a:custGeom>
                  <a:avLst/>
                  <a:gdLst/>
                  <a:ahLst/>
                  <a:cxnLst>
                    <a:cxn ang="0">
                      <a:pos x="171" y="27"/>
                    </a:cxn>
                    <a:cxn ang="0">
                      <a:pos x="171" y="27"/>
                    </a:cxn>
                    <a:cxn ang="0">
                      <a:pos x="171" y="27"/>
                    </a:cxn>
                    <a:cxn ang="0">
                      <a:pos x="85" y="0"/>
                    </a:cxn>
                    <a:cxn ang="0">
                      <a:pos x="0" y="27"/>
                    </a:cxn>
                    <a:cxn ang="0">
                      <a:pos x="0" y="670"/>
                    </a:cxn>
                    <a:cxn ang="0">
                      <a:pos x="0" y="670"/>
                    </a:cxn>
                    <a:cxn ang="0">
                      <a:pos x="0" y="670"/>
                    </a:cxn>
                    <a:cxn ang="0">
                      <a:pos x="85" y="644"/>
                    </a:cxn>
                    <a:cxn ang="0">
                      <a:pos x="171" y="670"/>
                    </a:cxn>
                    <a:cxn ang="0">
                      <a:pos x="171" y="670"/>
                    </a:cxn>
                    <a:cxn ang="0">
                      <a:pos x="171" y="670"/>
                    </a:cxn>
                    <a:cxn ang="0">
                      <a:pos x="171" y="27"/>
                    </a:cxn>
                  </a:cxnLst>
                  <a:rect l="0" t="0" r="r" b="b"/>
                  <a:pathLst>
                    <a:path w="171" h="670">
                      <a:moveTo>
                        <a:pt x="171" y="27"/>
                      </a:moveTo>
                      <a:cubicBezTo>
                        <a:pt x="171" y="27"/>
                        <a:pt x="171" y="27"/>
                        <a:pt x="171" y="27"/>
                      </a:cubicBezTo>
                      <a:cubicBezTo>
                        <a:pt x="171" y="27"/>
                        <a:pt x="171" y="27"/>
                        <a:pt x="171" y="27"/>
                      </a:cubicBezTo>
                      <a:cubicBezTo>
                        <a:pt x="171" y="12"/>
                        <a:pt x="132" y="0"/>
                        <a:pt x="85" y="0"/>
                      </a:cubicBezTo>
                      <a:cubicBezTo>
                        <a:pt x="38" y="0"/>
                        <a:pt x="0" y="12"/>
                        <a:pt x="0" y="27"/>
                      </a:cubicBezTo>
                      <a:cubicBezTo>
                        <a:pt x="0" y="670"/>
                        <a:pt x="0" y="670"/>
                        <a:pt x="0" y="670"/>
                      </a:cubicBezTo>
                      <a:cubicBezTo>
                        <a:pt x="0" y="670"/>
                        <a:pt x="0" y="670"/>
                        <a:pt x="0" y="670"/>
                      </a:cubicBezTo>
                      <a:cubicBezTo>
                        <a:pt x="0" y="670"/>
                        <a:pt x="0" y="670"/>
                        <a:pt x="0" y="670"/>
                      </a:cubicBezTo>
                      <a:cubicBezTo>
                        <a:pt x="0" y="656"/>
                        <a:pt x="38" y="644"/>
                        <a:pt x="85" y="644"/>
                      </a:cubicBezTo>
                      <a:cubicBezTo>
                        <a:pt x="132" y="644"/>
                        <a:pt x="171" y="656"/>
                        <a:pt x="171" y="670"/>
                      </a:cubicBezTo>
                      <a:cubicBezTo>
                        <a:pt x="171" y="670"/>
                        <a:pt x="171" y="670"/>
                        <a:pt x="171" y="670"/>
                      </a:cubicBezTo>
                      <a:cubicBezTo>
                        <a:pt x="171" y="670"/>
                        <a:pt x="171" y="670"/>
                        <a:pt x="171" y="670"/>
                      </a:cubicBezTo>
                      <a:lnTo>
                        <a:pt x="171" y="27"/>
                      </a:lnTo>
                      <a:close/>
                    </a:path>
                  </a:pathLst>
                </a:custGeom>
                <a:solidFill>
                  <a:schemeClr val="accent1">
                    <a:alpha val="80000"/>
                  </a:schemeClr>
                </a:solidFill>
                <a:ln w="8" cap="flat">
                  <a:noFill/>
                  <a:prstDash val="solid"/>
                  <a:miter lim="800000"/>
                </a:ln>
              </p:spPr>
              <p:txBody>
                <a:bodyPr anchor="ctr"/>
                <a:p>
                  <a:pPr algn="ctr"/>
                  <a:endParaRPr sz="2400">
                    <a:solidFill>
                      <a:schemeClr val="bg1"/>
                    </a:solidFill>
                  </a:endParaRPr>
                </a:p>
              </p:txBody>
            </p:sp>
            <p:sp>
              <p:nvSpPr>
                <p:cNvPr id="54" name="Oval 87"/>
                <p:cNvSpPr/>
                <p:nvPr/>
              </p:nvSpPr>
              <p:spPr bwMode="auto">
                <a:xfrm>
                  <a:off x="5362576" y="3080750"/>
                  <a:ext cx="363538" cy="111125"/>
                </a:xfrm>
                <a:prstGeom prst="ellipse">
                  <a:avLst/>
                </a:prstGeom>
                <a:solidFill>
                  <a:schemeClr val="accent1"/>
                </a:solidFill>
                <a:ln w="8" cap="flat">
                  <a:noFill/>
                  <a:prstDash val="solid"/>
                  <a:miter lim="800000"/>
                </a:ln>
              </p:spPr>
              <p:txBody>
                <a:bodyPr anchor="ctr"/>
                <a:p>
                  <a:pPr algn="ctr"/>
                  <a:endParaRPr sz="2400">
                    <a:solidFill>
                      <a:schemeClr val="bg1"/>
                    </a:solidFill>
                  </a:endParaRPr>
                </a:p>
              </p:txBody>
            </p:sp>
            <p:sp>
              <p:nvSpPr>
                <p:cNvPr id="55" name="Oval 88"/>
                <p:cNvSpPr/>
                <p:nvPr/>
              </p:nvSpPr>
              <p:spPr bwMode="auto">
                <a:xfrm>
                  <a:off x="5362576" y="1712325"/>
                  <a:ext cx="363538" cy="112713"/>
                </a:xfrm>
                <a:prstGeom prst="ellipse">
                  <a:avLst/>
                </a:prstGeom>
                <a:solidFill>
                  <a:schemeClr val="accent1"/>
                </a:solidFill>
                <a:ln w="8" cap="flat">
                  <a:noFill/>
                  <a:prstDash val="solid"/>
                  <a:miter lim="800000"/>
                </a:ln>
              </p:spPr>
              <p:txBody>
                <a:bodyPr anchor="ctr"/>
                <a:p>
                  <a:pPr algn="ctr"/>
                  <a:endParaRPr sz="2400">
                    <a:solidFill>
                      <a:schemeClr val="bg1"/>
                    </a:solidFill>
                  </a:endParaRPr>
                </a:p>
              </p:txBody>
            </p:sp>
          </p:grpSp>
          <p:sp>
            <p:nvSpPr>
              <p:cNvPr id="52" name="TextBox 109"/>
              <p:cNvSpPr txBox="1"/>
              <p:nvPr/>
            </p:nvSpPr>
            <p:spPr>
              <a:xfrm>
                <a:off x="6959601" y="2133331"/>
                <a:ext cx="571787" cy="381000"/>
              </a:xfrm>
              <a:prstGeom prst="rect">
                <a:avLst/>
              </a:prstGeom>
              <a:noFill/>
              <a:ln>
                <a:noFill/>
              </a:ln>
            </p:spPr>
            <p:txBody>
              <a:bodyPr wrap="none" anchor="ctr" anchorCtr="1">
                <a:normAutofit lnSpcReduction="10000"/>
              </a:bodyPr>
              <a:p>
                <a:pPr algn="ctr"/>
                <a:r>
                  <a:rPr lang="en-US" sz="2135" b="1">
                    <a:solidFill>
                      <a:schemeClr val="bg1"/>
                    </a:solidFill>
                  </a:rPr>
                  <a:t>90%</a:t>
                </a:r>
                <a:endParaRPr lang="en-US" sz="2135" b="1">
                  <a:solidFill>
                    <a:schemeClr val="bg1"/>
                  </a:solidFill>
                </a:endParaRPr>
              </a:p>
            </p:txBody>
          </p:sp>
        </p:grpSp>
        <p:grpSp>
          <p:nvGrpSpPr>
            <p:cNvPr id="10" name="Group 4"/>
            <p:cNvGrpSpPr/>
            <p:nvPr/>
          </p:nvGrpSpPr>
          <p:grpSpPr>
            <a:xfrm>
              <a:off x="4878818" y="1611794"/>
              <a:ext cx="464010" cy="1116456"/>
              <a:chOff x="6423661" y="2514331"/>
              <a:chExt cx="571787" cy="1375777"/>
            </a:xfrm>
          </p:grpSpPr>
          <p:grpSp>
            <p:nvGrpSpPr>
              <p:cNvPr id="46" name="Group 105"/>
              <p:cNvGrpSpPr/>
              <p:nvPr/>
            </p:nvGrpSpPr>
            <p:grpSpPr>
              <a:xfrm>
                <a:off x="6529888" y="2936021"/>
                <a:ext cx="327025" cy="954087"/>
                <a:chOff x="4826001" y="2079038"/>
                <a:chExt cx="327025" cy="954087"/>
              </a:xfrm>
            </p:grpSpPr>
            <p:sp>
              <p:nvSpPr>
                <p:cNvPr id="48" name="Freeform: Shape 106"/>
                <p:cNvSpPr/>
                <p:nvPr/>
              </p:nvSpPr>
              <p:spPr bwMode="auto">
                <a:xfrm>
                  <a:off x="4826001" y="2079038"/>
                  <a:ext cx="327025" cy="903288"/>
                </a:xfrm>
                <a:custGeom>
                  <a:avLst/>
                  <a:gdLst/>
                  <a:ahLst/>
                  <a:cxnLst>
                    <a:cxn ang="0">
                      <a:pos x="154" y="23"/>
                    </a:cxn>
                    <a:cxn ang="0">
                      <a:pos x="154" y="23"/>
                    </a:cxn>
                    <a:cxn ang="0">
                      <a:pos x="154" y="23"/>
                    </a:cxn>
                    <a:cxn ang="0">
                      <a:pos x="77" y="0"/>
                    </a:cxn>
                    <a:cxn ang="0">
                      <a:pos x="0" y="23"/>
                    </a:cxn>
                    <a:cxn ang="0">
                      <a:pos x="0" y="424"/>
                    </a:cxn>
                    <a:cxn ang="0">
                      <a:pos x="0" y="424"/>
                    </a:cxn>
                    <a:cxn ang="0">
                      <a:pos x="0" y="425"/>
                    </a:cxn>
                    <a:cxn ang="0">
                      <a:pos x="77" y="401"/>
                    </a:cxn>
                    <a:cxn ang="0">
                      <a:pos x="154" y="425"/>
                    </a:cxn>
                    <a:cxn ang="0">
                      <a:pos x="154" y="424"/>
                    </a:cxn>
                    <a:cxn ang="0">
                      <a:pos x="154" y="424"/>
                    </a:cxn>
                    <a:cxn ang="0">
                      <a:pos x="154" y="23"/>
                    </a:cxn>
                  </a:cxnLst>
                  <a:rect l="0" t="0" r="r" b="b"/>
                  <a:pathLst>
                    <a:path w="154" h="425">
                      <a:moveTo>
                        <a:pt x="154" y="23"/>
                      </a:moveTo>
                      <a:cubicBezTo>
                        <a:pt x="154" y="23"/>
                        <a:pt x="154" y="23"/>
                        <a:pt x="154" y="23"/>
                      </a:cubicBezTo>
                      <a:cubicBezTo>
                        <a:pt x="154" y="23"/>
                        <a:pt x="154" y="23"/>
                        <a:pt x="154" y="23"/>
                      </a:cubicBezTo>
                      <a:cubicBezTo>
                        <a:pt x="154" y="10"/>
                        <a:pt x="120" y="0"/>
                        <a:pt x="77" y="0"/>
                      </a:cubicBezTo>
                      <a:cubicBezTo>
                        <a:pt x="34" y="0"/>
                        <a:pt x="0" y="10"/>
                        <a:pt x="0" y="23"/>
                      </a:cubicBezTo>
                      <a:cubicBezTo>
                        <a:pt x="0" y="424"/>
                        <a:pt x="0" y="424"/>
                        <a:pt x="0" y="424"/>
                      </a:cubicBezTo>
                      <a:cubicBezTo>
                        <a:pt x="0" y="424"/>
                        <a:pt x="0" y="424"/>
                        <a:pt x="0" y="424"/>
                      </a:cubicBezTo>
                      <a:cubicBezTo>
                        <a:pt x="0" y="424"/>
                        <a:pt x="0" y="424"/>
                        <a:pt x="0" y="425"/>
                      </a:cubicBezTo>
                      <a:cubicBezTo>
                        <a:pt x="0" y="411"/>
                        <a:pt x="34" y="401"/>
                        <a:pt x="77" y="401"/>
                      </a:cubicBezTo>
                      <a:cubicBezTo>
                        <a:pt x="120" y="401"/>
                        <a:pt x="154" y="411"/>
                        <a:pt x="154" y="425"/>
                      </a:cubicBezTo>
                      <a:cubicBezTo>
                        <a:pt x="154" y="424"/>
                        <a:pt x="154" y="424"/>
                        <a:pt x="154" y="424"/>
                      </a:cubicBezTo>
                      <a:cubicBezTo>
                        <a:pt x="154" y="424"/>
                        <a:pt x="154" y="424"/>
                        <a:pt x="154" y="424"/>
                      </a:cubicBezTo>
                      <a:lnTo>
                        <a:pt x="154" y="23"/>
                      </a:lnTo>
                      <a:close/>
                    </a:path>
                  </a:pathLst>
                </a:custGeom>
                <a:solidFill>
                  <a:schemeClr val="accent2">
                    <a:alpha val="80000"/>
                  </a:schemeClr>
                </a:solidFill>
                <a:ln w="8" cap="flat">
                  <a:noFill/>
                  <a:prstDash val="solid"/>
                  <a:miter lim="800000"/>
                </a:ln>
              </p:spPr>
              <p:txBody>
                <a:bodyPr anchor="ctr"/>
                <a:p>
                  <a:pPr algn="ctr"/>
                  <a:endParaRPr sz="2400">
                    <a:solidFill>
                      <a:schemeClr val="bg1"/>
                    </a:solidFill>
                  </a:endParaRPr>
                </a:p>
              </p:txBody>
            </p:sp>
            <p:sp>
              <p:nvSpPr>
                <p:cNvPr id="49" name="Oval 107"/>
                <p:cNvSpPr/>
                <p:nvPr/>
              </p:nvSpPr>
              <p:spPr bwMode="auto">
                <a:xfrm>
                  <a:off x="4826001" y="2079038"/>
                  <a:ext cx="327025" cy="100013"/>
                </a:xfrm>
                <a:prstGeom prst="ellipse">
                  <a:avLst/>
                </a:prstGeom>
                <a:solidFill>
                  <a:schemeClr val="accent2"/>
                </a:solidFill>
                <a:ln w="8" cap="flat">
                  <a:noFill/>
                  <a:prstDash val="solid"/>
                  <a:miter lim="800000"/>
                </a:ln>
              </p:spPr>
              <p:txBody>
                <a:bodyPr anchor="ctr"/>
                <a:p>
                  <a:pPr algn="ctr"/>
                  <a:endParaRPr sz="2400">
                    <a:solidFill>
                      <a:schemeClr val="bg1"/>
                    </a:solidFill>
                  </a:endParaRPr>
                </a:p>
              </p:txBody>
            </p:sp>
            <p:sp>
              <p:nvSpPr>
                <p:cNvPr id="50" name="Oval 108"/>
                <p:cNvSpPr/>
                <p:nvPr/>
              </p:nvSpPr>
              <p:spPr bwMode="auto">
                <a:xfrm>
                  <a:off x="4826001" y="2931525"/>
                  <a:ext cx="327025" cy="101600"/>
                </a:xfrm>
                <a:prstGeom prst="ellipse">
                  <a:avLst/>
                </a:prstGeom>
                <a:solidFill>
                  <a:schemeClr val="accent2"/>
                </a:solidFill>
                <a:ln w="8" cap="flat">
                  <a:noFill/>
                  <a:prstDash val="solid"/>
                  <a:miter lim="800000"/>
                </a:ln>
              </p:spPr>
              <p:txBody>
                <a:bodyPr anchor="ctr"/>
                <a:p>
                  <a:pPr algn="ctr"/>
                  <a:endParaRPr sz="2400">
                    <a:solidFill>
                      <a:schemeClr val="bg1"/>
                    </a:solidFill>
                  </a:endParaRPr>
                </a:p>
              </p:txBody>
            </p:sp>
          </p:grpSp>
          <p:sp>
            <p:nvSpPr>
              <p:cNvPr id="47" name="TextBox 110"/>
              <p:cNvSpPr txBox="1"/>
              <p:nvPr/>
            </p:nvSpPr>
            <p:spPr>
              <a:xfrm>
                <a:off x="6423661" y="2514331"/>
                <a:ext cx="571787" cy="381000"/>
              </a:xfrm>
              <a:prstGeom prst="rect">
                <a:avLst/>
              </a:prstGeom>
              <a:noFill/>
              <a:ln>
                <a:noFill/>
              </a:ln>
            </p:spPr>
            <p:txBody>
              <a:bodyPr wrap="none" anchor="ctr" anchorCtr="1">
                <a:normAutofit lnSpcReduction="10000"/>
              </a:bodyPr>
              <a:p>
                <a:pPr algn="ctr"/>
                <a:r>
                  <a:rPr lang="en-US" sz="2135" b="1">
                    <a:solidFill>
                      <a:schemeClr val="bg1"/>
                    </a:solidFill>
                  </a:rPr>
                  <a:t>60%</a:t>
                </a:r>
                <a:endParaRPr lang="en-US" sz="2135" b="1">
                  <a:solidFill>
                    <a:schemeClr val="bg1"/>
                  </a:solidFill>
                </a:endParaRPr>
              </a:p>
            </p:txBody>
          </p:sp>
        </p:grpSp>
        <p:grpSp>
          <p:nvGrpSpPr>
            <p:cNvPr id="11" name="Group 3"/>
            <p:cNvGrpSpPr/>
            <p:nvPr/>
          </p:nvGrpSpPr>
          <p:grpSpPr>
            <a:xfrm>
              <a:off x="4459289" y="1467506"/>
              <a:ext cx="464010" cy="1173138"/>
              <a:chOff x="5951221" y="2336531"/>
              <a:chExt cx="571787" cy="1445625"/>
            </a:xfrm>
          </p:grpSpPr>
          <p:grpSp>
            <p:nvGrpSpPr>
              <p:cNvPr id="41" name="Group 89"/>
              <p:cNvGrpSpPr/>
              <p:nvPr/>
            </p:nvGrpSpPr>
            <p:grpSpPr>
              <a:xfrm>
                <a:off x="6039843" y="2731231"/>
                <a:ext cx="295275" cy="1050925"/>
                <a:chOff x="4359276" y="1874250"/>
                <a:chExt cx="295275" cy="1050925"/>
              </a:xfrm>
            </p:grpSpPr>
            <p:sp>
              <p:nvSpPr>
                <p:cNvPr id="43" name="Freeform: Shape 90"/>
                <p:cNvSpPr/>
                <p:nvPr/>
              </p:nvSpPr>
              <p:spPr bwMode="auto">
                <a:xfrm>
                  <a:off x="4359276" y="1874250"/>
                  <a:ext cx="295275" cy="1006475"/>
                </a:xfrm>
                <a:custGeom>
                  <a:avLst/>
                  <a:gdLst/>
                  <a:ahLst/>
                  <a:cxnLst>
                    <a:cxn ang="0">
                      <a:pos x="139" y="22"/>
                    </a:cxn>
                    <a:cxn ang="0">
                      <a:pos x="139" y="22"/>
                    </a:cxn>
                    <a:cxn ang="0">
                      <a:pos x="139" y="22"/>
                    </a:cxn>
                    <a:cxn ang="0">
                      <a:pos x="70" y="0"/>
                    </a:cxn>
                    <a:cxn ang="0">
                      <a:pos x="0" y="22"/>
                    </a:cxn>
                    <a:cxn ang="0">
                      <a:pos x="0" y="474"/>
                    </a:cxn>
                    <a:cxn ang="0">
                      <a:pos x="0" y="474"/>
                    </a:cxn>
                    <a:cxn ang="0">
                      <a:pos x="0" y="474"/>
                    </a:cxn>
                    <a:cxn ang="0">
                      <a:pos x="70" y="452"/>
                    </a:cxn>
                    <a:cxn ang="0">
                      <a:pos x="139" y="474"/>
                    </a:cxn>
                    <a:cxn ang="0">
                      <a:pos x="139" y="474"/>
                    </a:cxn>
                    <a:cxn ang="0">
                      <a:pos x="139" y="474"/>
                    </a:cxn>
                    <a:cxn ang="0">
                      <a:pos x="139" y="22"/>
                    </a:cxn>
                  </a:cxnLst>
                  <a:rect l="0" t="0" r="r" b="b"/>
                  <a:pathLst>
                    <a:path w="139" h="474">
                      <a:moveTo>
                        <a:pt x="139" y="22"/>
                      </a:moveTo>
                      <a:cubicBezTo>
                        <a:pt x="139" y="22"/>
                        <a:pt x="139" y="22"/>
                        <a:pt x="139" y="22"/>
                      </a:cubicBezTo>
                      <a:cubicBezTo>
                        <a:pt x="139" y="22"/>
                        <a:pt x="139" y="22"/>
                        <a:pt x="139" y="22"/>
                      </a:cubicBezTo>
                      <a:cubicBezTo>
                        <a:pt x="139" y="10"/>
                        <a:pt x="108" y="0"/>
                        <a:pt x="70" y="0"/>
                      </a:cubicBezTo>
                      <a:cubicBezTo>
                        <a:pt x="31" y="0"/>
                        <a:pt x="0" y="10"/>
                        <a:pt x="0" y="22"/>
                      </a:cubicBezTo>
                      <a:cubicBezTo>
                        <a:pt x="0" y="474"/>
                        <a:pt x="0" y="474"/>
                        <a:pt x="0" y="474"/>
                      </a:cubicBezTo>
                      <a:cubicBezTo>
                        <a:pt x="0" y="474"/>
                        <a:pt x="0" y="474"/>
                        <a:pt x="0" y="474"/>
                      </a:cubicBezTo>
                      <a:cubicBezTo>
                        <a:pt x="0" y="474"/>
                        <a:pt x="0" y="474"/>
                        <a:pt x="0" y="474"/>
                      </a:cubicBezTo>
                      <a:cubicBezTo>
                        <a:pt x="0" y="462"/>
                        <a:pt x="31" y="452"/>
                        <a:pt x="70" y="452"/>
                      </a:cubicBezTo>
                      <a:cubicBezTo>
                        <a:pt x="108" y="452"/>
                        <a:pt x="139" y="462"/>
                        <a:pt x="139" y="474"/>
                      </a:cubicBezTo>
                      <a:cubicBezTo>
                        <a:pt x="139" y="474"/>
                        <a:pt x="139" y="474"/>
                        <a:pt x="139" y="474"/>
                      </a:cubicBezTo>
                      <a:cubicBezTo>
                        <a:pt x="139" y="474"/>
                        <a:pt x="139" y="474"/>
                        <a:pt x="139" y="474"/>
                      </a:cubicBezTo>
                      <a:lnTo>
                        <a:pt x="139" y="22"/>
                      </a:lnTo>
                      <a:close/>
                    </a:path>
                  </a:pathLst>
                </a:custGeom>
                <a:solidFill>
                  <a:schemeClr val="accent3">
                    <a:alpha val="80000"/>
                  </a:schemeClr>
                </a:solidFill>
                <a:ln w="8" cap="flat">
                  <a:noFill/>
                  <a:prstDash val="solid"/>
                  <a:miter lim="800000"/>
                </a:ln>
              </p:spPr>
              <p:txBody>
                <a:bodyPr anchor="ctr"/>
                <a:p>
                  <a:pPr algn="ctr"/>
                  <a:endParaRPr sz="2400">
                    <a:solidFill>
                      <a:schemeClr val="bg1"/>
                    </a:solidFill>
                  </a:endParaRPr>
                </a:p>
              </p:txBody>
            </p:sp>
            <p:sp>
              <p:nvSpPr>
                <p:cNvPr id="44" name="Oval 91"/>
                <p:cNvSpPr/>
                <p:nvPr/>
              </p:nvSpPr>
              <p:spPr bwMode="auto">
                <a:xfrm>
                  <a:off x="4359276" y="2833100"/>
                  <a:ext cx="295275" cy="92075"/>
                </a:xfrm>
                <a:prstGeom prst="ellipse">
                  <a:avLst/>
                </a:prstGeom>
                <a:solidFill>
                  <a:schemeClr val="accent3"/>
                </a:solidFill>
                <a:ln w="8" cap="flat">
                  <a:noFill/>
                  <a:prstDash val="solid"/>
                  <a:miter lim="800000"/>
                </a:ln>
              </p:spPr>
              <p:txBody>
                <a:bodyPr anchor="ctr"/>
                <a:p>
                  <a:pPr algn="ctr"/>
                  <a:endParaRPr sz="2400">
                    <a:solidFill>
                      <a:schemeClr val="bg1"/>
                    </a:solidFill>
                  </a:endParaRPr>
                </a:p>
              </p:txBody>
            </p:sp>
            <p:sp>
              <p:nvSpPr>
                <p:cNvPr id="45" name="Oval 92"/>
                <p:cNvSpPr/>
                <p:nvPr/>
              </p:nvSpPr>
              <p:spPr bwMode="auto">
                <a:xfrm>
                  <a:off x="4359276" y="1874250"/>
                  <a:ext cx="295275" cy="90488"/>
                </a:xfrm>
                <a:prstGeom prst="ellipse">
                  <a:avLst/>
                </a:prstGeom>
                <a:solidFill>
                  <a:schemeClr val="accent3"/>
                </a:solidFill>
                <a:ln w="8" cap="flat">
                  <a:noFill/>
                  <a:prstDash val="solid"/>
                  <a:miter lim="800000"/>
                </a:ln>
              </p:spPr>
              <p:txBody>
                <a:bodyPr anchor="ctr"/>
                <a:p>
                  <a:pPr algn="ctr"/>
                  <a:endParaRPr sz="2400">
                    <a:solidFill>
                      <a:schemeClr val="bg1"/>
                    </a:solidFill>
                  </a:endParaRPr>
                </a:p>
              </p:txBody>
            </p:sp>
          </p:grpSp>
          <p:sp>
            <p:nvSpPr>
              <p:cNvPr id="42" name="TextBox 111"/>
              <p:cNvSpPr txBox="1"/>
              <p:nvPr/>
            </p:nvSpPr>
            <p:spPr>
              <a:xfrm>
                <a:off x="5951221" y="2336531"/>
                <a:ext cx="571787" cy="381000"/>
              </a:xfrm>
              <a:prstGeom prst="rect">
                <a:avLst/>
              </a:prstGeom>
              <a:noFill/>
              <a:ln>
                <a:noFill/>
              </a:ln>
            </p:spPr>
            <p:txBody>
              <a:bodyPr wrap="none" anchor="ctr" anchorCtr="1">
                <a:normAutofit lnSpcReduction="10000"/>
              </a:bodyPr>
              <a:p>
                <a:pPr algn="ctr"/>
                <a:r>
                  <a:rPr lang="en-US" sz="2135" b="1">
                    <a:solidFill>
                      <a:schemeClr val="bg1"/>
                    </a:solidFill>
                  </a:rPr>
                  <a:t>70%</a:t>
                </a:r>
                <a:endParaRPr lang="en-US" sz="2135" b="1">
                  <a:solidFill>
                    <a:schemeClr val="bg1"/>
                  </a:solidFill>
                </a:endParaRPr>
              </a:p>
            </p:txBody>
          </p:sp>
        </p:grpSp>
        <p:grpSp>
          <p:nvGrpSpPr>
            <p:cNvPr id="12" name="Group 6"/>
            <p:cNvGrpSpPr/>
            <p:nvPr/>
          </p:nvGrpSpPr>
          <p:grpSpPr>
            <a:xfrm>
              <a:off x="4002567" y="1735468"/>
              <a:ext cx="464011" cy="820154"/>
              <a:chOff x="5426339" y="2666731"/>
              <a:chExt cx="571787" cy="1010652"/>
            </a:xfrm>
          </p:grpSpPr>
          <p:grpSp>
            <p:nvGrpSpPr>
              <p:cNvPr id="13" name="Group 93"/>
              <p:cNvGrpSpPr/>
              <p:nvPr/>
            </p:nvGrpSpPr>
            <p:grpSpPr>
              <a:xfrm>
                <a:off x="5578882" y="3045558"/>
                <a:ext cx="266700" cy="631825"/>
                <a:chOff x="3948113" y="2188575"/>
                <a:chExt cx="266700" cy="631825"/>
              </a:xfrm>
            </p:grpSpPr>
            <p:sp>
              <p:nvSpPr>
                <p:cNvPr id="38" name="Freeform: Shape 94"/>
                <p:cNvSpPr/>
                <p:nvPr/>
              </p:nvSpPr>
              <p:spPr bwMode="auto">
                <a:xfrm>
                  <a:off x="3948113" y="2188575"/>
                  <a:ext cx="266700" cy="590550"/>
                </a:xfrm>
                <a:custGeom>
                  <a:avLst/>
                  <a:gdLst/>
                  <a:ahLst/>
                  <a:cxnLst>
                    <a:cxn ang="0">
                      <a:pos x="126" y="20"/>
                    </a:cxn>
                    <a:cxn ang="0">
                      <a:pos x="126" y="20"/>
                    </a:cxn>
                    <a:cxn ang="0">
                      <a:pos x="126" y="20"/>
                    </a:cxn>
                    <a:cxn ang="0">
                      <a:pos x="63" y="0"/>
                    </a:cxn>
                    <a:cxn ang="0">
                      <a:pos x="0" y="20"/>
                    </a:cxn>
                    <a:cxn ang="0">
                      <a:pos x="0" y="278"/>
                    </a:cxn>
                    <a:cxn ang="0">
                      <a:pos x="0" y="278"/>
                    </a:cxn>
                    <a:cxn ang="0">
                      <a:pos x="0" y="278"/>
                    </a:cxn>
                    <a:cxn ang="0">
                      <a:pos x="63" y="259"/>
                    </a:cxn>
                    <a:cxn ang="0">
                      <a:pos x="126" y="278"/>
                    </a:cxn>
                    <a:cxn ang="0">
                      <a:pos x="126" y="278"/>
                    </a:cxn>
                    <a:cxn ang="0">
                      <a:pos x="126" y="278"/>
                    </a:cxn>
                    <a:cxn ang="0">
                      <a:pos x="126" y="20"/>
                    </a:cxn>
                  </a:cxnLst>
                  <a:rect l="0" t="0" r="r" b="b"/>
                  <a:pathLst>
                    <a:path w="126" h="278">
                      <a:moveTo>
                        <a:pt x="126" y="20"/>
                      </a:moveTo>
                      <a:cubicBezTo>
                        <a:pt x="126" y="20"/>
                        <a:pt x="126" y="20"/>
                        <a:pt x="126" y="20"/>
                      </a:cubicBezTo>
                      <a:cubicBezTo>
                        <a:pt x="126" y="20"/>
                        <a:pt x="126" y="20"/>
                        <a:pt x="126" y="20"/>
                      </a:cubicBezTo>
                      <a:cubicBezTo>
                        <a:pt x="126" y="9"/>
                        <a:pt x="97" y="0"/>
                        <a:pt x="63" y="0"/>
                      </a:cubicBezTo>
                      <a:cubicBezTo>
                        <a:pt x="28" y="0"/>
                        <a:pt x="0" y="9"/>
                        <a:pt x="0" y="20"/>
                      </a:cubicBezTo>
                      <a:cubicBezTo>
                        <a:pt x="0" y="278"/>
                        <a:pt x="0" y="278"/>
                        <a:pt x="0" y="278"/>
                      </a:cubicBezTo>
                      <a:cubicBezTo>
                        <a:pt x="0" y="278"/>
                        <a:pt x="0" y="278"/>
                        <a:pt x="0" y="278"/>
                      </a:cubicBezTo>
                      <a:cubicBezTo>
                        <a:pt x="0" y="278"/>
                        <a:pt x="0" y="278"/>
                        <a:pt x="0" y="278"/>
                      </a:cubicBezTo>
                      <a:cubicBezTo>
                        <a:pt x="0" y="268"/>
                        <a:pt x="28" y="259"/>
                        <a:pt x="63" y="259"/>
                      </a:cubicBezTo>
                      <a:cubicBezTo>
                        <a:pt x="97" y="259"/>
                        <a:pt x="126" y="268"/>
                        <a:pt x="126" y="278"/>
                      </a:cubicBezTo>
                      <a:cubicBezTo>
                        <a:pt x="126" y="278"/>
                        <a:pt x="126" y="278"/>
                        <a:pt x="126" y="278"/>
                      </a:cubicBezTo>
                      <a:cubicBezTo>
                        <a:pt x="126" y="278"/>
                        <a:pt x="126" y="278"/>
                        <a:pt x="126" y="278"/>
                      </a:cubicBezTo>
                      <a:lnTo>
                        <a:pt x="126" y="20"/>
                      </a:lnTo>
                      <a:close/>
                    </a:path>
                  </a:pathLst>
                </a:custGeom>
                <a:solidFill>
                  <a:schemeClr val="accent4">
                    <a:alpha val="80000"/>
                  </a:schemeClr>
                </a:solidFill>
                <a:ln w="8" cap="flat">
                  <a:noFill/>
                  <a:prstDash val="solid"/>
                  <a:miter lim="800000"/>
                </a:ln>
              </p:spPr>
              <p:txBody>
                <a:bodyPr anchor="ctr"/>
                <a:p>
                  <a:pPr algn="ctr"/>
                  <a:endParaRPr sz="2400">
                    <a:solidFill>
                      <a:schemeClr val="bg1"/>
                    </a:solidFill>
                  </a:endParaRPr>
                </a:p>
              </p:txBody>
            </p:sp>
            <p:sp>
              <p:nvSpPr>
                <p:cNvPr id="39" name="Oval 95"/>
                <p:cNvSpPr/>
                <p:nvPr/>
              </p:nvSpPr>
              <p:spPr bwMode="auto">
                <a:xfrm>
                  <a:off x="3948113" y="2737850"/>
                  <a:ext cx="266700" cy="82550"/>
                </a:xfrm>
                <a:prstGeom prst="ellipse">
                  <a:avLst/>
                </a:prstGeom>
                <a:solidFill>
                  <a:schemeClr val="accent4"/>
                </a:solidFill>
                <a:ln w="8" cap="flat">
                  <a:noFill/>
                  <a:prstDash val="solid"/>
                  <a:miter lim="800000"/>
                </a:ln>
              </p:spPr>
              <p:txBody>
                <a:bodyPr anchor="ctr"/>
                <a:p>
                  <a:pPr algn="ctr"/>
                  <a:endParaRPr sz="2400">
                    <a:solidFill>
                      <a:schemeClr val="bg1"/>
                    </a:solidFill>
                  </a:endParaRPr>
                </a:p>
              </p:txBody>
            </p:sp>
            <p:sp>
              <p:nvSpPr>
                <p:cNvPr id="40" name="Oval 96"/>
                <p:cNvSpPr/>
                <p:nvPr/>
              </p:nvSpPr>
              <p:spPr bwMode="auto">
                <a:xfrm>
                  <a:off x="3948113" y="2188575"/>
                  <a:ext cx="266700" cy="82550"/>
                </a:xfrm>
                <a:prstGeom prst="ellipse">
                  <a:avLst/>
                </a:prstGeom>
                <a:solidFill>
                  <a:schemeClr val="accent4"/>
                </a:solidFill>
                <a:ln w="8" cap="flat">
                  <a:noFill/>
                  <a:prstDash val="solid"/>
                  <a:miter lim="800000"/>
                </a:ln>
              </p:spPr>
              <p:txBody>
                <a:bodyPr anchor="ctr"/>
                <a:p>
                  <a:pPr algn="ctr"/>
                  <a:endParaRPr sz="2400">
                    <a:solidFill>
                      <a:schemeClr val="bg1"/>
                    </a:solidFill>
                  </a:endParaRPr>
                </a:p>
              </p:txBody>
            </p:sp>
          </p:grpSp>
          <p:sp>
            <p:nvSpPr>
              <p:cNvPr id="37" name="TextBox 112"/>
              <p:cNvSpPr txBox="1"/>
              <p:nvPr/>
            </p:nvSpPr>
            <p:spPr>
              <a:xfrm>
                <a:off x="5426339" y="2666731"/>
                <a:ext cx="571787" cy="381000"/>
              </a:xfrm>
              <a:prstGeom prst="rect">
                <a:avLst/>
              </a:prstGeom>
              <a:noFill/>
              <a:ln>
                <a:noFill/>
              </a:ln>
            </p:spPr>
            <p:txBody>
              <a:bodyPr wrap="none" anchor="ctr" anchorCtr="1">
                <a:normAutofit lnSpcReduction="10000"/>
              </a:bodyPr>
              <a:p>
                <a:pPr algn="ctr"/>
                <a:r>
                  <a:rPr lang="en-US" sz="2135" b="1">
                    <a:solidFill>
                      <a:schemeClr val="bg1"/>
                    </a:solidFill>
                  </a:rPr>
                  <a:t>50%</a:t>
                </a:r>
                <a:endParaRPr lang="en-US" sz="2135" b="1">
                  <a:solidFill>
                    <a:schemeClr val="bg1"/>
                  </a:solidFill>
                </a:endParaRPr>
              </a:p>
            </p:txBody>
          </p:sp>
        </p:grpSp>
        <p:grpSp>
          <p:nvGrpSpPr>
            <p:cNvPr id="14" name="Group 2"/>
            <p:cNvGrpSpPr/>
            <p:nvPr/>
          </p:nvGrpSpPr>
          <p:grpSpPr>
            <a:xfrm>
              <a:off x="3620246" y="1707329"/>
              <a:ext cx="464011" cy="744066"/>
              <a:chOff x="5034916" y="2666731"/>
              <a:chExt cx="571787" cy="916890"/>
            </a:xfrm>
          </p:grpSpPr>
          <p:grpSp>
            <p:nvGrpSpPr>
              <p:cNvPr id="31" name="Group 97"/>
              <p:cNvGrpSpPr/>
              <p:nvPr/>
            </p:nvGrpSpPr>
            <p:grpSpPr>
              <a:xfrm>
                <a:off x="5143896" y="3004182"/>
                <a:ext cx="239713" cy="579439"/>
                <a:chOff x="3614738" y="2156825"/>
                <a:chExt cx="239713" cy="579438"/>
              </a:xfrm>
            </p:grpSpPr>
            <p:sp>
              <p:nvSpPr>
                <p:cNvPr id="33" name="Freeform: Shape 98"/>
                <p:cNvSpPr/>
                <p:nvPr/>
              </p:nvSpPr>
              <p:spPr bwMode="auto">
                <a:xfrm>
                  <a:off x="3614738" y="2156825"/>
                  <a:ext cx="239713" cy="542925"/>
                </a:xfrm>
                <a:custGeom>
                  <a:avLst/>
                  <a:gdLst/>
                  <a:ahLst/>
                  <a:cxnLst>
                    <a:cxn ang="0">
                      <a:pos x="113" y="17"/>
                    </a:cxn>
                    <a:cxn ang="0">
                      <a:pos x="113" y="17"/>
                    </a:cxn>
                    <a:cxn ang="0">
                      <a:pos x="113" y="17"/>
                    </a:cxn>
                    <a:cxn ang="0">
                      <a:pos x="56" y="0"/>
                    </a:cxn>
                    <a:cxn ang="0">
                      <a:pos x="0" y="17"/>
                    </a:cxn>
                    <a:cxn ang="0">
                      <a:pos x="0" y="256"/>
                    </a:cxn>
                    <a:cxn ang="0">
                      <a:pos x="0" y="256"/>
                    </a:cxn>
                    <a:cxn ang="0">
                      <a:pos x="0" y="256"/>
                    </a:cxn>
                    <a:cxn ang="0">
                      <a:pos x="56" y="238"/>
                    </a:cxn>
                    <a:cxn ang="0">
                      <a:pos x="113" y="256"/>
                    </a:cxn>
                    <a:cxn ang="0">
                      <a:pos x="113" y="256"/>
                    </a:cxn>
                    <a:cxn ang="0">
                      <a:pos x="113" y="256"/>
                    </a:cxn>
                    <a:cxn ang="0">
                      <a:pos x="113" y="17"/>
                    </a:cxn>
                  </a:cxnLst>
                  <a:rect l="0" t="0" r="r" b="b"/>
                  <a:pathLst>
                    <a:path w="113" h="256">
                      <a:moveTo>
                        <a:pt x="113" y="17"/>
                      </a:moveTo>
                      <a:cubicBezTo>
                        <a:pt x="113" y="17"/>
                        <a:pt x="113" y="17"/>
                        <a:pt x="113" y="17"/>
                      </a:cubicBezTo>
                      <a:cubicBezTo>
                        <a:pt x="113" y="17"/>
                        <a:pt x="113" y="17"/>
                        <a:pt x="113" y="17"/>
                      </a:cubicBezTo>
                      <a:cubicBezTo>
                        <a:pt x="113" y="8"/>
                        <a:pt x="88" y="0"/>
                        <a:pt x="56" y="0"/>
                      </a:cubicBezTo>
                      <a:cubicBezTo>
                        <a:pt x="25" y="0"/>
                        <a:pt x="0" y="8"/>
                        <a:pt x="0" y="17"/>
                      </a:cubicBezTo>
                      <a:cubicBezTo>
                        <a:pt x="0" y="256"/>
                        <a:pt x="0" y="256"/>
                        <a:pt x="0" y="256"/>
                      </a:cubicBezTo>
                      <a:cubicBezTo>
                        <a:pt x="0" y="256"/>
                        <a:pt x="0" y="256"/>
                        <a:pt x="0" y="256"/>
                      </a:cubicBezTo>
                      <a:cubicBezTo>
                        <a:pt x="0" y="256"/>
                        <a:pt x="0" y="256"/>
                        <a:pt x="0" y="256"/>
                      </a:cubicBezTo>
                      <a:cubicBezTo>
                        <a:pt x="0" y="246"/>
                        <a:pt x="25" y="238"/>
                        <a:pt x="56" y="238"/>
                      </a:cubicBezTo>
                      <a:cubicBezTo>
                        <a:pt x="88" y="238"/>
                        <a:pt x="113" y="246"/>
                        <a:pt x="113" y="256"/>
                      </a:cubicBezTo>
                      <a:cubicBezTo>
                        <a:pt x="113" y="256"/>
                        <a:pt x="113" y="256"/>
                        <a:pt x="113" y="256"/>
                      </a:cubicBezTo>
                      <a:cubicBezTo>
                        <a:pt x="113" y="256"/>
                        <a:pt x="113" y="256"/>
                        <a:pt x="113" y="256"/>
                      </a:cubicBezTo>
                      <a:lnTo>
                        <a:pt x="113" y="17"/>
                      </a:lnTo>
                      <a:close/>
                    </a:path>
                  </a:pathLst>
                </a:custGeom>
                <a:solidFill>
                  <a:schemeClr val="accent5">
                    <a:alpha val="80000"/>
                  </a:schemeClr>
                </a:solidFill>
                <a:ln w="8" cap="flat">
                  <a:noFill/>
                  <a:prstDash val="solid"/>
                  <a:miter lim="800000"/>
                </a:ln>
              </p:spPr>
              <p:txBody>
                <a:bodyPr anchor="ctr"/>
                <a:p>
                  <a:pPr algn="ctr"/>
                  <a:endParaRPr sz="2400">
                    <a:solidFill>
                      <a:schemeClr val="bg1"/>
                    </a:solidFill>
                  </a:endParaRPr>
                </a:p>
              </p:txBody>
            </p:sp>
            <p:sp>
              <p:nvSpPr>
                <p:cNvPr id="34" name="Oval 99"/>
                <p:cNvSpPr/>
                <p:nvPr/>
              </p:nvSpPr>
              <p:spPr bwMode="auto">
                <a:xfrm>
                  <a:off x="3614738" y="2661650"/>
                  <a:ext cx="239713" cy="74613"/>
                </a:xfrm>
                <a:prstGeom prst="ellipse">
                  <a:avLst/>
                </a:prstGeom>
                <a:solidFill>
                  <a:schemeClr val="accent5"/>
                </a:solidFill>
                <a:ln w="8" cap="flat">
                  <a:noFill/>
                  <a:prstDash val="solid"/>
                  <a:miter lim="800000"/>
                </a:ln>
              </p:spPr>
              <p:txBody>
                <a:bodyPr anchor="ctr"/>
                <a:p>
                  <a:pPr algn="ctr"/>
                  <a:endParaRPr sz="2400">
                    <a:solidFill>
                      <a:schemeClr val="bg1"/>
                    </a:solidFill>
                  </a:endParaRPr>
                </a:p>
              </p:txBody>
            </p:sp>
            <p:sp>
              <p:nvSpPr>
                <p:cNvPr id="15" name="Oval 100"/>
                <p:cNvSpPr/>
                <p:nvPr/>
              </p:nvSpPr>
              <p:spPr bwMode="auto">
                <a:xfrm>
                  <a:off x="3614738" y="2156825"/>
                  <a:ext cx="239713" cy="73025"/>
                </a:xfrm>
                <a:prstGeom prst="ellipse">
                  <a:avLst/>
                </a:prstGeom>
                <a:solidFill>
                  <a:schemeClr val="accent5"/>
                </a:solidFill>
                <a:ln w="8" cap="flat">
                  <a:noFill/>
                  <a:prstDash val="solid"/>
                  <a:miter lim="800000"/>
                </a:ln>
              </p:spPr>
              <p:txBody>
                <a:bodyPr anchor="ctr"/>
                <a:p>
                  <a:pPr algn="ctr"/>
                  <a:endParaRPr sz="2400">
                    <a:solidFill>
                      <a:schemeClr val="bg1"/>
                    </a:solidFill>
                  </a:endParaRPr>
                </a:p>
              </p:txBody>
            </p:sp>
          </p:grpSp>
          <p:sp>
            <p:nvSpPr>
              <p:cNvPr id="32" name="TextBox 113"/>
              <p:cNvSpPr txBox="1"/>
              <p:nvPr/>
            </p:nvSpPr>
            <p:spPr>
              <a:xfrm>
                <a:off x="5034916" y="2666731"/>
                <a:ext cx="571787" cy="381000"/>
              </a:xfrm>
              <a:prstGeom prst="rect">
                <a:avLst/>
              </a:prstGeom>
              <a:noFill/>
              <a:ln>
                <a:noFill/>
              </a:ln>
            </p:spPr>
            <p:txBody>
              <a:bodyPr wrap="none" anchor="ctr" anchorCtr="1">
                <a:normAutofit lnSpcReduction="10000"/>
              </a:bodyPr>
              <a:p>
                <a:pPr algn="ctr"/>
                <a:r>
                  <a:rPr lang="en-US" sz="2135" b="1">
                    <a:solidFill>
                      <a:schemeClr val="bg1"/>
                    </a:solidFill>
                  </a:rPr>
                  <a:t>50%</a:t>
                </a:r>
                <a:endParaRPr lang="en-US" sz="2135" b="1">
                  <a:solidFill>
                    <a:schemeClr val="bg1"/>
                  </a:solidFill>
                </a:endParaRPr>
              </a:p>
            </p:txBody>
          </p:sp>
        </p:grpSp>
        <p:grpSp>
          <p:nvGrpSpPr>
            <p:cNvPr id="16" name="Group 1"/>
            <p:cNvGrpSpPr/>
            <p:nvPr/>
          </p:nvGrpSpPr>
          <p:grpSpPr>
            <a:xfrm>
              <a:off x="3200716" y="1734944"/>
              <a:ext cx="464011" cy="624012"/>
              <a:chOff x="4374735" y="2704831"/>
              <a:chExt cx="571787" cy="768952"/>
            </a:xfrm>
          </p:grpSpPr>
          <p:grpSp>
            <p:nvGrpSpPr>
              <p:cNvPr id="26" name="Group 101"/>
              <p:cNvGrpSpPr/>
              <p:nvPr/>
            </p:nvGrpSpPr>
            <p:grpSpPr>
              <a:xfrm>
                <a:off x="4510561" y="3076907"/>
                <a:ext cx="215900" cy="396876"/>
                <a:chOff x="3309938" y="2258425"/>
                <a:chExt cx="215900" cy="396876"/>
              </a:xfrm>
            </p:grpSpPr>
            <p:sp>
              <p:nvSpPr>
                <p:cNvPr id="28" name="Freeform: Shape 102"/>
                <p:cNvSpPr/>
                <p:nvPr/>
              </p:nvSpPr>
              <p:spPr bwMode="auto">
                <a:xfrm>
                  <a:off x="3309938" y="2258425"/>
                  <a:ext cx="215900" cy="363538"/>
                </a:xfrm>
                <a:custGeom>
                  <a:avLst/>
                  <a:gdLst/>
                  <a:ahLst/>
                  <a:cxnLst>
                    <a:cxn ang="0">
                      <a:pos x="102" y="16"/>
                    </a:cxn>
                    <a:cxn ang="0">
                      <a:pos x="102" y="16"/>
                    </a:cxn>
                    <a:cxn ang="0">
                      <a:pos x="102" y="16"/>
                    </a:cxn>
                    <a:cxn ang="0">
                      <a:pos x="51" y="0"/>
                    </a:cxn>
                    <a:cxn ang="0">
                      <a:pos x="0" y="16"/>
                    </a:cxn>
                    <a:cxn ang="0">
                      <a:pos x="0" y="171"/>
                    </a:cxn>
                    <a:cxn ang="0">
                      <a:pos x="0" y="171"/>
                    </a:cxn>
                    <a:cxn ang="0">
                      <a:pos x="0" y="171"/>
                    </a:cxn>
                    <a:cxn ang="0">
                      <a:pos x="51" y="155"/>
                    </a:cxn>
                    <a:cxn ang="0">
                      <a:pos x="102" y="171"/>
                    </a:cxn>
                    <a:cxn ang="0">
                      <a:pos x="102" y="171"/>
                    </a:cxn>
                    <a:cxn ang="0">
                      <a:pos x="102" y="171"/>
                    </a:cxn>
                    <a:cxn ang="0">
                      <a:pos x="102" y="16"/>
                    </a:cxn>
                  </a:cxnLst>
                  <a:rect l="0" t="0" r="r" b="b"/>
                  <a:pathLst>
                    <a:path w="102" h="171">
                      <a:moveTo>
                        <a:pt x="102" y="16"/>
                      </a:moveTo>
                      <a:cubicBezTo>
                        <a:pt x="102" y="16"/>
                        <a:pt x="102" y="16"/>
                        <a:pt x="102" y="16"/>
                      </a:cubicBezTo>
                      <a:cubicBezTo>
                        <a:pt x="102" y="16"/>
                        <a:pt x="102" y="16"/>
                        <a:pt x="102" y="16"/>
                      </a:cubicBezTo>
                      <a:cubicBezTo>
                        <a:pt x="102" y="7"/>
                        <a:pt x="79" y="0"/>
                        <a:pt x="51" y="0"/>
                      </a:cubicBezTo>
                      <a:cubicBezTo>
                        <a:pt x="22" y="0"/>
                        <a:pt x="0" y="7"/>
                        <a:pt x="0" y="16"/>
                      </a:cubicBezTo>
                      <a:cubicBezTo>
                        <a:pt x="0" y="171"/>
                        <a:pt x="0" y="171"/>
                        <a:pt x="0" y="171"/>
                      </a:cubicBezTo>
                      <a:cubicBezTo>
                        <a:pt x="0" y="171"/>
                        <a:pt x="0" y="171"/>
                        <a:pt x="0" y="171"/>
                      </a:cubicBezTo>
                      <a:cubicBezTo>
                        <a:pt x="0" y="171"/>
                        <a:pt x="0" y="171"/>
                        <a:pt x="0" y="171"/>
                      </a:cubicBezTo>
                      <a:cubicBezTo>
                        <a:pt x="0" y="163"/>
                        <a:pt x="22" y="155"/>
                        <a:pt x="51" y="155"/>
                      </a:cubicBezTo>
                      <a:cubicBezTo>
                        <a:pt x="79" y="155"/>
                        <a:pt x="102" y="163"/>
                        <a:pt x="102" y="171"/>
                      </a:cubicBezTo>
                      <a:cubicBezTo>
                        <a:pt x="102" y="171"/>
                        <a:pt x="102" y="171"/>
                        <a:pt x="102" y="171"/>
                      </a:cubicBezTo>
                      <a:cubicBezTo>
                        <a:pt x="102" y="171"/>
                        <a:pt x="102" y="171"/>
                        <a:pt x="102" y="171"/>
                      </a:cubicBezTo>
                      <a:lnTo>
                        <a:pt x="102" y="16"/>
                      </a:lnTo>
                      <a:close/>
                    </a:path>
                  </a:pathLst>
                </a:custGeom>
                <a:solidFill>
                  <a:schemeClr val="accent6">
                    <a:alpha val="80000"/>
                  </a:schemeClr>
                </a:solidFill>
                <a:ln w="8" cap="flat">
                  <a:noFill/>
                  <a:prstDash val="solid"/>
                  <a:miter lim="800000"/>
                </a:ln>
              </p:spPr>
              <p:txBody>
                <a:bodyPr anchor="ctr"/>
                <a:p>
                  <a:pPr algn="ctr"/>
                  <a:endParaRPr sz="2400">
                    <a:solidFill>
                      <a:schemeClr val="bg1"/>
                    </a:solidFill>
                  </a:endParaRPr>
                </a:p>
              </p:txBody>
            </p:sp>
            <p:sp>
              <p:nvSpPr>
                <p:cNvPr id="29" name="Oval 103"/>
                <p:cNvSpPr/>
                <p:nvPr/>
              </p:nvSpPr>
              <p:spPr bwMode="auto">
                <a:xfrm>
                  <a:off x="3309938" y="2587038"/>
                  <a:ext cx="215900" cy="68263"/>
                </a:xfrm>
                <a:prstGeom prst="ellipse">
                  <a:avLst/>
                </a:prstGeom>
                <a:solidFill>
                  <a:schemeClr val="accent6"/>
                </a:solidFill>
                <a:ln w="8" cap="flat">
                  <a:noFill/>
                  <a:prstDash val="solid"/>
                  <a:miter lim="800000"/>
                </a:ln>
              </p:spPr>
              <p:txBody>
                <a:bodyPr anchor="ctr"/>
                <a:p>
                  <a:pPr algn="ctr"/>
                  <a:endParaRPr sz="2400">
                    <a:solidFill>
                      <a:schemeClr val="bg1"/>
                    </a:solidFill>
                  </a:endParaRPr>
                </a:p>
              </p:txBody>
            </p:sp>
            <p:sp>
              <p:nvSpPr>
                <p:cNvPr id="30" name="Oval 104"/>
                <p:cNvSpPr/>
                <p:nvPr/>
              </p:nvSpPr>
              <p:spPr bwMode="auto">
                <a:xfrm>
                  <a:off x="3309938" y="2258425"/>
                  <a:ext cx="215900" cy="68263"/>
                </a:xfrm>
                <a:prstGeom prst="ellipse">
                  <a:avLst/>
                </a:prstGeom>
                <a:solidFill>
                  <a:schemeClr val="accent6"/>
                </a:solidFill>
                <a:ln w="8" cap="flat">
                  <a:noFill/>
                  <a:prstDash val="solid"/>
                  <a:miter lim="800000"/>
                </a:ln>
              </p:spPr>
              <p:txBody>
                <a:bodyPr anchor="ctr"/>
                <a:p>
                  <a:pPr algn="ctr"/>
                  <a:endParaRPr sz="2400">
                    <a:solidFill>
                      <a:schemeClr val="bg1"/>
                    </a:solidFill>
                  </a:endParaRPr>
                </a:p>
              </p:txBody>
            </p:sp>
          </p:grpSp>
          <p:sp>
            <p:nvSpPr>
              <p:cNvPr id="27" name="TextBox 114"/>
              <p:cNvSpPr txBox="1"/>
              <p:nvPr/>
            </p:nvSpPr>
            <p:spPr>
              <a:xfrm>
                <a:off x="4374735" y="2704831"/>
                <a:ext cx="571787" cy="381000"/>
              </a:xfrm>
              <a:prstGeom prst="rect">
                <a:avLst/>
              </a:prstGeom>
              <a:noFill/>
              <a:ln>
                <a:noFill/>
              </a:ln>
            </p:spPr>
            <p:txBody>
              <a:bodyPr wrap="none" anchor="ctr" anchorCtr="1">
                <a:normAutofit lnSpcReduction="10000"/>
              </a:bodyPr>
              <a:p>
                <a:pPr algn="ctr"/>
                <a:r>
                  <a:rPr lang="en-US" sz="2135" b="1">
                    <a:solidFill>
                      <a:schemeClr val="bg1"/>
                    </a:solidFill>
                  </a:rPr>
                  <a:t>30%</a:t>
                </a:r>
                <a:endParaRPr lang="en-US" sz="2135" b="1">
                  <a:solidFill>
                    <a:schemeClr val="bg1"/>
                  </a:solidFill>
                </a:endParaRPr>
              </a:p>
            </p:txBody>
          </p:sp>
        </p:grpSp>
      </p:grpSp>
      <p:grpSp>
        <p:nvGrpSpPr>
          <p:cNvPr id="17" name="Group 14"/>
          <p:cNvGrpSpPr/>
          <p:nvPr/>
        </p:nvGrpSpPr>
        <p:grpSpPr>
          <a:xfrm>
            <a:off x="856735" y="5057953"/>
            <a:ext cx="10387660" cy="280764"/>
            <a:chOff x="856734" y="5057953"/>
            <a:chExt cx="10387661" cy="280764"/>
          </a:xfrm>
        </p:grpSpPr>
        <p:sp>
          <p:nvSpPr>
            <p:cNvPr id="18" name="Oval 130"/>
            <p:cNvSpPr/>
            <p:nvPr/>
          </p:nvSpPr>
          <p:spPr>
            <a:xfrm>
              <a:off x="856734" y="5076905"/>
              <a:ext cx="261813" cy="2618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19" name="TextBox 131"/>
            <p:cNvSpPr txBox="1"/>
            <p:nvPr/>
          </p:nvSpPr>
          <p:spPr>
            <a:xfrm>
              <a:off x="1073525" y="5057953"/>
              <a:ext cx="1107996" cy="276999"/>
            </a:xfrm>
            <a:prstGeom prst="rect">
              <a:avLst/>
            </a:prstGeom>
            <a:noFill/>
          </p:spPr>
          <p:txBody>
            <a:bodyPr wrap="none">
              <a:normAutofit fontScale="65000" lnSpcReduction="20000"/>
            </a:bodyPr>
            <a:p>
              <a:r>
                <a:rPr lang="zh-CN" altLang="en-US" sz="1600" b="1" dirty="0">
                  <a:solidFill>
                    <a:schemeClr val="bg1"/>
                  </a:solidFill>
                </a:rPr>
                <a:t>小标题</a:t>
              </a:r>
              <a:endParaRPr lang="zh-CN" altLang="en-US" sz="1600" b="1" dirty="0">
                <a:solidFill>
                  <a:schemeClr val="bg1"/>
                </a:solidFill>
              </a:endParaRPr>
            </a:p>
          </p:txBody>
        </p:sp>
        <p:sp>
          <p:nvSpPr>
            <p:cNvPr id="20" name="Oval 128"/>
            <p:cNvSpPr/>
            <p:nvPr/>
          </p:nvSpPr>
          <p:spPr>
            <a:xfrm>
              <a:off x="2669309" y="5076905"/>
              <a:ext cx="261813" cy="2618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21" name="TextBox 129"/>
            <p:cNvSpPr txBox="1"/>
            <p:nvPr/>
          </p:nvSpPr>
          <p:spPr>
            <a:xfrm>
              <a:off x="2886100" y="5057953"/>
              <a:ext cx="1107996" cy="276999"/>
            </a:xfrm>
            <a:prstGeom prst="rect">
              <a:avLst/>
            </a:prstGeom>
            <a:noFill/>
          </p:spPr>
          <p:txBody>
            <a:bodyPr wrap="none">
              <a:normAutofit fontScale="65000" lnSpcReduction="20000"/>
            </a:bodyPr>
            <a:p>
              <a:r>
                <a:rPr lang="zh-CN" altLang="en-US" sz="1600" b="1" dirty="0">
                  <a:solidFill>
                    <a:schemeClr val="bg1"/>
                  </a:solidFill>
                </a:rPr>
                <a:t>小标题</a:t>
              </a:r>
              <a:endParaRPr lang="zh-CN" altLang="en-US" sz="1600" b="1" dirty="0">
                <a:solidFill>
                  <a:schemeClr val="bg1"/>
                </a:solidFill>
              </a:endParaRPr>
            </a:p>
          </p:txBody>
        </p:sp>
        <p:sp>
          <p:nvSpPr>
            <p:cNvPr id="22" name="Oval 126"/>
            <p:cNvSpPr/>
            <p:nvPr/>
          </p:nvSpPr>
          <p:spPr>
            <a:xfrm>
              <a:off x="4481883" y="5076905"/>
              <a:ext cx="261813" cy="2618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23" name="TextBox 127"/>
            <p:cNvSpPr txBox="1"/>
            <p:nvPr/>
          </p:nvSpPr>
          <p:spPr>
            <a:xfrm>
              <a:off x="4698674" y="5057953"/>
              <a:ext cx="1107996" cy="276999"/>
            </a:xfrm>
            <a:prstGeom prst="rect">
              <a:avLst/>
            </a:prstGeom>
            <a:noFill/>
          </p:spPr>
          <p:txBody>
            <a:bodyPr wrap="none">
              <a:normAutofit fontScale="65000" lnSpcReduction="20000"/>
            </a:bodyPr>
            <a:p>
              <a:r>
                <a:rPr lang="zh-CN" altLang="en-US" sz="1600" b="1" dirty="0">
                  <a:solidFill>
                    <a:schemeClr val="bg1"/>
                  </a:solidFill>
                </a:rPr>
                <a:t>小标题</a:t>
              </a:r>
              <a:endParaRPr lang="zh-CN" altLang="en-US" sz="1600" b="1" dirty="0">
                <a:solidFill>
                  <a:schemeClr val="bg1"/>
                </a:solidFill>
              </a:endParaRPr>
            </a:p>
          </p:txBody>
        </p:sp>
        <p:sp>
          <p:nvSpPr>
            <p:cNvPr id="24" name="Oval 120"/>
            <p:cNvSpPr/>
            <p:nvPr/>
          </p:nvSpPr>
          <p:spPr>
            <a:xfrm>
              <a:off x="6294458" y="5076905"/>
              <a:ext cx="261813" cy="2618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25" name="TextBox 121"/>
            <p:cNvSpPr txBox="1"/>
            <p:nvPr/>
          </p:nvSpPr>
          <p:spPr>
            <a:xfrm>
              <a:off x="6511249" y="5057953"/>
              <a:ext cx="1107996" cy="276999"/>
            </a:xfrm>
            <a:prstGeom prst="rect">
              <a:avLst/>
            </a:prstGeom>
            <a:noFill/>
          </p:spPr>
          <p:txBody>
            <a:bodyPr wrap="none">
              <a:normAutofit fontScale="65000" lnSpcReduction="20000"/>
            </a:bodyPr>
            <a:p>
              <a:r>
                <a:rPr lang="zh-CN" altLang="en-US" sz="1600" b="1" dirty="0">
                  <a:solidFill>
                    <a:schemeClr val="bg1"/>
                  </a:solidFill>
                </a:rPr>
                <a:t>小标题</a:t>
              </a:r>
              <a:endParaRPr lang="zh-CN" altLang="en-US" sz="1600" b="1" dirty="0">
                <a:solidFill>
                  <a:schemeClr val="bg1"/>
                </a:solidFill>
              </a:endParaRPr>
            </a:p>
          </p:txBody>
        </p:sp>
        <p:sp>
          <p:nvSpPr>
            <p:cNvPr id="57" name="Oval 122"/>
            <p:cNvSpPr/>
            <p:nvPr/>
          </p:nvSpPr>
          <p:spPr>
            <a:xfrm>
              <a:off x="8107033" y="5076905"/>
              <a:ext cx="261813" cy="2618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61" name="TextBox 123"/>
            <p:cNvSpPr txBox="1"/>
            <p:nvPr/>
          </p:nvSpPr>
          <p:spPr>
            <a:xfrm>
              <a:off x="8323824" y="5057953"/>
              <a:ext cx="1107996" cy="276999"/>
            </a:xfrm>
            <a:prstGeom prst="rect">
              <a:avLst/>
            </a:prstGeom>
            <a:noFill/>
          </p:spPr>
          <p:txBody>
            <a:bodyPr wrap="none">
              <a:normAutofit fontScale="65000" lnSpcReduction="20000"/>
            </a:bodyPr>
            <a:p>
              <a:r>
                <a:rPr lang="zh-CN" altLang="en-US" sz="1600" b="1" dirty="0">
                  <a:solidFill>
                    <a:schemeClr val="bg1"/>
                  </a:solidFill>
                </a:rPr>
                <a:t>小标题</a:t>
              </a:r>
              <a:endParaRPr lang="zh-CN" altLang="en-US" sz="1600" b="1" dirty="0">
                <a:solidFill>
                  <a:schemeClr val="bg1"/>
                </a:solidFill>
              </a:endParaRPr>
            </a:p>
          </p:txBody>
        </p:sp>
        <p:sp>
          <p:nvSpPr>
            <p:cNvPr id="62" name="Oval 124"/>
            <p:cNvSpPr/>
            <p:nvPr/>
          </p:nvSpPr>
          <p:spPr>
            <a:xfrm>
              <a:off x="9919608" y="5076905"/>
              <a:ext cx="261813" cy="2618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solidFill>
                  <a:schemeClr val="bg1"/>
                </a:solidFill>
              </a:endParaRPr>
            </a:p>
          </p:txBody>
        </p:sp>
        <p:sp>
          <p:nvSpPr>
            <p:cNvPr id="63" name="TextBox 125"/>
            <p:cNvSpPr txBox="1"/>
            <p:nvPr/>
          </p:nvSpPr>
          <p:spPr>
            <a:xfrm>
              <a:off x="10136399" y="5057953"/>
              <a:ext cx="1107996" cy="276999"/>
            </a:xfrm>
            <a:prstGeom prst="rect">
              <a:avLst/>
            </a:prstGeom>
            <a:noFill/>
          </p:spPr>
          <p:txBody>
            <a:bodyPr wrap="none">
              <a:normAutofit fontScale="65000" lnSpcReduction="20000"/>
            </a:bodyPr>
            <a:p>
              <a:r>
                <a:rPr lang="zh-CN" altLang="en-US" sz="1600" b="1" dirty="0">
                  <a:solidFill>
                    <a:schemeClr val="bg1"/>
                  </a:solidFill>
                </a:rPr>
                <a:t>小标题</a:t>
              </a:r>
              <a:endParaRPr lang="zh-CN" altLang="en-US" sz="1600" b="1" dirty="0">
                <a:solidFill>
                  <a:schemeClr val="bg1"/>
                </a:solidFill>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anim calcmode="lin" valueType="num">
                                      <p:cBhvr>
                                        <p:cTn id="25" dur="1000" fill="hold"/>
                                        <p:tgtEl>
                                          <p:spTgt spid="17"/>
                                        </p:tgtEl>
                                        <p:attrNameLst>
                                          <p:attrName>ppt_x</p:attrName>
                                        </p:attrNameLst>
                                      </p:cBhvr>
                                      <p:tavLst>
                                        <p:tav tm="0">
                                          <p:val>
                                            <p:strVal val="#ppt_x"/>
                                          </p:val>
                                        </p:tav>
                                        <p:tav tm="100000">
                                          <p:val>
                                            <p:strVal val="#ppt_x"/>
                                          </p:val>
                                        </p:tav>
                                      </p:tavLst>
                                    </p:anim>
                                    <p:anim calcmode="lin" valueType="num">
                                      <p:cBhvr>
                                        <p:cTn id="2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a:off x="-10795" y="0"/>
            <a:ext cx="12229465" cy="6880860"/>
          </a:xfrm>
          <a:prstGeom prst="rect">
            <a:avLst/>
          </a:prstGeom>
        </p:spPr>
      </p:pic>
      <p:grpSp>
        <p:nvGrpSpPr>
          <p:cNvPr id="2" name="组合 1"/>
          <p:cNvGrpSpPr/>
          <p:nvPr/>
        </p:nvGrpSpPr>
        <p:grpSpPr>
          <a:xfrm>
            <a:off x="840105" y="337820"/>
            <a:ext cx="10510520" cy="369570"/>
            <a:chOff x="1323" y="532"/>
            <a:chExt cx="16552" cy="582"/>
          </a:xfrm>
        </p:grpSpPr>
        <p:sp>
          <p:nvSpPr>
            <p:cNvPr id="56" name="TextBox 8"/>
            <p:cNvSpPr txBox="1"/>
            <p:nvPr/>
          </p:nvSpPr>
          <p:spPr>
            <a:xfrm>
              <a:off x="6425" y="532"/>
              <a:ext cx="5897" cy="582"/>
            </a:xfrm>
            <a:prstGeom prst="rect">
              <a:avLst/>
            </a:prstGeom>
            <a:noFill/>
          </p:spPr>
          <p:txBody>
            <a:bodyPr wrap="square" lIns="0" tIns="0" rIns="0" bIns="0" rtlCol="0" anchor="ctr">
              <a:spAutoFit/>
            </a:bodyPr>
            <a:p>
              <a:pPr algn="ctr"/>
              <a:r>
                <a:rPr lang="zh-CN" altLang="en-US" sz="2400" dirty="0">
                  <a:solidFill>
                    <a:schemeClr val="bg1"/>
                  </a:solidFill>
                  <a:ea typeface="微软雅黑" panose="020B0503020204020204" charset="-122"/>
                  <a:sym typeface="Arial" panose="020B0604020202020204" pitchFamily="34" charset="0"/>
                </a:rPr>
                <a:t>点击输入您的标题</a:t>
              </a:r>
              <a:endParaRPr lang="zh-CN" altLang="en-US" sz="2400" dirty="0">
                <a:solidFill>
                  <a:schemeClr val="bg1"/>
                </a:solidFill>
                <a:ea typeface="微软雅黑" panose="020B0503020204020204" charset="-122"/>
                <a:sym typeface="Arial" panose="020B0604020202020204" pitchFamily="34" charset="0"/>
              </a:endParaRPr>
            </a:p>
          </p:txBody>
        </p:sp>
        <p:grpSp>
          <p:nvGrpSpPr>
            <p:cNvPr id="58" name="组合 57"/>
            <p:cNvGrpSpPr/>
            <p:nvPr/>
          </p:nvGrpSpPr>
          <p:grpSpPr>
            <a:xfrm>
              <a:off x="1323" y="884"/>
              <a:ext cx="16553" cy="0"/>
              <a:chOff x="1028775" y="591989"/>
              <a:chExt cx="11086097" cy="0"/>
            </a:xfrm>
          </p:grpSpPr>
          <p:cxnSp>
            <p:nvCxnSpPr>
              <p:cNvPr id="59" name="直接连接符 58"/>
              <p:cNvCxnSpPr/>
              <p:nvPr/>
            </p:nvCxnSpPr>
            <p:spPr>
              <a:xfrm>
                <a:off x="10287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6106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 name="TextBox 1"/>
          <p:cNvSpPr txBox="1"/>
          <p:nvPr/>
        </p:nvSpPr>
        <p:spPr>
          <a:xfrm>
            <a:off x="8768522" y="1853045"/>
            <a:ext cx="1282401" cy="346763"/>
          </a:xfrm>
          <a:prstGeom prst="rect">
            <a:avLst/>
          </a:prstGeom>
          <a:ln w="12700">
            <a:miter lim="400000"/>
          </a:ln>
        </p:spPr>
        <p:txBody>
          <a:bodyPr wrap="none" lIns="33867" tIns="33867" rIns="33867" bIns="33867" anchor="ctr">
            <a:normAutofit fontScale="72500"/>
          </a:bodyPr>
          <a:p>
            <a:r>
              <a:rPr lang="zh-CN" altLang="en-US" sz="2135" dirty="0">
                <a:solidFill>
                  <a:schemeClr val="bg1"/>
                </a:solidFill>
              </a:rPr>
              <a:t>小标题</a:t>
            </a:r>
            <a:endParaRPr lang="zh-CN" altLang="en-US" sz="2135" dirty="0">
              <a:solidFill>
                <a:schemeClr val="bg1"/>
              </a:solidFill>
            </a:endParaRPr>
          </a:p>
        </p:txBody>
      </p:sp>
      <p:sp>
        <p:nvSpPr>
          <p:cNvPr id="5" name="TextBox 2"/>
          <p:cNvSpPr txBox="1"/>
          <p:nvPr/>
        </p:nvSpPr>
        <p:spPr>
          <a:xfrm>
            <a:off x="8768521" y="2276198"/>
            <a:ext cx="2767032" cy="436017"/>
          </a:xfrm>
          <a:prstGeom prst="rect">
            <a:avLst/>
          </a:prstGeom>
          <a:ln w="12700">
            <a:miter lim="400000"/>
          </a:ln>
        </p:spPr>
        <p:txBody>
          <a:bodyPr wrap="square" lIns="33867" tIns="33867" rIns="33867" bIns="33867">
            <a:normAutofit fontScale="47500" lnSpcReduction="20000"/>
          </a:bodyPr>
          <a:p>
            <a:pPr>
              <a:lnSpc>
                <a:spcPct val="120000"/>
              </a:lnSpc>
            </a:pPr>
            <a:r>
              <a:rPr lang="zh-CN" altLang="en-US" sz="2400" dirty="0">
                <a:solidFill>
                  <a:schemeClr val="bg1"/>
                </a:solidFill>
              </a:rPr>
              <a:t>请输入修改内容</a:t>
            </a:r>
            <a:endParaRPr lang="en-US" altLang="zh-CN" sz="2400" dirty="0">
              <a:solidFill>
                <a:schemeClr val="bg1"/>
              </a:solidFill>
            </a:endParaRPr>
          </a:p>
          <a:p>
            <a:pPr>
              <a:lnSpc>
                <a:spcPct val="120000"/>
              </a:lnSpc>
            </a:pPr>
            <a:r>
              <a:rPr lang="zh-CN" altLang="en-US" sz="2400" dirty="0">
                <a:solidFill>
                  <a:schemeClr val="bg1"/>
                </a:solidFill>
              </a:rPr>
              <a:t>请输入修改内容</a:t>
            </a:r>
            <a:endParaRPr lang="zh-CN" altLang="en-US" sz="2400" dirty="0">
              <a:solidFill>
                <a:schemeClr val="bg1"/>
              </a:solidFill>
            </a:endParaRPr>
          </a:p>
        </p:txBody>
      </p:sp>
      <p:sp>
        <p:nvSpPr>
          <p:cNvPr id="3" name="Rectangle 3"/>
          <p:cNvSpPr/>
          <p:nvPr/>
        </p:nvSpPr>
        <p:spPr>
          <a:xfrm>
            <a:off x="8343849" y="3712541"/>
            <a:ext cx="2796132" cy="436017"/>
          </a:xfrm>
          <a:prstGeom prst="rect">
            <a:avLst/>
          </a:prstGeom>
          <a:ln w="12700">
            <a:miter lim="400000"/>
          </a:ln>
        </p:spPr>
        <p:txBody>
          <a:bodyPr wrap="square" lIns="33867" tIns="33867" rIns="33867" bIns="33867">
            <a:normAutofit fontScale="72500"/>
          </a:bodyPr>
          <a:p>
            <a:pPr>
              <a:lnSpc>
                <a:spcPct val="120000"/>
              </a:lnSpc>
            </a:pPr>
            <a:r>
              <a:rPr lang="zh-CN" altLang="en-US" sz="1335" dirty="0">
                <a:solidFill>
                  <a:schemeClr val="bg1"/>
                </a:solidFill>
              </a:rPr>
              <a:t>请输入修改内容</a:t>
            </a:r>
            <a:endParaRPr lang="en-US" altLang="zh-CN" sz="1335" dirty="0">
              <a:solidFill>
                <a:schemeClr val="bg1"/>
              </a:solidFill>
            </a:endParaRPr>
          </a:p>
          <a:p>
            <a:pPr>
              <a:lnSpc>
                <a:spcPct val="120000"/>
              </a:lnSpc>
            </a:pPr>
            <a:r>
              <a:rPr lang="zh-CN" altLang="en-US" sz="1335" dirty="0">
                <a:solidFill>
                  <a:schemeClr val="bg1"/>
                </a:solidFill>
              </a:rPr>
              <a:t>请输入修改内容</a:t>
            </a:r>
            <a:endParaRPr lang="zh-CN" altLang="en-US" sz="1335" dirty="0">
              <a:solidFill>
                <a:schemeClr val="bg1"/>
              </a:solidFill>
            </a:endParaRPr>
          </a:p>
        </p:txBody>
      </p:sp>
      <p:sp>
        <p:nvSpPr>
          <p:cNvPr id="7" name="Rectangle 4"/>
          <p:cNvSpPr/>
          <p:nvPr/>
        </p:nvSpPr>
        <p:spPr>
          <a:xfrm>
            <a:off x="8355497" y="3306532"/>
            <a:ext cx="1282401" cy="346763"/>
          </a:xfrm>
          <a:prstGeom prst="rect">
            <a:avLst/>
          </a:prstGeom>
          <a:ln w="12700">
            <a:miter lim="400000"/>
          </a:ln>
        </p:spPr>
        <p:txBody>
          <a:bodyPr wrap="none" lIns="33867" tIns="33867" rIns="33867" bIns="33867" anchor="ctr">
            <a:normAutofit fontScale="72500"/>
          </a:bodyPr>
          <a:p>
            <a:r>
              <a:rPr lang="zh-CN" altLang="en-US" sz="2135" dirty="0">
                <a:solidFill>
                  <a:schemeClr val="bg1"/>
                </a:solidFill>
              </a:rPr>
              <a:t>小标题</a:t>
            </a:r>
            <a:endParaRPr lang="zh-CN" altLang="en-US" sz="2135" dirty="0">
              <a:solidFill>
                <a:schemeClr val="bg1"/>
              </a:solidFill>
            </a:endParaRPr>
          </a:p>
        </p:txBody>
      </p:sp>
      <p:sp>
        <p:nvSpPr>
          <p:cNvPr id="8" name="Rectangle 5"/>
          <p:cNvSpPr/>
          <p:nvPr/>
        </p:nvSpPr>
        <p:spPr>
          <a:xfrm>
            <a:off x="7116394" y="5002716"/>
            <a:ext cx="2796132" cy="436017"/>
          </a:xfrm>
          <a:prstGeom prst="rect">
            <a:avLst/>
          </a:prstGeom>
          <a:ln w="12700">
            <a:miter lim="400000"/>
          </a:ln>
        </p:spPr>
        <p:txBody>
          <a:bodyPr wrap="square" lIns="33867" tIns="33867" rIns="33867" bIns="33867">
            <a:normAutofit fontScale="72500"/>
          </a:bodyPr>
          <a:p>
            <a:pPr>
              <a:lnSpc>
                <a:spcPct val="120000"/>
              </a:lnSpc>
            </a:pPr>
            <a:r>
              <a:rPr lang="zh-CN" altLang="en-US" sz="1335" dirty="0">
                <a:solidFill>
                  <a:schemeClr val="bg1"/>
                </a:solidFill>
              </a:rPr>
              <a:t>请输入修改内容</a:t>
            </a:r>
            <a:endParaRPr lang="en-US" altLang="zh-CN" sz="1335" dirty="0">
              <a:solidFill>
                <a:schemeClr val="bg1"/>
              </a:solidFill>
            </a:endParaRPr>
          </a:p>
          <a:p>
            <a:pPr>
              <a:lnSpc>
                <a:spcPct val="120000"/>
              </a:lnSpc>
            </a:pPr>
            <a:r>
              <a:rPr lang="zh-CN" altLang="en-US" sz="1335" dirty="0">
                <a:solidFill>
                  <a:schemeClr val="bg1"/>
                </a:solidFill>
              </a:rPr>
              <a:t>请输入修改内容</a:t>
            </a:r>
            <a:endParaRPr lang="zh-CN" altLang="en-US" sz="1335" dirty="0">
              <a:solidFill>
                <a:schemeClr val="bg1"/>
              </a:solidFill>
            </a:endParaRPr>
          </a:p>
        </p:txBody>
      </p:sp>
      <p:sp>
        <p:nvSpPr>
          <p:cNvPr id="9" name="Rectangle 6"/>
          <p:cNvSpPr/>
          <p:nvPr/>
        </p:nvSpPr>
        <p:spPr>
          <a:xfrm>
            <a:off x="7128042" y="4596707"/>
            <a:ext cx="1282401" cy="346763"/>
          </a:xfrm>
          <a:prstGeom prst="rect">
            <a:avLst/>
          </a:prstGeom>
          <a:ln w="12700">
            <a:miter lim="400000"/>
          </a:ln>
        </p:spPr>
        <p:txBody>
          <a:bodyPr wrap="none" lIns="33867" tIns="33867" rIns="33867" bIns="33867" anchor="ctr">
            <a:normAutofit fontScale="72500"/>
          </a:bodyPr>
          <a:p>
            <a:r>
              <a:rPr lang="zh-CN" altLang="en-US" sz="2135" dirty="0">
                <a:solidFill>
                  <a:schemeClr val="bg1"/>
                </a:solidFill>
              </a:rPr>
              <a:t>小标题</a:t>
            </a:r>
            <a:endParaRPr lang="zh-CN" altLang="en-US" sz="2135" dirty="0">
              <a:solidFill>
                <a:schemeClr val="bg1"/>
              </a:solidFill>
            </a:endParaRPr>
          </a:p>
        </p:txBody>
      </p:sp>
      <p:sp>
        <p:nvSpPr>
          <p:cNvPr id="10" name="Rectangle 7"/>
          <p:cNvSpPr/>
          <p:nvPr/>
        </p:nvSpPr>
        <p:spPr>
          <a:xfrm>
            <a:off x="3352180" y="4988637"/>
            <a:ext cx="1892957" cy="436017"/>
          </a:xfrm>
          <a:prstGeom prst="rect">
            <a:avLst/>
          </a:prstGeom>
          <a:ln w="12700">
            <a:miter lim="400000"/>
          </a:ln>
        </p:spPr>
        <p:txBody>
          <a:bodyPr wrap="square" lIns="33867" tIns="33867" rIns="33867" bIns="33867">
            <a:normAutofit fontScale="85000" lnSpcReduction="10000"/>
          </a:bodyPr>
          <a:p>
            <a:pPr>
              <a:lnSpc>
                <a:spcPct val="120000"/>
              </a:lnSpc>
            </a:pPr>
            <a:r>
              <a:rPr lang="zh-CN" altLang="en-US" sz="1335" dirty="0">
                <a:solidFill>
                  <a:schemeClr val="bg1"/>
                </a:solidFill>
              </a:rPr>
              <a:t>请输入修改内容</a:t>
            </a:r>
            <a:endParaRPr lang="en-US" altLang="zh-CN" sz="1335" dirty="0">
              <a:solidFill>
                <a:schemeClr val="bg1"/>
              </a:solidFill>
            </a:endParaRPr>
          </a:p>
          <a:p>
            <a:pPr>
              <a:lnSpc>
                <a:spcPct val="120000"/>
              </a:lnSpc>
            </a:pPr>
            <a:r>
              <a:rPr lang="zh-CN" altLang="en-US" sz="1335" dirty="0">
                <a:solidFill>
                  <a:schemeClr val="bg1"/>
                </a:solidFill>
              </a:rPr>
              <a:t>请输入修改内容</a:t>
            </a:r>
            <a:endParaRPr lang="zh-CN" altLang="en-US" sz="1335" dirty="0">
              <a:solidFill>
                <a:schemeClr val="bg1"/>
              </a:solidFill>
            </a:endParaRPr>
          </a:p>
        </p:txBody>
      </p:sp>
      <p:sp>
        <p:nvSpPr>
          <p:cNvPr id="11" name="Rectangle 8"/>
          <p:cNvSpPr/>
          <p:nvPr/>
        </p:nvSpPr>
        <p:spPr>
          <a:xfrm>
            <a:off x="3951088" y="4607250"/>
            <a:ext cx="1282401" cy="297517"/>
          </a:xfrm>
          <a:prstGeom prst="rect">
            <a:avLst/>
          </a:prstGeom>
          <a:ln w="12700">
            <a:miter lim="400000"/>
          </a:ln>
        </p:spPr>
        <p:txBody>
          <a:bodyPr wrap="none" lIns="33867" tIns="33867" rIns="33867" bIns="33867" anchor="ctr">
            <a:normAutofit fontScale="65000" lnSpcReduction="20000"/>
          </a:bodyPr>
          <a:p>
            <a:r>
              <a:rPr lang="zh-CN" altLang="en-US" sz="2135" dirty="0">
                <a:solidFill>
                  <a:schemeClr val="bg1"/>
                </a:solidFill>
              </a:rPr>
              <a:t>小标题</a:t>
            </a:r>
            <a:endParaRPr lang="zh-CN" altLang="en-US" sz="2135" dirty="0">
              <a:solidFill>
                <a:schemeClr val="bg1"/>
              </a:solidFill>
            </a:endParaRPr>
          </a:p>
        </p:txBody>
      </p:sp>
      <p:sp>
        <p:nvSpPr>
          <p:cNvPr id="12" name="Rectangle 9"/>
          <p:cNvSpPr/>
          <p:nvPr/>
        </p:nvSpPr>
        <p:spPr>
          <a:xfrm>
            <a:off x="1967542" y="3712541"/>
            <a:ext cx="1860881" cy="436017"/>
          </a:xfrm>
          <a:prstGeom prst="rect">
            <a:avLst/>
          </a:prstGeom>
          <a:ln w="12700">
            <a:miter lim="400000"/>
          </a:ln>
        </p:spPr>
        <p:txBody>
          <a:bodyPr wrap="square" lIns="33867" tIns="33867" rIns="33867" bIns="33867">
            <a:normAutofit fontScale="85000" lnSpcReduction="10000"/>
          </a:bodyPr>
          <a:p>
            <a:pPr>
              <a:lnSpc>
                <a:spcPct val="120000"/>
              </a:lnSpc>
            </a:pPr>
            <a:r>
              <a:rPr lang="zh-CN" altLang="en-US" sz="1335" dirty="0">
                <a:solidFill>
                  <a:schemeClr val="bg1"/>
                </a:solidFill>
              </a:rPr>
              <a:t>请输入修改内容</a:t>
            </a:r>
            <a:endParaRPr lang="en-US" altLang="zh-CN" sz="1335" dirty="0">
              <a:solidFill>
                <a:schemeClr val="bg1"/>
              </a:solidFill>
            </a:endParaRPr>
          </a:p>
          <a:p>
            <a:pPr>
              <a:lnSpc>
                <a:spcPct val="120000"/>
              </a:lnSpc>
            </a:pPr>
            <a:r>
              <a:rPr lang="zh-CN" altLang="en-US" sz="1335" dirty="0">
                <a:solidFill>
                  <a:schemeClr val="bg1"/>
                </a:solidFill>
              </a:rPr>
              <a:t>请输入修改内容</a:t>
            </a:r>
            <a:endParaRPr lang="zh-CN" altLang="en-US" sz="1335" dirty="0">
              <a:solidFill>
                <a:schemeClr val="bg1"/>
              </a:solidFill>
            </a:endParaRPr>
          </a:p>
        </p:txBody>
      </p:sp>
      <p:sp>
        <p:nvSpPr>
          <p:cNvPr id="13" name="Rectangle 10"/>
          <p:cNvSpPr/>
          <p:nvPr/>
        </p:nvSpPr>
        <p:spPr>
          <a:xfrm>
            <a:off x="2534372" y="3331734"/>
            <a:ext cx="1282401" cy="297517"/>
          </a:xfrm>
          <a:prstGeom prst="rect">
            <a:avLst/>
          </a:prstGeom>
          <a:ln w="12700">
            <a:miter lim="400000"/>
          </a:ln>
        </p:spPr>
        <p:txBody>
          <a:bodyPr wrap="none" lIns="33867" tIns="33867" rIns="33867" bIns="33867" anchor="ctr">
            <a:normAutofit fontScale="65000" lnSpcReduction="20000"/>
          </a:bodyPr>
          <a:p>
            <a:r>
              <a:rPr lang="zh-CN" altLang="en-US" sz="2135" dirty="0">
                <a:solidFill>
                  <a:schemeClr val="bg1"/>
                </a:solidFill>
              </a:rPr>
              <a:t>小标题</a:t>
            </a:r>
            <a:endParaRPr lang="zh-CN" altLang="en-US" sz="2135" dirty="0">
              <a:solidFill>
                <a:schemeClr val="bg1"/>
              </a:solidFill>
            </a:endParaRPr>
          </a:p>
        </p:txBody>
      </p:sp>
      <p:sp>
        <p:nvSpPr>
          <p:cNvPr id="14" name="Rectangle 11"/>
          <p:cNvSpPr/>
          <p:nvPr/>
        </p:nvSpPr>
        <p:spPr>
          <a:xfrm>
            <a:off x="1391477" y="2242610"/>
            <a:ext cx="1972352" cy="436017"/>
          </a:xfrm>
          <a:prstGeom prst="rect">
            <a:avLst/>
          </a:prstGeom>
          <a:ln w="12700">
            <a:miter lim="400000"/>
          </a:ln>
        </p:spPr>
        <p:txBody>
          <a:bodyPr wrap="square" lIns="33867" tIns="33867" rIns="33867" bIns="33867">
            <a:normAutofit fontScale="72500"/>
          </a:bodyPr>
          <a:p>
            <a:pPr>
              <a:lnSpc>
                <a:spcPct val="120000"/>
              </a:lnSpc>
            </a:pPr>
            <a:r>
              <a:rPr lang="zh-CN" altLang="en-US" sz="1335" dirty="0">
                <a:solidFill>
                  <a:schemeClr val="bg1"/>
                </a:solidFill>
              </a:rPr>
              <a:t>请输入修改内容</a:t>
            </a:r>
            <a:endParaRPr lang="en-US" altLang="zh-CN" sz="1335" dirty="0">
              <a:solidFill>
                <a:schemeClr val="bg1"/>
              </a:solidFill>
            </a:endParaRPr>
          </a:p>
          <a:p>
            <a:pPr>
              <a:lnSpc>
                <a:spcPct val="120000"/>
              </a:lnSpc>
            </a:pPr>
            <a:r>
              <a:rPr lang="zh-CN" altLang="en-US" sz="1335" dirty="0">
                <a:solidFill>
                  <a:schemeClr val="bg1"/>
                </a:solidFill>
              </a:rPr>
              <a:t>请输入修改内容</a:t>
            </a:r>
            <a:endParaRPr lang="zh-CN" altLang="en-US" sz="1335" dirty="0">
              <a:solidFill>
                <a:schemeClr val="bg1"/>
              </a:solidFill>
            </a:endParaRPr>
          </a:p>
        </p:txBody>
      </p:sp>
      <p:sp>
        <p:nvSpPr>
          <p:cNvPr id="15" name="Rectangle 12"/>
          <p:cNvSpPr/>
          <p:nvPr/>
        </p:nvSpPr>
        <p:spPr>
          <a:xfrm>
            <a:off x="2069780" y="1864836"/>
            <a:ext cx="1282401" cy="297517"/>
          </a:xfrm>
          <a:prstGeom prst="rect">
            <a:avLst/>
          </a:prstGeom>
          <a:ln w="12700">
            <a:miter lim="400000"/>
          </a:ln>
        </p:spPr>
        <p:txBody>
          <a:bodyPr wrap="none" lIns="33867" tIns="33867" rIns="33867" bIns="33867" anchor="ctr">
            <a:normAutofit fontScale="65000" lnSpcReduction="20000"/>
          </a:bodyPr>
          <a:p>
            <a:r>
              <a:rPr lang="zh-CN" altLang="en-US" sz="2135" dirty="0">
                <a:solidFill>
                  <a:schemeClr val="bg1"/>
                </a:solidFill>
              </a:rPr>
              <a:t>小标题</a:t>
            </a:r>
            <a:endParaRPr lang="zh-CN" altLang="en-US" sz="2135" dirty="0">
              <a:solidFill>
                <a:schemeClr val="bg1"/>
              </a:solidFill>
            </a:endParaRPr>
          </a:p>
        </p:txBody>
      </p:sp>
      <p:grpSp>
        <p:nvGrpSpPr>
          <p:cNvPr id="16" name="Group 31"/>
          <p:cNvGrpSpPr/>
          <p:nvPr/>
        </p:nvGrpSpPr>
        <p:grpSpPr>
          <a:xfrm>
            <a:off x="4325300" y="1800487"/>
            <a:ext cx="3541400" cy="2444620"/>
            <a:chOff x="4433632" y="1877083"/>
            <a:chExt cx="3541400" cy="2444620"/>
          </a:xfrm>
        </p:grpSpPr>
        <p:grpSp>
          <p:nvGrpSpPr>
            <p:cNvPr id="17" name="Group 13"/>
            <p:cNvGrpSpPr/>
            <p:nvPr/>
          </p:nvGrpSpPr>
          <p:grpSpPr>
            <a:xfrm>
              <a:off x="6224312" y="2484553"/>
              <a:ext cx="1750720" cy="740365"/>
              <a:chOff x="73397" y="311387"/>
              <a:chExt cx="3501439" cy="1480728"/>
            </a:xfrm>
            <a:solidFill>
              <a:schemeClr val="accent4"/>
            </a:solidFill>
          </p:grpSpPr>
          <p:sp>
            <p:nvSpPr>
              <p:cNvPr id="33" name="Freeform: Shape 14"/>
              <p:cNvSpPr/>
              <p:nvPr/>
            </p:nvSpPr>
            <p:spPr>
              <a:xfrm rot="1044877">
                <a:off x="1397301" y="942744"/>
                <a:ext cx="2177535" cy="849371"/>
              </a:xfrm>
              <a:custGeom>
                <a:avLst/>
                <a:gdLst/>
                <a:ahLst/>
                <a:cxnLst>
                  <a:cxn ang="0">
                    <a:pos x="wd2" y="hd2"/>
                  </a:cxn>
                  <a:cxn ang="5400000">
                    <a:pos x="wd2" y="hd2"/>
                  </a:cxn>
                  <a:cxn ang="10800000">
                    <a:pos x="wd2" y="hd2"/>
                  </a:cxn>
                  <a:cxn ang="16200000">
                    <a:pos x="wd2" y="hd2"/>
                  </a:cxn>
                </a:cxnLst>
                <a:rect l="0" t="0" r="r" b="b"/>
                <a:pathLst>
                  <a:path w="21600" h="14745" extrusionOk="0">
                    <a:moveTo>
                      <a:pt x="16670" y="7868"/>
                    </a:moveTo>
                    <a:cubicBezTo>
                      <a:pt x="13000" y="7210"/>
                      <a:pt x="9745" y="4282"/>
                      <a:pt x="7354" y="0"/>
                    </a:cubicBezTo>
                    <a:lnTo>
                      <a:pt x="0" y="10544"/>
                    </a:lnTo>
                    <a:cubicBezTo>
                      <a:pt x="8373" y="21600"/>
                      <a:pt x="21600" y="7336"/>
                      <a:pt x="21600" y="7336"/>
                    </a:cubicBezTo>
                    <a:cubicBezTo>
                      <a:pt x="20026" y="7970"/>
                      <a:pt x="18366" y="8172"/>
                      <a:pt x="16670" y="7868"/>
                    </a:cubicBezTo>
                    <a:close/>
                  </a:path>
                </a:pathLst>
              </a:custGeom>
              <a:grpFill/>
              <a:ln w="12700" cap="flat">
                <a:noFill/>
                <a:miter lim="400000"/>
              </a:ln>
              <a:effectLst/>
            </p:spPr>
            <p:txBody>
              <a:bodyPr anchor="ctr"/>
              <a:p>
                <a:pPr algn="ctr"/>
                <a:endParaRPr sz="2400">
                  <a:solidFill>
                    <a:schemeClr val="bg1"/>
                  </a:solidFill>
                </a:endParaRPr>
              </a:p>
            </p:txBody>
          </p:sp>
          <p:sp>
            <p:nvSpPr>
              <p:cNvPr id="34" name="Freeform: Shape 15"/>
              <p:cNvSpPr/>
              <p:nvPr/>
            </p:nvSpPr>
            <p:spPr>
              <a:xfrm rot="1044877">
                <a:off x="73397" y="311387"/>
                <a:ext cx="2207788" cy="828613"/>
              </a:xfrm>
              <a:custGeom>
                <a:avLst/>
                <a:gdLst/>
                <a:ahLst/>
                <a:cxnLst>
                  <a:cxn ang="0">
                    <a:pos x="wd2" y="hd2"/>
                  </a:cxn>
                  <a:cxn ang="5400000">
                    <a:pos x="wd2" y="hd2"/>
                  </a:cxn>
                  <a:cxn ang="10800000">
                    <a:pos x="wd2" y="hd2"/>
                  </a:cxn>
                  <a:cxn ang="16200000">
                    <a:pos x="wd2" y="hd2"/>
                  </a:cxn>
                </a:cxnLst>
                <a:rect l="0" t="0" r="r" b="b"/>
                <a:pathLst>
                  <a:path w="21600" h="14731" extrusionOk="0">
                    <a:moveTo>
                      <a:pt x="14304" y="14731"/>
                    </a:moveTo>
                    <a:lnTo>
                      <a:pt x="21600" y="3940"/>
                    </a:lnTo>
                    <a:cubicBezTo>
                      <a:pt x="9358" y="-6869"/>
                      <a:pt x="0" y="7992"/>
                      <a:pt x="0" y="7992"/>
                    </a:cubicBezTo>
                    <a:cubicBezTo>
                      <a:pt x="1720" y="7150"/>
                      <a:pt x="3550" y="6846"/>
                      <a:pt x="5419" y="7195"/>
                    </a:cubicBezTo>
                    <a:cubicBezTo>
                      <a:pt x="8900" y="7844"/>
                      <a:pt x="11976" y="10619"/>
                      <a:pt x="14304" y="14731"/>
                    </a:cubicBezTo>
                    <a:close/>
                  </a:path>
                </a:pathLst>
              </a:custGeom>
              <a:grpFill/>
              <a:ln w="12700" cap="flat">
                <a:noFill/>
                <a:miter lim="400000"/>
              </a:ln>
              <a:effectLst/>
            </p:spPr>
            <p:txBody>
              <a:bodyPr anchor="ctr"/>
              <a:p>
                <a:pPr algn="ctr"/>
                <a:endParaRPr sz="2400">
                  <a:solidFill>
                    <a:schemeClr val="bg1"/>
                  </a:solidFill>
                </a:endParaRPr>
              </a:p>
            </p:txBody>
          </p:sp>
        </p:grpSp>
        <p:grpSp>
          <p:nvGrpSpPr>
            <p:cNvPr id="18" name="Group 16"/>
            <p:cNvGrpSpPr/>
            <p:nvPr/>
          </p:nvGrpSpPr>
          <p:grpSpPr>
            <a:xfrm>
              <a:off x="4433632" y="1877083"/>
              <a:ext cx="1744655" cy="733229"/>
              <a:chOff x="120356" y="385515"/>
              <a:chExt cx="3489309" cy="1466454"/>
            </a:xfrm>
            <a:solidFill>
              <a:schemeClr val="accent1"/>
            </a:solidFill>
          </p:grpSpPr>
          <p:sp>
            <p:nvSpPr>
              <p:cNvPr id="31" name="Freeform: Shape 17"/>
              <p:cNvSpPr/>
              <p:nvPr/>
            </p:nvSpPr>
            <p:spPr>
              <a:xfrm rot="1044877">
                <a:off x="120356" y="385515"/>
                <a:ext cx="2177535" cy="849354"/>
              </a:xfrm>
              <a:custGeom>
                <a:avLst/>
                <a:gdLst/>
                <a:ahLst/>
                <a:cxnLst>
                  <a:cxn ang="0">
                    <a:pos x="wd2" y="hd2"/>
                  </a:cxn>
                  <a:cxn ang="5400000">
                    <a:pos x="wd2" y="hd2"/>
                  </a:cxn>
                  <a:cxn ang="10800000">
                    <a:pos x="wd2" y="hd2"/>
                  </a:cxn>
                  <a:cxn ang="16200000">
                    <a:pos x="wd2" y="hd2"/>
                  </a:cxn>
                </a:cxnLst>
                <a:rect l="0" t="0" r="r" b="b"/>
                <a:pathLst>
                  <a:path w="21600" h="14744" extrusionOk="0">
                    <a:moveTo>
                      <a:pt x="4930" y="6876"/>
                    </a:moveTo>
                    <a:cubicBezTo>
                      <a:pt x="8600" y="7534"/>
                      <a:pt x="11855" y="10462"/>
                      <a:pt x="14246" y="14744"/>
                    </a:cubicBezTo>
                    <a:lnTo>
                      <a:pt x="21600" y="4201"/>
                    </a:lnTo>
                    <a:cubicBezTo>
                      <a:pt x="13227" y="-6856"/>
                      <a:pt x="0" y="7408"/>
                      <a:pt x="0" y="7408"/>
                    </a:cubicBezTo>
                    <a:cubicBezTo>
                      <a:pt x="1574" y="6775"/>
                      <a:pt x="3234" y="6571"/>
                      <a:pt x="4930" y="6876"/>
                    </a:cubicBezTo>
                    <a:close/>
                  </a:path>
                </a:pathLst>
              </a:custGeom>
              <a:grpFill/>
              <a:ln w="12700" cap="flat">
                <a:noFill/>
                <a:miter lim="400000"/>
              </a:ln>
              <a:effectLst/>
            </p:spPr>
            <p:txBody>
              <a:bodyPr anchor="ctr"/>
              <a:p>
                <a:pPr algn="ctr"/>
                <a:endParaRPr sz="2400">
                  <a:solidFill>
                    <a:schemeClr val="bg1"/>
                  </a:solidFill>
                </a:endParaRPr>
              </a:p>
            </p:txBody>
          </p:sp>
          <p:sp>
            <p:nvSpPr>
              <p:cNvPr id="32" name="Freeform: Shape 18"/>
              <p:cNvSpPr/>
              <p:nvPr/>
            </p:nvSpPr>
            <p:spPr>
              <a:xfrm rot="1044877">
                <a:off x="1401877" y="1023321"/>
                <a:ext cx="2207788" cy="828648"/>
              </a:xfrm>
              <a:custGeom>
                <a:avLst/>
                <a:gdLst/>
                <a:ahLst/>
                <a:cxnLst>
                  <a:cxn ang="0">
                    <a:pos x="wd2" y="hd2"/>
                  </a:cxn>
                  <a:cxn ang="5400000">
                    <a:pos x="wd2" y="hd2"/>
                  </a:cxn>
                  <a:cxn ang="10800000">
                    <a:pos x="wd2" y="hd2"/>
                  </a:cxn>
                  <a:cxn ang="16200000">
                    <a:pos x="wd2" y="hd2"/>
                  </a:cxn>
                </a:cxnLst>
                <a:rect l="0" t="0" r="r" b="b"/>
                <a:pathLst>
                  <a:path w="21600" h="14731" extrusionOk="0">
                    <a:moveTo>
                      <a:pt x="7296" y="0"/>
                    </a:moveTo>
                    <a:lnTo>
                      <a:pt x="0" y="10791"/>
                    </a:lnTo>
                    <a:cubicBezTo>
                      <a:pt x="12242" y="21600"/>
                      <a:pt x="21600" y="6738"/>
                      <a:pt x="21600" y="6738"/>
                    </a:cubicBezTo>
                    <a:cubicBezTo>
                      <a:pt x="19880" y="7581"/>
                      <a:pt x="18050" y="7884"/>
                      <a:pt x="16181" y="7536"/>
                    </a:cubicBezTo>
                    <a:cubicBezTo>
                      <a:pt x="12700" y="6887"/>
                      <a:pt x="9624" y="4113"/>
                      <a:pt x="7296" y="0"/>
                    </a:cubicBezTo>
                    <a:close/>
                  </a:path>
                </a:pathLst>
              </a:custGeom>
              <a:grpFill/>
              <a:ln w="12700" cap="flat">
                <a:noFill/>
                <a:miter lim="400000"/>
              </a:ln>
              <a:effectLst/>
            </p:spPr>
            <p:txBody>
              <a:bodyPr anchor="ctr"/>
              <a:p>
                <a:pPr algn="ctr"/>
                <a:endParaRPr sz="2400">
                  <a:solidFill>
                    <a:schemeClr val="bg1"/>
                  </a:solidFill>
                </a:endParaRPr>
              </a:p>
            </p:txBody>
          </p:sp>
        </p:grpSp>
        <p:grpSp>
          <p:nvGrpSpPr>
            <p:cNvPr id="19" name="Group 19"/>
            <p:cNvGrpSpPr/>
            <p:nvPr/>
          </p:nvGrpSpPr>
          <p:grpSpPr>
            <a:xfrm>
              <a:off x="4627935" y="2463096"/>
              <a:ext cx="1430019" cy="1010888"/>
              <a:chOff x="293860" y="170023"/>
              <a:chExt cx="2860035" cy="2021775"/>
            </a:xfrm>
            <a:solidFill>
              <a:schemeClr val="accent2"/>
            </a:solidFill>
          </p:grpSpPr>
          <p:sp>
            <p:nvSpPr>
              <p:cNvPr id="29" name="Freeform: Shape 20"/>
              <p:cNvSpPr/>
              <p:nvPr/>
            </p:nvSpPr>
            <p:spPr>
              <a:xfrm rot="1044877">
                <a:off x="293860" y="521457"/>
                <a:ext cx="1409055" cy="1670341"/>
              </a:xfrm>
              <a:custGeom>
                <a:avLst/>
                <a:gdLst/>
                <a:ahLst/>
                <a:cxnLst>
                  <a:cxn ang="0">
                    <a:pos x="wd2" y="hd2"/>
                  </a:cxn>
                  <a:cxn ang="5400000">
                    <a:pos x="wd2" y="hd2"/>
                  </a:cxn>
                  <a:cxn ang="10800000">
                    <a:pos x="wd2" y="hd2"/>
                  </a:cxn>
                  <a:cxn ang="16200000">
                    <a:pos x="wd2" y="hd2"/>
                  </a:cxn>
                </a:cxnLst>
                <a:rect l="0" t="0" r="r" b="b"/>
                <a:pathLst>
                  <a:path w="21600" h="21600" extrusionOk="0">
                    <a:moveTo>
                      <a:pt x="5055" y="16775"/>
                    </a:moveTo>
                    <a:cubicBezTo>
                      <a:pt x="9476" y="13739"/>
                      <a:pt x="14862" y="12281"/>
                      <a:pt x="20148" y="12332"/>
                    </a:cubicBezTo>
                    <a:lnTo>
                      <a:pt x="21600" y="0"/>
                    </a:lnTo>
                    <a:cubicBezTo>
                      <a:pt x="5546" y="1894"/>
                      <a:pt x="0" y="21600"/>
                      <a:pt x="0" y="21600"/>
                    </a:cubicBezTo>
                    <a:cubicBezTo>
                      <a:pt x="1325" y="19815"/>
                      <a:pt x="3010" y="18179"/>
                      <a:pt x="5055" y="16775"/>
                    </a:cubicBezTo>
                    <a:close/>
                  </a:path>
                </a:pathLst>
              </a:custGeom>
              <a:grpFill/>
              <a:ln w="12700" cap="flat">
                <a:noFill/>
                <a:miter lim="400000"/>
              </a:ln>
              <a:effectLst/>
            </p:spPr>
            <p:txBody>
              <a:bodyPr anchor="ctr"/>
              <a:p>
                <a:pPr algn="ctr"/>
                <a:endParaRPr sz="2400">
                  <a:solidFill>
                    <a:schemeClr val="bg1"/>
                  </a:solidFill>
                </a:endParaRPr>
              </a:p>
            </p:txBody>
          </p:sp>
          <p:sp>
            <p:nvSpPr>
              <p:cNvPr id="30" name="Freeform: Shape 21"/>
              <p:cNvSpPr/>
              <p:nvPr/>
            </p:nvSpPr>
            <p:spPr>
              <a:xfrm rot="1044877">
                <a:off x="1753912" y="170023"/>
                <a:ext cx="1399983" cy="1722325"/>
              </a:xfrm>
              <a:custGeom>
                <a:avLst/>
                <a:gdLst/>
                <a:ahLst/>
                <a:cxnLst>
                  <a:cxn ang="0">
                    <a:pos x="wd2" y="hd2"/>
                  </a:cxn>
                  <a:cxn ang="5400000">
                    <a:pos x="wd2" y="hd2"/>
                  </a:cxn>
                  <a:cxn ang="10800000">
                    <a:pos x="wd2" y="hd2"/>
                  </a:cxn>
                  <a:cxn ang="16200000">
                    <a:pos x="wd2" y="hd2"/>
                  </a:cxn>
                </a:cxnLst>
                <a:rect l="0" t="0" r="r" b="b"/>
                <a:pathLst>
                  <a:path w="21600" h="21600" extrusionOk="0">
                    <a:moveTo>
                      <a:pt x="1514" y="9604"/>
                    </a:moveTo>
                    <a:lnTo>
                      <a:pt x="0" y="21600"/>
                    </a:lnTo>
                    <a:cubicBezTo>
                      <a:pt x="20284" y="15896"/>
                      <a:pt x="21600" y="0"/>
                      <a:pt x="21600" y="0"/>
                    </a:cubicBezTo>
                    <a:cubicBezTo>
                      <a:pt x="20199" y="1978"/>
                      <a:pt x="18344" y="3789"/>
                      <a:pt x="16046" y="5310"/>
                    </a:cubicBezTo>
                    <a:cubicBezTo>
                      <a:pt x="11766" y="8141"/>
                      <a:pt x="6634" y="9545"/>
                      <a:pt x="1514" y="9604"/>
                    </a:cubicBezTo>
                    <a:close/>
                  </a:path>
                </a:pathLst>
              </a:custGeom>
              <a:grpFill/>
              <a:ln w="12700" cap="flat">
                <a:noFill/>
                <a:miter lim="400000"/>
              </a:ln>
              <a:effectLst/>
            </p:spPr>
            <p:txBody>
              <a:bodyPr anchor="ctr"/>
              <a:p>
                <a:pPr algn="ctr"/>
                <a:endParaRPr sz="2400">
                  <a:solidFill>
                    <a:schemeClr val="bg1"/>
                  </a:solidFill>
                </a:endParaRPr>
              </a:p>
            </p:txBody>
          </p:sp>
        </p:grpSp>
        <p:grpSp>
          <p:nvGrpSpPr>
            <p:cNvPr id="20" name="Group 22"/>
            <p:cNvGrpSpPr/>
            <p:nvPr/>
          </p:nvGrpSpPr>
          <p:grpSpPr>
            <a:xfrm>
              <a:off x="5516247" y="2575425"/>
              <a:ext cx="738408" cy="1746278"/>
              <a:chOff x="369872" y="73405"/>
              <a:chExt cx="1476813" cy="3492556"/>
            </a:xfrm>
            <a:solidFill>
              <a:schemeClr val="accent2"/>
            </a:solidFill>
          </p:grpSpPr>
          <p:sp>
            <p:nvSpPr>
              <p:cNvPr id="27" name="Freeform: Shape 23"/>
              <p:cNvSpPr/>
              <p:nvPr/>
            </p:nvSpPr>
            <p:spPr>
              <a:xfrm rot="1044877">
                <a:off x="369872" y="1388505"/>
                <a:ext cx="849388" cy="2177456"/>
              </a:xfrm>
              <a:custGeom>
                <a:avLst/>
                <a:gdLst/>
                <a:ahLst/>
                <a:cxnLst>
                  <a:cxn ang="0">
                    <a:pos x="wd2" y="hd2"/>
                  </a:cxn>
                  <a:cxn ang="5400000">
                    <a:pos x="wd2" y="hd2"/>
                  </a:cxn>
                  <a:cxn ang="10800000">
                    <a:pos x="wd2" y="hd2"/>
                  </a:cxn>
                  <a:cxn ang="16200000">
                    <a:pos x="wd2" y="hd2"/>
                  </a:cxn>
                </a:cxnLst>
                <a:rect l="0" t="0" r="r" b="b"/>
                <a:pathLst>
                  <a:path w="14745" h="21600" extrusionOk="0">
                    <a:moveTo>
                      <a:pt x="6877" y="16670"/>
                    </a:moveTo>
                    <a:cubicBezTo>
                      <a:pt x="7535" y="13000"/>
                      <a:pt x="10463" y="9744"/>
                      <a:pt x="14745" y="7353"/>
                    </a:cubicBezTo>
                    <a:lnTo>
                      <a:pt x="4202" y="0"/>
                    </a:lnTo>
                    <a:cubicBezTo>
                      <a:pt x="-6855" y="8373"/>
                      <a:pt x="7409" y="21600"/>
                      <a:pt x="7409" y="21600"/>
                    </a:cubicBezTo>
                    <a:cubicBezTo>
                      <a:pt x="6775" y="20026"/>
                      <a:pt x="6572" y="18367"/>
                      <a:pt x="6877" y="16670"/>
                    </a:cubicBezTo>
                    <a:close/>
                  </a:path>
                </a:pathLst>
              </a:custGeom>
              <a:grpFill/>
              <a:ln w="12700" cap="flat">
                <a:noFill/>
                <a:miter lim="400000"/>
              </a:ln>
              <a:effectLst/>
            </p:spPr>
            <p:txBody>
              <a:bodyPr anchor="ctr"/>
              <a:p>
                <a:pPr algn="ctr"/>
                <a:endParaRPr sz="2400">
                  <a:solidFill>
                    <a:schemeClr val="bg1"/>
                  </a:solidFill>
                </a:endParaRPr>
              </a:p>
            </p:txBody>
          </p:sp>
          <p:sp>
            <p:nvSpPr>
              <p:cNvPr id="28" name="Freeform: Shape 24"/>
              <p:cNvSpPr/>
              <p:nvPr/>
            </p:nvSpPr>
            <p:spPr>
              <a:xfrm rot="1044877">
                <a:off x="1018024" y="73405"/>
                <a:ext cx="828661" cy="2207749"/>
              </a:xfrm>
              <a:custGeom>
                <a:avLst/>
                <a:gdLst/>
                <a:ahLst/>
                <a:cxnLst>
                  <a:cxn ang="0">
                    <a:pos x="wd2" y="hd2"/>
                  </a:cxn>
                  <a:cxn ang="5400000">
                    <a:pos x="wd2" y="hd2"/>
                  </a:cxn>
                  <a:cxn ang="10800000">
                    <a:pos x="wd2" y="hd2"/>
                  </a:cxn>
                  <a:cxn ang="16200000">
                    <a:pos x="wd2" y="hd2"/>
                  </a:cxn>
                </a:cxnLst>
                <a:rect l="0" t="0" r="r" b="b"/>
                <a:pathLst>
                  <a:path w="14731" h="21600" extrusionOk="0">
                    <a:moveTo>
                      <a:pt x="0" y="14304"/>
                    </a:moveTo>
                    <a:lnTo>
                      <a:pt x="10792" y="21600"/>
                    </a:lnTo>
                    <a:cubicBezTo>
                      <a:pt x="21600" y="9359"/>
                      <a:pt x="6739" y="0"/>
                      <a:pt x="6739" y="0"/>
                    </a:cubicBezTo>
                    <a:cubicBezTo>
                      <a:pt x="7581" y="1720"/>
                      <a:pt x="7884" y="3550"/>
                      <a:pt x="7536" y="5419"/>
                    </a:cubicBezTo>
                    <a:cubicBezTo>
                      <a:pt x="6887" y="8900"/>
                      <a:pt x="4112" y="11976"/>
                      <a:pt x="0" y="14304"/>
                    </a:cubicBezTo>
                    <a:close/>
                  </a:path>
                </a:pathLst>
              </a:custGeom>
              <a:grpFill/>
              <a:ln w="12700" cap="flat">
                <a:noFill/>
                <a:miter lim="400000"/>
              </a:ln>
              <a:effectLst/>
            </p:spPr>
            <p:txBody>
              <a:bodyPr anchor="ctr"/>
              <a:p>
                <a:pPr algn="ctr"/>
                <a:endParaRPr sz="2400">
                  <a:solidFill>
                    <a:schemeClr val="bg1"/>
                  </a:solidFill>
                </a:endParaRPr>
              </a:p>
            </p:txBody>
          </p:sp>
        </p:grpSp>
        <p:grpSp>
          <p:nvGrpSpPr>
            <p:cNvPr id="21" name="Group 25"/>
            <p:cNvGrpSpPr/>
            <p:nvPr/>
          </p:nvGrpSpPr>
          <p:grpSpPr>
            <a:xfrm>
              <a:off x="6104757" y="2704319"/>
              <a:ext cx="1006203" cy="1432654"/>
              <a:chOff x="169999" y="225652"/>
              <a:chExt cx="2012405" cy="2865307"/>
            </a:xfrm>
            <a:solidFill>
              <a:schemeClr val="accent3"/>
            </a:solidFill>
          </p:grpSpPr>
          <p:sp>
            <p:nvSpPr>
              <p:cNvPr id="25" name="Freeform: Shape 26"/>
              <p:cNvSpPr/>
              <p:nvPr/>
            </p:nvSpPr>
            <p:spPr>
              <a:xfrm rot="1044877">
                <a:off x="512049" y="1681917"/>
                <a:ext cx="1670355" cy="1409042"/>
              </a:xfrm>
              <a:custGeom>
                <a:avLst/>
                <a:gdLst/>
                <a:ahLst/>
                <a:cxnLst>
                  <a:cxn ang="0">
                    <a:pos x="wd2" y="hd2"/>
                  </a:cxn>
                  <a:cxn ang="5400000">
                    <a:pos x="wd2" y="hd2"/>
                  </a:cxn>
                  <a:cxn ang="10800000">
                    <a:pos x="wd2" y="hd2"/>
                  </a:cxn>
                  <a:cxn ang="16200000">
                    <a:pos x="wd2" y="hd2"/>
                  </a:cxn>
                </a:cxnLst>
                <a:rect l="0" t="0" r="r" b="b"/>
                <a:pathLst>
                  <a:path w="21600" h="21600" extrusionOk="0">
                    <a:moveTo>
                      <a:pt x="16775" y="16546"/>
                    </a:moveTo>
                    <a:cubicBezTo>
                      <a:pt x="13739" y="12124"/>
                      <a:pt x="12280" y="6739"/>
                      <a:pt x="12332" y="1452"/>
                    </a:cubicBezTo>
                    <a:lnTo>
                      <a:pt x="0" y="0"/>
                    </a:lnTo>
                    <a:cubicBezTo>
                      <a:pt x="1894" y="16053"/>
                      <a:pt x="21600" y="21600"/>
                      <a:pt x="21600" y="21600"/>
                    </a:cubicBezTo>
                    <a:cubicBezTo>
                      <a:pt x="19815" y="20276"/>
                      <a:pt x="18178" y="18590"/>
                      <a:pt x="16775" y="16546"/>
                    </a:cubicBezTo>
                    <a:close/>
                  </a:path>
                </a:pathLst>
              </a:custGeom>
              <a:grpFill/>
              <a:ln w="12700" cap="flat">
                <a:noFill/>
                <a:miter lim="400000"/>
              </a:ln>
              <a:effectLst/>
            </p:spPr>
            <p:txBody>
              <a:bodyPr anchor="ctr"/>
              <a:p>
                <a:pPr algn="ctr"/>
                <a:endParaRPr sz="2400">
                  <a:solidFill>
                    <a:schemeClr val="bg1"/>
                  </a:solidFill>
                </a:endParaRPr>
              </a:p>
            </p:txBody>
          </p:sp>
          <p:sp>
            <p:nvSpPr>
              <p:cNvPr id="26" name="Freeform: Shape 27"/>
              <p:cNvSpPr/>
              <p:nvPr/>
            </p:nvSpPr>
            <p:spPr>
              <a:xfrm rot="1044877">
                <a:off x="169999" y="225652"/>
                <a:ext cx="1722338" cy="1399821"/>
              </a:xfrm>
              <a:custGeom>
                <a:avLst/>
                <a:gdLst/>
                <a:ahLst/>
                <a:cxnLst>
                  <a:cxn ang="0">
                    <a:pos x="wd2" y="hd2"/>
                  </a:cxn>
                  <a:cxn ang="5400000">
                    <a:pos x="wd2" y="hd2"/>
                  </a:cxn>
                  <a:cxn ang="10800000">
                    <a:pos x="wd2" y="hd2"/>
                  </a:cxn>
                  <a:cxn ang="16200000">
                    <a:pos x="wd2" y="hd2"/>
                  </a:cxn>
                </a:cxnLst>
                <a:rect l="0" t="0" r="r" b="b"/>
                <a:pathLst>
                  <a:path w="21600" h="21600" extrusionOk="0">
                    <a:moveTo>
                      <a:pt x="9604" y="20087"/>
                    </a:moveTo>
                    <a:lnTo>
                      <a:pt x="21600" y="21600"/>
                    </a:lnTo>
                    <a:cubicBezTo>
                      <a:pt x="15896" y="1314"/>
                      <a:pt x="0" y="0"/>
                      <a:pt x="0" y="0"/>
                    </a:cubicBezTo>
                    <a:cubicBezTo>
                      <a:pt x="1978" y="1400"/>
                      <a:pt x="3789" y="3256"/>
                      <a:pt x="5310" y="5553"/>
                    </a:cubicBezTo>
                    <a:cubicBezTo>
                      <a:pt x="8141" y="9833"/>
                      <a:pt x="9545" y="14967"/>
                      <a:pt x="9604" y="20087"/>
                    </a:cubicBezTo>
                    <a:close/>
                  </a:path>
                </a:pathLst>
              </a:custGeom>
              <a:grpFill/>
              <a:ln w="12700" cap="flat">
                <a:noFill/>
                <a:miter lim="400000"/>
              </a:ln>
              <a:effectLst/>
            </p:spPr>
            <p:txBody>
              <a:bodyPr anchor="ctr"/>
              <a:p>
                <a:pPr algn="ctr"/>
                <a:endParaRPr sz="2400">
                  <a:solidFill>
                    <a:schemeClr val="bg1"/>
                  </a:solidFill>
                </a:endParaRPr>
              </a:p>
            </p:txBody>
          </p:sp>
        </p:grpSp>
        <p:grpSp>
          <p:nvGrpSpPr>
            <p:cNvPr id="22" name="Group 28"/>
            <p:cNvGrpSpPr/>
            <p:nvPr/>
          </p:nvGrpSpPr>
          <p:grpSpPr>
            <a:xfrm>
              <a:off x="5595060" y="1925554"/>
              <a:ext cx="1197100" cy="1197100"/>
              <a:chOff x="293384" y="293384"/>
              <a:chExt cx="2394198" cy="2394198"/>
            </a:xfrm>
          </p:grpSpPr>
          <p:sp>
            <p:nvSpPr>
              <p:cNvPr id="23" name="Oval 29"/>
              <p:cNvSpPr/>
              <p:nvPr/>
            </p:nvSpPr>
            <p:spPr>
              <a:xfrm>
                <a:off x="293384" y="293384"/>
                <a:ext cx="2394198" cy="2394198"/>
              </a:xfrm>
              <a:prstGeom prst="ellipse">
                <a:avLst/>
              </a:prstGeom>
              <a:solidFill>
                <a:srgbClr val="FFFFFF"/>
              </a:solidFill>
              <a:ln w="12700" cap="flat">
                <a:solidFill>
                  <a:srgbClr val="DCDEE0"/>
                </a:solidFill>
                <a:prstDash val="solid"/>
                <a:round/>
              </a:ln>
              <a:effectLst/>
            </p:spPr>
            <p:txBody>
              <a:bodyPr anchor="ctr"/>
              <a:p>
                <a:pPr algn="ctr"/>
                <a:endParaRPr sz="2400">
                  <a:solidFill>
                    <a:schemeClr val="bg1"/>
                  </a:solidFill>
                </a:endParaRPr>
              </a:p>
            </p:txBody>
          </p:sp>
          <p:sp>
            <p:nvSpPr>
              <p:cNvPr id="24" name="Freeform: Shape 30"/>
              <p:cNvSpPr/>
              <p:nvPr/>
            </p:nvSpPr>
            <p:spPr>
              <a:xfrm>
                <a:off x="896658" y="904974"/>
                <a:ext cx="1189233" cy="1189188"/>
              </a:xfrm>
              <a:custGeom>
                <a:avLst/>
                <a:gdLst/>
                <a:ahLst/>
                <a:cxnLst>
                  <a:cxn ang="0">
                    <a:pos x="wd2" y="hd2"/>
                  </a:cxn>
                  <a:cxn ang="5400000">
                    <a:pos x="wd2" y="hd2"/>
                  </a:cxn>
                  <a:cxn ang="10800000">
                    <a:pos x="wd2" y="hd2"/>
                  </a:cxn>
                  <a:cxn ang="16200000">
                    <a:pos x="wd2" y="hd2"/>
                  </a:cxn>
                </a:cxnLst>
                <a:rect l="0" t="0" r="r" b="b"/>
                <a:pathLst>
                  <a:path w="21600" h="21600" extrusionOk="0">
                    <a:moveTo>
                      <a:pt x="14895" y="15576"/>
                    </a:moveTo>
                    <a:cubicBezTo>
                      <a:pt x="12143" y="16865"/>
                      <a:pt x="9843" y="18851"/>
                      <a:pt x="8177" y="21277"/>
                    </a:cubicBezTo>
                    <a:cubicBezTo>
                      <a:pt x="9016" y="21487"/>
                      <a:pt x="9894" y="21600"/>
                      <a:pt x="10799" y="21600"/>
                    </a:cubicBezTo>
                    <a:cubicBezTo>
                      <a:pt x="12428" y="21600"/>
                      <a:pt x="13971" y="21237"/>
                      <a:pt x="15356" y="20591"/>
                    </a:cubicBezTo>
                    <a:cubicBezTo>
                      <a:pt x="15579" y="19502"/>
                      <a:pt x="15697" y="18376"/>
                      <a:pt x="15697" y="17223"/>
                    </a:cubicBezTo>
                    <a:cubicBezTo>
                      <a:pt x="15697" y="16807"/>
                      <a:pt x="15678" y="16393"/>
                      <a:pt x="15646" y="15985"/>
                    </a:cubicBezTo>
                    <a:cubicBezTo>
                      <a:pt x="15369" y="15896"/>
                      <a:pt x="15114" y="15759"/>
                      <a:pt x="14895" y="15576"/>
                    </a:cubicBezTo>
                    <a:close/>
                    <a:moveTo>
                      <a:pt x="18049" y="2795"/>
                    </a:moveTo>
                    <a:cubicBezTo>
                      <a:pt x="16317" y="2963"/>
                      <a:pt x="14665" y="3399"/>
                      <a:pt x="13127" y="4049"/>
                    </a:cubicBezTo>
                    <a:cubicBezTo>
                      <a:pt x="13134" y="4126"/>
                      <a:pt x="13139" y="4202"/>
                      <a:pt x="13139" y="4280"/>
                    </a:cubicBezTo>
                    <a:cubicBezTo>
                      <a:pt x="13139" y="4643"/>
                      <a:pt x="13052" y="4984"/>
                      <a:pt x="12903" y="5288"/>
                    </a:cubicBezTo>
                    <a:cubicBezTo>
                      <a:pt x="14442" y="7095"/>
                      <a:pt x="15635" y="9197"/>
                      <a:pt x="16388" y="11500"/>
                    </a:cubicBezTo>
                    <a:cubicBezTo>
                      <a:pt x="17324" y="11518"/>
                      <a:pt x="18122" y="12089"/>
                      <a:pt x="18466" y="12902"/>
                    </a:cubicBezTo>
                    <a:cubicBezTo>
                      <a:pt x="19506" y="12797"/>
                      <a:pt x="20518" y="12597"/>
                      <a:pt x="21492" y="12311"/>
                    </a:cubicBezTo>
                    <a:cubicBezTo>
                      <a:pt x="21563" y="11818"/>
                      <a:pt x="21600" y="11313"/>
                      <a:pt x="21600" y="10800"/>
                    </a:cubicBezTo>
                    <a:cubicBezTo>
                      <a:pt x="21599" y="7626"/>
                      <a:pt x="20230" y="4770"/>
                      <a:pt x="18049" y="2795"/>
                    </a:cubicBezTo>
                    <a:close/>
                    <a:moveTo>
                      <a:pt x="13739" y="14350"/>
                    </a:moveTo>
                    <a:cubicBezTo>
                      <a:pt x="11072" y="13907"/>
                      <a:pt x="8601" y="12889"/>
                      <a:pt x="6449" y="11434"/>
                    </a:cubicBezTo>
                    <a:cubicBezTo>
                      <a:pt x="6099" y="11648"/>
                      <a:pt x="5689" y="11773"/>
                      <a:pt x="5251" y="11773"/>
                    </a:cubicBezTo>
                    <a:cubicBezTo>
                      <a:pt x="5087" y="11773"/>
                      <a:pt x="4931" y="11756"/>
                      <a:pt x="4779" y="11725"/>
                    </a:cubicBezTo>
                    <a:cubicBezTo>
                      <a:pt x="3749" y="13676"/>
                      <a:pt x="3091" y="15853"/>
                      <a:pt x="2902" y="18163"/>
                    </a:cubicBezTo>
                    <a:cubicBezTo>
                      <a:pt x="3930" y="19266"/>
                      <a:pt x="5183" y="20154"/>
                      <a:pt x="6593" y="20751"/>
                    </a:cubicBezTo>
                    <a:cubicBezTo>
                      <a:pt x="8345" y="18059"/>
                      <a:pt x="10791" y="15834"/>
                      <a:pt x="13739" y="14350"/>
                    </a:cubicBezTo>
                    <a:close/>
                    <a:moveTo>
                      <a:pt x="17257" y="15907"/>
                    </a:moveTo>
                    <a:cubicBezTo>
                      <a:pt x="17287" y="16343"/>
                      <a:pt x="17305" y="16781"/>
                      <a:pt x="17305" y="17223"/>
                    </a:cubicBezTo>
                    <a:cubicBezTo>
                      <a:pt x="17305" y="18003"/>
                      <a:pt x="17255" y="18771"/>
                      <a:pt x="17162" y="19525"/>
                    </a:cubicBezTo>
                    <a:cubicBezTo>
                      <a:pt x="18993" y="18189"/>
                      <a:pt x="20388" y="16288"/>
                      <a:pt x="21091" y="14080"/>
                    </a:cubicBezTo>
                    <a:cubicBezTo>
                      <a:pt x="20257" y="14282"/>
                      <a:pt x="19403" y="14426"/>
                      <a:pt x="18530" y="14508"/>
                    </a:cubicBezTo>
                    <a:cubicBezTo>
                      <a:pt x="18327" y="15139"/>
                      <a:pt x="17859" y="15646"/>
                      <a:pt x="17257" y="15907"/>
                    </a:cubicBezTo>
                    <a:close/>
                    <a:moveTo>
                      <a:pt x="14276" y="12805"/>
                    </a:moveTo>
                    <a:cubicBezTo>
                      <a:pt x="14419" y="12507"/>
                      <a:pt x="14622" y="12243"/>
                      <a:pt x="14874" y="12035"/>
                    </a:cubicBezTo>
                    <a:cubicBezTo>
                      <a:pt x="14195" y="9949"/>
                      <a:pt x="13121" y="8039"/>
                      <a:pt x="11737" y="6396"/>
                    </a:cubicBezTo>
                    <a:cubicBezTo>
                      <a:pt x="11463" y="6514"/>
                      <a:pt x="11160" y="6577"/>
                      <a:pt x="10841" y="6577"/>
                    </a:cubicBezTo>
                    <a:cubicBezTo>
                      <a:pt x="10342" y="6577"/>
                      <a:pt x="9882" y="6417"/>
                      <a:pt x="9506" y="6149"/>
                    </a:cubicBezTo>
                    <a:cubicBezTo>
                      <a:pt x="8672" y="6781"/>
                      <a:pt x="7901" y="7491"/>
                      <a:pt x="7200" y="8265"/>
                    </a:cubicBezTo>
                    <a:cubicBezTo>
                      <a:pt x="7421" y="8616"/>
                      <a:pt x="7549" y="9031"/>
                      <a:pt x="7549" y="9475"/>
                    </a:cubicBezTo>
                    <a:cubicBezTo>
                      <a:pt x="7549" y="9714"/>
                      <a:pt x="7512" y="9945"/>
                      <a:pt x="7444" y="10163"/>
                    </a:cubicBezTo>
                    <a:cubicBezTo>
                      <a:pt x="9459" y="11509"/>
                      <a:pt x="11779" y="12434"/>
                      <a:pt x="14276" y="12805"/>
                    </a:cubicBezTo>
                    <a:close/>
                    <a:moveTo>
                      <a:pt x="10842" y="1983"/>
                    </a:moveTo>
                    <a:cubicBezTo>
                      <a:pt x="11448" y="1983"/>
                      <a:pt x="11998" y="2218"/>
                      <a:pt x="12410" y="2604"/>
                    </a:cubicBezTo>
                    <a:cubicBezTo>
                      <a:pt x="13609" y="2088"/>
                      <a:pt x="14870" y="1691"/>
                      <a:pt x="16184" y="1439"/>
                    </a:cubicBezTo>
                    <a:cubicBezTo>
                      <a:pt x="14598" y="525"/>
                      <a:pt x="12760" y="0"/>
                      <a:pt x="10799" y="0"/>
                    </a:cubicBezTo>
                    <a:cubicBezTo>
                      <a:pt x="9463" y="0"/>
                      <a:pt x="8183" y="245"/>
                      <a:pt x="7001" y="690"/>
                    </a:cubicBezTo>
                    <a:cubicBezTo>
                      <a:pt x="7938" y="1154"/>
                      <a:pt x="8833" y="1694"/>
                      <a:pt x="9673" y="2304"/>
                    </a:cubicBezTo>
                    <a:cubicBezTo>
                      <a:pt x="10017" y="2100"/>
                      <a:pt x="10415" y="1983"/>
                      <a:pt x="10842" y="1983"/>
                    </a:cubicBezTo>
                    <a:close/>
                    <a:moveTo>
                      <a:pt x="2953" y="9475"/>
                    </a:moveTo>
                    <a:cubicBezTo>
                      <a:pt x="2953" y="9153"/>
                      <a:pt x="3021" y="8845"/>
                      <a:pt x="3140" y="8568"/>
                    </a:cubicBezTo>
                    <a:cubicBezTo>
                      <a:pt x="2402" y="7756"/>
                      <a:pt x="1735" y="6882"/>
                      <a:pt x="1150" y="5952"/>
                    </a:cubicBezTo>
                    <a:cubicBezTo>
                      <a:pt x="417" y="7409"/>
                      <a:pt x="0" y="9057"/>
                      <a:pt x="0" y="10801"/>
                    </a:cubicBezTo>
                    <a:cubicBezTo>
                      <a:pt x="0" y="12819"/>
                      <a:pt x="556" y="14708"/>
                      <a:pt x="1520" y="16324"/>
                    </a:cubicBezTo>
                    <a:cubicBezTo>
                      <a:pt x="1865" y="14382"/>
                      <a:pt x="2519" y="12546"/>
                      <a:pt x="3421" y="10863"/>
                    </a:cubicBezTo>
                    <a:cubicBezTo>
                      <a:pt x="3128" y="10478"/>
                      <a:pt x="2953" y="9996"/>
                      <a:pt x="2953" y="9475"/>
                    </a:cubicBezTo>
                    <a:close/>
                    <a:moveTo>
                      <a:pt x="5252" y="7178"/>
                    </a:moveTo>
                    <a:cubicBezTo>
                      <a:pt x="5486" y="7178"/>
                      <a:pt x="5714" y="7212"/>
                      <a:pt x="5928" y="7279"/>
                    </a:cubicBezTo>
                    <a:cubicBezTo>
                      <a:pt x="6738" y="6372"/>
                      <a:pt x="7636" y="5546"/>
                      <a:pt x="8608" y="4814"/>
                    </a:cubicBezTo>
                    <a:cubicBezTo>
                      <a:pt x="8567" y="4643"/>
                      <a:pt x="8545" y="4463"/>
                      <a:pt x="8545" y="4280"/>
                    </a:cubicBezTo>
                    <a:cubicBezTo>
                      <a:pt x="8545" y="4025"/>
                      <a:pt x="8587" y="3780"/>
                      <a:pt x="8664" y="3551"/>
                    </a:cubicBezTo>
                    <a:cubicBezTo>
                      <a:pt x="7574" y="2771"/>
                      <a:pt x="6390" y="2115"/>
                      <a:pt x="5130" y="1609"/>
                    </a:cubicBezTo>
                    <a:cubicBezTo>
                      <a:pt x="3950" y="2339"/>
                      <a:pt x="2920" y="3289"/>
                      <a:pt x="2099" y="4404"/>
                    </a:cubicBezTo>
                    <a:cubicBezTo>
                      <a:pt x="2708" y="5484"/>
                      <a:pt x="3432" y="6490"/>
                      <a:pt x="4256" y="7406"/>
                    </a:cubicBezTo>
                    <a:cubicBezTo>
                      <a:pt x="4557" y="7261"/>
                      <a:pt x="4893" y="7178"/>
                      <a:pt x="5252" y="7178"/>
                    </a:cubicBezTo>
                    <a:close/>
                  </a:path>
                </a:pathLst>
              </a:custGeom>
              <a:solidFill>
                <a:schemeClr val="accent1"/>
              </a:solidFill>
              <a:ln w="12700" cap="flat">
                <a:noFill/>
                <a:miter lim="400000"/>
              </a:ln>
              <a:effectLst/>
            </p:spPr>
            <p:txBody>
              <a:bodyPr anchor="ctr"/>
              <a:p>
                <a:pPr algn="ctr"/>
                <a:endParaRPr sz="2400">
                  <a:solidFill>
                    <a:schemeClr val="bg1"/>
                  </a:solidFill>
                </a:endParaRPr>
              </a:p>
            </p:txBody>
          </p:sp>
        </p:gr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 calcmode="lin" valueType="num">
                                      <p:cBhvr>
                                        <p:cTn id="20" dur="1000" fill="hold"/>
                                        <p:tgtEl>
                                          <p:spTgt spid="16"/>
                                        </p:tgtEl>
                                        <p:attrNameLst>
                                          <p:attrName>style.rotation</p:attrName>
                                        </p:attrNameLst>
                                      </p:cBhvr>
                                      <p:tavLst>
                                        <p:tav tm="0">
                                          <p:val>
                                            <p:fltVal val="90"/>
                                          </p:val>
                                        </p:tav>
                                        <p:tav tm="100000">
                                          <p:val>
                                            <p:fltVal val="0"/>
                                          </p:val>
                                        </p:tav>
                                      </p:tavLst>
                                    </p:anim>
                                    <p:animEffect transition="in" filter="fade">
                                      <p:cBhvr>
                                        <p:cTn id="21" dur="1000"/>
                                        <p:tgtEl>
                                          <p:spTgt spid="16"/>
                                        </p:tgtEl>
                                      </p:cBhvr>
                                    </p:animEffect>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1000" fill="hold"/>
                                        <p:tgtEl>
                                          <p:spTgt spid="14"/>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000"/>
                                        <p:tgtEl>
                                          <p:spTgt spid="5"/>
                                        </p:tgtEl>
                                      </p:cBhvr>
                                    </p:animEffect>
                                    <p:anim calcmode="lin" valueType="num">
                                      <p:cBhvr>
                                        <p:cTn id="61" dur="1000" fill="hold"/>
                                        <p:tgtEl>
                                          <p:spTgt spid="5"/>
                                        </p:tgtEl>
                                        <p:attrNameLst>
                                          <p:attrName>ppt_x</p:attrName>
                                        </p:attrNameLst>
                                      </p:cBhvr>
                                      <p:tavLst>
                                        <p:tav tm="0">
                                          <p:val>
                                            <p:strVal val="#ppt_x"/>
                                          </p:val>
                                        </p:tav>
                                        <p:tav tm="100000">
                                          <p:val>
                                            <p:strVal val="#ppt_x"/>
                                          </p:val>
                                        </p:tav>
                                      </p:tavLst>
                                    </p:anim>
                                    <p:anim calcmode="lin" valueType="num">
                                      <p:cBhvr>
                                        <p:cTn id="62" dur="1000" fill="hold"/>
                                        <p:tgtEl>
                                          <p:spTgt spid="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
                                          </p:val>
                                        </p:tav>
                                        <p:tav tm="100000">
                                          <p:val>
                                            <p:strVal val="#ppt_x"/>
                                          </p:val>
                                        </p:tav>
                                      </p:tavLst>
                                    </p:anim>
                                    <p:anim calcmode="lin" valueType="num">
                                      <p:cBhvr>
                                        <p:cTn id="72" dur="1000" fill="hold"/>
                                        <p:tgtEl>
                                          <p:spTgt spid="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1000" fill="hold"/>
                                        <p:tgtEl>
                                          <p:spTgt spid="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1000"/>
                                        <p:tgtEl>
                                          <p:spTgt spid="9"/>
                                        </p:tgtEl>
                                      </p:cBhvr>
                                    </p:animEffect>
                                    <p:anim calcmode="lin" valueType="num">
                                      <p:cBhvr>
                                        <p:cTn id="81" dur="1000" fill="hold"/>
                                        <p:tgtEl>
                                          <p:spTgt spid="9"/>
                                        </p:tgtEl>
                                        <p:attrNameLst>
                                          <p:attrName>ppt_x</p:attrName>
                                        </p:attrNameLst>
                                      </p:cBhvr>
                                      <p:tavLst>
                                        <p:tav tm="0">
                                          <p:val>
                                            <p:strVal val="#ppt_x"/>
                                          </p:val>
                                        </p:tav>
                                        <p:tav tm="100000">
                                          <p:val>
                                            <p:strVal val="#ppt_x"/>
                                          </p:val>
                                        </p:tav>
                                      </p:tavLst>
                                    </p:anim>
                                    <p:anim calcmode="lin" valueType="num">
                                      <p:cBhvr>
                                        <p:cTn id="8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a:off x="-10795" y="0"/>
            <a:ext cx="12229465" cy="6880860"/>
          </a:xfrm>
          <a:prstGeom prst="rect">
            <a:avLst/>
          </a:prstGeom>
        </p:spPr>
      </p:pic>
      <p:grpSp>
        <p:nvGrpSpPr>
          <p:cNvPr id="2" name="组合 1"/>
          <p:cNvGrpSpPr/>
          <p:nvPr/>
        </p:nvGrpSpPr>
        <p:grpSpPr>
          <a:xfrm>
            <a:off x="840105" y="337820"/>
            <a:ext cx="10510520" cy="369570"/>
            <a:chOff x="1323" y="532"/>
            <a:chExt cx="16552" cy="582"/>
          </a:xfrm>
        </p:grpSpPr>
        <p:sp>
          <p:nvSpPr>
            <p:cNvPr id="56" name="TextBox 8"/>
            <p:cNvSpPr txBox="1"/>
            <p:nvPr/>
          </p:nvSpPr>
          <p:spPr>
            <a:xfrm>
              <a:off x="6425" y="532"/>
              <a:ext cx="5897" cy="582"/>
            </a:xfrm>
            <a:prstGeom prst="rect">
              <a:avLst/>
            </a:prstGeom>
            <a:noFill/>
          </p:spPr>
          <p:txBody>
            <a:bodyPr wrap="square" lIns="0" tIns="0" rIns="0" bIns="0" rtlCol="0" anchor="ctr">
              <a:spAutoFit/>
            </a:bodyPr>
            <a:p>
              <a:pPr algn="ctr"/>
              <a:r>
                <a:rPr lang="zh-CN" altLang="en-US" sz="2400" dirty="0">
                  <a:solidFill>
                    <a:schemeClr val="bg1"/>
                  </a:solidFill>
                  <a:ea typeface="微软雅黑" panose="020B0503020204020204" charset="-122"/>
                  <a:sym typeface="Arial" panose="020B0604020202020204" pitchFamily="34" charset="0"/>
                </a:rPr>
                <a:t>点击输入您的标题</a:t>
              </a:r>
              <a:endParaRPr lang="zh-CN" altLang="en-US" sz="2400" dirty="0">
                <a:solidFill>
                  <a:schemeClr val="bg1"/>
                </a:solidFill>
                <a:ea typeface="微软雅黑" panose="020B0503020204020204" charset="-122"/>
                <a:sym typeface="Arial" panose="020B0604020202020204" pitchFamily="34" charset="0"/>
              </a:endParaRPr>
            </a:p>
          </p:txBody>
        </p:sp>
        <p:grpSp>
          <p:nvGrpSpPr>
            <p:cNvPr id="58" name="组合 57"/>
            <p:cNvGrpSpPr/>
            <p:nvPr/>
          </p:nvGrpSpPr>
          <p:grpSpPr>
            <a:xfrm>
              <a:off x="1323" y="884"/>
              <a:ext cx="16553" cy="0"/>
              <a:chOff x="1028775" y="591989"/>
              <a:chExt cx="11086097" cy="0"/>
            </a:xfrm>
          </p:grpSpPr>
          <p:cxnSp>
            <p:nvCxnSpPr>
              <p:cNvPr id="59" name="直接连接符 58"/>
              <p:cNvCxnSpPr/>
              <p:nvPr/>
            </p:nvCxnSpPr>
            <p:spPr>
              <a:xfrm>
                <a:off x="10287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6106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4" name="组合 3"/>
          <p:cNvGrpSpPr/>
          <p:nvPr/>
        </p:nvGrpSpPr>
        <p:grpSpPr>
          <a:xfrm>
            <a:off x="1497014" y="1556792"/>
            <a:ext cx="3899877" cy="4032448"/>
            <a:chOff x="1497013" y="1556792"/>
            <a:chExt cx="3899877" cy="4032448"/>
          </a:xfrm>
        </p:grpSpPr>
        <p:sp>
          <p:nvSpPr>
            <p:cNvPr id="14" name="等腰三角形 13"/>
            <p:cNvSpPr/>
            <p:nvPr/>
          </p:nvSpPr>
          <p:spPr bwMode="auto">
            <a:xfrm>
              <a:off x="2278463" y="1556792"/>
              <a:ext cx="1559214" cy="1344149"/>
            </a:xfrm>
            <a:prstGeom prst="triangle">
              <a:avLst/>
            </a:prstGeom>
            <a:solidFill>
              <a:schemeClr val="accent1">
                <a:lumMod val="75000"/>
              </a:schemeClr>
            </a:solidFill>
            <a:ln w="19050">
              <a:noFill/>
              <a:round/>
            </a:ln>
          </p:spPr>
          <p:txBody>
            <a:bodyPr anchor="ctr"/>
            <a:p>
              <a:pPr algn="ctr"/>
              <a:endParaRPr sz="2400"/>
            </a:p>
          </p:txBody>
        </p:sp>
        <p:sp>
          <p:nvSpPr>
            <p:cNvPr id="15" name="等腰三角形 14"/>
            <p:cNvSpPr/>
            <p:nvPr/>
          </p:nvSpPr>
          <p:spPr bwMode="auto">
            <a:xfrm flipV="1">
              <a:off x="2278463" y="2900941"/>
              <a:ext cx="1559214" cy="1344149"/>
            </a:xfrm>
            <a:prstGeom prst="triangle">
              <a:avLst/>
            </a:prstGeom>
            <a:solidFill>
              <a:schemeClr val="bg1">
                <a:lumMod val="95000"/>
              </a:schemeClr>
            </a:solidFill>
            <a:ln w="19050">
              <a:noFill/>
              <a:round/>
            </a:ln>
          </p:spPr>
          <p:txBody>
            <a:bodyPr anchor="ctr"/>
            <a:p>
              <a:pPr algn="ctr"/>
              <a:endParaRPr sz="2400"/>
            </a:p>
          </p:txBody>
        </p:sp>
        <p:sp>
          <p:nvSpPr>
            <p:cNvPr id="16" name="等腰三角形 15"/>
            <p:cNvSpPr/>
            <p:nvPr/>
          </p:nvSpPr>
          <p:spPr bwMode="auto">
            <a:xfrm>
              <a:off x="1497013" y="2900941"/>
              <a:ext cx="1559214" cy="1344149"/>
            </a:xfrm>
            <a:prstGeom prst="triangle">
              <a:avLst/>
            </a:prstGeom>
            <a:solidFill>
              <a:schemeClr val="accent2"/>
            </a:solidFill>
            <a:ln w="19050">
              <a:noFill/>
              <a:round/>
            </a:ln>
          </p:spPr>
          <p:txBody>
            <a:bodyPr anchor="ctr"/>
            <a:p>
              <a:pPr algn="ctr"/>
              <a:endParaRPr sz="2400"/>
            </a:p>
          </p:txBody>
        </p:sp>
        <p:sp>
          <p:nvSpPr>
            <p:cNvPr id="17" name="等腰三角形 16"/>
            <p:cNvSpPr/>
            <p:nvPr/>
          </p:nvSpPr>
          <p:spPr bwMode="auto">
            <a:xfrm>
              <a:off x="3058070" y="2900941"/>
              <a:ext cx="1559214" cy="1344149"/>
            </a:xfrm>
            <a:prstGeom prst="triangle">
              <a:avLst/>
            </a:prstGeom>
            <a:solidFill>
              <a:schemeClr val="accent3"/>
            </a:solidFill>
            <a:ln w="19050">
              <a:noFill/>
              <a:round/>
            </a:ln>
          </p:spPr>
          <p:txBody>
            <a:bodyPr anchor="ctr"/>
            <a:p>
              <a:pPr algn="ctr"/>
              <a:endParaRPr sz="2400"/>
            </a:p>
          </p:txBody>
        </p:sp>
        <p:sp>
          <p:nvSpPr>
            <p:cNvPr id="18" name="等腰三角形 17"/>
            <p:cNvSpPr/>
            <p:nvPr/>
          </p:nvSpPr>
          <p:spPr bwMode="auto">
            <a:xfrm flipV="1">
              <a:off x="1497013" y="1556792"/>
              <a:ext cx="1559214" cy="1344149"/>
            </a:xfrm>
            <a:prstGeom prst="triangle">
              <a:avLst/>
            </a:prstGeom>
            <a:solidFill>
              <a:schemeClr val="accent1"/>
            </a:solidFill>
            <a:ln w="19050">
              <a:noFill/>
              <a:round/>
            </a:ln>
          </p:spPr>
          <p:txBody>
            <a:bodyPr anchor="ctr"/>
            <a:p>
              <a:pPr algn="ctr"/>
              <a:endParaRPr sz="2400"/>
            </a:p>
          </p:txBody>
        </p:sp>
        <p:sp>
          <p:nvSpPr>
            <p:cNvPr id="19" name="等腰三角形 18"/>
            <p:cNvSpPr/>
            <p:nvPr/>
          </p:nvSpPr>
          <p:spPr bwMode="auto">
            <a:xfrm flipV="1">
              <a:off x="1497013" y="4245091"/>
              <a:ext cx="1559214" cy="1344149"/>
            </a:xfrm>
            <a:prstGeom prst="triangle">
              <a:avLst/>
            </a:prstGeom>
            <a:solidFill>
              <a:schemeClr val="accent2">
                <a:lumMod val="75000"/>
              </a:schemeClr>
            </a:solidFill>
            <a:ln w="19050">
              <a:noFill/>
              <a:round/>
            </a:ln>
          </p:spPr>
          <p:txBody>
            <a:bodyPr anchor="ctr"/>
            <a:p>
              <a:pPr algn="ctr"/>
              <a:endParaRPr sz="2400"/>
            </a:p>
          </p:txBody>
        </p:sp>
        <p:sp>
          <p:nvSpPr>
            <p:cNvPr id="20" name="等腰三角形 19"/>
            <p:cNvSpPr/>
            <p:nvPr/>
          </p:nvSpPr>
          <p:spPr bwMode="auto">
            <a:xfrm flipV="1">
              <a:off x="3837676" y="2900941"/>
              <a:ext cx="1559214" cy="1344149"/>
            </a:xfrm>
            <a:prstGeom prst="triangle">
              <a:avLst/>
            </a:prstGeom>
            <a:solidFill>
              <a:schemeClr val="accent3">
                <a:lumMod val="75000"/>
              </a:schemeClr>
            </a:solidFill>
            <a:ln w="19050">
              <a:noFill/>
              <a:round/>
            </a:ln>
          </p:spPr>
          <p:txBody>
            <a:bodyPr anchor="ctr"/>
            <a:p>
              <a:pPr algn="ctr"/>
              <a:endParaRPr sz="2400"/>
            </a:p>
          </p:txBody>
        </p:sp>
        <p:sp>
          <p:nvSpPr>
            <p:cNvPr id="21" name="文本框 8"/>
            <p:cNvSpPr txBox="1"/>
            <p:nvPr/>
          </p:nvSpPr>
          <p:spPr>
            <a:xfrm>
              <a:off x="2078488" y="1868791"/>
              <a:ext cx="396262" cy="369332"/>
            </a:xfrm>
            <a:prstGeom prst="rect">
              <a:avLst/>
            </a:prstGeom>
            <a:noFill/>
          </p:spPr>
          <p:txBody>
            <a:bodyPr wrap="none" anchor="ctr">
              <a:normAutofit fontScale="92500" lnSpcReduction="20000"/>
            </a:bodyPr>
            <a:p>
              <a:pPr algn="ctr"/>
              <a:r>
                <a:rPr lang="en-US" altLang="zh-CN" sz="2400">
                  <a:solidFill>
                    <a:schemeClr val="bg1"/>
                  </a:solidFill>
                  <a:latin typeface="Impact" panose="020B0806030902050204" pitchFamily="34" charset="0"/>
                </a:rPr>
                <a:t>01</a:t>
              </a:r>
              <a:endParaRPr lang="en-US" altLang="zh-CN" sz="2400">
                <a:solidFill>
                  <a:schemeClr val="bg1"/>
                </a:solidFill>
                <a:latin typeface="Impact" panose="020B0806030902050204" pitchFamily="34" charset="0"/>
              </a:endParaRPr>
            </a:p>
          </p:txBody>
        </p:sp>
        <p:sp>
          <p:nvSpPr>
            <p:cNvPr id="22" name="文本框 9"/>
            <p:cNvSpPr txBox="1"/>
            <p:nvPr/>
          </p:nvSpPr>
          <p:spPr>
            <a:xfrm>
              <a:off x="4405526" y="3274038"/>
              <a:ext cx="423514" cy="369332"/>
            </a:xfrm>
            <a:prstGeom prst="rect">
              <a:avLst/>
            </a:prstGeom>
            <a:noFill/>
          </p:spPr>
          <p:txBody>
            <a:bodyPr wrap="none" anchor="ctr">
              <a:normAutofit fontScale="92500" lnSpcReduction="20000"/>
            </a:bodyPr>
            <a:p>
              <a:pPr algn="ctr"/>
              <a:r>
                <a:rPr lang="en-US" altLang="zh-CN" sz="2400">
                  <a:solidFill>
                    <a:schemeClr val="bg1"/>
                  </a:solidFill>
                  <a:latin typeface="Impact" panose="020B0806030902050204" pitchFamily="34" charset="0"/>
                </a:rPr>
                <a:t>02</a:t>
              </a:r>
              <a:endParaRPr lang="en-US" altLang="zh-CN" sz="2400">
                <a:solidFill>
                  <a:schemeClr val="bg1"/>
                </a:solidFill>
                <a:latin typeface="Impact" panose="020B0806030902050204" pitchFamily="34" charset="0"/>
              </a:endParaRPr>
            </a:p>
          </p:txBody>
        </p:sp>
        <p:sp>
          <p:nvSpPr>
            <p:cNvPr id="23" name="文本框 10"/>
            <p:cNvSpPr txBox="1"/>
            <p:nvPr/>
          </p:nvSpPr>
          <p:spPr>
            <a:xfrm>
              <a:off x="2061657" y="4594535"/>
              <a:ext cx="429925" cy="369332"/>
            </a:xfrm>
            <a:prstGeom prst="rect">
              <a:avLst/>
            </a:prstGeom>
            <a:noFill/>
          </p:spPr>
          <p:txBody>
            <a:bodyPr wrap="none" anchor="ctr">
              <a:normAutofit fontScale="92500" lnSpcReduction="20000"/>
            </a:bodyPr>
            <a:p>
              <a:pPr algn="ctr"/>
              <a:r>
                <a:rPr lang="en-US" altLang="zh-CN" sz="2400">
                  <a:solidFill>
                    <a:schemeClr val="bg1"/>
                  </a:solidFill>
                  <a:latin typeface="Impact" panose="020B0806030902050204" pitchFamily="34" charset="0"/>
                </a:rPr>
                <a:t>03</a:t>
              </a:r>
              <a:endParaRPr lang="en-US" altLang="zh-CN" sz="2400">
                <a:solidFill>
                  <a:schemeClr val="bg1"/>
                </a:solidFill>
                <a:latin typeface="Impact" panose="020B0806030902050204" pitchFamily="34" charset="0"/>
              </a:endParaRPr>
            </a:p>
          </p:txBody>
        </p:sp>
        <p:sp>
          <p:nvSpPr>
            <p:cNvPr id="24" name="任意多边形: 形状 23"/>
            <p:cNvSpPr/>
            <p:nvPr/>
          </p:nvSpPr>
          <p:spPr bwMode="auto">
            <a:xfrm>
              <a:off x="3644483" y="3622844"/>
              <a:ext cx="386387" cy="386386"/>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bg1"/>
            </a:solidFill>
            <a:ln>
              <a:noFill/>
            </a:ln>
          </p:spPr>
          <p:txBody>
            <a:bodyPr anchor="ctr"/>
            <a:p>
              <a:pPr algn="ctr"/>
              <a:endParaRPr sz="2400"/>
            </a:p>
          </p:txBody>
        </p:sp>
        <p:sp>
          <p:nvSpPr>
            <p:cNvPr id="25" name="任意多边形: 形状 24"/>
            <p:cNvSpPr/>
            <p:nvPr/>
          </p:nvSpPr>
          <p:spPr bwMode="auto">
            <a:xfrm>
              <a:off x="2849617" y="2198637"/>
              <a:ext cx="386387" cy="386386"/>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chemeClr val="bg1"/>
            </a:solidFill>
            <a:ln>
              <a:noFill/>
            </a:ln>
          </p:spPr>
          <p:txBody>
            <a:bodyPr anchor="ctr"/>
            <a:p>
              <a:pPr algn="ctr"/>
              <a:endParaRPr sz="2400"/>
            </a:p>
          </p:txBody>
        </p:sp>
        <p:sp>
          <p:nvSpPr>
            <p:cNvPr id="26" name="任意多边形: 形状 25"/>
            <p:cNvSpPr/>
            <p:nvPr/>
          </p:nvSpPr>
          <p:spPr bwMode="auto">
            <a:xfrm>
              <a:off x="2083427" y="3613255"/>
              <a:ext cx="386387" cy="386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3" y="19459"/>
                  </a:moveTo>
                  <a:cubicBezTo>
                    <a:pt x="3413" y="20724"/>
                    <a:pt x="4778" y="21600"/>
                    <a:pt x="6046" y="21600"/>
                  </a:cubicBezTo>
                  <a:cubicBezTo>
                    <a:pt x="7363" y="21600"/>
                    <a:pt x="8191" y="20724"/>
                    <a:pt x="8191" y="19459"/>
                  </a:cubicBezTo>
                  <a:cubicBezTo>
                    <a:pt x="8191" y="18146"/>
                    <a:pt x="7363" y="16832"/>
                    <a:pt x="6046" y="16832"/>
                  </a:cubicBezTo>
                  <a:cubicBezTo>
                    <a:pt x="4778" y="16832"/>
                    <a:pt x="3413" y="18146"/>
                    <a:pt x="3413" y="19459"/>
                  </a:cubicBezTo>
                  <a:close/>
                  <a:moveTo>
                    <a:pt x="15554" y="19459"/>
                  </a:moveTo>
                  <a:cubicBezTo>
                    <a:pt x="15554" y="20724"/>
                    <a:pt x="16822" y="21600"/>
                    <a:pt x="18138" y="21600"/>
                  </a:cubicBezTo>
                  <a:cubicBezTo>
                    <a:pt x="19455" y="21600"/>
                    <a:pt x="20332" y="20724"/>
                    <a:pt x="20332" y="19459"/>
                  </a:cubicBezTo>
                  <a:cubicBezTo>
                    <a:pt x="20332" y="18146"/>
                    <a:pt x="19455" y="16832"/>
                    <a:pt x="18138" y="16832"/>
                  </a:cubicBezTo>
                  <a:cubicBezTo>
                    <a:pt x="16822" y="16832"/>
                    <a:pt x="15554" y="18146"/>
                    <a:pt x="15554" y="19459"/>
                  </a:cubicBezTo>
                  <a:close/>
                  <a:moveTo>
                    <a:pt x="7753" y="13816"/>
                  </a:moveTo>
                  <a:cubicBezTo>
                    <a:pt x="21161" y="9924"/>
                    <a:pt x="21161" y="9924"/>
                    <a:pt x="21161" y="9924"/>
                  </a:cubicBezTo>
                  <a:cubicBezTo>
                    <a:pt x="21600" y="9924"/>
                    <a:pt x="21600" y="9486"/>
                    <a:pt x="21600" y="9097"/>
                  </a:cubicBezTo>
                  <a:cubicBezTo>
                    <a:pt x="21600" y="2627"/>
                    <a:pt x="21600" y="2627"/>
                    <a:pt x="21600" y="2627"/>
                  </a:cubicBezTo>
                  <a:cubicBezTo>
                    <a:pt x="4778" y="2627"/>
                    <a:pt x="4778" y="2627"/>
                    <a:pt x="4778" y="2627"/>
                  </a:cubicBezTo>
                  <a:cubicBezTo>
                    <a:pt x="4778" y="486"/>
                    <a:pt x="4778" y="486"/>
                    <a:pt x="4778" y="486"/>
                  </a:cubicBezTo>
                  <a:lnTo>
                    <a:pt x="4340" y="0"/>
                  </a:lnTo>
                  <a:cubicBezTo>
                    <a:pt x="439" y="0"/>
                    <a:pt x="439" y="0"/>
                    <a:pt x="439" y="0"/>
                  </a:cubicBezTo>
                  <a:cubicBezTo>
                    <a:pt x="0" y="0"/>
                    <a:pt x="0" y="486"/>
                    <a:pt x="0" y="486"/>
                  </a:cubicBezTo>
                  <a:cubicBezTo>
                    <a:pt x="0" y="2627"/>
                    <a:pt x="0" y="2627"/>
                    <a:pt x="0" y="2627"/>
                  </a:cubicBezTo>
                  <a:cubicBezTo>
                    <a:pt x="2194" y="2627"/>
                    <a:pt x="2194" y="2627"/>
                    <a:pt x="2194" y="2627"/>
                  </a:cubicBezTo>
                  <a:cubicBezTo>
                    <a:pt x="4778" y="13378"/>
                    <a:pt x="4778" y="13378"/>
                    <a:pt x="4778" y="13378"/>
                  </a:cubicBezTo>
                  <a:cubicBezTo>
                    <a:pt x="4778" y="14692"/>
                    <a:pt x="4778" y="14692"/>
                    <a:pt x="4778" y="14692"/>
                  </a:cubicBezTo>
                  <a:cubicBezTo>
                    <a:pt x="4778" y="16443"/>
                    <a:pt x="4778" y="16443"/>
                    <a:pt x="4778" y="16443"/>
                  </a:cubicBezTo>
                  <a:cubicBezTo>
                    <a:pt x="4778" y="16832"/>
                    <a:pt x="5168" y="16832"/>
                    <a:pt x="5168" y="16832"/>
                  </a:cubicBezTo>
                  <a:cubicBezTo>
                    <a:pt x="6046" y="16832"/>
                    <a:pt x="6046" y="16832"/>
                    <a:pt x="6046" y="16832"/>
                  </a:cubicBezTo>
                  <a:cubicBezTo>
                    <a:pt x="18138" y="16832"/>
                    <a:pt x="18138" y="16832"/>
                    <a:pt x="18138" y="16832"/>
                  </a:cubicBezTo>
                  <a:cubicBezTo>
                    <a:pt x="21161" y="16832"/>
                    <a:pt x="21161" y="16832"/>
                    <a:pt x="21161" y="16832"/>
                  </a:cubicBezTo>
                  <a:cubicBezTo>
                    <a:pt x="21600" y="16832"/>
                    <a:pt x="21600" y="16832"/>
                    <a:pt x="21600" y="16443"/>
                  </a:cubicBezTo>
                  <a:cubicBezTo>
                    <a:pt x="21600" y="14692"/>
                    <a:pt x="21600" y="14692"/>
                    <a:pt x="21600" y="14692"/>
                  </a:cubicBezTo>
                  <a:cubicBezTo>
                    <a:pt x="8191" y="14692"/>
                    <a:pt x="8191" y="14692"/>
                    <a:pt x="8191" y="14692"/>
                  </a:cubicBezTo>
                  <a:cubicBezTo>
                    <a:pt x="6485" y="14692"/>
                    <a:pt x="6485" y="13816"/>
                    <a:pt x="7753" y="13816"/>
                  </a:cubicBezTo>
                  <a:close/>
                </a:path>
              </a:pathLst>
            </a:custGeom>
            <a:solidFill>
              <a:schemeClr val="bg1"/>
            </a:solidFill>
            <a:ln>
              <a:noFill/>
            </a:ln>
            <a:effectLst/>
          </p:spPr>
          <p:txBody>
            <a:bodyPr anchor="ctr"/>
            <a:p>
              <a:pPr algn="ctr"/>
              <a:endParaRPr sz="2400"/>
            </a:p>
          </p:txBody>
        </p:sp>
        <p:sp>
          <p:nvSpPr>
            <p:cNvPr id="27" name="任意多边形: 形状 26"/>
            <p:cNvSpPr/>
            <p:nvPr/>
          </p:nvSpPr>
          <p:spPr>
            <a:xfrm>
              <a:off x="2788506" y="3104647"/>
              <a:ext cx="508610" cy="508608"/>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tx2"/>
            </a:solidFill>
            <a:ln w="12700">
              <a:miter lim="400000"/>
            </a:ln>
          </p:spPr>
          <p:txBody>
            <a:bodyPr anchor="ctr"/>
            <a:p>
              <a:pPr algn="ctr"/>
              <a:endParaRPr sz="2400"/>
            </a:p>
          </p:txBody>
        </p:sp>
      </p:grpSp>
      <p:grpSp>
        <p:nvGrpSpPr>
          <p:cNvPr id="5" name="组合 4"/>
          <p:cNvGrpSpPr/>
          <p:nvPr/>
        </p:nvGrpSpPr>
        <p:grpSpPr>
          <a:xfrm>
            <a:off x="6581853" y="1839935"/>
            <a:ext cx="3767559" cy="843619"/>
            <a:chOff x="5871033" y="1810977"/>
            <a:chExt cx="3767559" cy="843618"/>
          </a:xfrm>
        </p:grpSpPr>
        <p:sp>
          <p:nvSpPr>
            <p:cNvPr id="12" name="矩形 11"/>
            <p:cNvSpPr/>
            <p:nvPr/>
          </p:nvSpPr>
          <p:spPr>
            <a:xfrm>
              <a:off x="5871033" y="2155997"/>
              <a:ext cx="3681352" cy="498598"/>
            </a:xfrm>
            <a:prstGeom prst="rect">
              <a:avLst/>
            </a:prstGeom>
          </p:spPr>
          <p:txBody>
            <a:bodyPr wrap="square">
              <a:normAutofit fontScale="85000" lnSpcReduction="10000"/>
            </a:bodyPr>
            <a:p>
              <a:pPr>
                <a:lnSpc>
                  <a:spcPct val="120000"/>
                </a:lnSpc>
              </a:pPr>
              <a:r>
                <a:rPr lang="zh-CN" altLang="en-US" sz="1465" dirty="0">
                  <a:solidFill>
                    <a:schemeClr val="bg1"/>
                  </a:solidFill>
                </a:rPr>
                <a:t>请输入修改内容</a:t>
              </a:r>
              <a:endParaRPr lang="en-US" altLang="zh-CN" sz="1465" dirty="0">
                <a:solidFill>
                  <a:schemeClr val="bg1"/>
                </a:solidFill>
              </a:endParaRPr>
            </a:p>
            <a:p>
              <a:pPr>
                <a:lnSpc>
                  <a:spcPct val="120000"/>
                </a:lnSpc>
              </a:pPr>
              <a:r>
                <a:rPr lang="zh-CN" altLang="en-US" sz="1465" dirty="0">
                  <a:solidFill>
                    <a:schemeClr val="bg1"/>
                  </a:solidFill>
                </a:rPr>
                <a:t>请输入修改内容</a:t>
              </a:r>
              <a:endParaRPr lang="zh-CN" altLang="en-US" sz="1465" dirty="0">
                <a:solidFill>
                  <a:schemeClr val="bg1"/>
                </a:solidFill>
              </a:endParaRPr>
            </a:p>
          </p:txBody>
        </p:sp>
        <p:sp>
          <p:nvSpPr>
            <p:cNvPr id="13" name="矩形: 圆角 12"/>
            <p:cNvSpPr/>
            <p:nvPr/>
          </p:nvSpPr>
          <p:spPr>
            <a:xfrm>
              <a:off x="5871033" y="1810977"/>
              <a:ext cx="3767559" cy="349726"/>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2500" lnSpcReduction="20000"/>
            </a:bodyPr>
            <a:p>
              <a:r>
                <a:rPr lang="zh-CN" altLang="en-US" sz="1865" b="1" dirty="0">
                  <a:solidFill>
                    <a:schemeClr val="bg1"/>
                  </a:solidFill>
                </a:rPr>
                <a:t>小标题</a:t>
              </a:r>
              <a:endParaRPr lang="zh-CN" altLang="en-US" sz="1865" b="1" dirty="0">
                <a:solidFill>
                  <a:schemeClr val="bg1"/>
                </a:solidFill>
              </a:endParaRPr>
            </a:p>
          </p:txBody>
        </p:sp>
      </p:grpSp>
      <p:grpSp>
        <p:nvGrpSpPr>
          <p:cNvPr id="3" name="组合 2"/>
          <p:cNvGrpSpPr/>
          <p:nvPr/>
        </p:nvGrpSpPr>
        <p:grpSpPr>
          <a:xfrm>
            <a:off x="6581853" y="3044467"/>
            <a:ext cx="3767559" cy="843619"/>
            <a:chOff x="5871033" y="1810977"/>
            <a:chExt cx="3767559" cy="843618"/>
          </a:xfrm>
        </p:grpSpPr>
        <p:sp>
          <p:nvSpPr>
            <p:cNvPr id="10" name="矩形 9"/>
            <p:cNvSpPr/>
            <p:nvPr/>
          </p:nvSpPr>
          <p:spPr>
            <a:xfrm>
              <a:off x="5871033" y="2155997"/>
              <a:ext cx="3681352" cy="498598"/>
            </a:xfrm>
            <a:prstGeom prst="rect">
              <a:avLst/>
            </a:prstGeom>
          </p:spPr>
          <p:txBody>
            <a:bodyPr wrap="square">
              <a:normAutofit fontScale="85000" lnSpcReduction="10000"/>
            </a:bodyPr>
            <a:p>
              <a:pPr>
                <a:lnSpc>
                  <a:spcPct val="120000"/>
                </a:lnSpc>
              </a:pPr>
              <a:r>
                <a:rPr lang="zh-CN" altLang="en-US" sz="1465" dirty="0">
                  <a:solidFill>
                    <a:schemeClr val="bg1"/>
                  </a:solidFill>
                </a:rPr>
                <a:t>请输入修改内容</a:t>
              </a:r>
              <a:endParaRPr lang="en-US" altLang="zh-CN" sz="1465" dirty="0">
                <a:solidFill>
                  <a:schemeClr val="bg1"/>
                </a:solidFill>
              </a:endParaRPr>
            </a:p>
            <a:p>
              <a:pPr>
                <a:lnSpc>
                  <a:spcPct val="120000"/>
                </a:lnSpc>
              </a:pPr>
              <a:r>
                <a:rPr lang="zh-CN" altLang="en-US" sz="1465" dirty="0">
                  <a:solidFill>
                    <a:schemeClr val="bg1"/>
                  </a:solidFill>
                </a:rPr>
                <a:t>请输入修改内容</a:t>
              </a:r>
              <a:endParaRPr lang="zh-CN" altLang="en-US" sz="1465" dirty="0">
                <a:solidFill>
                  <a:schemeClr val="bg1"/>
                </a:solidFill>
              </a:endParaRPr>
            </a:p>
          </p:txBody>
        </p:sp>
        <p:sp>
          <p:nvSpPr>
            <p:cNvPr id="11" name="矩形: 圆角 10"/>
            <p:cNvSpPr/>
            <p:nvPr/>
          </p:nvSpPr>
          <p:spPr>
            <a:xfrm>
              <a:off x="5871033" y="1810977"/>
              <a:ext cx="3767559" cy="34972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2500" lnSpcReduction="20000"/>
            </a:bodyPr>
            <a:p>
              <a:r>
                <a:rPr lang="zh-CN" altLang="en-US" sz="1865" b="1" dirty="0">
                  <a:solidFill>
                    <a:schemeClr val="bg1"/>
                  </a:solidFill>
                </a:rPr>
                <a:t>小标题</a:t>
              </a:r>
              <a:endParaRPr lang="zh-CN" altLang="en-US" sz="1865" b="1" dirty="0">
                <a:solidFill>
                  <a:schemeClr val="bg1"/>
                </a:solidFill>
              </a:endParaRPr>
            </a:p>
          </p:txBody>
        </p:sp>
      </p:grpSp>
      <p:grpSp>
        <p:nvGrpSpPr>
          <p:cNvPr id="7" name="组合 6"/>
          <p:cNvGrpSpPr/>
          <p:nvPr/>
        </p:nvGrpSpPr>
        <p:grpSpPr>
          <a:xfrm>
            <a:off x="6581853" y="4248997"/>
            <a:ext cx="3767559" cy="826115"/>
            <a:chOff x="5871033" y="1810977"/>
            <a:chExt cx="3767559" cy="826114"/>
          </a:xfrm>
        </p:grpSpPr>
        <p:sp>
          <p:nvSpPr>
            <p:cNvPr id="8" name="矩形 7"/>
            <p:cNvSpPr/>
            <p:nvPr/>
          </p:nvSpPr>
          <p:spPr>
            <a:xfrm>
              <a:off x="5871033" y="2155997"/>
              <a:ext cx="3681352" cy="481094"/>
            </a:xfrm>
            <a:prstGeom prst="rect">
              <a:avLst/>
            </a:prstGeom>
          </p:spPr>
          <p:txBody>
            <a:bodyPr wrap="square">
              <a:normAutofit fontScale="85000" lnSpcReduction="20000"/>
            </a:bodyPr>
            <a:p>
              <a:pPr>
                <a:lnSpc>
                  <a:spcPct val="120000"/>
                </a:lnSpc>
              </a:pPr>
              <a:r>
                <a:rPr lang="zh-CN" altLang="en-US" sz="1465" dirty="0">
                  <a:solidFill>
                    <a:schemeClr val="bg1"/>
                  </a:solidFill>
                </a:rPr>
                <a:t>请输入修改内容</a:t>
              </a:r>
              <a:endParaRPr lang="en-US" altLang="zh-CN" sz="1465" dirty="0">
                <a:solidFill>
                  <a:schemeClr val="bg1"/>
                </a:solidFill>
              </a:endParaRPr>
            </a:p>
            <a:p>
              <a:pPr>
                <a:lnSpc>
                  <a:spcPct val="120000"/>
                </a:lnSpc>
              </a:pPr>
              <a:r>
                <a:rPr lang="zh-CN" altLang="en-US" sz="1465" dirty="0">
                  <a:solidFill>
                    <a:schemeClr val="bg1"/>
                  </a:solidFill>
                </a:rPr>
                <a:t>请输入修改内容</a:t>
              </a:r>
              <a:endParaRPr lang="zh-CN" altLang="en-US" sz="1465" dirty="0">
                <a:solidFill>
                  <a:schemeClr val="bg1"/>
                </a:solidFill>
              </a:endParaRPr>
            </a:p>
          </p:txBody>
        </p:sp>
        <p:sp>
          <p:nvSpPr>
            <p:cNvPr id="9" name="矩形: 圆角 8"/>
            <p:cNvSpPr/>
            <p:nvPr/>
          </p:nvSpPr>
          <p:spPr>
            <a:xfrm>
              <a:off x="5871033" y="1810977"/>
              <a:ext cx="3767559" cy="349726"/>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42500" lnSpcReduction="20000"/>
            </a:bodyPr>
            <a:p>
              <a:r>
                <a:rPr lang="zh-CN" altLang="en-US" sz="1865" b="1" dirty="0">
                  <a:solidFill>
                    <a:schemeClr val="bg1"/>
                  </a:solidFill>
                </a:rPr>
                <a:t>小标题</a:t>
              </a:r>
              <a:endParaRPr lang="zh-CN" altLang="en-US" sz="1865" b="1" dirty="0">
                <a:solidFill>
                  <a:schemeClr val="bg1"/>
                </a:solidFill>
              </a:endParaRPr>
            </a:p>
          </p:txBody>
        </p:sp>
      </p:gr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9" presetClass="entr" presetSubtype="0" decel="10000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flipH="1">
            <a:off x="0" y="0"/>
            <a:ext cx="12229465" cy="6880860"/>
          </a:xfrm>
          <a:prstGeom prst="rect">
            <a:avLst/>
          </a:prstGeom>
        </p:spPr>
      </p:pic>
      <p:sp>
        <p:nvSpPr>
          <p:cNvPr id="35" name="矩形 34"/>
          <p:cNvSpPr/>
          <p:nvPr/>
        </p:nvSpPr>
        <p:spPr>
          <a:xfrm>
            <a:off x="2324100" y="1833880"/>
            <a:ext cx="3391535" cy="1938020"/>
          </a:xfrm>
          <a:prstGeom prst="rect">
            <a:avLst/>
          </a:prstGeom>
        </p:spPr>
        <p:txBody>
          <a:bodyPr wrap="square">
            <a:spAutoFit/>
          </a:bodyPr>
          <a:p>
            <a:pPr fontAlgn="auto">
              <a:spcBef>
                <a:spcPts val="0"/>
              </a:spcBef>
              <a:spcAft>
                <a:spcPts val="0"/>
              </a:spcAft>
              <a:defRPr/>
            </a:pPr>
            <a:r>
              <a:rPr lang="en-US" altLang="zh-CN" sz="12000" spc="300" dirty="0">
                <a:solidFill>
                  <a:schemeClr val="bg1"/>
                </a:solidFill>
                <a:effectLst>
                  <a:outerShdw blurRad="50800" dist="38100" dir="2700000" algn="tl" rotWithShape="0">
                    <a:schemeClr val="accent1">
                      <a:alpha val="34000"/>
                    </a:schemeClr>
                  </a:outerShdw>
                </a:effectLst>
                <a:latin typeface="微软雅黑" panose="020B0503020204020204" charset="-122"/>
                <a:cs typeface="+mn-ea"/>
                <a:sym typeface="+mn-lt"/>
              </a:rPr>
              <a:t>02</a:t>
            </a:r>
            <a:endParaRPr lang="en-US" altLang="zh-CN" sz="12000" spc="300" dirty="0">
              <a:solidFill>
                <a:schemeClr val="bg1"/>
              </a:solidFill>
              <a:effectLst>
                <a:outerShdw blurRad="50800" dist="38100" dir="2700000" algn="tl" rotWithShape="0">
                  <a:schemeClr val="accent1">
                    <a:alpha val="34000"/>
                  </a:schemeClr>
                </a:outerShdw>
              </a:effectLst>
              <a:latin typeface="微软雅黑" panose="020B0503020204020204" charset="-122"/>
              <a:cs typeface="+mn-ea"/>
              <a:sym typeface="+mn-lt"/>
            </a:endParaRPr>
          </a:p>
        </p:txBody>
      </p:sp>
      <p:sp>
        <p:nvSpPr>
          <p:cNvPr id="36" name="TextBox 7"/>
          <p:cNvSpPr>
            <a:spLocks noChangeArrowheads="1"/>
          </p:cNvSpPr>
          <p:nvPr/>
        </p:nvSpPr>
        <p:spPr bwMode="auto">
          <a:xfrm>
            <a:off x="2505075" y="3937635"/>
            <a:ext cx="5910580" cy="8305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defRPr/>
            </a:pPr>
            <a:r>
              <a:rPr lang="zh-CN" altLang="en-US" sz="3600" b="1" dirty="0">
                <a:solidFill>
                  <a:schemeClr val="bg1"/>
                </a:solidFill>
                <a:latin typeface="微软雅黑" panose="020B0503020204020204" charset="-122"/>
                <a:ea typeface="微软雅黑" panose="020B0503020204020204" charset="-122"/>
                <a:cs typeface="+mn-ea"/>
                <a:sym typeface="+mn-lt"/>
              </a:rPr>
              <a:t>输入标题内容</a:t>
            </a:r>
            <a:endParaRPr lang="zh-CN" altLang="en-US" sz="3600" b="1" dirty="0">
              <a:solidFill>
                <a:schemeClr val="bg1"/>
              </a:solidFill>
              <a:latin typeface="微软雅黑" panose="020B0503020204020204" charset="-122"/>
              <a:ea typeface="微软雅黑" panose="020B0503020204020204" charset="-122"/>
              <a:cs typeface="+mn-ea"/>
              <a:sym typeface="+mn-lt"/>
            </a:endParaRPr>
          </a:p>
          <a:p>
            <a:pPr>
              <a:defRPr/>
            </a:pPr>
            <a:r>
              <a:rPr lang="zh-CN" altLang="en-US" dirty="0">
                <a:solidFill>
                  <a:schemeClr val="bg1"/>
                </a:solidFill>
                <a:latin typeface="微软雅黑" panose="020B0503020204020204" charset="-122"/>
                <a:ea typeface="微软雅黑" panose="020B0503020204020204" charset="-122"/>
                <a:cs typeface="+mn-ea"/>
                <a:sym typeface="+mn-lt"/>
              </a:rPr>
              <a:t>PLEASE ADD YOUR TITLE HERE</a:t>
            </a:r>
            <a:endParaRPr lang="zh-CN" altLang="en-US" dirty="0">
              <a:solidFill>
                <a:schemeClr val="bg1"/>
              </a:solidFill>
              <a:latin typeface="微软雅黑" panose="020B0503020204020204" charset="-122"/>
              <a:ea typeface="微软雅黑" panose="020B0503020204020204" charset="-122"/>
              <a:cs typeface="+mn-ea"/>
              <a:sym typeface="+mn-lt"/>
            </a:endParaRPr>
          </a:p>
        </p:txBody>
      </p:sp>
      <p:sp>
        <p:nvSpPr>
          <p:cNvPr id="7" name="L 形 6"/>
          <p:cNvSpPr/>
          <p:nvPr/>
        </p:nvSpPr>
        <p:spPr>
          <a:xfrm>
            <a:off x="1574800" y="4281170"/>
            <a:ext cx="1024890" cy="1024890"/>
          </a:xfrm>
          <a:prstGeom prst="corner">
            <a:avLst>
              <a:gd name="adj1" fmla="val 18401"/>
              <a:gd name="adj2" fmla="val 22614"/>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par>
                          <p:cTn id="8" fill="hold">
                            <p:stCondLst>
                              <p:cond delay="0"/>
                            </p:stCondLst>
                            <p:childTnLst>
                              <p:par>
                                <p:cTn id="9" presetID="14" presetClass="entr" presetSubtype="1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randombar(horizontal)">
                                      <p:cBhvr>
                                        <p:cTn id="11" dur="500"/>
                                        <p:tgtEl>
                                          <p:spTgt spid="35"/>
                                        </p:tgtEl>
                                      </p:cBhvr>
                                    </p:animEffect>
                                  </p:childTnLst>
                                </p:cTn>
                              </p:par>
                            </p:childTnLst>
                          </p:cTn>
                        </p:par>
                        <p:par>
                          <p:cTn id="12" fill="hold">
                            <p:stCondLst>
                              <p:cond delay="5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36"/>
                                        </p:tgtEl>
                                        <p:attrNameLst>
                                          <p:attrName>style.visibility</p:attrName>
                                        </p:attrNameLst>
                                      </p:cBhvr>
                                      <p:to>
                                        <p:strVal val="visible"/>
                                      </p:to>
                                    </p:set>
                                    <p:anim by="(-#ppt_w*2)" calcmode="lin" valueType="num">
                                      <p:cBhvr rctx="PPT">
                                        <p:cTn id="15" dur="500" autoRev="1" fill="hold">
                                          <p:stCondLst>
                                            <p:cond delay="0"/>
                                          </p:stCondLst>
                                        </p:cTn>
                                        <p:tgtEl>
                                          <p:spTgt spid="36"/>
                                        </p:tgtEl>
                                        <p:attrNameLst>
                                          <p:attrName>ppt_w</p:attrName>
                                        </p:attrNameLst>
                                      </p:cBhvr>
                                    </p:anim>
                                    <p:anim by="(#ppt_w*0.50)" calcmode="lin" valueType="num">
                                      <p:cBhvr>
                                        <p:cTn id="16" dur="500" decel="50000" autoRev="1" fill="hold">
                                          <p:stCondLst>
                                            <p:cond delay="0"/>
                                          </p:stCondLst>
                                        </p:cTn>
                                        <p:tgtEl>
                                          <p:spTgt spid="36"/>
                                        </p:tgtEl>
                                        <p:attrNameLst>
                                          <p:attrName>ppt_x</p:attrName>
                                        </p:attrNameLst>
                                      </p:cBhvr>
                                    </p:anim>
                                    <p:anim from="(-#ppt_h/2)" to="(#ppt_y)" calcmode="lin" valueType="num">
                                      <p:cBhvr>
                                        <p:cTn id="17" dur="1000" fill="hold">
                                          <p:stCondLst>
                                            <p:cond delay="0"/>
                                          </p:stCondLst>
                                        </p:cTn>
                                        <p:tgtEl>
                                          <p:spTgt spid="36"/>
                                        </p:tgtEl>
                                        <p:attrNameLst>
                                          <p:attrName>ppt_y</p:attrName>
                                        </p:attrNameLst>
                                      </p:cBhvr>
                                    </p:anim>
                                    <p:animRot by="21600000">
                                      <p:cBhvr>
                                        <p:cTn id="18" dur="1000" fill="hold">
                                          <p:stCondLst>
                                            <p:cond delay="0"/>
                                          </p:stCondLst>
                                        </p:cTn>
                                        <p:tgtEl>
                                          <p:spTgt spid="36"/>
                                        </p:tgtEl>
                                        <p:attrNameLst>
                                          <p:attrName>r</p:attrName>
                                        </p:attrNameLst>
                                      </p:cBhvr>
                                    </p:animRot>
                                  </p:childTnLst>
                                </p:cTn>
                              </p:par>
                            </p:childTnLst>
                          </p:cTn>
                        </p:par>
                        <p:par>
                          <p:cTn id="19" fill="hold">
                            <p:stCondLst>
                              <p:cond delay="4600"/>
                            </p:stCondLst>
                            <p:childTnLst>
                              <p:par>
                                <p:cTn id="20" presetID="36" presetClass="emph" presetSubtype="0" fill="hold" grpId="1" nodeType="afterEffect">
                                  <p:stCondLst>
                                    <p:cond delay="0"/>
                                  </p:stCondLst>
                                  <p:iterate type="lt">
                                    <p:tmPct val="10000"/>
                                  </p:iterate>
                                  <p:childTnLst>
                                    <p:animScale>
                                      <p:cBhvr>
                                        <p:cTn id="21" dur="250" autoRev="1" fill="hold">
                                          <p:stCondLst>
                                            <p:cond delay="0"/>
                                          </p:stCondLst>
                                        </p:cTn>
                                        <p:tgtEl>
                                          <p:spTgt spid="36"/>
                                        </p:tgtEl>
                                      </p:cBhvr>
                                      <p:to x="80000" y="100000"/>
                                    </p:animScale>
                                    <p:anim by="(#ppt_w*0.10)" calcmode="lin" valueType="num">
                                      <p:cBhvr>
                                        <p:cTn id="22" dur="250" autoRev="1" fill="hold">
                                          <p:stCondLst>
                                            <p:cond delay="0"/>
                                          </p:stCondLst>
                                        </p:cTn>
                                        <p:tgtEl>
                                          <p:spTgt spid="36"/>
                                        </p:tgtEl>
                                        <p:attrNameLst>
                                          <p:attrName>ppt_x</p:attrName>
                                        </p:attrNameLst>
                                      </p:cBhvr>
                                    </p:anim>
                                    <p:anim by="(-#ppt_w*0.10)" calcmode="lin" valueType="num">
                                      <p:cBhvr>
                                        <p:cTn id="23" dur="250" autoRev="1" fill="hold">
                                          <p:stCondLst>
                                            <p:cond delay="0"/>
                                          </p:stCondLst>
                                        </p:cTn>
                                        <p:tgtEl>
                                          <p:spTgt spid="36"/>
                                        </p:tgtEl>
                                        <p:attrNameLst>
                                          <p:attrName>ppt_y</p:attrName>
                                        </p:attrNameLst>
                                      </p:cBhvr>
                                    </p:anim>
                                    <p:animRot by="-480000">
                                      <p:cBhvr>
                                        <p:cTn id="24" dur="250" autoRev="1" fill="hold">
                                          <p:stCondLst>
                                            <p:cond delay="0"/>
                                          </p:stCondLst>
                                        </p:cTn>
                                        <p:tgtEl>
                                          <p:spTgt spid="36"/>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bldLvl="0" animBg="1"/>
      <p:bldP spid="36" grpId="1" bldLvl="0" animBg="1"/>
      <p:bldP spid="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a:off x="-10795" y="0"/>
            <a:ext cx="12229465" cy="6880860"/>
          </a:xfrm>
          <a:prstGeom prst="rect">
            <a:avLst/>
          </a:prstGeom>
        </p:spPr>
      </p:pic>
      <p:grpSp>
        <p:nvGrpSpPr>
          <p:cNvPr id="2" name="组合 1"/>
          <p:cNvGrpSpPr/>
          <p:nvPr/>
        </p:nvGrpSpPr>
        <p:grpSpPr>
          <a:xfrm>
            <a:off x="840105" y="337820"/>
            <a:ext cx="10510520" cy="369570"/>
            <a:chOff x="1323" y="532"/>
            <a:chExt cx="16552" cy="582"/>
          </a:xfrm>
        </p:grpSpPr>
        <p:sp>
          <p:nvSpPr>
            <p:cNvPr id="56" name="TextBox 8"/>
            <p:cNvSpPr txBox="1"/>
            <p:nvPr/>
          </p:nvSpPr>
          <p:spPr>
            <a:xfrm>
              <a:off x="6425" y="532"/>
              <a:ext cx="5897" cy="582"/>
            </a:xfrm>
            <a:prstGeom prst="rect">
              <a:avLst/>
            </a:prstGeom>
            <a:noFill/>
          </p:spPr>
          <p:txBody>
            <a:bodyPr wrap="square" lIns="0" tIns="0" rIns="0" bIns="0" rtlCol="0" anchor="ctr">
              <a:spAutoFit/>
            </a:bodyPr>
            <a:p>
              <a:pPr algn="ctr"/>
              <a:r>
                <a:rPr lang="zh-CN" altLang="en-US" sz="2400" dirty="0">
                  <a:solidFill>
                    <a:schemeClr val="bg1"/>
                  </a:solidFill>
                  <a:ea typeface="微软雅黑" panose="020B0503020204020204" charset="-122"/>
                  <a:sym typeface="Arial" panose="020B0604020202020204" pitchFamily="34" charset="0"/>
                </a:rPr>
                <a:t>点击输入您的标题</a:t>
              </a:r>
              <a:endParaRPr lang="zh-CN" altLang="en-US" sz="2400" dirty="0">
                <a:solidFill>
                  <a:schemeClr val="bg1"/>
                </a:solidFill>
                <a:ea typeface="微软雅黑" panose="020B0503020204020204" charset="-122"/>
                <a:sym typeface="Arial" panose="020B0604020202020204" pitchFamily="34" charset="0"/>
              </a:endParaRPr>
            </a:p>
          </p:txBody>
        </p:sp>
        <p:grpSp>
          <p:nvGrpSpPr>
            <p:cNvPr id="58" name="组合 57"/>
            <p:cNvGrpSpPr/>
            <p:nvPr/>
          </p:nvGrpSpPr>
          <p:grpSpPr>
            <a:xfrm>
              <a:off x="1323" y="884"/>
              <a:ext cx="16553" cy="0"/>
              <a:chOff x="1028775" y="591989"/>
              <a:chExt cx="11086097" cy="0"/>
            </a:xfrm>
          </p:grpSpPr>
          <p:cxnSp>
            <p:nvCxnSpPr>
              <p:cNvPr id="59" name="直接连接符 58"/>
              <p:cNvCxnSpPr/>
              <p:nvPr/>
            </p:nvCxnSpPr>
            <p:spPr>
              <a:xfrm>
                <a:off x="10287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6106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3" name="千图PPT彼岸天：ID 8661124库_组合 1"/>
          <p:cNvGrpSpPr/>
          <p:nvPr>
            <p:custDataLst>
              <p:tags r:id="rId2"/>
            </p:custDataLst>
          </p:nvPr>
        </p:nvGrpSpPr>
        <p:grpSpPr>
          <a:xfrm>
            <a:off x="3249808" y="2029186"/>
            <a:ext cx="2954205" cy="1048591"/>
            <a:chOff x="3249807" y="2029184"/>
            <a:chExt cx="2954205" cy="1048591"/>
          </a:xfrm>
        </p:grpSpPr>
        <p:sp>
          <p:nvSpPr>
            <p:cNvPr id="4" name="Freeform: Shape 8"/>
            <p:cNvSpPr/>
            <p:nvPr/>
          </p:nvSpPr>
          <p:spPr>
            <a:xfrm>
              <a:off x="3585408" y="2029184"/>
              <a:ext cx="2604980" cy="529458"/>
            </a:xfrm>
            <a:custGeom>
              <a:avLst/>
              <a:gdLst>
                <a:gd name="connsiteX0" fmla="*/ 0 w 2604980"/>
                <a:gd name="connsiteY0" fmla="*/ 0 h 529458"/>
                <a:gd name="connsiteX1" fmla="*/ 2516735 w 2604980"/>
                <a:gd name="connsiteY1" fmla="*/ 0 h 529458"/>
                <a:gd name="connsiteX2" fmla="*/ 2604980 w 2604980"/>
                <a:gd name="connsiteY2" fmla="*/ 88245 h 529458"/>
                <a:gd name="connsiteX3" fmla="*/ 2604980 w 2604980"/>
                <a:gd name="connsiteY3" fmla="*/ 441213 h 529458"/>
                <a:gd name="connsiteX4" fmla="*/ 2516735 w 2604980"/>
                <a:gd name="connsiteY4" fmla="*/ 529458 h 529458"/>
                <a:gd name="connsiteX5" fmla="*/ 0 w 2604980"/>
                <a:gd name="connsiteY5" fmla="*/ 529458 h 52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980" h="529458">
                  <a:moveTo>
                    <a:pt x="0" y="0"/>
                  </a:moveTo>
                  <a:lnTo>
                    <a:pt x="2516735" y="0"/>
                  </a:lnTo>
                  <a:cubicBezTo>
                    <a:pt x="2565471" y="0"/>
                    <a:pt x="2604980" y="39509"/>
                    <a:pt x="2604980" y="88245"/>
                  </a:cubicBezTo>
                  <a:lnTo>
                    <a:pt x="2604980" y="441213"/>
                  </a:lnTo>
                  <a:cubicBezTo>
                    <a:pt x="2604980" y="489949"/>
                    <a:pt x="2565471" y="529458"/>
                    <a:pt x="2516735" y="529458"/>
                  </a:cubicBezTo>
                  <a:lnTo>
                    <a:pt x="0" y="52945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p>
              <a:pPr algn="ctr"/>
              <a:r>
                <a:rPr lang="zh-CN" altLang="en-US" dirty="0"/>
                <a:t>小标题</a:t>
              </a:r>
              <a:endParaRPr lang="zh-CN" altLang="en-US" dirty="0"/>
            </a:p>
          </p:txBody>
        </p:sp>
        <p:sp>
          <p:nvSpPr>
            <p:cNvPr id="5" name="Freeform: Shape 9"/>
            <p:cNvSpPr/>
            <p:nvPr/>
          </p:nvSpPr>
          <p:spPr>
            <a:xfrm rot="16200000">
              <a:off x="3320283" y="2293516"/>
              <a:ext cx="194649" cy="335602"/>
            </a:xfrm>
            <a:custGeom>
              <a:avLst/>
              <a:gdLst>
                <a:gd name="connsiteX0" fmla="*/ 194649 w 194649"/>
                <a:gd name="connsiteY0" fmla="*/ 335602 h 335602"/>
                <a:gd name="connsiteX1" fmla="*/ 0 w 194649"/>
                <a:gd name="connsiteY1" fmla="*/ 335602 h 335602"/>
                <a:gd name="connsiteX2" fmla="*/ 0 w 194649"/>
                <a:gd name="connsiteY2" fmla="*/ 0 h 335602"/>
              </a:gdLst>
              <a:ahLst/>
              <a:cxnLst>
                <a:cxn ang="0">
                  <a:pos x="connsiteX0" y="connsiteY0"/>
                </a:cxn>
                <a:cxn ang="0">
                  <a:pos x="connsiteX1" y="connsiteY1"/>
                </a:cxn>
                <a:cxn ang="0">
                  <a:pos x="connsiteX2" y="connsiteY2"/>
                </a:cxn>
              </a:cxnLst>
              <a:rect l="l" t="t" r="r" b="b"/>
              <a:pathLst>
                <a:path w="194649" h="335602">
                  <a:moveTo>
                    <a:pt x="194649" y="335602"/>
                  </a:moveTo>
                  <a:lnTo>
                    <a:pt x="0" y="33560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7" name="Freeform: Shape 6"/>
            <p:cNvSpPr/>
            <p:nvPr/>
          </p:nvSpPr>
          <p:spPr>
            <a:xfrm rot="16200000">
              <a:off x="3333905" y="2477841"/>
              <a:ext cx="194651" cy="335603"/>
            </a:xfrm>
            <a:custGeom>
              <a:avLst/>
              <a:gdLst>
                <a:gd name="connsiteX0" fmla="*/ 194651 w 194651"/>
                <a:gd name="connsiteY0" fmla="*/ 1 h 335603"/>
                <a:gd name="connsiteX1" fmla="*/ 194651 w 194651"/>
                <a:gd name="connsiteY1" fmla="*/ 335603 h 335603"/>
                <a:gd name="connsiteX2" fmla="*/ 0 w 194651"/>
                <a:gd name="connsiteY2" fmla="*/ 335603 h 335603"/>
                <a:gd name="connsiteX3" fmla="*/ 194650 w 194651"/>
                <a:gd name="connsiteY3" fmla="*/ 0 h 335603"/>
              </a:gdLst>
              <a:ahLst/>
              <a:cxnLst>
                <a:cxn ang="0">
                  <a:pos x="connsiteX0" y="connsiteY0"/>
                </a:cxn>
                <a:cxn ang="0">
                  <a:pos x="connsiteX1" y="connsiteY1"/>
                </a:cxn>
                <a:cxn ang="0">
                  <a:pos x="connsiteX2" y="connsiteY2"/>
                </a:cxn>
                <a:cxn ang="0">
                  <a:pos x="connsiteX3" y="connsiteY3"/>
                </a:cxn>
              </a:cxnLst>
              <a:rect l="l" t="t" r="r" b="b"/>
              <a:pathLst>
                <a:path w="194651" h="335603">
                  <a:moveTo>
                    <a:pt x="194651" y="1"/>
                  </a:moveTo>
                  <a:lnTo>
                    <a:pt x="194651" y="335603"/>
                  </a:lnTo>
                  <a:lnTo>
                    <a:pt x="0" y="335603"/>
                  </a:lnTo>
                  <a:lnTo>
                    <a:pt x="19465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8" name="Freeform: Shape 7"/>
            <p:cNvSpPr/>
            <p:nvPr/>
          </p:nvSpPr>
          <p:spPr>
            <a:xfrm>
              <a:off x="3599032" y="2548317"/>
              <a:ext cx="2604980" cy="529458"/>
            </a:xfrm>
            <a:custGeom>
              <a:avLst/>
              <a:gdLst>
                <a:gd name="connsiteX0" fmla="*/ 0 w 2604980"/>
                <a:gd name="connsiteY0" fmla="*/ 0 h 529458"/>
                <a:gd name="connsiteX1" fmla="*/ 2516735 w 2604980"/>
                <a:gd name="connsiteY1" fmla="*/ 0 h 529458"/>
                <a:gd name="connsiteX2" fmla="*/ 2604980 w 2604980"/>
                <a:gd name="connsiteY2" fmla="*/ 88245 h 529458"/>
                <a:gd name="connsiteX3" fmla="*/ 2604980 w 2604980"/>
                <a:gd name="connsiteY3" fmla="*/ 441213 h 529458"/>
                <a:gd name="connsiteX4" fmla="*/ 2516735 w 2604980"/>
                <a:gd name="connsiteY4" fmla="*/ 529458 h 529458"/>
                <a:gd name="connsiteX5" fmla="*/ 0 w 2604980"/>
                <a:gd name="connsiteY5" fmla="*/ 529458 h 52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980" h="529458">
                  <a:moveTo>
                    <a:pt x="0" y="0"/>
                  </a:moveTo>
                  <a:lnTo>
                    <a:pt x="2516735" y="0"/>
                  </a:lnTo>
                  <a:cubicBezTo>
                    <a:pt x="2565471" y="0"/>
                    <a:pt x="2604980" y="39509"/>
                    <a:pt x="2604980" y="88245"/>
                  </a:cubicBezTo>
                  <a:lnTo>
                    <a:pt x="2604980" y="441213"/>
                  </a:lnTo>
                  <a:cubicBezTo>
                    <a:pt x="2604980" y="489949"/>
                    <a:pt x="2565471" y="529458"/>
                    <a:pt x="2516735" y="529458"/>
                  </a:cubicBezTo>
                  <a:lnTo>
                    <a:pt x="0" y="5294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p>
              <a:pPr algn="ctr"/>
              <a:r>
                <a:rPr lang="zh-CN" altLang="en-US" dirty="0"/>
                <a:t>小标题</a:t>
              </a:r>
              <a:endParaRPr lang="zh-CN" altLang="en-US" dirty="0"/>
            </a:p>
          </p:txBody>
        </p:sp>
      </p:grpSp>
      <p:grpSp>
        <p:nvGrpSpPr>
          <p:cNvPr id="33" name="千图PPT彼岸天：ID 8661124库_组合 32"/>
          <p:cNvGrpSpPr/>
          <p:nvPr>
            <p:custDataLst>
              <p:tags r:id="rId3"/>
            </p:custDataLst>
          </p:nvPr>
        </p:nvGrpSpPr>
        <p:grpSpPr>
          <a:xfrm>
            <a:off x="5987989" y="4141573"/>
            <a:ext cx="2954207" cy="1048591"/>
            <a:chOff x="5987988" y="4141571"/>
            <a:chExt cx="2954206" cy="1048591"/>
          </a:xfrm>
        </p:grpSpPr>
        <p:sp>
          <p:nvSpPr>
            <p:cNvPr id="9" name="Freeform: Shape 15"/>
            <p:cNvSpPr/>
            <p:nvPr/>
          </p:nvSpPr>
          <p:spPr>
            <a:xfrm flipH="1">
              <a:off x="6001612" y="4141571"/>
              <a:ext cx="2604980" cy="529458"/>
            </a:xfrm>
            <a:custGeom>
              <a:avLst/>
              <a:gdLst>
                <a:gd name="connsiteX0" fmla="*/ 0 w 2604980"/>
                <a:gd name="connsiteY0" fmla="*/ 0 h 529458"/>
                <a:gd name="connsiteX1" fmla="*/ 2516735 w 2604980"/>
                <a:gd name="connsiteY1" fmla="*/ 0 h 529458"/>
                <a:gd name="connsiteX2" fmla="*/ 2604980 w 2604980"/>
                <a:gd name="connsiteY2" fmla="*/ 88245 h 529458"/>
                <a:gd name="connsiteX3" fmla="*/ 2604980 w 2604980"/>
                <a:gd name="connsiteY3" fmla="*/ 441213 h 529458"/>
                <a:gd name="connsiteX4" fmla="*/ 2516735 w 2604980"/>
                <a:gd name="connsiteY4" fmla="*/ 529458 h 529458"/>
                <a:gd name="connsiteX5" fmla="*/ 0 w 2604980"/>
                <a:gd name="connsiteY5" fmla="*/ 529458 h 52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980" h="529458">
                  <a:moveTo>
                    <a:pt x="0" y="0"/>
                  </a:moveTo>
                  <a:lnTo>
                    <a:pt x="2516735" y="0"/>
                  </a:lnTo>
                  <a:cubicBezTo>
                    <a:pt x="2565471" y="0"/>
                    <a:pt x="2604980" y="39509"/>
                    <a:pt x="2604980" y="88245"/>
                  </a:cubicBezTo>
                  <a:lnTo>
                    <a:pt x="2604980" y="441213"/>
                  </a:lnTo>
                  <a:cubicBezTo>
                    <a:pt x="2604980" y="489949"/>
                    <a:pt x="2565471" y="529458"/>
                    <a:pt x="2516735" y="529458"/>
                  </a:cubicBezTo>
                  <a:lnTo>
                    <a:pt x="0" y="52945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p>
              <a:pPr algn="ctr"/>
              <a:r>
                <a:rPr lang="zh-CN" altLang="en-US" dirty="0"/>
                <a:t>小标题</a:t>
              </a:r>
              <a:endParaRPr lang="zh-CN" altLang="en-US" dirty="0"/>
            </a:p>
          </p:txBody>
        </p:sp>
        <p:sp>
          <p:nvSpPr>
            <p:cNvPr id="10" name="Freeform: Shape 16"/>
            <p:cNvSpPr/>
            <p:nvPr/>
          </p:nvSpPr>
          <p:spPr>
            <a:xfrm rot="5400000" flipH="1">
              <a:off x="8677068" y="4405903"/>
              <a:ext cx="194649" cy="335602"/>
            </a:xfrm>
            <a:custGeom>
              <a:avLst/>
              <a:gdLst>
                <a:gd name="connsiteX0" fmla="*/ 194649 w 194649"/>
                <a:gd name="connsiteY0" fmla="*/ 335602 h 335602"/>
                <a:gd name="connsiteX1" fmla="*/ 0 w 194649"/>
                <a:gd name="connsiteY1" fmla="*/ 335602 h 335602"/>
                <a:gd name="connsiteX2" fmla="*/ 0 w 194649"/>
                <a:gd name="connsiteY2" fmla="*/ 0 h 335602"/>
              </a:gdLst>
              <a:ahLst/>
              <a:cxnLst>
                <a:cxn ang="0">
                  <a:pos x="connsiteX0" y="connsiteY0"/>
                </a:cxn>
                <a:cxn ang="0">
                  <a:pos x="connsiteX1" y="connsiteY1"/>
                </a:cxn>
                <a:cxn ang="0">
                  <a:pos x="connsiteX2" y="connsiteY2"/>
                </a:cxn>
              </a:cxnLst>
              <a:rect l="l" t="t" r="r" b="b"/>
              <a:pathLst>
                <a:path w="194649" h="335602">
                  <a:moveTo>
                    <a:pt x="194649" y="335602"/>
                  </a:moveTo>
                  <a:lnTo>
                    <a:pt x="0" y="33560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1" name="Freeform: Shape 13"/>
            <p:cNvSpPr/>
            <p:nvPr/>
          </p:nvSpPr>
          <p:spPr>
            <a:xfrm rot="5400000" flipH="1">
              <a:off x="8663444" y="4590228"/>
              <a:ext cx="194651" cy="335603"/>
            </a:xfrm>
            <a:custGeom>
              <a:avLst/>
              <a:gdLst>
                <a:gd name="connsiteX0" fmla="*/ 194651 w 194651"/>
                <a:gd name="connsiteY0" fmla="*/ 1 h 335603"/>
                <a:gd name="connsiteX1" fmla="*/ 194651 w 194651"/>
                <a:gd name="connsiteY1" fmla="*/ 335603 h 335603"/>
                <a:gd name="connsiteX2" fmla="*/ 0 w 194651"/>
                <a:gd name="connsiteY2" fmla="*/ 335603 h 335603"/>
                <a:gd name="connsiteX3" fmla="*/ 194650 w 194651"/>
                <a:gd name="connsiteY3" fmla="*/ 0 h 335603"/>
              </a:gdLst>
              <a:ahLst/>
              <a:cxnLst>
                <a:cxn ang="0">
                  <a:pos x="connsiteX0" y="connsiteY0"/>
                </a:cxn>
                <a:cxn ang="0">
                  <a:pos x="connsiteX1" y="connsiteY1"/>
                </a:cxn>
                <a:cxn ang="0">
                  <a:pos x="connsiteX2" y="connsiteY2"/>
                </a:cxn>
                <a:cxn ang="0">
                  <a:pos x="connsiteX3" y="connsiteY3"/>
                </a:cxn>
              </a:cxnLst>
              <a:rect l="l" t="t" r="r" b="b"/>
              <a:pathLst>
                <a:path w="194651" h="335603">
                  <a:moveTo>
                    <a:pt x="194651" y="1"/>
                  </a:moveTo>
                  <a:lnTo>
                    <a:pt x="194651" y="335603"/>
                  </a:lnTo>
                  <a:lnTo>
                    <a:pt x="0" y="335603"/>
                  </a:lnTo>
                  <a:lnTo>
                    <a:pt x="19465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2" name="Freeform: Shape 14"/>
            <p:cNvSpPr/>
            <p:nvPr/>
          </p:nvSpPr>
          <p:spPr>
            <a:xfrm flipH="1">
              <a:off x="5987988" y="4660704"/>
              <a:ext cx="2604980" cy="529458"/>
            </a:xfrm>
            <a:custGeom>
              <a:avLst/>
              <a:gdLst>
                <a:gd name="connsiteX0" fmla="*/ 0 w 2604980"/>
                <a:gd name="connsiteY0" fmla="*/ 0 h 529458"/>
                <a:gd name="connsiteX1" fmla="*/ 2516735 w 2604980"/>
                <a:gd name="connsiteY1" fmla="*/ 0 h 529458"/>
                <a:gd name="connsiteX2" fmla="*/ 2604980 w 2604980"/>
                <a:gd name="connsiteY2" fmla="*/ 88245 h 529458"/>
                <a:gd name="connsiteX3" fmla="*/ 2604980 w 2604980"/>
                <a:gd name="connsiteY3" fmla="*/ 441213 h 529458"/>
                <a:gd name="connsiteX4" fmla="*/ 2516735 w 2604980"/>
                <a:gd name="connsiteY4" fmla="*/ 529458 h 529458"/>
                <a:gd name="connsiteX5" fmla="*/ 0 w 2604980"/>
                <a:gd name="connsiteY5" fmla="*/ 529458 h 52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4980" h="529458">
                  <a:moveTo>
                    <a:pt x="0" y="0"/>
                  </a:moveTo>
                  <a:lnTo>
                    <a:pt x="2516735" y="0"/>
                  </a:lnTo>
                  <a:cubicBezTo>
                    <a:pt x="2565471" y="0"/>
                    <a:pt x="2604980" y="39509"/>
                    <a:pt x="2604980" y="88245"/>
                  </a:cubicBezTo>
                  <a:lnTo>
                    <a:pt x="2604980" y="441213"/>
                  </a:lnTo>
                  <a:cubicBezTo>
                    <a:pt x="2604980" y="489949"/>
                    <a:pt x="2565471" y="529458"/>
                    <a:pt x="2516735" y="529458"/>
                  </a:cubicBezTo>
                  <a:lnTo>
                    <a:pt x="0" y="5294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p>
              <a:pPr algn="ctr"/>
              <a:r>
                <a:rPr lang="zh-CN" altLang="en-US" dirty="0"/>
                <a:t>小标题</a:t>
              </a:r>
              <a:endParaRPr lang="zh-CN" altLang="en-US" dirty="0"/>
            </a:p>
          </p:txBody>
        </p:sp>
      </p:grpSp>
      <p:grpSp>
        <p:nvGrpSpPr>
          <p:cNvPr id="13" name="千图PPT彼岸天：ID 8661124库_组合 21"/>
          <p:cNvGrpSpPr/>
          <p:nvPr>
            <p:custDataLst>
              <p:tags r:id="rId4"/>
            </p:custDataLst>
          </p:nvPr>
        </p:nvGrpSpPr>
        <p:grpSpPr>
          <a:xfrm>
            <a:off x="743096" y="1268760"/>
            <a:ext cx="2472584" cy="2472584"/>
            <a:chOff x="484285" y="1616468"/>
            <a:chExt cx="2472584" cy="2472584"/>
          </a:xfrm>
        </p:grpSpPr>
        <p:sp>
          <p:nvSpPr>
            <p:cNvPr id="31" name="Freeform: Shape 22"/>
            <p:cNvSpPr/>
            <p:nvPr/>
          </p:nvSpPr>
          <p:spPr bwMode="auto">
            <a:xfrm rot="4026370">
              <a:off x="484285" y="1616468"/>
              <a:ext cx="2472584" cy="2472584"/>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accent1">
                <a:lumMod val="40000"/>
                <a:lumOff val="60000"/>
                <a:alpha val="79999"/>
              </a:schemeClr>
            </a:solidFill>
            <a:ln>
              <a:noFill/>
            </a:ln>
            <a:extLst>
              <a:ext uri="{91240B29-F687-4F45-9708-019B960494DF}">
                <a14:hiddenLine xmlns:a14="http://schemas.microsoft.com/office/drawing/2010/main" w="19050">
                  <a:solidFill>
                    <a:srgbClr val="000000"/>
                  </a:solidFill>
                  <a:prstDash val="sysDot"/>
                  <a:round/>
                </a14:hiddenLine>
              </a:ext>
            </a:extLst>
          </p:spPr>
          <p:txBody>
            <a:bodyPr anchor="ctr"/>
            <a:p>
              <a:pPr algn="ctr"/>
            </a:p>
          </p:txBody>
        </p:sp>
        <p:sp>
          <p:nvSpPr>
            <p:cNvPr id="32" name="Oval 23"/>
            <p:cNvSpPr/>
            <p:nvPr/>
          </p:nvSpPr>
          <p:spPr bwMode="auto">
            <a:xfrm rot="4026370">
              <a:off x="749260" y="1881297"/>
              <a:ext cx="1943725" cy="1942581"/>
            </a:xfrm>
            <a:prstGeom prst="ellipse">
              <a:avLst/>
            </a:prstGeom>
            <a:solidFill>
              <a:schemeClr val="accent1">
                <a:lumMod val="75000"/>
              </a:schemeClr>
            </a:solidFill>
            <a:ln>
              <a:noFill/>
            </a:ln>
            <a:extLst>
              <a:ext uri="{91240B29-F687-4F45-9708-019B960494DF}">
                <a14:hiddenLine xmlns:a14="http://schemas.microsoft.com/office/drawing/2010/main" w="19050">
                  <a:solidFill>
                    <a:srgbClr val="000000"/>
                  </a:solidFill>
                  <a:round/>
                </a14:hiddenLine>
              </a:ext>
            </a:extLst>
          </p:spPr>
          <p:txBody>
            <a:bodyPr anchor="ctr"/>
            <a:p>
              <a:pPr algn="ctr"/>
            </a:p>
          </p:txBody>
        </p:sp>
      </p:grpSp>
      <p:grpSp>
        <p:nvGrpSpPr>
          <p:cNvPr id="14" name="千图PPT彼岸天：ID 8661124库_组合 24"/>
          <p:cNvGrpSpPr/>
          <p:nvPr>
            <p:custDataLst>
              <p:tags r:id="rId5"/>
            </p:custDataLst>
          </p:nvPr>
        </p:nvGrpSpPr>
        <p:grpSpPr>
          <a:xfrm>
            <a:off x="8976320" y="3521737"/>
            <a:ext cx="2472584" cy="2472584"/>
            <a:chOff x="484285" y="1616468"/>
            <a:chExt cx="2472584" cy="2472584"/>
          </a:xfrm>
        </p:grpSpPr>
        <p:sp>
          <p:nvSpPr>
            <p:cNvPr id="29" name="Freeform: Shape 25"/>
            <p:cNvSpPr/>
            <p:nvPr/>
          </p:nvSpPr>
          <p:spPr bwMode="auto">
            <a:xfrm rot="4026370">
              <a:off x="484285" y="1616468"/>
              <a:ext cx="2472584" cy="2472584"/>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solidFill>
              <a:schemeClr val="accent3">
                <a:lumMod val="40000"/>
                <a:lumOff val="60000"/>
                <a:alpha val="79999"/>
              </a:schemeClr>
            </a:solidFill>
            <a:ln>
              <a:noFill/>
            </a:ln>
            <a:extLst>
              <a:ext uri="{91240B29-F687-4F45-9708-019B960494DF}">
                <a14:hiddenLine xmlns:a14="http://schemas.microsoft.com/office/drawing/2010/main" w="19050">
                  <a:solidFill>
                    <a:srgbClr val="000000"/>
                  </a:solidFill>
                  <a:prstDash val="sysDot"/>
                  <a:round/>
                </a14:hiddenLine>
              </a:ext>
            </a:extLst>
          </p:spPr>
          <p:txBody>
            <a:bodyPr anchor="ctr"/>
            <a:p>
              <a:pPr algn="ctr"/>
            </a:p>
          </p:txBody>
        </p:sp>
        <p:sp>
          <p:nvSpPr>
            <p:cNvPr id="30" name="Oval 26"/>
            <p:cNvSpPr/>
            <p:nvPr/>
          </p:nvSpPr>
          <p:spPr bwMode="auto">
            <a:xfrm rot="4026370">
              <a:off x="749260" y="1881297"/>
              <a:ext cx="1943725" cy="1942581"/>
            </a:xfrm>
            <a:prstGeom prst="ellipse">
              <a:avLst/>
            </a:prstGeom>
            <a:solidFill>
              <a:schemeClr val="accent3">
                <a:lumMod val="75000"/>
              </a:schemeClr>
            </a:solidFill>
            <a:ln>
              <a:noFill/>
            </a:ln>
            <a:extLst>
              <a:ext uri="{91240B29-F687-4F45-9708-019B960494DF}">
                <a14:hiddenLine xmlns:a14="http://schemas.microsoft.com/office/drawing/2010/main" w="19050">
                  <a:solidFill>
                    <a:srgbClr val="000000"/>
                  </a:solidFill>
                  <a:round/>
                </a14:hiddenLine>
              </a:ext>
            </a:extLst>
          </p:spPr>
          <p:txBody>
            <a:bodyPr anchor="ctr"/>
            <a:p>
              <a:pPr algn="ctr"/>
            </a:p>
          </p:txBody>
        </p:sp>
      </p:grpSp>
      <p:grpSp>
        <p:nvGrpSpPr>
          <p:cNvPr id="15" name="千图PPT彼岸天：ID 8661124库_组合 33"/>
          <p:cNvGrpSpPr/>
          <p:nvPr>
            <p:custDataLst>
              <p:tags r:id="rId6"/>
            </p:custDataLst>
          </p:nvPr>
        </p:nvGrpSpPr>
        <p:grpSpPr>
          <a:xfrm>
            <a:off x="1477351" y="1981541"/>
            <a:ext cx="1004075" cy="955407"/>
            <a:chOff x="1588" y="4763"/>
            <a:chExt cx="6746875" cy="6419850"/>
          </a:xfrm>
          <a:solidFill>
            <a:schemeClr val="bg1"/>
          </a:solidFill>
        </p:grpSpPr>
        <p:sp>
          <p:nvSpPr>
            <p:cNvPr id="22" name="Freeform: Shape 34"/>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p:spPr>
          <p:txBody>
            <a:bodyPr anchor="ctr"/>
            <a:p>
              <a:pPr algn="ctr"/>
            </a:p>
          </p:txBody>
        </p:sp>
        <p:sp>
          <p:nvSpPr>
            <p:cNvPr id="23" name="Freeform: Shape 35"/>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p:spPr>
          <p:txBody>
            <a:bodyPr anchor="ctr"/>
            <a:p>
              <a:pPr algn="ctr"/>
            </a:p>
          </p:txBody>
        </p:sp>
        <p:sp>
          <p:nvSpPr>
            <p:cNvPr id="24" name="Freeform: Shape 36"/>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p:spPr>
          <p:txBody>
            <a:bodyPr anchor="ctr"/>
            <a:p>
              <a:pPr algn="ctr"/>
            </a:p>
          </p:txBody>
        </p:sp>
        <p:sp>
          <p:nvSpPr>
            <p:cNvPr id="25" name="Freeform: Shape 37"/>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p:spPr>
          <p:txBody>
            <a:bodyPr anchor="ctr"/>
            <a:p>
              <a:pPr algn="ctr"/>
            </a:p>
          </p:txBody>
        </p:sp>
        <p:sp>
          <p:nvSpPr>
            <p:cNvPr id="26" name="Freeform: Shape 38"/>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p:spPr>
          <p:txBody>
            <a:bodyPr anchor="ctr"/>
            <a:p>
              <a:pPr algn="ctr"/>
            </a:p>
          </p:txBody>
        </p:sp>
        <p:sp>
          <p:nvSpPr>
            <p:cNvPr id="27" name="Freeform: Shape 39"/>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p:spPr>
          <p:txBody>
            <a:bodyPr anchor="ctr"/>
            <a:p>
              <a:pPr algn="ctr"/>
            </a:p>
          </p:txBody>
        </p:sp>
        <p:sp>
          <p:nvSpPr>
            <p:cNvPr id="28" name="Freeform: Shape 40"/>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p:spPr>
          <p:txBody>
            <a:bodyPr anchor="ctr"/>
            <a:p>
              <a:pPr algn="ctr"/>
            </a:p>
          </p:txBody>
        </p:sp>
      </p:grpSp>
      <p:sp>
        <p:nvSpPr>
          <p:cNvPr id="16" name="千图PPT彼岸天：ID 8661124库_Freeform: Shape 41"/>
          <p:cNvSpPr/>
          <p:nvPr>
            <p:custDataLst>
              <p:tags r:id="rId7"/>
            </p:custDataLst>
          </p:nvPr>
        </p:nvSpPr>
        <p:spPr bwMode="auto">
          <a:xfrm>
            <a:off x="9727471" y="4286030"/>
            <a:ext cx="970284" cy="943653"/>
          </a:xfrm>
          <a:custGeom>
            <a:avLst/>
            <a:gdLst>
              <a:gd name="T0" fmla="*/ 580 w 814"/>
              <a:gd name="T1" fmla="*/ 0 h 792"/>
              <a:gd name="T2" fmla="*/ 344 w 814"/>
              <a:gd name="T3" fmla="*/ 168 h 792"/>
              <a:gd name="T4" fmla="*/ 343 w 814"/>
              <a:gd name="T5" fmla="*/ 169 h 792"/>
              <a:gd name="T6" fmla="*/ 87 w 814"/>
              <a:gd name="T7" fmla="*/ 427 h 792"/>
              <a:gd name="T8" fmla="*/ 4 w 814"/>
              <a:gd name="T9" fmla="*/ 680 h 792"/>
              <a:gd name="T10" fmla="*/ 87 w 814"/>
              <a:gd name="T11" fmla="*/ 792 h 792"/>
              <a:gd name="T12" fmla="*/ 325 w 814"/>
              <a:gd name="T13" fmla="*/ 732 h 792"/>
              <a:gd name="T14" fmla="*/ 745 w 814"/>
              <a:gd name="T15" fmla="*/ 326 h 792"/>
              <a:gd name="T16" fmla="*/ 396 w 814"/>
              <a:gd name="T17" fmla="*/ 589 h 792"/>
              <a:gd name="T18" fmla="*/ 613 w 814"/>
              <a:gd name="T19" fmla="*/ 290 h 792"/>
              <a:gd name="T20" fmla="*/ 588 w 814"/>
              <a:gd name="T21" fmla="*/ 414 h 792"/>
              <a:gd name="T22" fmla="*/ 397 w 814"/>
              <a:gd name="T23" fmla="*/ 607 h 792"/>
              <a:gd name="T24" fmla="*/ 366 w 814"/>
              <a:gd name="T25" fmla="*/ 501 h 792"/>
              <a:gd name="T26" fmla="*/ 283 w 814"/>
              <a:gd name="T27" fmla="*/ 422 h 792"/>
              <a:gd name="T28" fmla="*/ 571 w 814"/>
              <a:gd name="T29" fmla="*/ 221 h 792"/>
              <a:gd name="T30" fmla="*/ 366 w 814"/>
              <a:gd name="T31" fmla="*/ 501 h 792"/>
              <a:gd name="T32" fmla="*/ 189 w 814"/>
              <a:gd name="T33" fmla="*/ 395 h 792"/>
              <a:gd name="T34" fmla="*/ 493 w 814"/>
              <a:gd name="T35" fmla="*/ 177 h 792"/>
              <a:gd name="T36" fmla="*/ 103 w 814"/>
              <a:gd name="T37" fmla="*/ 739 h 792"/>
              <a:gd name="T38" fmla="*/ 50 w 814"/>
              <a:gd name="T39" fmla="*/ 705 h 792"/>
              <a:gd name="T40" fmla="*/ 78 w 814"/>
              <a:gd name="T41" fmla="*/ 597 h 792"/>
              <a:gd name="T42" fmla="*/ 195 w 814"/>
              <a:gd name="T43" fmla="*/ 715 h 792"/>
              <a:gd name="T44" fmla="*/ 220 w 814"/>
              <a:gd name="T45" fmla="*/ 709 h 792"/>
              <a:gd name="T46" fmla="*/ 85 w 814"/>
              <a:gd name="T47" fmla="*/ 572 h 792"/>
              <a:gd name="T48" fmla="*/ 119 w 814"/>
              <a:gd name="T49" fmla="*/ 466 h 792"/>
              <a:gd name="T50" fmla="*/ 320 w 814"/>
              <a:gd name="T51" fmla="*/ 681 h 792"/>
              <a:gd name="T52" fmla="*/ 220 w 814"/>
              <a:gd name="T53" fmla="*/ 709 h 792"/>
              <a:gd name="T54" fmla="*/ 668 w 814"/>
              <a:gd name="T55" fmla="*/ 333 h 792"/>
              <a:gd name="T56" fmla="*/ 606 w 814"/>
              <a:gd name="T57" fmla="*/ 186 h 792"/>
              <a:gd name="T58" fmla="*/ 500 w 814"/>
              <a:gd name="T59" fmla="*/ 81 h 792"/>
              <a:gd name="T60" fmla="*/ 693 w 814"/>
              <a:gd name="T61" fmla="*/ 99 h 792"/>
              <a:gd name="T62" fmla="*/ 710 w 814"/>
              <a:gd name="T63" fmla="*/ 291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14" h="792">
                <a:moveTo>
                  <a:pt x="728" y="64"/>
                </a:moveTo>
                <a:cubicBezTo>
                  <a:pt x="687" y="23"/>
                  <a:pt x="633" y="0"/>
                  <a:pt x="580" y="0"/>
                </a:cubicBezTo>
                <a:cubicBezTo>
                  <a:pt x="536" y="0"/>
                  <a:pt x="495" y="17"/>
                  <a:pt x="465" y="46"/>
                </a:cubicBezTo>
                <a:cubicBezTo>
                  <a:pt x="344" y="168"/>
                  <a:pt x="344" y="168"/>
                  <a:pt x="344" y="168"/>
                </a:cubicBezTo>
                <a:cubicBezTo>
                  <a:pt x="344" y="168"/>
                  <a:pt x="344" y="168"/>
                  <a:pt x="343" y="169"/>
                </a:cubicBezTo>
                <a:cubicBezTo>
                  <a:pt x="343" y="169"/>
                  <a:pt x="343" y="169"/>
                  <a:pt x="343" y="169"/>
                </a:cubicBezTo>
                <a:cubicBezTo>
                  <a:pt x="343" y="169"/>
                  <a:pt x="343" y="169"/>
                  <a:pt x="343" y="169"/>
                </a:cubicBezTo>
                <a:cubicBezTo>
                  <a:pt x="87" y="427"/>
                  <a:pt x="87" y="427"/>
                  <a:pt x="87" y="427"/>
                </a:cubicBezTo>
                <a:cubicBezTo>
                  <a:pt x="75" y="439"/>
                  <a:pt x="67" y="453"/>
                  <a:pt x="62" y="469"/>
                </a:cubicBezTo>
                <a:cubicBezTo>
                  <a:pt x="4" y="680"/>
                  <a:pt x="4" y="680"/>
                  <a:pt x="4" y="680"/>
                </a:cubicBezTo>
                <a:cubicBezTo>
                  <a:pt x="4" y="680"/>
                  <a:pt x="0" y="697"/>
                  <a:pt x="0" y="705"/>
                </a:cubicBezTo>
                <a:cubicBezTo>
                  <a:pt x="0" y="753"/>
                  <a:pt x="39" y="792"/>
                  <a:pt x="87" y="792"/>
                </a:cubicBezTo>
                <a:cubicBezTo>
                  <a:pt x="96" y="792"/>
                  <a:pt x="115" y="787"/>
                  <a:pt x="115" y="787"/>
                </a:cubicBezTo>
                <a:cubicBezTo>
                  <a:pt x="325" y="732"/>
                  <a:pt x="325" y="732"/>
                  <a:pt x="325" y="732"/>
                </a:cubicBezTo>
                <a:cubicBezTo>
                  <a:pt x="341" y="727"/>
                  <a:pt x="356" y="719"/>
                  <a:pt x="367" y="707"/>
                </a:cubicBezTo>
                <a:cubicBezTo>
                  <a:pt x="745" y="326"/>
                  <a:pt x="745" y="326"/>
                  <a:pt x="745" y="326"/>
                </a:cubicBezTo>
                <a:cubicBezTo>
                  <a:pt x="814" y="258"/>
                  <a:pt x="806" y="142"/>
                  <a:pt x="728" y="64"/>
                </a:cubicBezTo>
                <a:close/>
                <a:moveTo>
                  <a:pt x="396" y="589"/>
                </a:moveTo>
                <a:cubicBezTo>
                  <a:pt x="394" y="567"/>
                  <a:pt x="388" y="545"/>
                  <a:pt x="379" y="524"/>
                </a:cubicBezTo>
                <a:cubicBezTo>
                  <a:pt x="613" y="290"/>
                  <a:pt x="613" y="290"/>
                  <a:pt x="613" y="290"/>
                </a:cubicBezTo>
                <a:cubicBezTo>
                  <a:pt x="627" y="335"/>
                  <a:pt x="620" y="382"/>
                  <a:pt x="588" y="414"/>
                </a:cubicBezTo>
                <a:cubicBezTo>
                  <a:pt x="588" y="414"/>
                  <a:pt x="588" y="414"/>
                  <a:pt x="588" y="414"/>
                </a:cubicBezTo>
                <a:cubicBezTo>
                  <a:pt x="588" y="415"/>
                  <a:pt x="588" y="415"/>
                  <a:pt x="588" y="415"/>
                </a:cubicBezTo>
                <a:cubicBezTo>
                  <a:pt x="397" y="607"/>
                  <a:pt x="397" y="607"/>
                  <a:pt x="397" y="607"/>
                </a:cubicBezTo>
                <a:cubicBezTo>
                  <a:pt x="397" y="601"/>
                  <a:pt x="397" y="595"/>
                  <a:pt x="396" y="589"/>
                </a:cubicBezTo>
                <a:close/>
                <a:moveTo>
                  <a:pt x="366" y="501"/>
                </a:moveTo>
                <a:cubicBezTo>
                  <a:pt x="357" y="486"/>
                  <a:pt x="346" y="472"/>
                  <a:pt x="333" y="459"/>
                </a:cubicBezTo>
                <a:cubicBezTo>
                  <a:pt x="318" y="443"/>
                  <a:pt x="301" y="432"/>
                  <a:pt x="283" y="422"/>
                </a:cubicBezTo>
                <a:cubicBezTo>
                  <a:pt x="519" y="186"/>
                  <a:pt x="519" y="186"/>
                  <a:pt x="519" y="186"/>
                </a:cubicBezTo>
                <a:cubicBezTo>
                  <a:pt x="537" y="194"/>
                  <a:pt x="555" y="206"/>
                  <a:pt x="571" y="221"/>
                </a:cubicBezTo>
                <a:cubicBezTo>
                  <a:pt x="584" y="235"/>
                  <a:pt x="594" y="250"/>
                  <a:pt x="602" y="265"/>
                </a:cubicBezTo>
                <a:lnTo>
                  <a:pt x="366" y="501"/>
                </a:lnTo>
                <a:close/>
                <a:moveTo>
                  <a:pt x="260" y="410"/>
                </a:moveTo>
                <a:cubicBezTo>
                  <a:pt x="237" y="401"/>
                  <a:pt x="213" y="395"/>
                  <a:pt x="189" y="395"/>
                </a:cubicBezTo>
                <a:cubicBezTo>
                  <a:pt x="379" y="203"/>
                  <a:pt x="379" y="203"/>
                  <a:pt x="379" y="203"/>
                </a:cubicBezTo>
                <a:cubicBezTo>
                  <a:pt x="408" y="175"/>
                  <a:pt x="451" y="166"/>
                  <a:pt x="493" y="177"/>
                </a:cubicBezTo>
                <a:lnTo>
                  <a:pt x="260" y="410"/>
                </a:lnTo>
                <a:close/>
                <a:moveTo>
                  <a:pt x="103" y="739"/>
                </a:moveTo>
                <a:cubicBezTo>
                  <a:pt x="100" y="740"/>
                  <a:pt x="92" y="742"/>
                  <a:pt x="86" y="743"/>
                </a:cubicBezTo>
                <a:cubicBezTo>
                  <a:pt x="66" y="742"/>
                  <a:pt x="50" y="726"/>
                  <a:pt x="50" y="705"/>
                </a:cubicBezTo>
                <a:cubicBezTo>
                  <a:pt x="50" y="701"/>
                  <a:pt x="51" y="694"/>
                  <a:pt x="52" y="691"/>
                </a:cubicBezTo>
                <a:cubicBezTo>
                  <a:pt x="78" y="597"/>
                  <a:pt x="78" y="597"/>
                  <a:pt x="78" y="597"/>
                </a:cubicBezTo>
                <a:cubicBezTo>
                  <a:pt x="106" y="596"/>
                  <a:pt x="137" y="607"/>
                  <a:pt x="161" y="631"/>
                </a:cubicBezTo>
                <a:cubicBezTo>
                  <a:pt x="185" y="656"/>
                  <a:pt x="196" y="687"/>
                  <a:pt x="195" y="715"/>
                </a:cubicBezTo>
                <a:lnTo>
                  <a:pt x="103" y="739"/>
                </a:lnTo>
                <a:close/>
                <a:moveTo>
                  <a:pt x="220" y="709"/>
                </a:moveTo>
                <a:cubicBezTo>
                  <a:pt x="219" y="676"/>
                  <a:pt x="206" y="641"/>
                  <a:pt x="178" y="614"/>
                </a:cubicBezTo>
                <a:cubicBezTo>
                  <a:pt x="152" y="588"/>
                  <a:pt x="119" y="573"/>
                  <a:pt x="85" y="572"/>
                </a:cubicBezTo>
                <a:cubicBezTo>
                  <a:pt x="110" y="482"/>
                  <a:pt x="110" y="482"/>
                  <a:pt x="110" y="482"/>
                </a:cubicBezTo>
                <a:cubicBezTo>
                  <a:pt x="111" y="477"/>
                  <a:pt x="115" y="471"/>
                  <a:pt x="119" y="466"/>
                </a:cubicBezTo>
                <a:cubicBezTo>
                  <a:pt x="169" y="430"/>
                  <a:pt x="245" y="440"/>
                  <a:pt x="298" y="494"/>
                </a:cubicBezTo>
                <a:cubicBezTo>
                  <a:pt x="355" y="550"/>
                  <a:pt x="363" y="632"/>
                  <a:pt x="320" y="681"/>
                </a:cubicBezTo>
                <a:cubicBezTo>
                  <a:pt x="317" y="682"/>
                  <a:pt x="314" y="684"/>
                  <a:pt x="311" y="685"/>
                </a:cubicBezTo>
                <a:lnTo>
                  <a:pt x="220" y="709"/>
                </a:lnTo>
                <a:close/>
                <a:moveTo>
                  <a:pt x="710" y="291"/>
                </a:moveTo>
                <a:cubicBezTo>
                  <a:pt x="668" y="333"/>
                  <a:pt x="668" y="333"/>
                  <a:pt x="668" y="333"/>
                </a:cubicBezTo>
                <a:cubicBezTo>
                  <a:pt x="668" y="328"/>
                  <a:pt x="669" y="322"/>
                  <a:pt x="669" y="317"/>
                </a:cubicBezTo>
                <a:cubicBezTo>
                  <a:pt x="664" y="269"/>
                  <a:pt x="642" y="223"/>
                  <a:pt x="606" y="186"/>
                </a:cubicBezTo>
                <a:cubicBezTo>
                  <a:pt x="565" y="146"/>
                  <a:pt x="512" y="123"/>
                  <a:pt x="459" y="123"/>
                </a:cubicBezTo>
                <a:cubicBezTo>
                  <a:pt x="500" y="81"/>
                  <a:pt x="500" y="81"/>
                  <a:pt x="500" y="81"/>
                </a:cubicBezTo>
                <a:cubicBezTo>
                  <a:pt x="520" y="61"/>
                  <a:pt x="549" y="50"/>
                  <a:pt x="580" y="50"/>
                </a:cubicBezTo>
                <a:cubicBezTo>
                  <a:pt x="620" y="50"/>
                  <a:pt x="661" y="68"/>
                  <a:pt x="693" y="99"/>
                </a:cubicBezTo>
                <a:cubicBezTo>
                  <a:pt x="722" y="128"/>
                  <a:pt x="740" y="165"/>
                  <a:pt x="742" y="202"/>
                </a:cubicBezTo>
                <a:cubicBezTo>
                  <a:pt x="745" y="237"/>
                  <a:pt x="733" y="268"/>
                  <a:pt x="710" y="291"/>
                </a:cubicBezTo>
                <a:close/>
              </a:path>
            </a:pathLst>
          </a:custGeom>
          <a:solidFill>
            <a:schemeClr val="bg1"/>
          </a:solidFill>
          <a:ln>
            <a:noFill/>
          </a:ln>
        </p:spPr>
        <p:txBody>
          <a:bodyPr anchor="ctr"/>
          <a:p>
            <a:pPr algn="ctr"/>
          </a:p>
        </p:txBody>
      </p:sp>
      <p:grpSp>
        <p:nvGrpSpPr>
          <p:cNvPr id="38" name="组合 37"/>
          <p:cNvGrpSpPr/>
          <p:nvPr/>
        </p:nvGrpSpPr>
        <p:grpSpPr>
          <a:xfrm>
            <a:off x="6857132" y="2081536"/>
            <a:ext cx="2344008" cy="927918"/>
            <a:chOff x="5354323" y="1967781"/>
            <a:chExt cx="2084387" cy="978666"/>
          </a:xfrm>
        </p:grpSpPr>
        <p:sp>
          <p:nvSpPr>
            <p:cNvPr id="39" name="矩形 38"/>
            <p:cNvSpPr/>
            <p:nvPr/>
          </p:nvSpPr>
          <p:spPr>
            <a:xfrm>
              <a:off x="5354323" y="2332307"/>
              <a:ext cx="1835544" cy="614140"/>
            </a:xfrm>
            <a:prstGeom prst="rect">
              <a:avLst/>
            </a:prstGeom>
          </p:spPr>
          <p:txBody>
            <a:bodyPr wrap="square">
              <a:spAutoFit/>
              <a:scene3d>
                <a:camera prst="orthographicFront"/>
                <a:lightRig rig="threePt" dir="t"/>
              </a:scene3d>
              <a:sp3d contourW="12700"/>
            </a:bodyPr>
            <a:p>
              <a:pPr>
                <a:lnSpc>
                  <a:spcPct val="120000"/>
                </a:lnSpc>
              </a:pPr>
              <a:r>
                <a:rPr lang="zh-CN" altLang="en-US" sz="1330" dirty="0">
                  <a:solidFill>
                    <a:schemeClr val="bg1"/>
                  </a:solidFill>
                  <a:latin typeface="微软雅黑" panose="020B0503020204020204" charset="-122"/>
                  <a:ea typeface="微软雅黑" panose="020B0503020204020204" charset="-122"/>
                </a:rPr>
                <a:t>请输入修改内容请输入修改内容</a:t>
              </a:r>
              <a:endParaRPr lang="zh-CN" altLang="en-US" sz="1330" dirty="0">
                <a:solidFill>
                  <a:schemeClr val="bg1"/>
                </a:solidFill>
                <a:latin typeface="微软雅黑" panose="020B0503020204020204" charset="-122"/>
                <a:ea typeface="微软雅黑" panose="020B0503020204020204" charset="-122"/>
              </a:endParaRPr>
            </a:p>
          </p:txBody>
        </p:sp>
        <p:sp>
          <p:nvSpPr>
            <p:cNvPr id="40" name="矩形 39"/>
            <p:cNvSpPr/>
            <p:nvPr/>
          </p:nvSpPr>
          <p:spPr>
            <a:xfrm>
              <a:off x="5354323" y="1967781"/>
              <a:ext cx="2084387" cy="428626"/>
            </a:xfrm>
            <a:prstGeom prst="rect">
              <a:avLst/>
            </a:prstGeom>
          </p:spPr>
          <p:txBody>
            <a:bodyPr wrap="square">
              <a:spAutoFit/>
              <a:scene3d>
                <a:camera prst="orthographicFront"/>
                <a:lightRig rig="threePt" dir="t"/>
              </a:scene3d>
              <a:sp3d contourW="12700"/>
            </a:bodyPr>
            <a:p>
              <a:pPr>
                <a:lnSpc>
                  <a:spcPct val="120000"/>
                </a:lnSpc>
              </a:pPr>
              <a:r>
                <a:rPr lang="zh-CN" altLang="en-US" sz="1705" b="1" dirty="0">
                  <a:solidFill>
                    <a:schemeClr val="bg1"/>
                  </a:solidFill>
                  <a:latin typeface="微软雅黑" panose="020B0503020204020204" charset="-122"/>
                  <a:ea typeface="微软雅黑" panose="020B0503020204020204" charset="-122"/>
                </a:rPr>
                <a:t>小标题</a:t>
              </a:r>
              <a:endParaRPr lang="zh-CN" altLang="en-US" sz="1705" b="1" dirty="0">
                <a:solidFill>
                  <a:schemeClr val="bg1"/>
                </a:solidFill>
                <a:latin typeface="微软雅黑" panose="020B0503020204020204" charset="-122"/>
                <a:ea typeface="微软雅黑" panose="020B0503020204020204" charset="-122"/>
              </a:endParaRPr>
            </a:p>
          </p:txBody>
        </p:sp>
      </p:grpSp>
      <p:grpSp>
        <p:nvGrpSpPr>
          <p:cNvPr id="41" name="组合 40"/>
          <p:cNvGrpSpPr/>
          <p:nvPr/>
        </p:nvGrpSpPr>
        <p:grpSpPr>
          <a:xfrm>
            <a:off x="3846380" y="4141569"/>
            <a:ext cx="2344008" cy="927918"/>
            <a:chOff x="5354323" y="1967781"/>
            <a:chExt cx="2084387" cy="978666"/>
          </a:xfrm>
        </p:grpSpPr>
        <p:sp>
          <p:nvSpPr>
            <p:cNvPr id="42" name="矩形 41"/>
            <p:cNvSpPr/>
            <p:nvPr/>
          </p:nvSpPr>
          <p:spPr>
            <a:xfrm>
              <a:off x="5354323" y="2332307"/>
              <a:ext cx="1835544" cy="614140"/>
            </a:xfrm>
            <a:prstGeom prst="rect">
              <a:avLst/>
            </a:prstGeom>
          </p:spPr>
          <p:txBody>
            <a:bodyPr wrap="square">
              <a:spAutoFit/>
              <a:scene3d>
                <a:camera prst="orthographicFront"/>
                <a:lightRig rig="threePt" dir="t"/>
              </a:scene3d>
              <a:sp3d contourW="12700"/>
            </a:bodyPr>
            <a:p>
              <a:pPr>
                <a:lnSpc>
                  <a:spcPct val="120000"/>
                </a:lnSpc>
              </a:pPr>
              <a:r>
                <a:rPr lang="zh-CN" altLang="en-US" sz="1330" dirty="0">
                  <a:solidFill>
                    <a:schemeClr val="bg1"/>
                  </a:solidFill>
                  <a:latin typeface="微软雅黑" panose="020B0503020204020204" charset="-122"/>
                  <a:ea typeface="微软雅黑" panose="020B0503020204020204" charset="-122"/>
                </a:rPr>
                <a:t>请输入修改内容请输入修改内容</a:t>
              </a:r>
              <a:endParaRPr lang="zh-CN" altLang="en-US" sz="1330" dirty="0">
                <a:solidFill>
                  <a:schemeClr val="bg1"/>
                </a:solidFill>
                <a:latin typeface="微软雅黑" panose="020B0503020204020204" charset="-122"/>
                <a:ea typeface="微软雅黑" panose="020B0503020204020204" charset="-122"/>
              </a:endParaRPr>
            </a:p>
          </p:txBody>
        </p:sp>
        <p:sp>
          <p:nvSpPr>
            <p:cNvPr id="43" name="矩形 42"/>
            <p:cNvSpPr/>
            <p:nvPr/>
          </p:nvSpPr>
          <p:spPr>
            <a:xfrm>
              <a:off x="5354323" y="1967781"/>
              <a:ext cx="2084387" cy="428626"/>
            </a:xfrm>
            <a:prstGeom prst="rect">
              <a:avLst/>
            </a:prstGeom>
          </p:spPr>
          <p:txBody>
            <a:bodyPr wrap="square">
              <a:spAutoFit/>
              <a:scene3d>
                <a:camera prst="orthographicFront"/>
                <a:lightRig rig="threePt" dir="t"/>
              </a:scene3d>
              <a:sp3d contourW="12700"/>
            </a:bodyPr>
            <a:p>
              <a:pPr>
                <a:lnSpc>
                  <a:spcPct val="120000"/>
                </a:lnSpc>
              </a:pPr>
              <a:r>
                <a:rPr lang="zh-CN" altLang="en-US" sz="1705" b="1" dirty="0">
                  <a:solidFill>
                    <a:schemeClr val="bg1"/>
                  </a:solidFill>
                  <a:latin typeface="微软雅黑" panose="020B0503020204020204" charset="-122"/>
                  <a:ea typeface="微软雅黑" panose="020B0503020204020204" charset="-122"/>
                </a:rPr>
                <a:t>小标题</a:t>
              </a:r>
              <a:endParaRPr lang="zh-CN" altLang="en-US" sz="1705" b="1" dirty="0">
                <a:solidFill>
                  <a:schemeClr val="bg1"/>
                </a:solidFill>
                <a:latin typeface="微软雅黑" panose="020B0503020204020204" charset="-122"/>
                <a:ea typeface="微软雅黑" panose="020B0503020204020204" charset="-122"/>
              </a:endParaRPr>
            </a:p>
          </p:txBody>
        </p:sp>
      </p:gr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9" presetClass="entr" presetSubtype="0" decel="10000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 calcmode="lin" valueType="num">
                                      <p:cBhvr>
                                        <p:cTn id="19" dur="500" fill="hold"/>
                                        <p:tgtEl>
                                          <p:spTgt spid="13"/>
                                        </p:tgtEl>
                                        <p:attrNameLst>
                                          <p:attrName>style.rotation</p:attrName>
                                        </p:attrNameLst>
                                      </p:cBhvr>
                                      <p:tavLst>
                                        <p:tav tm="0">
                                          <p:val>
                                            <p:fltVal val="360"/>
                                          </p:val>
                                        </p:tav>
                                        <p:tav tm="100000">
                                          <p:val>
                                            <p:fltVal val="0"/>
                                          </p:val>
                                        </p:tav>
                                      </p:tavLst>
                                    </p:anim>
                                    <p:animEffect transition="in" filter="fade">
                                      <p:cBhvr>
                                        <p:cTn id="20" dur="500"/>
                                        <p:tgtEl>
                                          <p:spTgt spid="13"/>
                                        </p:tgtEl>
                                      </p:cBhvr>
                                    </p:animEffect>
                                  </p:childTnLst>
                                </p:cTn>
                              </p:par>
                            </p:childTnLst>
                          </p:cTn>
                        </p:par>
                        <p:par>
                          <p:cTn id="21" fill="hold">
                            <p:stCondLst>
                              <p:cond delay="1000"/>
                            </p:stCondLst>
                            <p:childTnLst>
                              <p:par>
                                <p:cTn id="22" presetID="49" presetClass="entr" presetSubtype="0" decel="10000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 calcmode="lin" valueType="num">
                                      <p:cBhvr>
                                        <p:cTn id="26" dur="500" fill="hold"/>
                                        <p:tgtEl>
                                          <p:spTgt spid="15"/>
                                        </p:tgtEl>
                                        <p:attrNameLst>
                                          <p:attrName>style.rotation</p:attrName>
                                        </p:attrNameLst>
                                      </p:cBhvr>
                                      <p:tavLst>
                                        <p:tav tm="0">
                                          <p:val>
                                            <p:fltVal val="360"/>
                                          </p:val>
                                        </p:tav>
                                        <p:tav tm="100000">
                                          <p:val>
                                            <p:fltVal val="0"/>
                                          </p:val>
                                        </p:tav>
                                      </p:tavLst>
                                    </p:anim>
                                    <p:animEffect transition="in" filter="fade">
                                      <p:cBhvr>
                                        <p:cTn id="27" dur="500"/>
                                        <p:tgtEl>
                                          <p:spTgt spid="15"/>
                                        </p:tgtEl>
                                      </p:cBhvr>
                                    </p:animEffect>
                                  </p:childTnLst>
                                </p:cTn>
                              </p:par>
                            </p:childTnLst>
                          </p:cTn>
                        </p:par>
                        <p:par>
                          <p:cTn id="28" fill="hold">
                            <p:stCondLst>
                              <p:cond delay="1500"/>
                            </p:stCondLst>
                            <p:childTnLst>
                              <p:par>
                                <p:cTn id="29" presetID="22" presetClass="entr" presetSubtype="8"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style.rotation</p:attrName>
                                        </p:attrNameLst>
                                      </p:cBhvr>
                                      <p:tavLst>
                                        <p:tav tm="0">
                                          <p:val>
                                            <p:fltVal val="360"/>
                                          </p:val>
                                        </p:tav>
                                        <p:tav tm="100000">
                                          <p:val>
                                            <p:fltVal val="0"/>
                                          </p:val>
                                        </p:tav>
                                      </p:tavLst>
                                    </p:anim>
                                    <p:animEffect transition="in" filter="fade">
                                      <p:cBhvr>
                                        <p:cTn id="38" dur="500"/>
                                        <p:tgtEl>
                                          <p:spTgt spid="14"/>
                                        </p:tgtEl>
                                      </p:cBhvr>
                                    </p:animEffect>
                                  </p:childTnLst>
                                </p:cTn>
                              </p:par>
                            </p:childTnLst>
                          </p:cTn>
                        </p:par>
                        <p:par>
                          <p:cTn id="39" fill="hold">
                            <p:stCondLst>
                              <p:cond delay="2500"/>
                            </p:stCondLst>
                            <p:childTnLst>
                              <p:par>
                                <p:cTn id="40" presetID="49" presetClass="entr" presetSubtype="0" decel="10000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 calcmode="lin" valueType="num">
                                      <p:cBhvr>
                                        <p:cTn id="44" dur="500" fill="hold"/>
                                        <p:tgtEl>
                                          <p:spTgt spid="16"/>
                                        </p:tgtEl>
                                        <p:attrNameLst>
                                          <p:attrName>style.rotation</p:attrName>
                                        </p:attrNameLst>
                                      </p:cBhvr>
                                      <p:tavLst>
                                        <p:tav tm="0">
                                          <p:val>
                                            <p:fltVal val="360"/>
                                          </p:val>
                                        </p:tav>
                                        <p:tav tm="100000">
                                          <p:val>
                                            <p:fltVal val="0"/>
                                          </p:val>
                                        </p:tav>
                                      </p:tavLst>
                                    </p:anim>
                                    <p:animEffect transition="in" filter="fade">
                                      <p:cBhvr>
                                        <p:cTn id="45" dur="500"/>
                                        <p:tgtEl>
                                          <p:spTgt spid="16"/>
                                        </p:tgtEl>
                                      </p:cBhvr>
                                    </p:animEffect>
                                  </p:childTnLst>
                                </p:cTn>
                              </p:par>
                            </p:childTnLst>
                          </p:cTn>
                        </p:par>
                        <p:par>
                          <p:cTn id="46" fill="hold">
                            <p:stCondLst>
                              <p:cond delay="3000"/>
                            </p:stCondLst>
                            <p:childTnLst>
                              <p:par>
                                <p:cTn id="47" presetID="22" presetClass="entr" presetSubtype="2"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right)">
                                      <p:cBhvr>
                                        <p:cTn id="49" dur="500"/>
                                        <p:tgtEl>
                                          <p:spTgt spid="33"/>
                                        </p:tgtEl>
                                      </p:cBhvr>
                                    </p:animEffect>
                                  </p:childTnLst>
                                </p:cTn>
                              </p:par>
                            </p:childTnLst>
                          </p:cTn>
                        </p:par>
                        <p:par>
                          <p:cTn id="50" fill="hold">
                            <p:stCondLst>
                              <p:cond delay="3500"/>
                            </p:stCondLst>
                            <p:childTnLst>
                              <p:par>
                                <p:cTn id="51" presetID="2" presetClass="entr" presetSubtype="8"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0-#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additive="base">
                                        <p:cTn id="58" dur="500" fill="hold"/>
                                        <p:tgtEl>
                                          <p:spTgt spid="41"/>
                                        </p:tgtEl>
                                        <p:attrNameLst>
                                          <p:attrName>ppt_x</p:attrName>
                                        </p:attrNameLst>
                                      </p:cBhvr>
                                      <p:tavLst>
                                        <p:tav tm="0">
                                          <p:val>
                                            <p:strVal val="0-#ppt_w/2"/>
                                          </p:val>
                                        </p:tav>
                                        <p:tav tm="100000">
                                          <p:val>
                                            <p:strVal val="#ppt_x"/>
                                          </p:val>
                                        </p:tav>
                                      </p:tavLst>
                                    </p:anim>
                                    <p:anim calcmode="lin" valueType="num">
                                      <p:cBhvr additive="base">
                                        <p:cTn id="59"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未标题-1.jpg未标题-1"/>
          <p:cNvPicPr>
            <a:picLocks noChangeAspect="1"/>
          </p:cNvPicPr>
          <p:nvPr/>
        </p:nvPicPr>
        <p:blipFill>
          <a:blip r:embed="rId1"/>
          <a:srcRect t="2" b="2"/>
          <a:stretch>
            <a:fillRect/>
          </a:stretch>
        </p:blipFill>
        <p:spPr>
          <a:xfrm>
            <a:off x="-10795" y="0"/>
            <a:ext cx="12229465" cy="6880860"/>
          </a:xfrm>
          <a:prstGeom prst="rect">
            <a:avLst/>
          </a:prstGeom>
        </p:spPr>
      </p:pic>
      <p:grpSp>
        <p:nvGrpSpPr>
          <p:cNvPr id="2" name="组合 1"/>
          <p:cNvGrpSpPr/>
          <p:nvPr/>
        </p:nvGrpSpPr>
        <p:grpSpPr>
          <a:xfrm>
            <a:off x="840105" y="337820"/>
            <a:ext cx="10510520" cy="369570"/>
            <a:chOff x="1323" y="532"/>
            <a:chExt cx="16552" cy="582"/>
          </a:xfrm>
        </p:grpSpPr>
        <p:sp>
          <p:nvSpPr>
            <p:cNvPr id="56" name="TextBox 8"/>
            <p:cNvSpPr txBox="1"/>
            <p:nvPr/>
          </p:nvSpPr>
          <p:spPr>
            <a:xfrm>
              <a:off x="6425" y="532"/>
              <a:ext cx="5897" cy="582"/>
            </a:xfrm>
            <a:prstGeom prst="rect">
              <a:avLst/>
            </a:prstGeom>
            <a:noFill/>
          </p:spPr>
          <p:txBody>
            <a:bodyPr wrap="square" lIns="0" tIns="0" rIns="0" bIns="0" rtlCol="0" anchor="ctr">
              <a:spAutoFit/>
            </a:bodyPr>
            <a:p>
              <a:pPr algn="ctr"/>
              <a:r>
                <a:rPr lang="zh-CN" altLang="en-US" sz="2400" dirty="0">
                  <a:solidFill>
                    <a:schemeClr val="bg1"/>
                  </a:solidFill>
                  <a:ea typeface="微软雅黑" panose="020B0503020204020204" charset="-122"/>
                  <a:sym typeface="Arial" panose="020B0604020202020204" pitchFamily="34" charset="0"/>
                </a:rPr>
                <a:t>点击输入您的标题</a:t>
              </a:r>
              <a:endParaRPr lang="zh-CN" altLang="en-US" sz="2400" dirty="0">
                <a:solidFill>
                  <a:schemeClr val="bg1"/>
                </a:solidFill>
                <a:ea typeface="微软雅黑" panose="020B0503020204020204" charset="-122"/>
                <a:sym typeface="Arial" panose="020B0604020202020204" pitchFamily="34" charset="0"/>
              </a:endParaRPr>
            </a:p>
          </p:txBody>
        </p:sp>
        <p:grpSp>
          <p:nvGrpSpPr>
            <p:cNvPr id="58" name="组合 57"/>
            <p:cNvGrpSpPr/>
            <p:nvPr/>
          </p:nvGrpSpPr>
          <p:grpSpPr>
            <a:xfrm>
              <a:off x="1323" y="884"/>
              <a:ext cx="16553" cy="0"/>
              <a:chOff x="1028775" y="591989"/>
              <a:chExt cx="11086097" cy="0"/>
            </a:xfrm>
          </p:grpSpPr>
          <p:cxnSp>
            <p:nvCxnSpPr>
              <p:cNvPr id="59" name="直接连接符 58"/>
              <p:cNvCxnSpPr/>
              <p:nvPr/>
            </p:nvCxnSpPr>
            <p:spPr>
              <a:xfrm>
                <a:off x="10287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610675" y="591989"/>
                <a:ext cx="35041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 name="íṩľíḍè-Freeform: Shape 2"/>
          <p:cNvSpPr/>
          <p:nvPr/>
        </p:nvSpPr>
        <p:spPr>
          <a:xfrm>
            <a:off x="4092203" y="2037273"/>
            <a:ext cx="4058716" cy="3046193"/>
          </a:xfrm>
          <a:custGeom>
            <a:avLst/>
            <a:gdLst>
              <a:gd name="connsiteX0" fmla="*/ 242980 w 3585882"/>
              <a:gd name="connsiteY0" fmla="*/ 2691317 h 2782757"/>
              <a:gd name="connsiteX1" fmla="*/ 0 w 3585882"/>
              <a:gd name="connsiteY1" fmla="*/ 1792941 h 2782757"/>
              <a:gd name="connsiteX2" fmla="*/ 1792941 w 3585882"/>
              <a:gd name="connsiteY2" fmla="*/ 0 h 2782757"/>
              <a:gd name="connsiteX3" fmla="*/ 3585882 w 3585882"/>
              <a:gd name="connsiteY3" fmla="*/ 1792941 h 2782757"/>
              <a:gd name="connsiteX4" fmla="*/ 3342903 w 3585882"/>
              <a:gd name="connsiteY4" fmla="*/ 2691317 h 2782757"/>
              <a:gd name="connsiteX5" fmla="*/ 334420 w 3585882"/>
              <a:gd name="connsiteY5" fmla="*/ 2782757 h 2782757"/>
              <a:gd name="connsiteX0-1" fmla="*/ 242980 w 3585882"/>
              <a:gd name="connsiteY0-2" fmla="*/ 2691317 h 2691317"/>
              <a:gd name="connsiteX1-3" fmla="*/ 0 w 3585882"/>
              <a:gd name="connsiteY1-4" fmla="*/ 1792941 h 2691317"/>
              <a:gd name="connsiteX2-5" fmla="*/ 1792941 w 3585882"/>
              <a:gd name="connsiteY2-6" fmla="*/ 0 h 2691317"/>
              <a:gd name="connsiteX3-7" fmla="*/ 3585882 w 3585882"/>
              <a:gd name="connsiteY3-8" fmla="*/ 1792941 h 2691317"/>
              <a:gd name="connsiteX4-9" fmla="*/ 3342903 w 3585882"/>
              <a:gd name="connsiteY4-10" fmla="*/ 2691317 h 269131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585882" h="2691317">
                <a:moveTo>
                  <a:pt x="242980" y="2691317"/>
                </a:moveTo>
                <a:cubicBezTo>
                  <a:pt x="87926" y="2427846"/>
                  <a:pt x="0" y="2120662"/>
                  <a:pt x="0" y="1792941"/>
                </a:cubicBezTo>
                <a:cubicBezTo>
                  <a:pt x="0" y="802727"/>
                  <a:pt x="802727" y="0"/>
                  <a:pt x="1792941" y="0"/>
                </a:cubicBezTo>
                <a:cubicBezTo>
                  <a:pt x="2783155" y="0"/>
                  <a:pt x="3585882" y="802727"/>
                  <a:pt x="3585882" y="1792941"/>
                </a:cubicBezTo>
                <a:cubicBezTo>
                  <a:pt x="3585882" y="2120662"/>
                  <a:pt x="3497956" y="2427846"/>
                  <a:pt x="3342903" y="2691317"/>
                </a:cubicBezTo>
              </a:path>
            </a:pathLst>
          </a:custGeom>
          <a:noFill/>
          <a:ln w="889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p>
        </p:txBody>
      </p:sp>
      <p:sp>
        <p:nvSpPr>
          <p:cNvPr id="4" name="íṩľíḍè-Oval 4"/>
          <p:cNvSpPr/>
          <p:nvPr/>
        </p:nvSpPr>
        <p:spPr>
          <a:xfrm>
            <a:off x="6923158" y="2047418"/>
            <a:ext cx="659540" cy="659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p>
        </p:txBody>
      </p:sp>
      <p:sp>
        <p:nvSpPr>
          <p:cNvPr id="5" name="íṩľíḍè-Oval 7"/>
          <p:cNvSpPr/>
          <p:nvPr/>
        </p:nvSpPr>
        <p:spPr>
          <a:xfrm>
            <a:off x="7805929" y="3762226"/>
            <a:ext cx="659540" cy="659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p>
        </p:txBody>
      </p:sp>
      <p:sp>
        <p:nvSpPr>
          <p:cNvPr id="7" name="íṩľíḍè-Oval 10"/>
          <p:cNvSpPr/>
          <p:nvPr/>
        </p:nvSpPr>
        <p:spPr>
          <a:xfrm>
            <a:off x="3777654" y="3762226"/>
            <a:ext cx="659540" cy="659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p>
        </p:txBody>
      </p:sp>
      <p:sp>
        <p:nvSpPr>
          <p:cNvPr id="8" name="íṩľíḍè-Oval 13"/>
          <p:cNvSpPr/>
          <p:nvPr/>
        </p:nvSpPr>
        <p:spPr>
          <a:xfrm>
            <a:off x="4660423" y="2047418"/>
            <a:ext cx="659540" cy="6595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a:p>
        </p:txBody>
      </p:sp>
      <p:grpSp>
        <p:nvGrpSpPr>
          <p:cNvPr id="28" name="组合 27"/>
          <p:cNvGrpSpPr/>
          <p:nvPr/>
        </p:nvGrpSpPr>
        <p:grpSpPr>
          <a:xfrm>
            <a:off x="1023504" y="1842644"/>
            <a:ext cx="10160464" cy="2694811"/>
            <a:chOff x="767628" y="1381983"/>
            <a:chExt cx="7620348" cy="2021108"/>
          </a:xfrm>
        </p:grpSpPr>
        <p:grpSp>
          <p:nvGrpSpPr>
            <p:cNvPr id="9" name="Group 15"/>
            <p:cNvGrpSpPr/>
            <p:nvPr/>
          </p:nvGrpSpPr>
          <p:grpSpPr>
            <a:xfrm>
              <a:off x="1280582" y="1381983"/>
              <a:ext cx="1793430" cy="548514"/>
              <a:chOff x="851187" y="2293341"/>
              <a:chExt cx="2112664" cy="646150"/>
            </a:xfrm>
          </p:grpSpPr>
          <p:sp>
            <p:nvSpPr>
              <p:cNvPr id="24" name="íṩľíḍè-TextBox 16"/>
              <p:cNvSpPr txBox="1"/>
              <p:nvPr/>
            </p:nvSpPr>
            <p:spPr bwMode="auto">
              <a:xfrm>
                <a:off x="851187" y="2547925"/>
                <a:ext cx="2112664" cy="391566"/>
              </a:xfrm>
              <a:prstGeom prst="rect">
                <a:avLst/>
              </a:prstGeom>
            </p:spPr>
            <p:txBody>
              <a:bodyPr wrap="square" lIns="0" tIns="0" rIns="0" bIns="0" anchor="t" anchorCtr="0">
                <a:normAutofit fontScale="85000" lnSpcReduction="20000"/>
              </a:bodyPr>
              <a:p>
                <a:pPr algn="r">
                  <a:lnSpc>
                    <a:spcPct val="120000"/>
                  </a:lnSpc>
                  <a:defRPr/>
                </a:pPr>
                <a:r>
                  <a:rPr lang="zh-CN" altLang="en-US" sz="1600" dirty="0">
                    <a:solidFill>
                      <a:schemeClr val="bg1"/>
                    </a:solidFill>
                  </a:rPr>
                  <a:t>请输入修改内容</a:t>
                </a:r>
                <a:endParaRPr lang="en-US" altLang="zh-CN" sz="1600" dirty="0">
                  <a:solidFill>
                    <a:schemeClr val="bg1"/>
                  </a:solidFill>
                </a:endParaRPr>
              </a:p>
              <a:p>
                <a:pPr algn="r">
                  <a:lnSpc>
                    <a:spcPct val="120000"/>
                  </a:lnSpc>
                  <a:defRPr/>
                </a:pPr>
                <a:r>
                  <a:rPr lang="zh-CN" altLang="en-US" sz="1600" dirty="0">
                    <a:solidFill>
                      <a:schemeClr val="bg1"/>
                    </a:solidFill>
                  </a:rPr>
                  <a:t>请输入修改内容</a:t>
                </a:r>
                <a:endParaRPr lang="zh-CN" altLang="en-US" sz="1600" dirty="0">
                  <a:solidFill>
                    <a:schemeClr val="bg1"/>
                  </a:solidFill>
                </a:endParaRPr>
              </a:p>
            </p:txBody>
          </p:sp>
          <p:sp>
            <p:nvSpPr>
              <p:cNvPr id="25" name="íṩľíḍè-TextBox 17"/>
              <p:cNvSpPr txBox="1"/>
              <p:nvPr/>
            </p:nvSpPr>
            <p:spPr bwMode="auto">
              <a:xfrm>
                <a:off x="1014550" y="2293341"/>
                <a:ext cx="1949300" cy="217536"/>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72500"/>
              </a:bodyPr>
              <a:p>
                <a:pPr algn="r">
                  <a:buClr>
                    <a:prstClr val="white"/>
                  </a:buClr>
                  <a:defRPr/>
                </a:pPr>
                <a:r>
                  <a:rPr lang="zh-CN" altLang="en-US" sz="2135" b="1" dirty="0">
                    <a:solidFill>
                      <a:schemeClr val="bg1"/>
                    </a:solidFill>
                  </a:rPr>
                  <a:t>小标题</a:t>
                </a:r>
                <a:endParaRPr lang="zh-CN" altLang="en-US" sz="2135" b="1" dirty="0">
                  <a:solidFill>
                    <a:schemeClr val="bg1"/>
                  </a:solidFill>
                </a:endParaRPr>
              </a:p>
            </p:txBody>
          </p:sp>
        </p:grpSp>
        <p:grpSp>
          <p:nvGrpSpPr>
            <p:cNvPr id="10" name="Group 18"/>
            <p:cNvGrpSpPr/>
            <p:nvPr/>
          </p:nvGrpSpPr>
          <p:grpSpPr>
            <a:xfrm>
              <a:off x="6086537" y="1398604"/>
              <a:ext cx="1728086" cy="548514"/>
              <a:chOff x="789450" y="2293341"/>
              <a:chExt cx="2035689" cy="646150"/>
            </a:xfrm>
          </p:grpSpPr>
          <p:sp>
            <p:nvSpPr>
              <p:cNvPr id="22" name="íṩľíḍè-TextBox 19"/>
              <p:cNvSpPr txBox="1"/>
              <p:nvPr/>
            </p:nvSpPr>
            <p:spPr bwMode="auto">
              <a:xfrm>
                <a:off x="789450" y="2547925"/>
                <a:ext cx="2035689" cy="391566"/>
              </a:xfrm>
              <a:prstGeom prst="rect">
                <a:avLst/>
              </a:prstGeom>
            </p:spPr>
            <p:txBody>
              <a:bodyPr wrap="square" lIns="0" tIns="0" rIns="0" bIns="0" anchor="t" anchorCtr="0">
                <a:normAutofit fontScale="85000" lnSpcReduction="20000"/>
              </a:bodyPr>
              <a:p>
                <a:pPr>
                  <a:lnSpc>
                    <a:spcPct val="120000"/>
                  </a:lnSpc>
                  <a:defRPr/>
                </a:pPr>
                <a:r>
                  <a:rPr lang="zh-CN" altLang="en-US" sz="1600" dirty="0">
                    <a:solidFill>
                      <a:schemeClr val="bg1"/>
                    </a:solidFill>
                  </a:rPr>
                  <a:t>请输入修改内容</a:t>
                </a:r>
                <a:endParaRPr lang="en-US" altLang="zh-CN" sz="1600" dirty="0">
                  <a:solidFill>
                    <a:schemeClr val="bg1"/>
                  </a:solidFill>
                </a:endParaRPr>
              </a:p>
              <a:p>
                <a:pPr>
                  <a:lnSpc>
                    <a:spcPct val="120000"/>
                  </a:lnSpc>
                  <a:defRPr/>
                </a:pPr>
                <a:r>
                  <a:rPr lang="zh-CN" altLang="en-US" sz="1600" dirty="0">
                    <a:solidFill>
                      <a:schemeClr val="bg1"/>
                    </a:solidFill>
                  </a:rPr>
                  <a:t>请输入修改内容</a:t>
                </a:r>
                <a:endParaRPr lang="zh-CN" altLang="en-US" sz="1600" dirty="0">
                  <a:solidFill>
                    <a:schemeClr val="bg1"/>
                  </a:solidFill>
                </a:endParaRPr>
              </a:p>
            </p:txBody>
          </p:sp>
          <p:sp>
            <p:nvSpPr>
              <p:cNvPr id="23" name="íṩľíḍè-TextBox 20"/>
              <p:cNvSpPr txBox="1"/>
              <p:nvPr/>
            </p:nvSpPr>
            <p:spPr bwMode="auto">
              <a:xfrm>
                <a:off x="789450" y="2293341"/>
                <a:ext cx="1949300" cy="217536"/>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72500"/>
              </a:bodyPr>
              <a:p>
                <a:pPr>
                  <a:buClr>
                    <a:prstClr val="white"/>
                  </a:buClr>
                  <a:defRPr/>
                </a:pPr>
                <a:r>
                  <a:rPr lang="zh-CN" altLang="en-US" sz="2135" b="1" dirty="0">
                    <a:solidFill>
                      <a:schemeClr val="bg1"/>
                    </a:solidFill>
                  </a:rPr>
                  <a:t>小标题</a:t>
                </a:r>
                <a:endParaRPr lang="zh-CN" altLang="en-US" sz="2135" b="1" dirty="0">
                  <a:solidFill>
                    <a:schemeClr val="bg1"/>
                  </a:solidFill>
                </a:endParaRPr>
              </a:p>
            </p:txBody>
          </p:sp>
        </p:grpSp>
        <p:grpSp>
          <p:nvGrpSpPr>
            <p:cNvPr id="11" name="Group 21"/>
            <p:cNvGrpSpPr/>
            <p:nvPr/>
          </p:nvGrpSpPr>
          <p:grpSpPr>
            <a:xfrm>
              <a:off x="767628" y="2837954"/>
              <a:ext cx="1721079" cy="548513"/>
              <a:chOff x="363923" y="3875651"/>
              <a:chExt cx="2027434" cy="646149"/>
            </a:xfrm>
          </p:grpSpPr>
          <p:sp>
            <p:nvSpPr>
              <p:cNvPr id="20" name="íṩľíḍè-TextBox 22"/>
              <p:cNvSpPr txBox="1"/>
              <p:nvPr/>
            </p:nvSpPr>
            <p:spPr bwMode="auto">
              <a:xfrm>
                <a:off x="363923" y="4130234"/>
                <a:ext cx="2027434" cy="391566"/>
              </a:xfrm>
              <a:prstGeom prst="rect">
                <a:avLst/>
              </a:prstGeom>
            </p:spPr>
            <p:txBody>
              <a:bodyPr wrap="square" lIns="0" tIns="0" rIns="0" bIns="0" anchor="t" anchorCtr="0">
                <a:normAutofit fontScale="85000" lnSpcReduction="20000"/>
              </a:bodyPr>
              <a:p>
                <a:pPr algn="r">
                  <a:lnSpc>
                    <a:spcPct val="120000"/>
                  </a:lnSpc>
                  <a:defRPr/>
                </a:pPr>
                <a:r>
                  <a:rPr lang="zh-CN" altLang="en-US" sz="1600" dirty="0">
                    <a:solidFill>
                      <a:schemeClr val="bg1"/>
                    </a:solidFill>
                  </a:rPr>
                  <a:t>请输入修改内容</a:t>
                </a:r>
                <a:endParaRPr lang="en-US" altLang="zh-CN" sz="1600" dirty="0">
                  <a:solidFill>
                    <a:schemeClr val="bg1"/>
                  </a:solidFill>
                </a:endParaRPr>
              </a:p>
              <a:p>
                <a:pPr algn="r">
                  <a:lnSpc>
                    <a:spcPct val="120000"/>
                  </a:lnSpc>
                  <a:defRPr/>
                </a:pPr>
                <a:r>
                  <a:rPr lang="zh-CN" altLang="en-US" sz="1600" dirty="0">
                    <a:solidFill>
                      <a:schemeClr val="bg1"/>
                    </a:solidFill>
                  </a:rPr>
                  <a:t>请输入修改内容</a:t>
                </a:r>
                <a:endParaRPr lang="zh-CN" altLang="en-US" sz="1600" dirty="0">
                  <a:solidFill>
                    <a:schemeClr val="bg1"/>
                  </a:solidFill>
                </a:endParaRPr>
              </a:p>
            </p:txBody>
          </p:sp>
          <p:sp>
            <p:nvSpPr>
              <p:cNvPr id="21" name="íṩľíḍè-TextBox 23"/>
              <p:cNvSpPr txBox="1"/>
              <p:nvPr/>
            </p:nvSpPr>
            <p:spPr bwMode="auto">
              <a:xfrm>
                <a:off x="442056" y="3875651"/>
                <a:ext cx="1949300" cy="217536"/>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72500"/>
              </a:bodyPr>
              <a:p>
                <a:pPr algn="r">
                  <a:buClr>
                    <a:prstClr val="white"/>
                  </a:buClr>
                  <a:defRPr/>
                </a:pPr>
                <a:r>
                  <a:rPr lang="zh-CN" altLang="en-US" sz="2135" b="1" dirty="0">
                    <a:solidFill>
                      <a:schemeClr val="bg1"/>
                    </a:solidFill>
                  </a:rPr>
                  <a:t>小标题</a:t>
                </a:r>
                <a:endParaRPr lang="zh-CN" altLang="en-US" sz="2135" b="1" dirty="0">
                  <a:solidFill>
                    <a:schemeClr val="bg1"/>
                  </a:solidFill>
                </a:endParaRPr>
              </a:p>
            </p:txBody>
          </p:sp>
        </p:grpSp>
        <p:grpSp>
          <p:nvGrpSpPr>
            <p:cNvPr id="12" name="Group 24"/>
            <p:cNvGrpSpPr/>
            <p:nvPr/>
          </p:nvGrpSpPr>
          <p:grpSpPr>
            <a:xfrm>
              <a:off x="6651231" y="2854577"/>
              <a:ext cx="1736745" cy="548514"/>
              <a:chOff x="789450" y="2293341"/>
              <a:chExt cx="2045889" cy="646150"/>
            </a:xfrm>
          </p:grpSpPr>
          <p:sp>
            <p:nvSpPr>
              <p:cNvPr id="18" name="íṩľíḍè-TextBox 25"/>
              <p:cNvSpPr txBox="1"/>
              <p:nvPr/>
            </p:nvSpPr>
            <p:spPr bwMode="auto">
              <a:xfrm>
                <a:off x="789450" y="2547925"/>
                <a:ext cx="2045889" cy="391566"/>
              </a:xfrm>
              <a:prstGeom prst="rect">
                <a:avLst/>
              </a:prstGeom>
            </p:spPr>
            <p:txBody>
              <a:bodyPr wrap="square" lIns="0" tIns="0" rIns="0" bIns="0" anchor="t" anchorCtr="0">
                <a:normAutofit fontScale="85000" lnSpcReduction="20000"/>
              </a:bodyPr>
              <a:p>
                <a:pPr>
                  <a:lnSpc>
                    <a:spcPct val="120000"/>
                  </a:lnSpc>
                  <a:defRPr/>
                </a:pPr>
                <a:r>
                  <a:rPr lang="zh-CN" altLang="en-US" sz="1600" dirty="0">
                    <a:solidFill>
                      <a:schemeClr val="bg1"/>
                    </a:solidFill>
                  </a:rPr>
                  <a:t>请输入修改内容</a:t>
                </a:r>
                <a:endParaRPr lang="en-US" altLang="zh-CN" sz="1600" dirty="0">
                  <a:solidFill>
                    <a:schemeClr val="bg1"/>
                  </a:solidFill>
                </a:endParaRPr>
              </a:p>
              <a:p>
                <a:pPr>
                  <a:lnSpc>
                    <a:spcPct val="120000"/>
                  </a:lnSpc>
                  <a:defRPr/>
                </a:pPr>
                <a:r>
                  <a:rPr lang="zh-CN" altLang="en-US" sz="1600" dirty="0">
                    <a:solidFill>
                      <a:schemeClr val="bg1"/>
                    </a:solidFill>
                  </a:rPr>
                  <a:t>请输入修改内容</a:t>
                </a:r>
                <a:endParaRPr lang="zh-CN" altLang="en-US" sz="1600" dirty="0">
                  <a:solidFill>
                    <a:schemeClr val="bg1"/>
                  </a:solidFill>
                </a:endParaRPr>
              </a:p>
            </p:txBody>
          </p:sp>
          <p:sp>
            <p:nvSpPr>
              <p:cNvPr id="19" name="íṩľíḍè-TextBox 26"/>
              <p:cNvSpPr txBox="1"/>
              <p:nvPr/>
            </p:nvSpPr>
            <p:spPr bwMode="auto">
              <a:xfrm>
                <a:off x="789450" y="2293341"/>
                <a:ext cx="1949300" cy="217536"/>
              </a:xfrm>
              <a:prstGeom prst="rect">
                <a:avLst/>
              </a:prstGeom>
              <a:noFill/>
              <a:scene3d>
                <a:camera prst="orthographicFront">
                  <a:rot lat="0" lon="0" rev="0"/>
                </a:camera>
                <a:lightRig rig="threePt" dir="t"/>
              </a:scene3d>
              <a:sp3d prstMaterial="matte">
                <a:bevelT w="1270" h="1270"/>
              </a:sp3d>
            </p:spPr>
            <p:txBody>
              <a:bodyPr wrap="none" lIns="0" tIns="0" rIns="0" bIns="0" anchor="t" anchorCtr="0">
                <a:normAutofit fontScale="72500"/>
              </a:bodyPr>
              <a:p>
                <a:pPr>
                  <a:buClr>
                    <a:prstClr val="white"/>
                  </a:buClr>
                  <a:defRPr/>
                </a:pPr>
                <a:r>
                  <a:rPr lang="zh-CN" altLang="en-US" sz="2135" b="1" dirty="0">
                    <a:solidFill>
                      <a:schemeClr val="bg1"/>
                    </a:solidFill>
                  </a:rPr>
                  <a:t>小标题</a:t>
                </a:r>
                <a:endParaRPr lang="zh-CN" altLang="en-US" sz="2135" b="1" dirty="0">
                  <a:solidFill>
                    <a:schemeClr val="bg1"/>
                  </a:solidFill>
                </a:endParaRPr>
              </a:p>
            </p:txBody>
          </p:sp>
        </p:grpSp>
      </p:grpSp>
      <p:sp>
        <p:nvSpPr>
          <p:cNvPr id="13" name="íṩľíḍè-TextBox 27"/>
          <p:cNvSpPr txBox="1"/>
          <p:nvPr/>
        </p:nvSpPr>
        <p:spPr bwMode="auto">
          <a:xfrm>
            <a:off x="4474289" y="5721128"/>
            <a:ext cx="3294543" cy="307777"/>
          </a:xfrm>
          <a:prstGeom prst="rect">
            <a:avLst/>
          </a:prstGeom>
          <a:noFill/>
          <a:sp3d prstMaterial="matte">
            <a:bevelT w="1270" h="1270"/>
          </a:sp3d>
        </p:spPr>
        <p:txBody>
          <a:bodyPr wrap="none" lIns="0" tIns="0" rIns="0" bIns="0">
            <a:normAutofit fontScale="65000" lnSpcReduction="20000"/>
            <a:scene3d>
              <a:camera prst="orthographicFront"/>
              <a:lightRig rig="threePt" dir="t"/>
            </a:scene3d>
            <a:sp3d>
              <a:bevelT w="0" h="0"/>
            </a:sp3d>
          </a:bodyPr>
          <a:p>
            <a:pPr algn="ctr">
              <a:buClr>
                <a:prstClr val="white"/>
              </a:buClr>
              <a:defRPr/>
            </a:pPr>
            <a:r>
              <a:rPr lang="zh-CN" altLang="en-US" sz="2665" b="1" dirty="0">
                <a:solidFill>
                  <a:schemeClr val="bg1"/>
                </a:solidFill>
              </a:rPr>
              <a:t>小标题</a:t>
            </a:r>
            <a:endParaRPr lang="zh-CN" altLang="en-US" sz="2665" b="1" dirty="0">
              <a:solidFill>
                <a:schemeClr val="bg1"/>
              </a:solidFill>
            </a:endParaRPr>
          </a:p>
        </p:txBody>
      </p:sp>
      <p:sp>
        <p:nvSpPr>
          <p:cNvPr id="14" name="íṩľíḍè-Freeform: Shape 28"/>
          <p:cNvSpPr/>
          <p:nvPr/>
        </p:nvSpPr>
        <p:spPr bwMode="auto">
          <a:xfrm>
            <a:off x="4660423" y="2055363"/>
            <a:ext cx="633204" cy="633204"/>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1"/>
          </a:solidFill>
          <a:ln>
            <a:noFill/>
          </a:ln>
        </p:spPr>
        <p:txBody>
          <a:bodyPr anchor="ctr"/>
          <a:p>
            <a:pPr algn="ctr"/>
            <a:endParaRPr sz="2400"/>
          </a:p>
        </p:txBody>
      </p:sp>
      <p:sp>
        <p:nvSpPr>
          <p:cNvPr id="15" name="íṩľíḍè-Freeform: Shape 29"/>
          <p:cNvSpPr/>
          <p:nvPr/>
        </p:nvSpPr>
        <p:spPr bwMode="auto">
          <a:xfrm>
            <a:off x="6948143" y="2047418"/>
            <a:ext cx="633204" cy="633204"/>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2"/>
          </a:solidFill>
          <a:ln>
            <a:noFill/>
          </a:ln>
        </p:spPr>
        <p:txBody>
          <a:bodyPr anchor="ctr"/>
          <a:p>
            <a:pPr algn="ctr"/>
            <a:endParaRPr sz="2400"/>
          </a:p>
        </p:txBody>
      </p:sp>
      <p:sp>
        <p:nvSpPr>
          <p:cNvPr id="16" name="íṩľíḍè-Freeform: Shape 30"/>
          <p:cNvSpPr/>
          <p:nvPr/>
        </p:nvSpPr>
        <p:spPr bwMode="auto">
          <a:xfrm>
            <a:off x="7819095" y="3775394"/>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accent4"/>
          </a:solidFill>
          <a:ln>
            <a:noFill/>
          </a:ln>
        </p:spPr>
        <p:txBody>
          <a:bodyPr anchor="ctr"/>
          <a:p>
            <a:pPr algn="ctr"/>
            <a:endParaRPr sz="2400"/>
          </a:p>
        </p:txBody>
      </p:sp>
      <p:sp>
        <p:nvSpPr>
          <p:cNvPr id="17" name="íṩľíḍè-Freeform: Shape 31"/>
          <p:cNvSpPr/>
          <p:nvPr/>
        </p:nvSpPr>
        <p:spPr bwMode="auto">
          <a:xfrm>
            <a:off x="3790822" y="3775394"/>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3"/>
          </a:solidFill>
          <a:ln>
            <a:noFill/>
          </a:ln>
        </p:spPr>
        <p:txBody>
          <a:bodyPr anchor="ctr"/>
          <a:p>
            <a:pPr algn="ctr"/>
            <a:endParaRPr sz="2400"/>
          </a:p>
        </p:txBody>
      </p:sp>
      <p:sp>
        <p:nvSpPr>
          <p:cNvPr id="26" name="íṩľíḍè-Oval 1"/>
          <p:cNvSpPr/>
          <p:nvPr/>
        </p:nvSpPr>
        <p:spPr>
          <a:xfrm>
            <a:off x="4625423" y="2564905"/>
            <a:ext cx="3004448" cy="3003449"/>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sz="2400" dirty="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randombar(horizontal)">
                                      <p:cBhvr>
                                        <p:cTn id="44" dur="500"/>
                                        <p:tgtEl>
                                          <p:spTgt spid="8"/>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randombar(horizontal)">
                                      <p:cBhvr>
                                        <p:cTn id="47" dur="500"/>
                                        <p:tgtEl>
                                          <p:spTgt spid="1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randombar(horizontal)">
                                      <p:cBhvr>
                                        <p:cTn id="53" dur="500"/>
                                        <p:tgtEl>
                                          <p:spTgt spid="16"/>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randombar(horizontal)">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7" grpId="0" bldLvl="0" animBg="1"/>
      <p:bldP spid="8" grpId="0" bldLvl="0" animBg="1"/>
      <p:bldP spid="13" grpId="0"/>
      <p:bldP spid="14" grpId="0" bldLvl="0" animBg="1"/>
      <p:bldP spid="15" grpId="0" bldLvl="0" animBg="1"/>
      <p:bldP spid="16" grpId="0" bldLvl="0" animBg="1"/>
      <p:bldP spid="17" grpId="0" bldLvl="0" animBg="1"/>
      <p:bldP spid="26"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p="http://schemas.openxmlformats.org/presentationml/2006/main">
  <p:tag name="PA" val="v4.0.0"/>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PA" val="v4.0.0"/>
</p:tagLst>
</file>

<file path=ppt/tags/tag71.xml><?xml version="1.0" encoding="utf-8"?>
<p:tagLst xmlns:p="http://schemas.openxmlformats.org/presentationml/2006/main">
  <p:tag name="PA" val="v4.0.0"/>
</p:tagLst>
</file>

<file path=ppt/tags/tag72.xml><?xml version="1.0" encoding="utf-8"?>
<p:tagLst xmlns:p="http://schemas.openxmlformats.org/presentationml/2006/main">
  <p:tag name="PA" val="v4.0.0"/>
</p:tagLst>
</file>

<file path=ppt/tags/tag73.xml><?xml version="1.0" encoding="utf-8"?>
<p:tagLst xmlns:p="http://schemas.openxmlformats.org/presentationml/2006/main">
  <p:tag name="PA" val="v4.0.0"/>
</p:tagLst>
</file>

<file path=ppt/tags/tag74.xml><?xml version="1.0" encoding="utf-8"?>
<p:tagLst xmlns:p="http://schemas.openxmlformats.org/presentationml/2006/main">
  <p:tag name="PA" val="v4.0.0"/>
</p:tagLst>
</file>

<file path=ppt/tags/tag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1459</Words>
  <Application>WPS 演示</Application>
  <PresentationFormat>宽屏</PresentationFormat>
  <Paragraphs>399</Paragraphs>
  <Slides>20</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20</vt:i4>
      </vt:variant>
    </vt:vector>
  </HeadingPairs>
  <TitlesOfParts>
    <vt:vector size="31" baseType="lpstr">
      <vt:lpstr>Arial</vt:lpstr>
      <vt:lpstr>宋体</vt:lpstr>
      <vt:lpstr>Wingdings</vt:lpstr>
      <vt:lpstr>微软雅黑</vt:lpstr>
      <vt:lpstr>Arial Unicode MS</vt:lpstr>
      <vt:lpstr>Wingdings 2</vt:lpstr>
      <vt:lpstr>Calibri</vt:lpstr>
      <vt:lpstr>Impact</vt:lpstr>
      <vt:lpstr>Source Han Sans K Bold</vt:lpstr>
      <vt:lpstr>方正姚体</vt:lpstr>
      <vt:lpstr>Office 主题​​</vt:lpstr>
      <vt:lpstr>空白演示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subject/>
  <dc:creator>小Q办公</dc:creator>
  <cp:lastModifiedBy> </cp:lastModifiedBy>
  <cp:revision>30</cp:revision>
  <dcterms:created xsi:type="dcterms:W3CDTF">2019-06-19T02:08:00Z</dcterms:created>
  <dcterms:modified xsi:type="dcterms:W3CDTF">2019-09-23T10:53:24Z</dcterms:modified>
  <cp:category/>
  <dc:description/>
  <cp:contentStatus/>
  <dc:identifier/>
  <cp:keywords/>
  <dc:language>utf-8</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