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2" r:id="rId2"/>
    <p:sldId id="264" r:id="rId3"/>
    <p:sldId id="307" r:id="rId4"/>
    <p:sldId id="308" r:id="rId5"/>
    <p:sldId id="306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100"/>
    <a:srgbClr val="00A1E9"/>
    <a:srgbClr val="17B7FF"/>
    <a:srgbClr val="0066CC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276" y="-9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/>
          <p:cNvSpPr/>
          <p:nvPr userDrawn="1"/>
        </p:nvSpPr>
        <p:spPr>
          <a:xfrm>
            <a:off x="4111310" y="469878"/>
            <a:ext cx="2004980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6888552" y="469877"/>
            <a:ext cx="2004980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0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-1" y="6738379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Unit  2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4076835" y="485731"/>
            <a:ext cx="2004980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1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6886054" y="485730"/>
            <a:ext cx="2004980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719410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dirty="0" smtClean="0"/>
              <a:t>第五课时　</a:t>
            </a:r>
            <a:r>
              <a:rPr lang="en-US" altLang="zh-CN" dirty="0" smtClean="0"/>
              <a:t>Task &amp; Self-assessment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</p:spPr>
        <p:txBody>
          <a:bodyPr/>
          <a:lstStyle/>
          <a:p>
            <a:r>
              <a:rPr lang="en-US" altLang="zh-CN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Great  people</a:t>
            </a:r>
            <a:endParaRPr lang="zh-CN" altLang="zh-CN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1110733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5400" dirty="0"/>
              <a:t>Unit 2</a:t>
            </a:r>
            <a:endParaRPr lang="zh-CN" altLang="en-US" sz="5400" dirty="0"/>
          </a:p>
        </p:txBody>
      </p:sp>
      <p:sp>
        <p:nvSpPr>
          <p:cNvPr id="6" name="矩形 5"/>
          <p:cNvSpPr/>
          <p:nvPr/>
        </p:nvSpPr>
        <p:spPr>
          <a:xfrm>
            <a:off x="0" y="4677718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883834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spect="1"/>
          </p:cNvSpPr>
          <p:nvPr/>
        </p:nvSpPr>
        <p:spPr>
          <a:xfrm>
            <a:off x="381000" y="1030998"/>
            <a:ext cx="11430000" cy="54107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阅读理解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Amelia Earhart was born in America in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1897.As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little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girl,she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could climb trees and catch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rats.When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she was seven years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old,she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discovered that she was interested in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flying.In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1920,Amelia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took a plane and knew she had to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fly!Just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days after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that,she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took her first flying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lesson.Six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months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later,she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bought her own plane!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5" name="17ZKXYQ11.EPS" descr="id:2147489257;FounderCES"/>
          <p:cNvPicPr/>
          <p:nvPr/>
        </p:nvPicPr>
        <p:blipFill>
          <a:blip r:embed="rId2"/>
          <a:stretch>
            <a:fillRect/>
          </a:stretch>
        </p:blipFill>
        <p:spPr>
          <a:xfrm>
            <a:off x="3584511" y="1508886"/>
            <a:ext cx="3462465" cy="305190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018140"/>
            <a:ext cx="11430000" cy="536832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life-changing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flight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June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18,1928,Amelia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became world-famous because she flew across the Atlantic with others as the first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woman.And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then she was called the “Queen of the Air”.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breaking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records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Although Amelia was well-known in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flight,she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never stopped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practising.In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1932,she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became the first woman to fly across the Atlantic by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herself,and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later in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1935,she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the first person to fly over the Pacific from Hawaii to California by herself.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flight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her 40th birthday was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coming,Amelia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prepared for her biggest challenge—an around-the-world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flight.On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June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1,1937,she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began her 46,671-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kilometre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flight.Something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unlucky happened on June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29.She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never came back again.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However,her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name still lives on till now.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930652"/>
            <a:ext cx="11430000" cy="58115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1.What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Amelia interested in when she was seven years old?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A.Jumping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	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B.Flying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C.Climbing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trees.	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D.Catching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rats.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2.When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did Amelia take her first flying lesson?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1897.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B.In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1904.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C.In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1920.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D.In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1928.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3.Why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Amelia called the “Queen of the Air”?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A.Because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she bought her own plane.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B.Because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she used to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practise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flying.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C.Because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she could fly faster than others.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D.Because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she was the first woman to fly across the Atlantic.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46949" y="1038257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46949" y="3238119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59028" y="4550084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78457"/>
            <a:ext cx="11430000" cy="448193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4.Where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did Amelia fly over in 1935?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A.Japan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B.England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C.Part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Atlantic.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D.Part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Pacific.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5.What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we know about Amelia from this passage?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died in 1937.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took a plane in 1897.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C.Her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last flight was successful.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D.Her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biggest challenge was to fly across America.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33697" y="1382815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33697" y="3571602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1955447"/>
            <a:ext cx="11430000" cy="270914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1.Finally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 came up with a best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标题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for his passage.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2.Her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youth gives her an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优势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over the other runners.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3.They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probably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increase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增加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the price by 50% this year.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dogs can be trained to follow our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orders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命令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failed his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 err="1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maths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/mathematics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数学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examination because of his careless work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641850" y="2511425"/>
            <a:ext cx="800735" cy="2736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808730" y="2870835"/>
            <a:ext cx="1376680" cy="3892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3402638" y="3356289"/>
            <a:ext cx="1080000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5555615" y="3799840"/>
            <a:ext cx="1080135" cy="3257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469067" y="4238564"/>
            <a:ext cx="2563506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6" grpId="0" bldLvl="0" animBg="1"/>
      <p:bldP spid="7" grpId="0" bldLvl="0" animBg="1"/>
      <p:bldP spid="8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636312"/>
            <a:ext cx="11430000" cy="359553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根据句意用所给词的适当形式填空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1.Mike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wants to be an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inventor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invent  ) when he grows up.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worked as a teacher after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graduating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graduate  ) from college.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3.Yuan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Longping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one of the greatest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scientists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science  ) in China.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4.At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present,over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 countries in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Asia,Africa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America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have grown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grow  ) hybrid rice already.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5.With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develop  ) of science and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technology,life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becoming much easier.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416201" y="2151660"/>
            <a:ext cx="1080000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4496435" y="2587625"/>
            <a:ext cx="1581150" cy="3162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5442600" y="3051907"/>
            <a:ext cx="1306800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7943286" y="3480558"/>
            <a:ext cx="1581228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964218" y="4363373"/>
            <a:ext cx="1739351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ldLvl="0" animBg="1"/>
      <p:bldP spid="5" grpId="0" bldLvl="0" animBg="1"/>
      <p:bldP spid="6" grpId="0" bldLvl="0" animBg="1"/>
      <p:bldP spid="7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1130010"/>
            <a:ext cx="11430000" cy="49251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这就是我如此钦佩他的原因。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was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admired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him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much.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我不知道去哪儿购买这类种子。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to buy this kind of seed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unknown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如果你碰巧见到他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请代我向他致意。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you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happen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him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,please give him my regards.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他是有史以来最伟大的人之一。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is one of the greatest people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ever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lived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新机器的使用让产量增加了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20%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use of the new machine has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increased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20%.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13338" y="2055507"/>
            <a:ext cx="4700713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310764" y="2927996"/>
            <a:ext cx="4700713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355531" y="3807746"/>
            <a:ext cx="4700713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469792" y="4673885"/>
            <a:ext cx="4700713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4469788" y="5551371"/>
            <a:ext cx="4700713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bldLvl="0" animBg="1"/>
      <p:bldP spid="7" grpId="0" animBg="1"/>
      <p:bldP spid="8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042524"/>
            <a:ext cx="11430000" cy="5368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1.If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 can control when flowers come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out,we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might be able to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crop production.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A.develop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B.rise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C.improve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D.increase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2.There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some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students to use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iPads.For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example,they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pay more attention to the material and learn more.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A.instructions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B.instruments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C.advantages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D.products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3.Nowadays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schools should care for the full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 student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talents.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A.satisfaction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B.development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C.communication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D.preparation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33697" y="1568343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33697" y="3378839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33697" y="5094922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1748183"/>
            <a:ext cx="11430000" cy="31523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)4.—It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reported that Chinese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and more time a day reading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WeChat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—It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true.But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think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WeChat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taking too much of our time.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A.spend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B.cost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C.pay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D.take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5.She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beautiful than I have remembered.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A.ever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B.even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C.already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D.never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33697" y="1846638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33697" y="3609178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930652"/>
            <a:ext cx="11430000" cy="58115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完形填空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than 700 years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ago,Scotland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苏格兰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was fighting with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England.The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King of England wanted to 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Scotland.He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had a strong army so it was 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the Scots to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fight.They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lost many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times.King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Robert of Scotland had to run from the English army.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rainy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day,King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Robert lay in an old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house.He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thought that he was not good enough to be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king.He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so 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 he didn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even see a spider(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蜘蛛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near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him.He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when he saw the spider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climbing.It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trying to climb up to its web at the top of the house but it fell down.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“How sad!” thought King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Robert.“The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spider is like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me.It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enough.” He watched while the spider climbed up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again.It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fell down a second time.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“Be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careful,little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spider,or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might die,” 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said.“Life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so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hard.You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never get back to your web.” But the spider 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again and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again.King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Robert watched while it 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climbed back to its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web.After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hour,the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spider got to the web.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2191382"/>
            <a:ext cx="11430000" cy="226594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 such a great 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,” 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said.“If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can keep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trying,I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too.I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must keep on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fighting.I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won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let the English win.” His 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grew strong and they 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English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army.Scotland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free.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Nobody knows if this is a true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story.Many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parents tell it to their children because they want them to keep trying.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196067"/>
            <a:ext cx="11430000" cy="49650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1.A.leave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B.control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C.help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D.visit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2.A.interesting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B.difficult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C.important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D.necessary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3.A.surprised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B.bored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C.worried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D.lonely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4.A.looked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ahead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B.looked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out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C.looked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D.looked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5.A.old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B.strong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C.fast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D.free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6.A.tried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B.fell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C.practised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D.cheered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7.A.finally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B.easily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C.slowly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D.suddenly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8.A.player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B.fighter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C.soldier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D.spider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9.A.army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B.feelings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C.opinions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D.family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10.A.kept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B.raised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C.stopped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D.joined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33697" y="1329807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40325" y="1773755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46953" y="2217703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40329" y="2648399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3705" y="3450157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640333" y="3894105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646961" y="4338053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653589" y="4808505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633713" y="5239201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627089" y="5683149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331</Words>
  <Application>Microsoft Office PowerPoint</Application>
  <PresentationFormat>宽屏</PresentationFormat>
  <Paragraphs>101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4" baseType="lpstr">
      <vt:lpstr>Adobe 黑体 Std R</vt:lpstr>
      <vt:lpstr>NEU-BZ-S92</vt:lpstr>
      <vt:lpstr>方正书宋_GBK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Great  people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2018-10-20T02:37:00Z</dcterms:created>
  <dcterms:modified xsi:type="dcterms:W3CDTF">2023-01-16T15:43:30Z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CC2781DE63664BAD9CDC0536980F31C5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