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7" r:id="rId3"/>
    <p:sldId id="265" r:id="rId5"/>
    <p:sldId id="298" r:id="rId6"/>
    <p:sldId id="299" r:id="rId7"/>
    <p:sldId id="328" r:id="rId8"/>
    <p:sldId id="334" r:id="rId9"/>
    <p:sldId id="335" r:id="rId10"/>
    <p:sldId id="336" r:id="rId11"/>
    <p:sldId id="338" r:id="rId12"/>
    <p:sldId id="331" r:id="rId13"/>
    <p:sldId id="339" r:id="rId14"/>
    <p:sldId id="342" r:id="rId15"/>
    <p:sldId id="344" r:id="rId16"/>
    <p:sldId id="340" r:id="rId17"/>
    <p:sldId id="341" r:id="rId18"/>
    <p:sldId id="332" r:id="rId19"/>
    <p:sldId id="345" r:id="rId20"/>
    <p:sldId id="346" r:id="rId21"/>
    <p:sldId id="348" r:id="rId22"/>
    <p:sldId id="347" r:id="rId23"/>
    <p:sldId id="333" r:id="rId24"/>
    <p:sldId id="350" r:id="rId25"/>
    <p:sldId id="351" r:id="rId26"/>
    <p:sldId id="352" r:id="rId27"/>
    <p:sldId id="353" r:id="rId28"/>
    <p:sldId id="330" r:id="rId29"/>
    <p:sldId id="329" r:id="rId30"/>
  </p:sldIdLst>
  <p:sldSz cx="12190095" cy="6859270"/>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978C"/>
    <a:srgbClr val="1574FF"/>
    <a:srgbClr val="EB5145"/>
    <a:srgbClr val="FE6400"/>
    <a:srgbClr val="1983B7"/>
    <a:srgbClr val="202A36"/>
    <a:srgbClr val="673977"/>
    <a:srgbClr val="F07474"/>
    <a:srgbClr val="FFBC54"/>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93037" autoAdjust="0"/>
  </p:normalViewPr>
  <p:slideViewPr>
    <p:cSldViewPr snapToGrid="0" showGuides="1">
      <p:cViewPr>
        <p:scale>
          <a:sx n="33" d="100"/>
          <a:sy n="33" d="100"/>
        </p:scale>
        <p:origin x="-1056" y="-1920"/>
      </p:cViewPr>
      <p:guideLst>
        <p:guide orient="horz" pos="2161"/>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3"/>
            <a:ext cx="9142810" cy="2388153"/>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3802" y="3602872"/>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091" y="365209"/>
            <a:ext cx="7733293" cy="5813184"/>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
        <p:nvSpPr>
          <p:cNvPr id="8" name="矩形 7"/>
          <p:cNvSpPr/>
          <p:nvPr userDrawn="1"/>
        </p:nvSpPr>
        <p:spPr>
          <a:xfrm>
            <a:off x="9211053" y="5916775"/>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r>
              <a:rPr lang="en-US" altLang="zh-CN" sz="100" dirty="0" smtClean="0">
                <a:solidFill>
                  <a:prstClr val="white"/>
                </a:solidFill>
                <a:latin typeface="Calibri" panose="020F0502020204030204"/>
                <a:ea typeface="宋体" panose="02010600030101010101" pitchFamily="2" charset="-122"/>
              </a:rPr>
              <a:t>      </a:t>
            </a:r>
            <a:endParaRPr lang="en-US" altLang="zh-CN" sz="100" dirty="0">
              <a:solidFill>
                <a:prstClr val="white"/>
              </a:solidFill>
              <a:latin typeface="Calibri" panose="020F0502020204030204"/>
              <a:ea typeface="宋体" panose="02010600030101010101" pitchFamily="2" charset="-122"/>
            </a:endParaRPr>
          </a:p>
          <a:p>
            <a:r>
              <a:rPr lang="zh-CN" altLang="en-US" sz="100" dirty="0" smtClean="0">
                <a:solidFill>
                  <a:prstClr val="white"/>
                </a:solidFill>
                <a:latin typeface="Calibri" panose="020F0502020204030204"/>
                <a:ea typeface="宋体" panose="02010600030101010101" pitchFamily="2" charset="-122"/>
              </a:rPr>
              <a:t>字体下载：</a:t>
            </a:r>
            <a:r>
              <a:rPr lang="en-US" altLang="zh-CN" sz="100" dirty="0" smtClean="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2" y="1710135"/>
            <a:ext cx="10514231" cy="2853398"/>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742"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091"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1396" y="1826048"/>
            <a:ext cx="5180926" cy="4352346"/>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79" y="365211"/>
            <a:ext cx="10514231" cy="1325870"/>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679" y="1681552"/>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679" y="2505655"/>
            <a:ext cx="5157116"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1397" y="1681552"/>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1397" y="2505655"/>
            <a:ext cx="5182513" cy="3685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2513"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679"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6"/>
            <a:ext cx="3931725" cy="1600571"/>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513"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679" y="2057876"/>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4C4388EF-52D1-4258-9BE5-BCD010C7D4D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1" y="365211"/>
            <a:ext cx="10514231" cy="132587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091" y="1826048"/>
            <a:ext cx="10514231" cy="4352346"/>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091" y="6357823"/>
            <a:ext cx="2742843"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4C4388EF-52D1-4258-9BE5-BCD010C7D4DE}" type="datetimeFigureOut">
              <a:rPr lang="zh-CN" altLang="en-US" smtClean="0"/>
            </a:fld>
            <a:endParaRPr lang="zh-CN" altLang="en-US"/>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09479" y="6357823"/>
            <a:ext cx="2742843"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3D3EE65E-57D2-4566-898C-4F2076833F8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12.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1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3" name="组合 182"/>
          <p:cNvGrpSpPr/>
          <p:nvPr/>
        </p:nvGrpSpPr>
        <p:grpSpPr>
          <a:xfrm flipH="1" flipV="1">
            <a:off x="-1450727" y="-2537420"/>
            <a:ext cx="6338876" cy="4424464"/>
            <a:chOff x="7174614" y="4856946"/>
            <a:chExt cx="6338876" cy="4424464"/>
          </a:xfrm>
        </p:grpSpPr>
        <p:sp>
          <p:nvSpPr>
            <p:cNvPr id="184"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5"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6"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7"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03" name="矩形 102"/>
          <p:cNvSpPr/>
          <p:nvPr/>
        </p:nvSpPr>
        <p:spPr>
          <a:xfrm>
            <a:off x="6074873" y="3735884"/>
            <a:ext cx="5000752" cy="684803"/>
          </a:xfrm>
          <a:prstGeom prst="rect">
            <a:avLst/>
          </a:prstGeom>
        </p:spPr>
        <p:txBody>
          <a:bodyPr wrap="square" lIns="68580" tIns="34290" rIns="68580" bIns="34290">
            <a:spAutoFit/>
          </a:bodyPr>
          <a:lstStyle/>
          <a:p/>
        </p:txBody>
      </p:sp>
      <p:sp>
        <p:nvSpPr>
          <p:cNvPr id="104" name="TextBox 42"/>
          <p:cNvSpPr txBox="1"/>
          <p:nvPr/>
        </p:nvSpPr>
        <p:spPr>
          <a:xfrm>
            <a:off x="5965624" y="2544621"/>
            <a:ext cx="5865331" cy="1107996"/>
          </a:xfrm>
          <a:prstGeom prst="rect">
            <a:avLst/>
          </a:prstGeom>
          <a:noFill/>
        </p:spPr>
        <p:txBody>
          <a:bodyPr wrap="square" rtlCol="0">
            <a:spAutoFit/>
          </a:bodyPr>
          <a:lstStyle/>
          <a:p>
            <a:r>
              <a:rPr lang="zh-CN" altLang="en-US" sz="6600" b="1" spc="300" dirty="0" smtClean="0">
                <a:solidFill>
                  <a:srgbClr val="00B0F0"/>
                </a:solidFill>
                <a:latin typeface="微软雅黑" panose="020B0503020204020204" pitchFamily="34" charset="-122"/>
                <a:ea typeface="微软雅黑" panose="020B0503020204020204" pitchFamily="34" charset="-122"/>
              </a:rPr>
              <a:t>工作</a:t>
            </a:r>
            <a:r>
              <a:rPr lang="zh-CN" altLang="en-US" sz="6600" b="1" spc="300" dirty="0">
                <a:solidFill>
                  <a:srgbClr val="00B0F0"/>
                </a:solidFill>
                <a:latin typeface="微软雅黑" panose="020B0503020204020204" pitchFamily="34" charset="-122"/>
                <a:ea typeface="微软雅黑" panose="020B0503020204020204" pitchFamily="34" charset="-122"/>
              </a:rPr>
              <a:t>总结</a:t>
            </a:r>
            <a:r>
              <a:rPr lang="zh-CN" altLang="en-US" sz="6600" b="1" spc="300" dirty="0" smtClean="0">
                <a:solidFill>
                  <a:srgbClr val="00B0F0"/>
                </a:solidFill>
                <a:latin typeface="微软雅黑" panose="020B0503020204020204" pitchFamily="34" charset="-122"/>
                <a:ea typeface="微软雅黑" panose="020B0503020204020204" pitchFamily="34" charset="-122"/>
              </a:rPr>
              <a:t>汇报</a:t>
            </a:r>
            <a:endParaRPr lang="zh-CN" altLang="zh-CN" sz="6600" b="1" spc="300" dirty="0">
              <a:solidFill>
                <a:srgbClr val="00B0F0"/>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5563829" y="4631043"/>
            <a:ext cx="4448724" cy="338554"/>
          </a:xfrm>
          <a:prstGeom prst="rect">
            <a:avLst/>
          </a:prstGeom>
          <a:noFill/>
        </p:spPr>
        <p:txBody>
          <a:bodyPr wrap="square" rtlCol="0">
            <a:spAutoFit/>
          </a:bodyP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适用工作总结</a:t>
            </a:r>
            <a:r>
              <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述职报告</a:t>
            </a:r>
            <a:r>
              <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季度</a:t>
            </a:r>
            <a:r>
              <a:rPr lang="zh-CN" altLang="en-US" sz="1600" b="1" dirty="0" smtClean="0">
                <a:solidFill>
                  <a:schemeClr val="tx1">
                    <a:lumMod val="50000"/>
                    <a:lumOff val="50000"/>
                  </a:schemeClr>
                </a:solidFill>
                <a:latin typeface="微软雅黑" panose="020B0503020204020204" pitchFamily="34" charset="-122"/>
                <a:ea typeface="微软雅黑" panose="020B0503020204020204" pitchFamily="34" charset="-122"/>
              </a:rPr>
              <a:t>总结等</a:t>
            </a:r>
            <a:endPar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7313155" y="4975819"/>
            <a:ext cx="6338876" cy="4424464"/>
            <a:chOff x="7174614" y="4856946"/>
            <a:chExt cx="6338876" cy="4424464"/>
          </a:xfrm>
        </p:grpSpPr>
        <p:sp>
          <p:nvSpPr>
            <p:cNvPr id="179"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0"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1"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2"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68" name="任意多边形 83"/>
          <p:cNvSpPr/>
          <p:nvPr/>
        </p:nvSpPr>
        <p:spPr bwMode="auto">
          <a:xfrm rot="16377237">
            <a:off x="2879423" y="1526154"/>
            <a:ext cx="1624201" cy="162092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4" name="任意多边形 83"/>
          <p:cNvSpPr/>
          <p:nvPr/>
        </p:nvSpPr>
        <p:spPr bwMode="auto">
          <a:xfrm rot="16377237">
            <a:off x="3822819" y="3200912"/>
            <a:ext cx="1619923" cy="1616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42" name="任意多边形 83"/>
          <p:cNvSpPr/>
          <p:nvPr/>
        </p:nvSpPr>
        <p:spPr bwMode="auto">
          <a:xfrm rot="16377237">
            <a:off x="1561513" y="2086768"/>
            <a:ext cx="1877338" cy="187354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39" name="任意多边形 83"/>
          <p:cNvSpPr/>
          <p:nvPr/>
        </p:nvSpPr>
        <p:spPr bwMode="auto">
          <a:xfrm rot="16377237">
            <a:off x="2508634" y="2010820"/>
            <a:ext cx="2637379" cy="263205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7" name="任意多边形 83"/>
          <p:cNvSpPr/>
          <p:nvPr/>
        </p:nvSpPr>
        <p:spPr bwMode="auto">
          <a:xfrm rot="5222763" flipH="1">
            <a:off x="4699376" y="1587515"/>
            <a:ext cx="390575" cy="389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60" name="任意多边形 83"/>
          <p:cNvSpPr/>
          <p:nvPr/>
        </p:nvSpPr>
        <p:spPr bwMode="auto">
          <a:xfrm rot="16377237">
            <a:off x="5132359" y="2014384"/>
            <a:ext cx="461589" cy="46066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9" name="任意多边形 83"/>
          <p:cNvSpPr/>
          <p:nvPr/>
        </p:nvSpPr>
        <p:spPr bwMode="auto">
          <a:xfrm rot="16377237">
            <a:off x="2196863" y="3422362"/>
            <a:ext cx="1619923" cy="1616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90" name="任意多边形 83"/>
          <p:cNvSpPr/>
          <p:nvPr/>
        </p:nvSpPr>
        <p:spPr bwMode="auto">
          <a:xfrm rot="5222763" flipH="1">
            <a:off x="2606837" y="5500724"/>
            <a:ext cx="390575" cy="389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91" name="任意多边形 83"/>
          <p:cNvSpPr/>
          <p:nvPr/>
        </p:nvSpPr>
        <p:spPr bwMode="auto">
          <a:xfrm rot="16377237">
            <a:off x="1685120" y="4985969"/>
            <a:ext cx="461589" cy="46066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72" name="TextBox 171"/>
          <p:cNvSpPr txBox="1"/>
          <p:nvPr/>
        </p:nvSpPr>
        <p:spPr>
          <a:xfrm>
            <a:off x="2534908" y="2707637"/>
            <a:ext cx="2586328" cy="1261884"/>
          </a:xfrm>
          <a:prstGeom prst="rect">
            <a:avLst/>
          </a:prstGeom>
          <a:noFill/>
        </p:spPr>
        <p:txBody>
          <a:bodyPr wrap="square" rtlCol="0">
            <a:spAutoFit/>
          </a:bodyPr>
          <a:lstStyle/>
          <a:p>
            <a:pPr algn="ctr"/>
            <a:r>
              <a:rPr lang="en-US" altLang="zh-CN" sz="7300" b="1" spc="-300" dirty="0" smtClean="0">
                <a:solidFill>
                  <a:schemeClr val="bg1"/>
                </a:solidFill>
                <a:latin typeface="微软雅黑" panose="020B0503020204020204" pitchFamily="34" charset="-122"/>
                <a:ea typeface="微软雅黑" panose="020B0503020204020204" pitchFamily="34" charset="-122"/>
              </a:rPr>
              <a:t>201X</a:t>
            </a:r>
            <a:endParaRPr lang="zh-CN" altLang="en-US" sz="7300" b="1" spc="-300" dirty="0">
              <a:solidFill>
                <a:schemeClr val="bg1"/>
              </a:solidFill>
              <a:latin typeface="微软雅黑" panose="020B0503020204020204" pitchFamily="34" charset="-122"/>
              <a:ea typeface="微软雅黑" panose="020B0503020204020204" pitchFamily="34" charset="-122"/>
            </a:endParaRPr>
          </a:p>
        </p:txBody>
      </p:sp>
      <p:grpSp>
        <p:nvGrpSpPr>
          <p:cNvPr id="192" name="组合 191"/>
          <p:cNvGrpSpPr/>
          <p:nvPr/>
        </p:nvGrpSpPr>
        <p:grpSpPr>
          <a:xfrm>
            <a:off x="9230572" y="2184210"/>
            <a:ext cx="1290703" cy="235751"/>
            <a:chOff x="8971447" y="2172617"/>
            <a:chExt cx="759125" cy="568897"/>
          </a:xfrm>
          <a:solidFill>
            <a:srgbClr val="00B0F0"/>
          </a:solidFill>
        </p:grpSpPr>
        <p:sp>
          <p:nvSpPr>
            <p:cNvPr id="193" name="矩形 192"/>
            <p:cNvSpPr/>
            <p:nvPr/>
          </p:nvSpPr>
          <p:spPr>
            <a:xfrm>
              <a:off x="8971447" y="2172617"/>
              <a:ext cx="238791" cy="5688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4" name="矩形 193"/>
            <p:cNvSpPr/>
            <p:nvPr/>
          </p:nvSpPr>
          <p:spPr>
            <a:xfrm>
              <a:off x="9312857" y="2172617"/>
              <a:ext cx="107228" cy="568897"/>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矩形 194"/>
            <p:cNvSpPr/>
            <p:nvPr/>
          </p:nvSpPr>
          <p:spPr>
            <a:xfrm>
              <a:off x="9522704" y="2172617"/>
              <a:ext cx="67464" cy="5688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矩形 195"/>
            <p:cNvSpPr/>
            <p:nvPr/>
          </p:nvSpPr>
          <p:spPr>
            <a:xfrm>
              <a:off x="9692788" y="2172617"/>
              <a:ext cx="37784" cy="568897"/>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7" name="TextBox 42"/>
          <p:cNvSpPr txBox="1"/>
          <p:nvPr/>
        </p:nvSpPr>
        <p:spPr>
          <a:xfrm>
            <a:off x="6027743" y="2113569"/>
            <a:ext cx="3373570" cy="400110"/>
          </a:xfrm>
          <a:prstGeom prst="rect">
            <a:avLst/>
          </a:prstGeom>
          <a:noFill/>
        </p:spPr>
        <p:txBody>
          <a:bodyPr wrap="square" rtlCol="0">
            <a:spAutoFit/>
          </a:bodyPr>
          <a:lstStyle/>
          <a:p>
            <a:r>
              <a:rPr lang="en-US" altLang="zh-CN" sz="2000" b="1" dirty="0" smtClean="0">
                <a:solidFill>
                  <a:schemeClr val="bg1">
                    <a:lumMod val="50000"/>
                  </a:schemeClr>
                </a:solidFill>
                <a:latin typeface="微软雅黑" panose="020B0503020204020204" pitchFamily="34" charset="-122"/>
                <a:ea typeface="微软雅黑" panose="020B0503020204020204" pitchFamily="34" charset="-122"/>
              </a:rPr>
              <a:t>THE  SUMMARY PLAN</a:t>
            </a:r>
            <a:endParaRPr lang="zh-CN" altLang="zh-CN" sz="20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p:cTn id="7" dur="750" fill="hold"/>
                                        <p:tgtEl>
                                          <p:spTgt spid="183"/>
                                        </p:tgtEl>
                                        <p:attrNameLst>
                                          <p:attrName>ppt_w</p:attrName>
                                        </p:attrNameLst>
                                      </p:cBhvr>
                                      <p:tavLst>
                                        <p:tav tm="0">
                                          <p:val>
                                            <p:fltVal val="0"/>
                                          </p:val>
                                        </p:tav>
                                        <p:tav tm="100000">
                                          <p:val>
                                            <p:strVal val="#ppt_w"/>
                                          </p:val>
                                        </p:tav>
                                      </p:tavLst>
                                    </p:anim>
                                    <p:anim calcmode="lin" valueType="num">
                                      <p:cBhvr>
                                        <p:cTn id="8" dur="750" fill="hold"/>
                                        <p:tgtEl>
                                          <p:spTgt spid="183"/>
                                        </p:tgtEl>
                                        <p:attrNameLst>
                                          <p:attrName>ppt_h</p:attrName>
                                        </p:attrNameLst>
                                      </p:cBhvr>
                                      <p:tavLst>
                                        <p:tav tm="0">
                                          <p:val>
                                            <p:fltVal val="0"/>
                                          </p:val>
                                        </p:tav>
                                        <p:tav tm="100000">
                                          <p:val>
                                            <p:strVal val="#ppt_h"/>
                                          </p:val>
                                        </p:tav>
                                      </p:tavLst>
                                    </p:anim>
                                    <p:animEffect transition="in" filter="fade">
                                      <p:cBhvr>
                                        <p:cTn id="9" dur="750"/>
                                        <p:tgtEl>
                                          <p:spTgt spid="18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68"/>
                                        </p:tgtEl>
                                        <p:attrNameLst>
                                          <p:attrName>style.visibility</p:attrName>
                                        </p:attrNameLst>
                                      </p:cBhvr>
                                      <p:to>
                                        <p:strVal val="visible"/>
                                      </p:to>
                                    </p:set>
                                    <p:anim calcmode="lin" valueType="num">
                                      <p:cBhvr>
                                        <p:cTn id="18" dur="1000" fill="hold"/>
                                        <p:tgtEl>
                                          <p:spTgt spid="168"/>
                                        </p:tgtEl>
                                        <p:attrNameLst>
                                          <p:attrName>ppt_w</p:attrName>
                                        </p:attrNameLst>
                                      </p:cBhvr>
                                      <p:tavLst>
                                        <p:tav tm="0">
                                          <p:val>
                                            <p:fltVal val="0"/>
                                          </p:val>
                                        </p:tav>
                                        <p:tav tm="100000">
                                          <p:val>
                                            <p:strVal val="#ppt_w"/>
                                          </p:val>
                                        </p:tav>
                                      </p:tavLst>
                                    </p:anim>
                                    <p:anim calcmode="lin" valueType="num">
                                      <p:cBhvr>
                                        <p:cTn id="19" dur="1000" fill="hold"/>
                                        <p:tgtEl>
                                          <p:spTgt spid="168"/>
                                        </p:tgtEl>
                                        <p:attrNameLst>
                                          <p:attrName>ppt_h</p:attrName>
                                        </p:attrNameLst>
                                      </p:cBhvr>
                                      <p:tavLst>
                                        <p:tav tm="0">
                                          <p:val>
                                            <p:fltVal val="0"/>
                                          </p:val>
                                        </p:tav>
                                        <p:tav tm="100000">
                                          <p:val>
                                            <p:strVal val="#ppt_h"/>
                                          </p:val>
                                        </p:tav>
                                      </p:tavLst>
                                    </p:anim>
                                    <p:animEffect transition="in" filter="fade">
                                      <p:cBhvr>
                                        <p:cTn id="20" dur="1000"/>
                                        <p:tgtEl>
                                          <p:spTgt spid="168"/>
                                        </p:tgtEl>
                                      </p:cBhvr>
                                    </p:animEffect>
                                  </p:childTnLst>
                                </p:cTn>
                              </p:par>
                              <p:par>
                                <p:cTn id="21" presetID="53" presetClass="entr" presetSubtype="16" fill="hold" grpId="0" nodeType="withEffect">
                                  <p:stCondLst>
                                    <p:cond delay="225"/>
                                  </p:stCondLst>
                                  <p:childTnLst>
                                    <p:set>
                                      <p:cBhvr>
                                        <p:cTn id="22" dur="1" fill="hold">
                                          <p:stCondLst>
                                            <p:cond delay="0"/>
                                          </p:stCondLst>
                                        </p:cTn>
                                        <p:tgtEl>
                                          <p:spTgt spid="154"/>
                                        </p:tgtEl>
                                        <p:attrNameLst>
                                          <p:attrName>style.visibility</p:attrName>
                                        </p:attrNameLst>
                                      </p:cBhvr>
                                      <p:to>
                                        <p:strVal val="visible"/>
                                      </p:to>
                                    </p:set>
                                    <p:anim calcmode="lin" valueType="num">
                                      <p:cBhvr>
                                        <p:cTn id="23" dur="1000" fill="hold"/>
                                        <p:tgtEl>
                                          <p:spTgt spid="154"/>
                                        </p:tgtEl>
                                        <p:attrNameLst>
                                          <p:attrName>ppt_w</p:attrName>
                                        </p:attrNameLst>
                                      </p:cBhvr>
                                      <p:tavLst>
                                        <p:tav tm="0">
                                          <p:val>
                                            <p:fltVal val="0"/>
                                          </p:val>
                                        </p:tav>
                                        <p:tav tm="100000">
                                          <p:val>
                                            <p:strVal val="#ppt_w"/>
                                          </p:val>
                                        </p:tav>
                                      </p:tavLst>
                                    </p:anim>
                                    <p:anim calcmode="lin" valueType="num">
                                      <p:cBhvr>
                                        <p:cTn id="24" dur="1000" fill="hold"/>
                                        <p:tgtEl>
                                          <p:spTgt spid="154"/>
                                        </p:tgtEl>
                                        <p:attrNameLst>
                                          <p:attrName>ppt_h</p:attrName>
                                        </p:attrNameLst>
                                      </p:cBhvr>
                                      <p:tavLst>
                                        <p:tav tm="0">
                                          <p:val>
                                            <p:fltVal val="0"/>
                                          </p:val>
                                        </p:tav>
                                        <p:tav tm="100000">
                                          <p:val>
                                            <p:strVal val="#ppt_h"/>
                                          </p:val>
                                        </p:tav>
                                      </p:tavLst>
                                    </p:anim>
                                    <p:animEffect transition="in" filter="fade">
                                      <p:cBhvr>
                                        <p:cTn id="25" dur="1000"/>
                                        <p:tgtEl>
                                          <p:spTgt spid="154"/>
                                        </p:tgtEl>
                                      </p:cBhvr>
                                    </p:animEffect>
                                  </p:childTnLst>
                                </p:cTn>
                              </p:par>
                              <p:par>
                                <p:cTn id="26" presetID="53" presetClass="entr" presetSubtype="16" fill="hold" grpId="0" nodeType="withEffect">
                                  <p:stCondLst>
                                    <p:cond delay="125"/>
                                  </p:stCondLst>
                                  <p:childTnLst>
                                    <p:set>
                                      <p:cBhvr>
                                        <p:cTn id="27" dur="1" fill="hold">
                                          <p:stCondLst>
                                            <p:cond delay="0"/>
                                          </p:stCondLst>
                                        </p:cTn>
                                        <p:tgtEl>
                                          <p:spTgt spid="142"/>
                                        </p:tgtEl>
                                        <p:attrNameLst>
                                          <p:attrName>style.visibility</p:attrName>
                                        </p:attrNameLst>
                                      </p:cBhvr>
                                      <p:to>
                                        <p:strVal val="visible"/>
                                      </p:to>
                                    </p:set>
                                    <p:anim calcmode="lin" valueType="num">
                                      <p:cBhvr>
                                        <p:cTn id="28" dur="1000" fill="hold"/>
                                        <p:tgtEl>
                                          <p:spTgt spid="142"/>
                                        </p:tgtEl>
                                        <p:attrNameLst>
                                          <p:attrName>ppt_w</p:attrName>
                                        </p:attrNameLst>
                                      </p:cBhvr>
                                      <p:tavLst>
                                        <p:tav tm="0">
                                          <p:val>
                                            <p:fltVal val="0"/>
                                          </p:val>
                                        </p:tav>
                                        <p:tav tm="100000">
                                          <p:val>
                                            <p:strVal val="#ppt_w"/>
                                          </p:val>
                                        </p:tav>
                                      </p:tavLst>
                                    </p:anim>
                                    <p:anim calcmode="lin" valueType="num">
                                      <p:cBhvr>
                                        <p:cTn id="29" dur="1000" fill="hold"/>
                                        <p:tgtEl>
                                          <p:spTgt spid="142"/>
                                        </p:tgtEl>
                                        <p:attrNameLst>
                                          <p:attrName>ppt_h</p:attrName>
                                        </p:attrNameLst>
                                      </p:cBhvr>
                                      <p:tavLst>
                                        <p:tav tm="0">
                                          <p:val>
                                            <p:fltVal val="0"/>
                                          </p:val>
                                        </p:tav>
                                        <p:tav tm="100000">
                                          <p:val>
                                            <p:strVal val="#ppt_h"/>
                                          </p:val>
                                        </p:tav>
                                      </p:tavLst>
                                    </p:anim>
                                    <p:animEffect transition="in" filter="fade">
                                      <p:cBhvr>
                                        <p:cTn id="30" dur="1000"/>
                                        <p:tgtEl>
                                          <p:spTgt spid="142"/>
                                        </p:tgtEl>
                                      </p:cBhvr>
                                    </p:animEffect>
                                  </p:childTnLst>
                                </p:cTn>
                              </p:par>
                              <p:par>
                                <p:cTn id="31" presetID="53" presetClass="entr" presetSubtype="16" fill="hold" grpId="0" nodeType="withEffect">
                                  <p:stCondLst>
                                    <p:cond delay="225"/>
                                  </p:stCondLst>
                                  <p:childTnLst>
                                    <p:set>
                                      <p:cBhvr>
                                        <p:cTn id="32" dur="1" fill="hold">
                                          <p:stCondLst>
                                            <p:cond delay="0"/>
                                          </p:stCondLst>
                                        </p:cTn>
                                        <p:tgtEl>
                                          <p:spTgt spid="139"/>
                                        </p:tgtEl>
                                        <p:attrNameLst>
                                          <p:attrName>style.visibility</p:attrName>
                                        </p:attrNameLst>
                                      </p:cBhvr>
                                      <p:to>
                                        <p:strVal val="visible"/>
                                      </p:to>
                                    </p:set>
                                    <p:anim calcmode="lin" valueType="num">
                                      <p:cBhvr>
                                        <p:cTn id="33" dur="1000" fill="hold"/>
                                        <p:tgtEl>
                                          <p:spTgt spid="139"/>
                                        </p:tgtEl>
                                        <p:attrNameLst>
                                          <p:attrName>ppt_w</p:attrName>
                                        </p:attrNameLst>
                                      </p:cBhvr>
                                      <p:tavLst>
                                        <p:tav tm="0">
                                          <p:val>
                                            <p:fltVal val="0"/>
                                          </p:val>
                                        </p:tav>
                                        <p:tav tm="100000">
                                          <p:val>
                                            <p:strVal val="#ppt_w"/>
                                          </p:val>
                                        </p:tav>
                                      </p:tavLst>
                                    </p:anim>
                                    <p:anim calcmode="lin" valueType="num">
                                      <p:cBhvr>
                                        <p:cTn id="34" dur="1000" fill="hold"/>
                                        <p:tgtEl>
                                          <p:spTgt spid="139"/>
                                        </p:tgtEl>
                                        <p:attrNameLst>
                                          <p:attrName>ppt_h</p:attrName>
                                        </p:attrNameLst>
                                      </p:cBhvr>
                                      <p:tavLst>
                                        <p:tav tm="0">
                                          <p:val>
                                            <p:fltVal val="0"/>
                                          </p:val>
                                        </p:tav>
                                        <p:tav tm="100000">
                                          <p:val>
                                            <p:strVal val="#ppt_h"/>
                                          </p:val>
                                        </p:tav>
                                      </p:tavLst>
                                    </p:anim>
                                    <p:animEffect transition="in" filter="fade">
                                      <p:cBhvr>
                                        <p:cTn id="35" dur="1000"/>
                                        <p:tgtEl>
                                          <p:spTgt spid="139"/>
                                        </p:tgtEl>
                                      </p:cBhvr>
                                    </p:animEffect>
                                  </p:childTnLst>
                                </p:cTn>
                              </p:par>
                              <p:par>
                                <p:cTn id="36" presetID="53" presetClass="entr" presetSubtype="16" fill="hold" grpId="0" nodeType="withEffect">
                                  <p:stCondLst>
                                    <p:cond delay="225"/>
                                  </p:stCondLst>
                                  <p:childTnLst>
                                    <p:set>
                                      <p:cBhvr>
                                        <p:cTn id="37" dur="1" fill="hold">
                                          <p:stCondLst>
                                            <p:cond delay="0"/>
                                          </p:stCondLst>
                                        </p:cTn>
                                        <p:tgtEl>
                                          <p:spTgt spid="157"/>
                                        </p:tgtEl>
                                        <p:attrNameLst>
                                          <p:attrName>style.visibility</p:attrName>
                                        </p:attrNameLst>
                                      </p:cBhvr>
                                      <p:to>
                                        <p:strVal val="visible"/>
                                      </p:to>
                                    </p:set>
                                    <p:anim calcmode="lin" valueType="num">
                                      <p:cBhvr>
                                        <p:cTn id="38" dur="1000" fill="hold"/>
                                        <p:tgtEl>
                                          <p:spTgt spid="157"/>
                                        </p:tgtEl>
                                        <p:attrNameLst>
                                          <p:attrName>ppt_w</p:attrName>
                                        </p:attrNameLst>
                                      </p:cBhvr>
                                      <p:tavLst>
                                        <p:tav tm="0">
                                          <p:val>
                                            <p:fltVal val="0"/>
                                          </p:val>
                                        </p:tav>
                                        <p:tav tm="100000">
                                          <p:val>
                                            <p:strVal val="#ppt_w"/>
                                          </p:val>
                                        </p:tav>
                                      </p:tavLst>
                                    </p:anim>
                                    <p:anim calcmode="lin" valueType="num">
                                      <p:cBhvr>
                                        <p:cTn id="39" dur="1000" fill="hold"/>
                                        <p:tgtEl>
                                          <p:spTgt spid="157"/>
                                        </p:tgtEl>
                                        <p:attrNameLst>
                                          <p:attrName>ppt_h</p:attrName>
                                        </p:attrNameLst>
                                      </p:cBhvr>
                                      <p:tavLst>
                                        <p:tav tm="0">
                                          <p:val>
                                            <p:fltVal val="0"/>
                                          </p:val>
                                        </p:tav>
                                        <p:tav tm="100000">
                                          <p:val>
                                            <p:strVal val="#ppt_h"/>
                                          </p:val>
                                        </p:tav>
                                      </p:tavLst>
                                    </p:anim>
                                    <p:animEffect transition="in" filter="fade">
                                      <p:cBhvr>
                                        <p:cTn id="40" dur="1000"/>
                                        <p:tgtEl>
                                          <p:spTgt spid="15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0"/>
                                        </p:tgtEl>
                                        <p:attrNameLst>
                                          <p:attrName>style.visibility</p:attrName>
                                        </p:attrNameLst>
                                      </p:cBhvr>
                                      <p:to>
                                        <p:strVal val="visible"/>
                                      </p:to>
                                    </p:set>
                                    <p:anim calcmode="lin" valueType="num">
                                      <p:cBhvr>
                                        <p:cTn id="43" dur="1000" fill="hold"/>
                                        <p:tgtEl>
                                          <p:spTgt spid="160"/>
                                        </p:tgtEl>
                                        <p:attrNameLst>
                                          <p:attrName>ppt_w</p:attrName>
                                        </p:attrNameLst>
                                      </p:cBhvr>
                                      <p:tavLst>
                                        <p:tav tm="0">
                                          <p:val>
                                            <p:fltVal val="0"/>
                                          </p:val>
                                        </p:tav>
                                        <p:tav tm="100000">
                                          <p:val>
                                            <p:strVal val="#ppt_w"/>
                                          </p:val>
                                        </p:tav>
                                      </p:tavLst>
                                    </p:anim>
                                    <p:anim calcmode="lin" valueType="num">
                                      <p:cBhvr>
                                        <p:cTn id="44" dur="1000" fill="hold"/>
                                        <p:tgtEl>
                                          <p:spTgt spid="160"/>
                                        </p:tgtEl>
                                        <p:attrNameLst>
                                          <p:attrName>ppt_h</p:attrName>
                                        </p:attrNameLst>
                                      </p:cBhvr>
                                      <p:tavLst>
                                        <p:tav tm="0">
                                          <p:val>
                                            <p:fltVal val="0"/>
                                          </p:val>
                                        </p:tav>
                                        <p:tav tm="100000">
                                          <p:val>
                                            <p:strVal val="#ppt_h"/>
                                          </p:val>
                                        </p:tav>
                                      </p:tavLst>
                                    </p:anim>
                                    <p:animEffect transition="in" filter="fade">
                                      <p:cBhvr>
                                        <p:cTn id="45" dur="1000"/>
                                        <p:tgtEl>
                                          <p:spTgt spid="160"/>
                                        </p:tgtEl>
                                      </p:cBhvr>
                                    </p:animEffect>
                                  </p:childTnLst>
                                </p:cTn>
                              </p:par>
                              <p:par>
                                <p:cTn id="46" presetID="53" presetClass="entr" presetSubtype="16" fill="hold" grpId="0" nodeType="withEffect">
                                  <p:stCondLst>
                                    <p:cond delay="125"/>
                                  </p:stCondLst>
                                  <p:childTnLst>
                                    <p:set>
                                      <p:cBhvr>
                                        <p:cTn id="47" dur="1" fill="hold">
                                          <p:stCondLst>
                                            <p:cond delay="0"/>
                                          </p:stCondLst>
                                        </p:cTn>
                                        <p:tgtEl>
                                          <p:spTgt spid="189"/>
                                        </p:tgtEl>
                                        <p:attrNameLst>
                                          <p:attrName>style.visibility</p:attrName>
                                        </p:attrNameLst>
                                      </p:cBhvr>
                                      <p:to>
                                        <p:strVal val="visible"/>
                                      </p:to>
                                    </p:set>
                                    <p:anim calcmode="lin" valueType="num">
                                      <p:cBhvr>
                                        <p:cTn id="48" dur="1000" fill="hold"/>
                                        <p:tgtEl>
                                          <p:spTgt spid="189"/>
                                        </p:tgtEl>
                                        <p:attrNameLst>
                                          <p:attrName>ppt_w</p:attrName>
                                        </p:attrNameLst>
                                      </p:cBhvr>
                                      <p:tavLst>
                                        <p:tav tm="0">
                                          <p:val>
                                            <p:fltVal val="0"/>
                                          </p:val>
                                        </p:tav>
                                        <p:tav tm="100000">
                                          <p:val>
                                            <p:strVal val="#ppt_w"/>
                                          </p:val>
                                        </p:tav>
                                      </p:tavLst>
                                    </p:anim>
                                    <p:anim calcmode="lin" valueType="num">
                                      <p:cBhvr>
                                        <p:cTn id="49" dur="1000" fill="hold"/>
                                        <p:tgtEl>
                                          <p:spTgt spid="189"/>
                                        </p:tgtEl>
                                        <p:attrNameLst>
                                          <p:attrName>ppt_h</p:attrName>
                                        </p:attrNameLst>
                                      </p:cBhvr>
                                      <p:tavLst>
                                        <p:tav tm="0">
                                          <p:val>
                                            <p:fltVal val="0"/>
                                          </p:val>
                                        </p:tav>
                                        <p:tav tm="100000">
                                          <p:val>
                                            <p:strVal val="#ppt_h"/>
                                          </p:val>
                                        </p:tav>
                                      </p:tavLst>
                                    </p:anim>
                                    <p:animEffect transition="in" filter="fade">
                                      <p:cBhvr>
                                        <p:cTn id="50" dur="1000"/>
                                        <p:tgtEl>
                                          <p:spTgt spid="189"/>
                                        </p:tgtEl>
                                      </p:cBhvr>
                                    </p:animEffect>
                                  </p:childTnLst>
                                </p:cTn>
                              </p:par>
                              <p:par>
                                <p:cTn id="51" presetID="53" presetClass="entr" presetSubtype="16" fill="hold" grpId="0" nodeType="withEffect">
                                  <p:stCondLst>
                                    <p:cond delay="325"/>
                                  </p:stCondLst>
                                  <p:childTnLst>
                                    <p:set>
                                      <p:cBhvr>
                                        <p:cTn id="52" dur="1" fill="hold">
                                          <p:stCondLst>
                                            <p:cond delay="0"/>
                                          </p:stCondLst>
                                        </p:cTn>
                                        <p:tgtEl>
                                          <p:spTgt spid="190"/>
                                        </p:tgtEl>
                                        <p:attrNameLst>
                                          <p:attrName>style.visibility</p:attrName>
                                        </p:attrNameLst>
                                      </p:cBhvr>
                                      <p:to>
                                        <p:strVal val="visible"/>
                                      </p:to>
                                    </p:set>
                                    <p:anim calcmode="lin" valueType="num">
                                      <p:cBhvr>
                                        <p:cTn id="53" dur="1000" fill="hold"/>
                                        <p:tgtEl>
                                          <p:spTgt spid="190"/>
                                        </p:tgtEl>
                                        <p:attrNameLst>
                                          <p:attrName>ppt_w</p:attrName>
                                        </p:attrNameLst>
                                      </p:cBhvr>
                                      <p:tavLst>
                                        <p:tav tm="0">
                                          <p:val>
                                            <p:fltVal val="0"/>
                                          </p:val>
                                        </p:tav>
                                        <p:tav tm="100000">
                                          <p:val>
                                            <p:strVal val="#ppt_w"/>
                                          </p:val>
                                        </p:tav>
                                      </p:tavLst>
                                    </p:anim>
                                    <p:anim calcmode="lin" valueType="num">
                                      <p:cBhvr>
                                        <p:cTn id="54" dur="1000" fill="hold"/>
                                        <p:tgtEl>
                                          <p:spTgt spid="190"/>
                                        </p:tgtEl>
                                        <p:attrNameLst>
                                          <p:attrName>ppt_h</p:attrName>
                                        </p:attrNameLst>
                                      </p:cBhvr>
                                      <p:tavLst>
                                        <p:tav tm="0">
                                          <p:val>
                                            <p:fltVal val="0"/>
                                          </p:val>
                                        </p:tav>
                                        <p:tav tm="100000">
                                          <p:val>
                                            <p:strVal val="#ppt_h"/>
                                          </p:val>
                                        </p:tav>
                                      </p:tavLst>
                                    </p:anim>
                                    <p:animEffect transition="in" filter="fade">
                                      <p:cBhvr>
                                        <p:cTn id="55" dur="1000"/>
                                        <p:tgtEl>
                                          <p:spTgt spid="190"/>
                                        </p:tgtEl>
                                      </p:cBhvr>
                                    </p:animEffect>
                                  </p:childTnLst>
                                </p:cTn>
                              </p:par>
                              <p:par>
                                <p:cTn id="56" presetID="53" presetClass="entr" presetSubtype="16" fill="hold" grpId="0" nodeType="withEffect">
                                  <p:stCondLst>
                                    <p:cond delay="125"/>
                                  </p:stCondLst>
                                  <p:childTnLst>
                                    <p:set>
                                      <p:cBhvr>
                                        <p:cTn id="57" dur="1" fill="hold">
                                          <p:stCondLst>
                                            <p:cond delay="0"/>
                                          </p:stCondLst>
                                        </p:cTn>
                                        <p:tgtEl>
                                          <p:spTgt spid="191"/>
                                        </p:tgtEl>
                                        <p:attrNameLst>
                                          <p:attrName>style.visibility</p:attrName>
                                        </p:attrNameLst>
                                      </p:cBhvr>
                                      <p:to>
                                        <p:strVal val="visible"/>
                                      </p:to>
                                    </p:set>
                                    <p:anim calcmode="lin" valueType="num">
                                      <p:cBhvr>
                                        <p:cTn id="58" dur="1000" fill="hold"/>
                                        <p:tgtEl>
                                          <p:spTgt spid="191"/>
                                        </p:tgtEl>
                                        <p:attrNameLst>
                                          <p:attrName>ppt_w</p:attrName>
                                        </p:attrNameLst>
                                      </p:cBhvr>
                                      <p:tavLst>
                                        <p:tav tm="0">
                                          <p:val>
                                            <p:fltVal val="0"/>
                                          </p:val>
                                        </p:tav>
                                        <p:tav tm="100000">
                                          <p:val>
                                            <p:strVal val="#ppt_w"/>
                                          </p:val>
                                        </p:tav>
                                      </p:tavLst>
                                    </p:anim>
                                    <p:anim calcmode="lin" valueType="num">
                                      <p:cBhvr>
                                        <p:cTn id="59" dur="1000" fill="hold"/>
                                        <p:tgtEl>
                                          <p:spTgt spid="191"/>
                                        </p:tgtEl>
                                        <p:attrNameLst>
                                          <p:attrName>ppt_h</p:attrName>
                                        </p:attrNameLst>
                                      </p:cBhvr>
                                      <p:tavLst>
                                        <p:tav tm="0">
                                          <p:val>
                                            <p:fltVal val="0"/>
                                          </p:val>
                                        </p:tav>
                                        <p:tav tm="100000">
                                          <p:val>
                                            <p:strVal val="#ppt_h"/>
                                          </p:val>
                                        </p:tav>
                                      </p:tavLst>
                                    </p:anim>
                                    <p:animEffect transition="in" filter="fade">
                                      <p:cBhvr>
                                        <p:cTn id="60" dur="1000"/>
                                        <p:tgtEl>
                                          <p:spTgt spid="191"/>
                                        </p:tgtEl>
                                      </p:cBhvr>
                                    </p:animEffect>
                                  </p:childTnLst>
                                </p:cTn>
                              </p:par>
                            </p:childTnLst>
                          </p:cTn>
                        </p:par>
                        <p:par>
                          <p:cTn id="61" fill="hold">
                            <p:stCondLst>
                              <p:cond delay="2000"/>
                            </p:stCondLst>
                            <p:childTnLst>
                              <p:par>
                                <p:cTn id="62" presetID="31" presetClass="entr" presetSubtype="0" fill="hold" grpId="0" nodeType="afterEffect">
                                  <p:stCondLst>
                                    <p:cond delay="0"/>
                                  </p:stCondLst>
                                  <p:iterate type="lt">
                                    <p:tmPct val="5000"/>
                                  </p:iterate>
                                  <p:childTnLst>
                                    <p:set>
                                      <p:cBhvr>
                                        <p:cTn id="63" dur="1" fill="hold">
                                          <p:stCondLst>
                                            <p:cond delay="0"/>
                                          </p:stCondLst>
                                        </p:cTn>
                                        <p:tgtEl>
                                          <p:spTgt spid="172"/>
                                        </p:tgtEl>
                                        <p:attrNameLst>
                                          <p:attrName>style.visibility</p:attrName>
                                        </p:attrNameLst>
                                      </p:cBhvr>
                                      <p:to>
                                        <p:strVal val="visible"/>
                                      </p:to>
                                    </p:set>
                                    <p:anim calcmode="lin" valueType="num">
                                      <p:cBhvr>
                                        <p:cTn id="64" dur="1000" fill="hold"/>
                                        <p:tgtEl>
                                          <p:spTgt spid="172"/>
                                        </p:tgtEl>
                                        <p:attrNameLst>
                                          <p:attrName>ppt_w</p:attrName>
                                        </p:attrNameLst>
                                      </p:cBhvr>
                                      <p:tavLst>
                                        <p:tav tm="0">
                                          <p:val>
                                            <p:fltVal val="0"/>
                                          </p:val>
                                        </p:tav>
                                        <p:tav tm="100000">
                                          <p:val>
                                            <p:strVal val="#ppt_w"/>
                                          </p:val>
                                        </p:tav>
                                      </p:tavLst>
                                    </p:anim>
                                    <p:anim calcmode="lin" valueType="num">
                                      <p:cBhvr>
                                        <p:cTn id="65" dur="1000" fill="hold"/>
                                        <p:tgtEl>
                                          <p:spTgt spid="172"/>
                                        </p:tgtEl>
                                        <p:attrNameLst>
                                          <p:attrName>ppt_h</p:attrName>
                                        </p:attrNameLst>
                                      </p:cBhvr>
                                      <p:tavLst>
                                        <p:tav tm="0">
                                          <p:val>
                                            <p:fltVal val="0"/>
                                          </p:val>
                                        </p:tav>
                                        <p:tav tm="100000">
                                          <p:val>
                                            <p:strVal val="#ppt_h"/>
                                          </p:val>
                                        </p:tav>
                                      </p:tavLst>
                                    </p:anim>
                                    <p:anim calcmode="lin" valueType="num">
                                      <p:cBhvr>
                                        <p:cTn id="66" dur="1000" fill="hold"/>
                                        <p:tgtEl>
                                          <p:spTgt spid="172"/>
                                        </p:tgtEl>
                                        <p:attrNameLst>
                                          <p:attrName>style.rotation</p:attrName>
                                        </p:attrNameLst>
                                      </p:cBhvr>
                                      <p:tavLst>
                                        <p:tav tm="0">
                                          <p:val>
                                            <p:fltVal val="90"/>
                                          </p:val>
                                        </p:tav>
                                        <p:tav tm="100000">
                                          <p:val>
                                            <p:fltVal val="0"/>
                                          </p:val>
                                        </p:tav>
                                      </p:tavLst>
                                    </p:anim>
                                    <p:animEffect transition="in" filter="fade">
                                      <p:cBhvr>
                                        <p:cTn id="67" dur="1000"/>
                                        <p:tgtEl>
                                          <p:spTgt spid="172"/>
                                        </p:tgtEl>
                                      </p:cBhvr>
                                    </p:animEffect>
                                  </p:childTnLst>
                                </p:cTn>
                              </p:par>
                            </p:childTnLst>
                          </p:cTn>
                        </p:par>
                        <p:par>
                          <p:cTn id="68" fill="hold">
                            <p:stCondLst>
                              <p:cond delay="2474"/>
                            </p:stCondLst>
                            <p:childTnLst>
                              <p:par>
                                <p:cTn id="69" presetID="56" presetClass="entr" presetSubtype="0" fill="hold" grpId="0" nodeType="afterEffect">
                                  <p:stCondLst>
                                    <p:cond delay="0"/>
                                  </p:stCondLst>
                                  <p:iterate type="lt">
                                    <p:tmPct val="10000"/>
                                  </p:iterate>
                                  <p:childTnLst>
                                    <p:set>
                                      <p:cBhvr>
                                        <p:cTn id="70" dur="1" fill="hold">
                                          <p:stCondLst>
                                            <p:cond delay="0"/>
                                          </p:stCondLst>
                                        </p:cTn>
                                        <p:tgtEl>
                                          <p:spTgt spid="197"/>
                                        </p:tgtEl>
                                        <p:attrNameLst>
                                          <p:attrName>style.visibility</p:attrName>
                                        </p:attrNameLst>
                                      </p:cBhvr>
                                      <p:to>
                                        <p:strVal val="visible"/>
                                      </p:to>
                                    </p:set>
                                    <p:anim by="(-#ppt_w*2)" calcmode="lin" valueType="num">
                                      <p:cBhvr rctx="PPT">
                                        <p:cTn id="71" dur="250" autoRev="1" fill="hold">
                                          <p:stCondLst>
                                            <p:cond delay="0"/>
                                          </p:stCondLst>
                                        </p:cTn>
                                        <p:tgtEl>
                                          <p:spTgt spid="197"/>
                                        </p:tgtEl>
                                        <p:attrNameLst>
                                          <p:attrName>ppt_w</p:attrName>
                                        </p:attrNameLst>
                                      </p:cBhvr>
                                    </p:anim>
                                    <p:anim by="(#ppt_w*0.50)" calcmode="lin" valueType="num">
                                      <p:cBhvr>
                                        <p:cTn id="72" dur="250" decel="50000" autoRev="1" fill="hold">
                                          <p:stCondLst>
                                            <p:cond delay="0"/>
                                          </p:stCondLst>
                                        </p:cTn>
                                        <p:tgtEl>
                                          <p:spTgt spid="197"/>
                                        </p:tgtEl>
                                        <p:attrNameLst>
                                          <p:attrName>ppt_x</p:attrName>
                                        </p:attrNameLst>
                                      </p:cBhvr>
                                    </p:anim>
                                    <p:anim from="(-#ppt_h/2)" to="(#ppt_y)" calcmode="lin" valueType="num">
                                      <p:cBhvr>
                                        <p:cTn id="73" dur="500" fill="hold">
                                          <p:stCondLst>
                                            <p:cond delay="0"/>
                                          </p:stCondLst>
                                        </p:cTn>
                                        <p:tgtEl>
                                          <p:spTgt spid="197"/>
                                        </p:tgtEl>
                                        <p:attrNameLst>
                                          <p:attrName>ppt_y</p:attrName>
                                        </p:attrNameLst>
                                      </p:cBhvr>
                                    </p:anim>
                                    <p:animRot by="21600000">
                                      <p:cBhvr>
                                        <p:cTn id="74" dur="500" fill="hold">
                                          <p:stCondLst>
                                            <p:cond delay="0"/>
                                          </p:stCondLst>
                                        </p:cTn>
                                        <p:tgtEl>
                                          <p:spTgt spid="197"/>
                                        </p:tgtEl>
                                        <p:attrNameLst>
                                          <p:attrName>r</p:attrName>
                                        </p:attrNameLst>
                                      </p:cBhvr>
                                    </p:animRot>
                                  </p:childTnLst>
                                </p:cTn>
                              </p:par>
                            </p:childTnLst>
                          </p:cTn>
                        </p:par>
                        <p:par>
                          <p:cTn id="75" fill="hold">
                            <p:stCondLst>
                              <p:cond delay="3774"/>
                            </p:stCondLst>
                            <p:childTnLst>
                              <p:par>
                                <p:cTn id="76" presetID="53" presetClass="entr" presetSubtype="16" fill="hold" nodeType="afterEffect">
                                  <p:stCondLst>
                                    <p:cond delay="0"/>
                                  </p:stCondLst>
                                  <p:childTnLst>
                                    <p:set>
                                      <p:cBhvr>
                                        <p:cTn id="77" dur="1" fill="hold">
                                          <p:stCondLst>
                                            <p:cond delay="0"/>
                                          </p:stCondLst>
                                        </p:cTn>
                                        <p:tgtEl>
                                          <p:spTgt spid="192"/>
                                        </p:tgtEl>
                                        <p:attrNameLst>
                                          <p:attrName>style.visibility</p:attrName>
                                        </p:attrNameLst>
                                      </p:cBhvr>
                                      <p:to>
                                        <p:strVal val="visible"/>
                                      </p:to>
                                    </p:set>
                                    <p:anim calcmode="lin" valueType="num">
                                      <p:cBhvr>
                                        <p:cTn id="78" dur="500" fill="hold"/>
                                        <p:tgtEl>
                                          <p:spTgt spid="192"/>
                                        </p:tgtEl>
                                        <p:attrNameLst>
                                          <p:attrName>ppt_w</p:attrName>
                                        </p:attrNameLst>
                                      </p:cBhvr>
                                      <p:tavLst>
                                        <p:tav tm="0">
                                          <p:val>
                                            <p:fltVal val="0"/>
                                          </p:val>
                                        </p:tav>
                                        <p:tav tm="100000">
                                          <p:val>
                                            <p:strVal val="#ppt_w"/>
                                          </p:val>
                                        </p:tav>
                                      </p:tavLst>
                                    </p:anim>
                                    <p:anim calcmode="lin" valueType="num">
                                      <p:cBhvr>
                                        <p:cTn id="79" dur="500" fill="hold"/>
                                        <p:tgtEl>
                                          <p:spTgt spid="192"/>
                                        </p:tgtEl>
                                        <p:attrNameLst>
                                          <p:attrName>ppt_h</p:attrName>
                                        </p:attrNameLst>
                                      </p:cBhvr>
                                      <p:tavLst>
                                        <p:tav tm="0">
                                          <p:val>
                                            <p:fltVal val="0"/>
                                          </p:val>
                                        </p:tav>
                                        <p:tav tm="100000">
                                          <p:val>
                                            <p:strVal val="#ppt_h"/>
                                          </p:val>
                                        </p:tav>
                                      </p:tavLst>
                                    </p:anim>
                                    <p:animEffect transition="in" filter="fade">
                                      <p:cBhvr>
                                        <p:cTn id="80" dur="500"/>
                                        <p:tgtEl>
                                          <p:spTgt spid="192"/>
                                        </p:tgtEl>
                                      </p:cBhvr>
                                    </p:animEffect>
                                  </p:childTnLst>
                                </p:cTn>
                              </p:par>
                            </p:childTnLst>
                          </p:cTn>
                        </p:par>
                        <p:par>
                          <p:cTn id="81" fill="hold">
                            <p:stCondLst>
                              <p:cond delay="4274"/>
                            </p:stCondLst>
                            <p:childTnLst>
                              <p:par>
                                <p:cTn id="82" presetID="56" presetClass="entr" presetSubtype="0" fill="hold" grpId="0" nodeType="afterEffect">
                                  <p:stCondLst>
                                    <p:cond delay="0"/>
                                  </p:stCondLst>
                                  <p:iterate type="lt">
                                    <p:tmPct val="10000"/>
                                  </p:iterate>
                                  <p:childTnLst>
                                    <p:set>
                                      <p:cBhvr>
                                        <p:cTn id="83" dur="1" fill="hold">
                                          <p:stCondLst>
                                            <p:cond delay="0"/>
                                          </p:stCondLst>
                                        </p:cTn>
                                        <p:tgtEl>
                                          <p:spTgt spid="104"/>
                                        </p:tgtEl>
                                        <p:attrNameLst>
                                          <p:attrName>style.visibility</p:attrName>
                                        </p:attrNameLst>
                                      </p:cBhvr>
                                      <p:to>
                                        <p:strVal val="visible"/>
                                      </p:to>
                                    </p:set>
                                    <p:anim by="(-#ppt_w*2)" calcmode="lin" valueType="num">
                                      <p:cBhvr rctx="PPT">
                                        <p:cTn id="84" dur="375" autoRev="1" fill="hold">
                                          <p:stCondLst>
                                            <p:cond delay="0"/>
                                          </p:stCondLst>
                                        </p:cTn>
                                        <p:tgtEl>
                                          <p:spTgt spid="104"/>
                                        </p:tgtEl>
                                        <p:attrNameLst>
                                          <p:attrName>ppt_w</p:attrName>
                                        </p:attrNameLst>
                                      </p:cBhvr>
                                    </p:anim>
                                    <p:anim by="(#ppt_w*0.50)" calcmode="lin" valueType="num">
                                      <p:cBhvr>
                                        <p:cTn id="85" dur="375" decel="50000" autoRev="1" fill="hold">
                                          <p:stCondLst>
                                            <p:cond delay="0"/>
                                          </p:stCondLst>
                                        </p:cTn>
                                        <p:tgtEl>
                                          <p:spTgt spid="104"/>
                                        </p:tgtEl>
                                        <p:attrNameLst>
                                          <p:attrName>ppt_x</p:attrName>
                                        </p:attrNameLst>
                                      </p:cBhvr>
                                    </p:anim>
                                    <p:anim from="(-#ppt_h/2)" to="(#ppt_y)" calcmode="lin" valueType="num">
                                      <p:cBhvr>
                                        <p:cTn id="86" dur="750" fill="hold">
                                          <p:stCondLst>
                                            <p:cond delay="0"/>
                                          </p:stCondLst>
                                        </p:cTn>
                                        <p:tgtEl>
                                          <p:spTgt spid="104"/>
                                        </p:tgtEl>
                                        <p:attrNameLst>
                                          <p:attrName>ppt_y</p:attrName>
                                        </p:attrNameLst>
                                      </p:cBhvr>
                                    </p:anim>
                                    <p:animRot by="21600000">
                                      <p:cBhvr>
                                        <p:cTn id="87" dur="750" fill="hold">
                                          <p:stCondLst>
                                            <p:cond delay="0"/>
                                          </p:stCondLst>
                                        </p:cTn>
                                        <p:tgtEl>
                                          <p:spTgt spid="104"/>
                                        </p:tgtEl>
                                        <p:attrNameLst>
                                          <p:attrName>r</p:attrName>
                                        </p:attrNameLst>
                                      </p:cBhvr>
                                    </p:animRot>
                                  </p:childTnLst>
                                </p:cTn>
                              </p:par>
                            </p:childTnLst>
                          </p:cTn>
                        </p:par>
                        <p:par>
                          <p:cTn id="88" fill="hold">
                            <p:stCondLst>
                              <p:cond delay="5399"/>
                            </p:stCondLst>
                            <p:childTnLst>
                              <p:par>
                                <p:cTn id="89" presetID="42" presetClass="entr" presetSubtype="0" fill="hold" grpId="0" nodeType="afterEffect">
                                  <p:stCondLst>
                                    <p:cond delay="0"/>
                                  </p:stCondLst>
                                  <p:childTnLst>
                                    <p:set>
                                      <p:cBhvr>
                                        <p:cTn id="90" dur="1" fill="hold">
                                          <p:stCondLst>
                                            <p:cond delay="0"/>
                                          </p:stCondLst>
                                        </p:cTn>
                                        <p:tgtEl>
                                          <p:spTgt spid="103"/>
                                        </p:tgtEl>
                                        <p:attrNameLst>
                                          <p:attrName>style.visibility</p:attrName>
                                        </p:attrNameLst>
                                      </p:cBhvr>
                                      <p:to>
                                        <p:strVal val="visible"/>
                                      </p:to>
                                    </p:set>
                                    <p:animEffect transition="in" filter="fade">
                                      <p:cBhvr>
                                        <p:cTn id="91" dur="1000"/>
                                        <p:tgtEl>
                                          <p:spTgt spid="103"/>
                                        </p:tgtEl>
                                      </p:cBhvr>
                                    </p:animEffect>
                                    <p:anim calcmode="lin" valueType="num">
                                      <p:cBhvr>
                                        <p:cTn id="92" dur="1000" fill="hold"/>
                                        <p:tgtEl>
                                          <p:spTgt spid="103"/>
                                        </p:tgtEl>
                                        <p:attrNameLst>
                                          <p:attrName>ppt_x</p:attrName>
                                        </p:attrNameLst>
                                      </p:cBhvr>
                                      <p:tavLst>
                                        <p:tav tm="0">
                                          <p:val>
                                            <p:strVal val="#ppt_x"/>
                                          </p:val>
                                        </p:tav>
                                        <p:tav tm="100000">
                                          <p:val>
                                            <p:strVal val="#ppt_x"/>
                                          </p:val>
                                        </p:tav>
                                      </p:tavLst>
                                    </p:anim>
                                    <p:anim calcmode="lin" valueType="num">
                                      <p:cBhvr>
                                        <p:cTn id="93" dur="1000" fill="hold"/>
                                        <p:tgtEl>
                                          <p:spTgt spid="103"/>
                                        </p:tgtEl>
                                        <p:attrNameLst>
                                          <p:attrName>ppt_y</p:attrName>
                                        </p:attrNameLst>
                                      </p:cBhvr>
                                      <p:tavLst>
                                        <p:tav tm="0">
                                          <p:val>
                                            <p:strVal val="#ppt_y+.1"/>
                                          </p:val>
                                        </p:tav>
                                        <p:tav tm="100000">
                                          <p:val>
                                            <p:strVal val="#ppt_y"/>
                                          </p:val>
                                        </p:tav>
                                      </p:tavLst>
                                    </p:anim>
                                  </p:childTnLst>
                                </p:cTn>
                              </p:par>
                            </p:childTnLst>
                          </p:cTn>
                        </p:par>
                        <p:par>
                          <p:cTn id="94" fill="hold">
                            <p:stCondLst>
                              <p:cond delay="6399"/>
                            </p:stCondLst>
                            <p:childTnLst>
                              <p:par>
                                <p:cTn id="95" presetID="42" presetClass="entr" presetSubtype="0"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strVal val="#ppt_x"/>
                                          </p:val>
                                        </p:tav>
                                        <p:tav tm="100000">
                                          <p:val>
                                            <p:strVal val="#ppt_x"/>
                                          </p:val>
                                        </p:tav>
                                      </p:tavLst>
                                    </p:anim>
                                    <p:anim calcmode="lin" valueType="num">
                                      <p:cBhvr>
                                        <p:cTn id="99" dur="5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P spid="58" grpId="0"/>
      <p:bldP spid="168" grpId="0" animBg="1"/>
      <p:bldP spid="154" grpId="0" animBg="1"/>
      <p:bldP spid="142" grpId="0" animBg="1"/>
      <p:bldP spid="139" grpId="0" animBg="1"/>
      <p:bldP spid="157" grpId="0" animBg="1"/>
      <p:bldP spid="160" grpId="0" animBg="1"/>
      <p:bldP spid="189" grpId="0" animBg="1"/>
      <p:bldP spid="190" grpId="0" animBg="1"/>
      <p:bldP spid="191" grpId="0" animBg="1"/>
      <p:bldP spid="172" grpId="0"/>
      <p:bldP spid="19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83"/>
          <p:cNvSpPr/>
          <p:nvPr/>
        </p:nvSpPr>
        <p:spPr bwMode="auto">
          <a:xfrm rot="16377237">
            <a:off x="5502506" y="985759"/>
            <a:ext cx="1007498" cy="100546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7" name="任意多边形 83"/>
          <p:cNvSpPr/>
          <p:nvPr/>
        </p:nvSpPr>
        <p:spPr bwMode="auto">
          <a:xfrm rot="16377237">
            <a:off x="6445090" y="265970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8" name="任意多边形 83"/>
          <p:cNvSpPr/>
          <p:nvPr/>
        </p:nvSpPr>
        <p:spPr bwMode="auto">
          <a:xfrm rot="16377237">
            <a:off x="4232652" y="1594334"/>
            <a:ext cx="1164522" cy="116217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9" name="任意多边形 83"/>
          <p:cNvSpPr/>
          <p:nvPr/>
        </p:nvSpPr>
        <p:spPr bwMode="auto">
          <a:xfrm rot="16377237">
            <a:off x="5324067" y="1662388"/>
            <a:ext cx="1635976" cy="163267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0" name="任意多边形 83"/>
          <p:cNvSpPr/>
          <p:nvPr/>
        </p:nvSpPr>
        <p:spPr bwMode="auto">
          <a:xfrm rot="5222763" flipH="1">
            <a:off x="7104582" y="1037585"/>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1" name="任意多边形 83"/>
          <p:cNvSpPr/>
          <p:nvPr/>
        </p:nvSpPr>
        <p:spPr bwMode="auto">
          <a:xfrm rot="16377237">
            <a:off x="7359596" y="1476881"/>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2" name="任意多边形 83"/>
          <p:cNvSpPr/>
          <p:nvPr/>
        </p:nvSpPr>
        <p:spPr bwMode="auto">
          <a:xfrm rot="16377237">
            <a:off x="4819134" y="288115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5222763" flipH="1">
            <a:off x="4601899" y="3789267"/>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4061429" y="3317445"/>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TextBox 34"/>
          <p:cNvSpPr txBox="1"/>
          <p:nvPr/>
        </p:nvSpPr>
        <p:spPr>
          <a:xfrm>
            <a:off x="5340648" y="1838581"/>
            <a:ext cx="1604310" cy="1200329"/>
          </a:xfrm>
          <a:prstGeom prst="rect">
            <a:avLst/>
          </a:prstGeom>
          <a:noFill/>
        </p:spPr>
        <p:txBody>
          <a:bodyPr wrap="square" rtlCol="0">
            <a:spAutoFit/>
          </a:bodyPr>
          <a:lstStyle/>
          <a:p>
            <a:pPr algn="ctr"/>
            <a:r>
              <a:rPr lang="en-US" altLang="zh-CN" sz="7200" b="1" spc="-300" dirty="0" smtClean="0">
                <a:solidFill>
                  <a:schemeClr val="bg1"/>
                </a:solidFill>
                <a:latin typeface="微软雅黑" panose="020B0503020204020204" pitchFamily="34" charset="-122"/>
                <a:ea typeface="微软雅黑" panose="020B0503020204020204" pitchFamily="34" charset="-122"/>
              </a:rPr>
              <a:t>B</a:t>
            </a:r>
            <a:endParaRPr lang="zh-CN" altLang="en-US" sz="7200" b="1" spc="-300" dirty="0">
              <a:solidFill>
                <a:schemeClr val="bg1"/>
              </a:solidFill>
              <a:latin typeface="微软雅黑" panose="020B0503020204020204" pitchFamily="34" charset="-122"/>
              <a:ea typeface="微软雅黑" panose="020B0503020204020204" pitchFamily="34" charset="-122"/>
            </a:endParaRPr>
          </a:p>
        </p:txBody>
      </p:sp>
      <p:sp>
        <p:nvSpPr>
          <p:cNvPr id="36" name="矩形 69"/>
          <p:cNvSpPr>
            <a:spLocks noChangeArrowheads="1"/>
          </p:cNvSpPr>
          <p:nvPr/>
        </p:nvSpPr>
        <p:spPr bwMode="auto">
          <a:xfrm>
            <a:off x="3520536" y="4267555"/>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工作完成情况</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70"/>
          <p:cNvSpPr>
            <a:spLocks noChangeArrowheads="1"/>
          </p:cNvSpPr>
          <p:nvPr/>
        </p:nvSpPr>
        <p:spPr bwMode="auto">
          <a:xfrm>
            <a:off x="1303862" y="516350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在此处添加文字，在此处添加文字，在此处添加文字在</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750" fill="hold"/>
                                        <p:tgtEl>
                                          <p:spTgt spid="27"/>
                                        </p:tgtEl>
                                        <p:attrNameLst>
                                          <p:attrName>ppt_w</p:attrName>
                                        </p:attrNameLst>
                                      </p:cBhvr>
                                      <p:tavLst>
                                        <p:tav tm="0">
                                          <p:val>
                                            <p:fltVal val="0"/>
                                          </p:val>
                                        </p:tav>
                                        <p:tav tm="100000">
                                          <p:val>
                                            <p:strVal val="#ppt_w"/>
                                          </p:val>
                                        </p:tav>
                                      </p:tavLst>
                                    </p:anim>
                                    <p:anim calcmode="lin" valueType="num">
                                      <p:cBhvr>
                                        <p:cTn id="13" dur="750" fill="hold"/>
                                        <p:tgtEl>
                                          <p:spTgt spid="27"/>
                                        </p:tgtEl>
                                        <p:attrNameLst>
                                          <p:attrName>ppt_h</p:attrName>
                                        </p:attrNameLst>
                                      </p:cBhvr>
                                      <p:tavLst>
                                        <p:tav tm="0">
                                          <p:val>
                                            <p:fltVal val="0"/>
                                          </p:val>
                                        </p:tav>
                                        <p:tav tm="100000">
                                          <p:val>
                                            <p:strVal val="#ppt_h"/>
                                          </p:val>
                                        </p:tav>
                                      </p:tavLst>
                                    </p:anim>
                                    <p:animEffect transition="in" filter="fade">
                                      <p:cBhvr>
                                        <p:cTn id="14" dur="750"/>
                                        <p:tgtEl>
                                          <p:spTgt spid="27"/>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750" fill="hold"/>
                                        <p:tgtEl>
                                          <p:spTgt spid="28"/>
                                        </p:tgtEl>
                                        <p:attrNameLst>
                                          <p:attrName>ppt_w</p:attrName>
                                        </p:attrNameLst>
                                      </p:cBhvr>
                                      <p:tavLst>
                                        <p:tav tm="0">
                                          <p:val>
                                            <p:fltVal val="0"/>
                                          </p:val>
                                        </p:tav>
                                        <p:tav tm="100000">
                                          <p:val>
                                            <p:strVal val="#ppt_w"/>
                                          </p:val>
                                        </p:tav>
                                      </p:tavLst>
                                    </p:anim>
                                    <p:anim calcmode="lin" valueType="num">
                                      <p:cBhvr>
                                        <p:cTn id="18" dur="750" fill="hold"/>
                                        <p:tgtEl>
                                          <p:spTgt spid="28"/>
                                        </p:tgtEl>
                                        <p:attrNameLst>
                                          <p:attrName>ppt_h</p:attrName>
                                        </p:attrNameLst>
                                      </p:cBhvr>
                                      <p:tavLst>
                                        <p:tav tm="0">
                                          <p:val>
                                            <p:fltVal val="0"/>
                                          </p:val>
                                        </p:tav>
                                        <p:tav tm="100000">
                                          <p:val>
                                            <p:strVal val="#ppt_h"/>
                                          </p:val>
                                        </p:tav>
                                      </p:tavLst>
                                    </p:anim>
                                    <p:animEffect transition="in" filter="fade">
                                      <p:cBhvr>
                                        <p:cTn id="19" dur="750"/>
                                        <p:tgtEl>
                                          <p:spTgt spid="28"/>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29"/>
                                        </p:tgtEl>
                                        <p:attrNameLst>
                                          <p:attrName>style.visibility</p:attrName>
                                        </p:attrNameLst>
                                      </p:cBhvr>
                                      <p:to>
                                        <p:strVal val="visible"/>
                                      </p:to>
                                    </p:set>
                                    <p:anim calcmode="lin" valueType="num">
                                      <p:cBhvr>
                                        <p:cTn id="22" dur="750" fill="hold"/>
                                        <p:tgtEl>
                                          <p:spTgt spid="29"/>
                                        </p:tgtEl>
                                        <p:attrNameLst>
                                          <p:attrName>ppt_w</p:attrName>
                                        </p:attrNameLst>
                                      </p:cBhvr>
                                      <p:tavLst>
                                        <p:tav tm="0">
                                          <p:val>
                                            <p:fltVal val="0"/>
                                          </p:val>
                                        </p:tav>
                                        <p:tav tm="100000">
                                          <p:val>
                                            <p:strVal val="#ppt_w"/>
                                          </p:val>
                                        </p:tav>
                                      </p:tavLst>
                                    </p:anim>
                                    <p:anim calcmode="lin" valueType="num">
                                      <p:cBhvr>
                                        <p:cTn id="23" dur="750" fill="hold"/>
                                        <p:tgtEl>
                                          <p:spTgt spid="29"/>
                                        </p:tgtEl>
                                        <p:attrNameLst>
                                          <p:attrName>ppt_h</p:attrName>
                                        </p:attrNameLst>
                                      </p:cBhvr>
                                      <p:tavLst>
                                        <p:tav tm="0">
                                          <p:val>
                                            <p:fltVal val="0"/>
                                          </p:val>
                                        </p:tav>
                                        <p:tav tm="100000">
                                          <p:val>
                                            <p:strVal val="#ppt_h"/>
                                          </p:val>
                                        </p:tav>
                                      </p:tavLst>
                                    </p:anim>
                                    <p:animEffect transition="in" filter="fade">
                                      <p:cBhvr>
                                        <p:cTn id="24" dur="750"/>
                                        <p:tgtEl>
                                          <p:spTgt spid="2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Effect transition="in" filter="fade">
                                      <p:cBhvr>
                                        <p:cTn id="29" dur="750"/>
                                        <p:tgtEl>
                                          <p:spTgt spid="30"/>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750" fill="hold"/>
                                        <p:tgtEl>
                                          <p:spTgt spid="31"/>
                                        </p:tgtEl>
                                        <p:attrNameLst>
                                          <p:attrName>ppt_w</p:attrName>
                                        </p:attrNameLst>
                                      </p:cBhvr>
                                      <p:tavLst>
                                        <p:tav tm="0">
                                          <p:val>
                                            <p:fltVal val="0"/>
                                          </p:val>
                                        </p:tav>
                                        <p:tav tm="100000">
                                          <p:val>
                                            <p:strVal val="#ppt_w"/>
                                          </p:val>
                                        </p:tav>
                                      </p:tavLst>
                                    </p:anim>
                                    <p:anim calcmode="lin" valueType="num">
                                      <p:cBhvr>
                                        <p:cTn id="33" dur="750" fill="hold"/>
                                        <p:tgtEl>
                                          <p:spTgt spid="31"/>
                                        </p:tgtEl>
                                        <p:attrNameLst>
                                          <p:attrName>ppt_h</p:attrName>
                                        </p:attrNameLst>
                                      </p:cBhvr>
                                      <p:tavLst>
                                        <p:tav tm="0">
                                          <p:val>
                                            <p:fltVal val="0"/>
                                          </p:val>
                                        </p:tav>
                                        <p:tav tm="100000">
                                          <p:val>
                                            <p:strVal val="#ppt_h"/>
                                          </p:val>
                                        </p:tav>
                                      </p:tavLst>
                                    </p:anim>
                                    <p:animEffect transition="in" filter="fade">
                                      <p:cBhvr>
                                        <p:cTn id="34" dur="750"/>
                                        <p:tgtEl>
                                          <p:spTgt spid="3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750" fill="hold"/>
                                        <p:tgtEl>
                                          <p:spTgt spid="32"/>
                                        </p:tgtEl>
                                        <p:attrNameLst>
                                          <p:attrName>ppt_w</p:attrName>
                                        </p:attrNameLst>
                                      </p:cBhvr>
                                      <p:tavLst>
                                        <p:tav tm="0">
                                          <p:val>
                                            <p:fltVal val="0"/>
                                          </p:val>
                                        </p:tav>
                                        <p:tav tm="100000">
                                          <p:val>
                                            <p:strVal val="#ppt_w"/>
                                          </p:val>
                                        </p:tav>
                                      </p:tavLst>
                                    </p:anim>
                                    <p:anim calcmode="lin" valueType="num">
                                      <p:cBhvr>
                                        <p:cTn id="38" dur="750" fill="hold"/>
                                        <p:tgtEl>
                                          <p:spTgt spid="32"/>
                                        </p:tgtEl>
                                        <p:attrNameLst>
                                          <p:attrName>ppt_h</p:attrName>
                                        </p:attrNameLst>
                                      </p:cBhvr>
                                      <p:tavLst>
                                        <p:tav tm="0">
                                          <p:val>
                                            <p:fltVal val="0"/>
                                          </p:val>
                                        </p:tav>
                                        <p:tav tm="100000">
                                          <p:val>
                                            <p:strVal val="#ppt_h"/>
                                          </p:val>
                                        </p:tav>
                                      </p:tavLst>
                                    </p:anim>
                                    <p:animEffect transition="in" filter="fade">
                                      <p:cBhvr>
                                        <p:cTn id="39" dur="7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750" fill="hold"/>
                                        <p:tgtEl>
                                          <p:spTgt spid="33"/>
                                        </p:tgtEl>
                                        <p:attrNameLst>
                                          <p:attrName>ppt_w</p:attrName>
                                        </p:attrNameLst>
                                      </p:cBhvr>
                                      <p:tavLst>
                                        <p:tav tm="0">
                                          <p:val>
                                            <p:fltVal val="0"/>
                                          </p:val>
                                        </p:tav>
                                        <p:tav tm="100000">
                                          <p:val>
                                            <p:strVal val="#ppt_w"/>
                                          </p:val>
                                        </p:tav>
                                      </p:tavLst>
                                    </p:anim>
                                    <p:anim calcmode="lin" valueType="num">
                                      <p:cBhvr>
                                        <p:cTn id="43" dur="750" fill="hold"/>
                                        <p:tgtEl>
                                          <p:spTgt spid="33"/>
                                        </p:tgtEl>
                                        <p:attrNameLst>
                                          <p:attrName>ppt_h</p:attrName>
                                        </p:attrNameLst>
                                      </p:cBhvr>
                                      <p:tavLst>
                                        <p:tav tm="0">
                                          <p:val>
                                            <p:fltVal val="0"/>
                                          </p:val>
                                        </p:tav>
                                        <p:tav tm="100000">
                                          <p:val>
                                            <p:strVal val="#ppt_h"/>
                                          </p:val>
                                        </p:tav>
                                      </p:tavLst>
                                    </p:anim>
                                    <p:animEffect transition="in" filter="fade">
                                      <p:cBhvr>
                                        <p:cTn id="44" dur="75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750" fill="hold"/>
                                        <p:tgtEl>
                                          <p:spTgt spid="34"/>
                                        </p:tgtEl>
                                        <p:attrNameLst>
                                          <p:attrName>ppt_w</p:attrName>
                                        </p:attrNameLst>
                                      </p:cBhvr>
                                      <p:tavLst>
                                        <p:tav tm="0">
                                          <p:val>
                                            <p:fltVal val="0"/>
                                          </p:val>
                                        </p:tav>
                                        <p:tav tm="100000">
                                          <p:val>
                                            <p:strVal val="#ppt_w"/>
                                          </p:val>
                                        </p:tav>
                                      </p:tavLst>
                                    </p:anim>
                                    <p:anim calcmode="lin" valueType="num">
                                      <p:cBhvr>
                                        <p:cTn id="48" dur="750" fill="hold"/>
                                        <p:tgtEl>
                                          <p:spTgt spid="34"/>
                                        </p:tgtEl>
                                        <p:attrNameLst>
                                          <p:attrName>ppt_h</p:attrName>
                                        </p:attrNameLst>
                                      </p:cBhvr>
                                      <p:tavLst>
                                        <p:tav tm="0">
                                          <p:val>
                                            <p:fltVal val="0"/>
                                          </p:val>
                                        </p:tav>
                                        <p:tav tm="100000">
                                          <p:val>
                                            <p:strVal val="#ppt_h"/>
                                          </p:val>
                                        </p:tav>
                                      </p:tavLst>
                                    </p:anim>
                                    <p:animEffect transition="in" filter="fade">
                                      <p:cBhvr>
                                        <p:cTn id="49" dur="750"/>
                                        <p:tgtEl>
                                          <p:spTgt spid="34"/>
                                        </p:tgtEl>
                                      </p:cBhvr>
                                    </p:animEffect>
                                  </p:childTnLst>
                                </p:cTn>
                              </p:par>
                            </p:childTnLst>
                          </p:cTn>
                        </p:par>
                        <p:par>
                          <p:cTn id="50" fill="hold">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35"/>
                                        </p:tgtEl>
                                        <p:attrNameLst>
                                          <p:attrName>style.visibility</p:attrName>
                                        </p:attrNameLst>
                                      </p:cBhvr>
                                      <p:to>
                                        <p:strVal val="visible"/>
                                      </p:to>
                                    </p:set>
                                    <p:anim calcmode="lin" valueType="num">
                                      <p:cBhvr>
                                        <p:cTn id="53" dur="750" fill="hold"/>
                                        <p:tgtEl>
                                          <p:spTgt spid="35"/>
                                        </p:tgtEl>
                                        <p:attrNameLst>
                                          <p:attrName>ppt_w</p:attrName>
                                        </p:attrNameLst>
                                      </p:cBhvr>
                                      <p:tavLst>
                                        <p:tav tm="0">
                                          <p:val>
                                            <p:fltVal val="0"/>
                                          </p:val>
                                        </p:tav>
                                        <p:tav tm="100000">
                                          <p:val>
                                            <p:strVal val="#ppt_w"/>
                                          </p:val>
                                        </p:tav>
                                      </p:tavLst>
                                    </p:anim>
                                    <p:anim calcmode="lin" valueType="num">
                                      <p:cBhvr>
                                        <p:cTn id="54" dur="750" fill="hold"/>
                                        <p:tgtEl>
                                          <p:spTgt spid="35"/>
                                        </p:tgtEl>
                                        <p:attrNameLst>
                                          <p:attrName>ppt_h</p:attrName>
                                        </p:attrNameLst>
                                      </p:cBhvr>
                                      <p:tavLst>
                                        <p:tav tm="0">
                                          <p:val>
                                            <p:fltVal val="0"/>
                                          </p:val>
                                        </p:tav>
                                        <p:tav tm="100000">
                                          <p:val>
                                            <p:strVal val="#ppt_h"/>
                                          </p:val>
                                        </p:tav>
                                      </p:tavLst>
                                    </p:anim>
                                    <p:anim calcmode="lin" valueType="num">
                                      <p:cBhvr>
                                        <p:cTn id="55" dur="750" fill="hold"/>
                                        <p:tgtEl>
                                          <p:spTgt spid="35"/>
                                        </p:tgtEl>
                                        <p:attrNameLst>
                                          <p:attrName>style.rotation</p:attrName>
                                        </p:attrNameLst>
                                      </p:cBhvr>
                                      <p:tavLst>
                                        <p:tav tm="0">
                                          <p:val>
                                            <p:fltVal val="90"/>
                                          </p:val>
                                        </p:tav>
                                        <p:tav tm="100000">
                                          <p:val>
                                            <p:fltVal val="0"/>
                                          </p:val>
                                        </p:tav>
                                      </p:tavLst>
                                    </p:anim>
                                    <p:animEffect transition="in" filter="fade">
                                      <p:cBhvr>
                                        <p:cTn id="56" dur="750"/>
                                        <p:tgtEl>
                                          <p:spTgt spid="35"/>
                                        </p:tgtEl>
                                      </p:cBhvr>
                                    </p:animEffect>
                                  </p:childTnLst>
                                </p:cTn>
                              </p:par>
                            </p:childTnLst>
                          </p:cTn>
                        </p:par>
                        <p:par>
                          <p:cTn id="57" fill="hold">
                            <p:stCondLst>
                              <p:cond delay="75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1250"/>
                            </p:stCondLst>
                            <p:childTnLst>
                              <p:par>
                                <p:cTn id="70" presetID="31"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1000" fill="hold"/>
                                        <p:tgtEl>
                                          <p:spTgt spid="37"/>
                                        </p:tgtEl>
                                        <p:attrNameLst>
                                          <p:attrName>ppt_w</p:attrName>
                                        </p:attrNameLst>
                                      </p:cBhvr>
                                      <p:tavLst>
                                        <p:tav tm="0">
                                          <p:val>
                                            <p:fltVal val="0"/>
                                          </p:val>
                                        </p:tav>
                                        <p:tav tm="100000">
                                          <p:val>
                                            <p:strVal val="#ppt_w"/>
                                          </p:val>
                                        </p:tav>
                                      </p:tavLst>
                                    </p:anim>
                                    <p:anim calcmode="lin" valueType="num">
                                      <p:cBhvr>
                                        <p:cTn id="73" dur="1000" fill="hold"/>
                                        <p:tgtEl>
                                          <p:spTgt spid="37"/>
                                        </p:tgtEl>
                                        <p:attrNameLst>
                                          <p:attrName>ppt_h</p:attrName>
                                        </p:attrNameLst>
                                      </p:cBhvr>
                                      <p:tavLst>
                                        <p:tav tm="0">
                                          <p:val>
                                            <p:fltVal val="0"/>
                                          </p:val>
                                        </p:tav>
                                        <p:tav tm="100000">
                                          <p:val>
                                            <p:strVal val="#ppt_h"/>
                                          </p:val>
                                        </p:tav>
                                      </p:tavLst>
                                    </p:anim>
                                    <p:anim calcmode="lin" valueType="num">
                                      <p:cBhvr>
                                        <p:cTn id="74" dur="1000" fill="hold"/>
                                        <p:tgtEl>
                                          <p:spTgt spid="37"/>
                                        </p:tgtEl>
                                        <p:attrNameLst>
                                          <p:attrName>style.rotation</p:attrName>
                                        </p:attrNameLst>
                                      </p:cBhvr>
                                      <p:tavLst>
                                        <p:tav tm="0">
                                          <p:val>
                                            <p:fltVal val="90"/>
                                          </p:val>
                                        </p:tav>
                                        <p:tav tm="100000">
                                          <p:val>
                                            <p:fltVal val="0"/>
                                          </p:val>
                                        </p:tav>
                                      </p:tavLst>
                                    </p:anim>
                                    <p:animEffect transition="in" filter="fade">
                                      <p:cBhvr>
                                        <p:cTn id="7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1</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127554" y="1591933"/>
            <a:ext cx="10164188" cy="4679954"/>
            <a:chOff x="1067594" y="1277144"/>
            <a:chExt cx="7086600" cy="3262923"/>
          </a:xfrm>
        </p:grpSpPr>
        <p:sp>
          <p:nvSpPr>
            <p:cNvPr id="10" name="TextBox 9"/>
            <p:cNvSpPr txBox="1"/>
            <p:nvPr/>
          </p:nvSpPr>
          <p:spPr>
            <a:xfrm>
              <a:off x="1499218" y="1277144"/>
              <a:ext cx="2844976" cy="305778"/>
            </a:xfrm>
            <a:prstGeom prst="rect">
              <a:avLst/>
            </a:prstGeom>
            <a:noFill/>
          </p:spPr>
          <p:txBody>
            <a:bodyPr lIns="68571" tIns="34285" rIns="68571" bIns="34285">
              <a:spAutoFi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关于框架</a:t>
              </a:r>
              <a:endParaRPr kumimoji="0" lang="en-US" altLang="zh-CN"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1" name="TextBox 10"/>
            <p:cNvSpPr txBox="1"/>
            <p:nvPr/>
          </p:nvSpPr>
          <p:spPr>
            <a:xfrm>
              <a:off x="1499218" y="3791744"/>
              <a:ext cx="2844976" cy="305778"/>
            </a:xfrm>
            <a:prstGeom prst="rect">
              <a:avLst/>
            </a:prstGeom>
            <a:noFill/>
          </p:spPr>
          <p:txBody>
            <a:bodyPr lIns="68571" tIns="34285" rIns="68571" bIns="34285">
              <a:spAutoFi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关于元素</a:t>
              </a:r>
              <a:endParaRPr kumimoji="0" lang="en-US" altLang="zh-CN"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2" name="TextBox 11"/>
            <p:cNvSpPr txBox="1"/>
            <p:nvPr/>
          </p:nvSpPr>
          <p:spPr>
            <a:xfrm>
              <a:off x="1489486" y="4191372"/>
              <a:ext cx="6664707" cy="348695"/>
            </a:xfrm>
            <a:prstGeom prst="rect">
              <a:avLst/>
            </a:prstGeom>
            <a:noFill/>
          </p:spPr>
          <p:txBody>
            <a:bodyPr wrap="square" lIns="68571" tIns="34285" rIns="68571" bIns="34285">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本模板封面、目录、过渡章节页面各种元素均能移动</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，所有图形都能编辑动画，颜色，大小等，不一定每个图形都能用上，但是表达方式、配色、版式都是可以借鉴的</a:t>
              </a: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a:t>
              </a:r>
              <a:endPar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3" name="TextBox 12"/>
            <p:cNvSpPr txBox="1"/>
            <p:nvPr/>
          </p:nvSpPr>
          <p:spPr>
            <a:xfrm>
              <a:off x="1499218" y="2535154"/>
              <a:ext cx="2844976" cy="305778"/>
            </a:xfrm>
            <a:prstGeom prst="rect">
              <a:avLst/>
            </a:prstGeom>
            <a:noFill/>
          </p:spPr>
          <p:txBody>
            <a:bodyPr lIns="68571" tIns="34285" rIns="68571" bIns="34285">
              <a:spAutoFit/>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关于换图</a:t>
              </a:r>
              <a:endParaRPr kumimoji="0" lang="en-US" altLang="zh-CN" sz="24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4" name="TextBox 13"/>
            <p:cNvSpPr txBox="1"/>
            <p:nvPr/>
          </p:nvSpPr>
          <p:spPr>
            <a:xfrm>
              <a:off x="1489486" y="2947007"/>
              <a:ext cx="6664708" cy="498904"/>
            </a:xfrm>
            <a:prstGeom prst="rect">
              <a:avLst/>
            </a:prstGeom>
            <a:noFill/>
          </p:spPr>
          <p:txBody>
            <a:bodyPr wrap="square" lIns="68571" tIns="34285" rIns="68571" bIns="34285">
              <a:spAutoFit/>
            </a:bodyPr>
            <a:lstStyle>
              <a:defPPr>
                <a:defRPr lang="zh-CN"/>
              </a:defPPr>
              <a:lvl1pPr>
                <a:buFont typeface="Arial" panose="020B0604020202020204" pitchFamily="34" charset="0"/>
                <a:buNone/>
                <a:defRPr>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smtClean="0">
                  <a:ln>
                    <a:noFill/>
                  </a:ln>
                  <a:solidFill>
                    <a:schemeClr val="bg1">
                      <a:lumMod val="50000"/>
                    </a:schemeClr>
                  </a:solidFill>
                  <a:effectLst/>
                  <a:uLnTx/>
                  <a:uFillTx/>
                </a:rPr>
                <a:t>第一种：点击图片右键</a:t>
              </a:r>
              <a:r>
                <a:rPr kumimoji="0" lang="en-US" altLang="zh-CN" sz="1400" b="0" i="0" u="none" strike="noStrike" kern="0" cap="none" spc="0" normalizeH="0" baseline="0" noProof="0" dirty="0">
                  <a:ln>
                    <a:noFill/>
                  </a:ln>
                  <a:solidFill>
                    <a:schemeClr val="bg1">
                      <a:lumMod val="50000"/>
                    </a:schemeClr>
                  </a:solidFill>
                  <a:effectLst/>
                  <a:uLnTx/>
                  <a:uFillTx/>
                </a:rPr>
                <a:t>-&gt;</a:t>
              </a:r>
              <a:r>
                <a:rPr kumimoji="0" lang="zh-CN" altLang="en-US" sz="1400" b="0" i="0" u="none" strike="noStrike" kern="0" cap="none" spc="0" normalizeH="0" baseline="0" noProof="0" dirty="0" smtClean="0">
                  <a:ln>
                    <a:noFill/>
                  </a:ln>
                  <a:solidFill>
                    <a:schemeClr val="bg1">
                      <a:lumMod val="50000"/>
                    </a:schemeClr>
                  </a:solidFill>
                  <a:effectLst/>
                  <a:uLnTx/>
                  <a:uFillTx/>
                </a:rPr>
                <a:t>设置图片格式</a:t>
              </a:r>
              <a:r>
                <a:rPr kumimoji="0" lang="en-US" altLang="zh-CN" sz="1400" b="0" i="0" u="none" strike="noStrike" kern="0" cap="none" spc="0" normalizeH="0" baseline="0" noProof="0" dirty="0">
                  <a:ln>
                    <a:noFill/>
                  </a:ln>
                  <a:solidFill>
                    <a:schemeClr val="bg1">
                      <a:lumMod val="50000"/>
                    </a:schemeClr>
                  </a:solidFill>
                  <a:effectLst/>
                  <a:uLnTx/>
                  <a:uFillTx/>
                </a:rPr>
                <a:t>-&gt;</a:t>
              </a:r>
              <a:r>
                <a:rPr kumimoji="0" lang="zh-CN" altLang="en-US" sz="1400" b="0" i="0" u="none" strike="noStrike" kern="0" cap="none" spc="0" normalizeH="0" baseline="0" noProof="0" dirty="0">
                  <a:ln>
                    <a:noFill/>
                  </a:ln>
                  <a:solidFill>
                    <a:schemeClr val="bg1">
                      <a:lumMod val="50000"/>
                    </a:schemeClr>
                  </a:solidFill>
                  <a:effectLst/>
                  <a:uLnTx/>
                  <a:uFillTx/>
                </a:rPr>
                <a:t>填充</a:t>
              </a:r>
              <a:r>
                <a:rPr kumimoji="0" lang="en-US" altLang="zh-CN" sz="1400" b="0" i="0" u="none" strike="noStrike" kern="0" cap="none" spc="0" normalizeH="0" baseline="0" noProof="0" dirty="0" smtClean="0">
                  <a:ln>
                    <a:noFill/>
                  </a:ln>
                  <a:solidFill>
                    <a:schemeClr val="bg1">
                      <a:lumMod val="50000"/>
                    </a:schemeClr>
                  </a:solidFill>
                  <a:effectLst/>
                  <a:uLnTx/>
                  <a:uFillTx/>
                </a:rPr>
                <a:t>-&gt;</a:t>
              </a:r>
              <a:r>
                <a:rPr kumimoji="0" lang="zh-CN" altLang="en-US" sz="1400" b="0" i="0" u="none" strike="noStrike" kern="0" cap="none" spc="0" normalizeH="0" baseline="0" noProof="0" dirty="0" smtClean="0">
                  <a:ln>
                    <a:noFill/>
                  </a:ln>
                  <a:solidFill>
                    <a:schemeClr val="bg1">
                      <a:lumMod val="50000"/>
                    </a:schemeClr>
                  </a:solidFill>
                  <a:effectLst/>
                  <a:uLnTx/>
                  <a:uFillTx/>
                </a:rPr>
                <a:t>图片或纹理填充</a:t>
              </a:r>
              <a:r>
                <a:rPr kumimoji="0" lang="en-US" altLang="zh-CN" sz="1400" b="0" i="0" u="none" strike="noStrike" kern="0" cap="none" spc="0" normalizeH="0" baseline="0" noProof="0" dirty="0" smtClean="0">
                  <a:ln>
                    <a:noFill/>
                  </a:ln>
                  <a:solidFill>
                    <a:schemeClr val="bg1">
                      <a:lumMod val="50000"/>
                    </a:schemeClr>
                  </a:solidFill>
                  <a:effectLst/>
                  <a:uLnTx/>
                  <a:uFillTx/>
                </a:rPr>
                <a:t>-&gt;</a:t>
              </a:r>
              <a:r>
                <a:rPr kumimoji="0" lang="zh-CN" altLang="en-US" sz="1400" b="0" i="0" u="none" strike="noStrike" kern="0" cap="none" spc="0" normalizeH="0" baseline="0" noProof="0" dirty="0" smtClean="0">
                  <a:ln>
                    <a:noFill/>
                  </a:ln>
                  <a:solidFill>
                    <a:schemeClr val="bg1">
                      <a:lumMod val="50000"/>
                    </a:schemeClr>
                  </a:solidFill>
                  <a:effectLst/>
                  <a:uLnTx/>
                  <a:uFillTx/>
                </a:rPr>
                <a:t>文件，</a:t>
              </a:r>
              <a:r>
                <a:rPr kumimoji="0" lang="zh-CN" altLang="en-US" sz="1400" b="0" i="0" u="none" strike="noStrike" kern="0" cap="none" spc="0" normalizeH="0" baseline="0" noProof="0" dirty="0">
                  <a:ln>
                    <a:noFill/>
                  </a:ln>
                  <a:solidFill>
                    <a:schemeClr val="bg1">
                      <a:lumMod val="50000"/>
                    </a:schemeClr>
                  </a:solidFill>
                  <a:effectLst/>
                  <a:uLnTx/>
                  <a:uFillTx/>
                </a:rPr>
                <a:t>选择事先准备好的图片即可</a:t>
              </a:r>
              <a:r>
                <a:rPr kumimoji="0" lang="zh-CN" altLang="en-US" sz="1400" b="0" i="0" u="none" strike="noStrike" kern="0" cap="none" spc="0" normalizeH="0" baseline="0" noProof="0" dirty="0" smtClean="0">
                  <a:ln>
                    <a:noFill/>
                  </a:ln>
                  <a:solidFill>
                    <a:schemeClr val="bg1">
                      <a:lumMod val="50000"/>
                    </a:schemeClr>
                  </a:solidFill>
                  <a:effectLst/>
                  <a:uLnTx/>
                  <a:uFillTx/>
                </a:rPr>
                <a:t>。后文遇图均可按此操作</a:t>
              </a:r>
              <a:endParaRPr kumimoji="0" lang="en-US" altLang="zh-CN" sz="1400" b="0" i="0" u="none" strike="noStrike" kern="0" cap="none" spc="0" normalizeH="0" baseline="0" noProof="0" dirty="0" smtClean="0">
                <a:ln>
                  <a:noFill/>
                </a:ln>
                <a:solidFill>
                  <a:schemeClr val="bg1">
                    <a:lumMod val="50000"/>
                  </a:schemeClr>
                </a:solidFill>
                <a:effectLst/>
                <a:uLnTx/>
                <a:uFillTx/>
              </a:endParaRPr>
            </a:p>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1400" b="0" kern="0" dirty="0" smtClean="0">
                  <a:solidFill>
                    <a:schemeClr val="bg1">
                      <a:lumMod val="50000"/>
                    </a:schemeClr>
                  </a:solidFill>
                </a:rPr>
                <a:t>第二种：点击图片右键</a:t>
              </a:r>
              <a:r>
                <a:rPr lang="en-US" altLang="zh-CN" sz="1400" b="0" kern="0" dirty="0" smtClean="0">
                  <a:solidFill>
                    <a:schemeClr val="bg1">
                      <a:lumMod val="50000"/>
                    </a:schemeClr>
                  </a:solidFill>
                </a:rPr>
                <a:t>-&gt;</a:t>
              </a:r>
              <a:r>
                <a:rPr lang="zh-CN" altLang="en-US" sz="1400" b="0" kern="0" dirty="0" smtClean="0">
                  <a:solidFill>
                    <a:schemeClr val="bg1">
                      <a:lumMod val="50000"/>
                    </a:schemeClr>
                  </a:solidFill>
                </a:rPr>
                <a:t>更改图片。</a:t>
              </a:r>
              <a:endParaRPr kumimoji="0" lang="zh-CN" altLang="en-US" sz="1400" b="0" i="0" u="none" strike="noStrike" kern="0" cap="none" spc="0" normalizeH="0" baseline="0" noProof="0" dirty="0">
                <a:ln>
                  <a:noFill/>
                </a:ln>
                <a:solidFill>
                  <a:schemeClr val="bg1">
                    <a:lumMod val="50000"/>
                  </a:schemeClr>
                </a:solidFill>
                <a:effectLst/>
                <a:uLnTx/>
                <a:uFillTx/>
              </a:endParaRPr>
            </a:p>
          </p:txBody>
        </p:sp>
        <p:sp>
          <p:nvSpPr>
            <p:cNvPr id="15" name="椭圆 14"/>
            <p:cNvSpPr/>
            <p:nvPr/>
          </p:nvSpPr>
          <p:spPr bwMode="auto">
            <a:xfrm>
              <a:off x="1067594" y="1356185"/>
              <a:ext cx="377960" cy="378159"/>
            </a:xfrm>
            <a:prstGeom prst="ellipse">
              <a:avLst/>
            </a:prstGeom>
            <a:solidFill>
              <a:srgbClr val="00B0F0"/>
            </a:solidFill>
            <a:ln w="9525" cap="flat" cmpd="sng" algn="ctr">
              <a:solidFill>
                <a:srgbClr val="FFFFFF"/>
              </a:solidFill>
              <a:prstDash val="solid"/>
              <a:round/>
              <a:headEnd type="none" w="med" len="med"/>
              <a:tailEnd type="none" w="med" len="med"/>
            </a:ln>
            <a:effectLst/>
          </p:spPr>
          <p:txBody>
            <a:bodyPr vert="horz" wrap="square" lIns="68571" tIns="34285" rIns="68571" bIns="34285" numCol="1" rtlCol="0" anchor="t" anchorCtr="0" compatLnSpc="1"/>
            <a:lstStyle/>
            <a:p>
              <a:pPr marL="0" marR="0" lvl="0" indent="0" defTabSz="6858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6" name="椭圆 15"/>
            <p:cNvSpPr/>
            <p:nvPr/>
          </p:nvSpPr>
          <p:spPr bwMode="auto">
            <a:xfrm>
              <a:off x="1067594" y="2572544"/>
              <a:ext cx="377960" cy="378159"/>
            </a:xfrm>
            <a:prstGeom prst="ellipse">
              <a:avLst/>
            </a:prstGeom>
            <a:solidFill>
              <a:srgbClr val="FE978C"/>
            </a:solidFill>
            <a:ln w="9525" cap="flat" cmpd="sng" algn="ctr">
              <a:solidFill>
                <a:srgbClr val="FFFFFF"/>
              </a:solidFill>
              <a:prstDash val="solid"/>
              <a:round/>
              <a:headEnd type="none" w="med" len="med"/>
              <a:tailEnd type="none" w="med" len="med"/>
            </a:ln>
            <a:effectLst/>
          </p:spPr>
          <p:txBody>
            <a:bodyPr vert="horz" wrap="square" lIns="68571" tIns="34285" rIns="68571" bIns="34285" numCol="1" rtlCol="0" anchor="t" anchorCtr="0" compatLnSpc="1"/>
            <a:lstStyle/>
            <a:p>
              <a:pPr marL="0" marR="0" lvl="0" indent="0" defTabSz="6858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7" name="椭圆 16"/>
            <p:cNvSpPr/>
            <p:nvPr/>
          </p:nvSpPr>
          <p:spPr bwMode="auto">
            <a:xfrm>
              <a:off x="1067594" y="3791744"/>
              <a:ext cx="377960" cy="378159"/>
            </a:xfrm>
            <a:prstGeom prst="ellipse">
              <a:avLst/>
            </a:prstGeom>
            <a:solidFill>
              <a:srgbClr val="00B0F0"/>
            </a:solidFill>
            <a:ln w="9525" cap="flat" cmpd="sng" algn="ctr">
              <a:solidFill>
                <a:srgbClr val="FFFFFF"/>
              </a:solidFill>
              <a:prstDash val="solid"/>
              <a:round/>
              <a:headEnd type="none" w="med" len="med"/>
              <a:tailEnd type="none" w="med" len="med"/>
            </a:ln>
            <a:effectLst/>
          </p:spPr>
          <p:txBody>
            <a:bodyPr vert="horz" wrap="square" lIns="68571" tIns="34285" rIns="68571" bIns="34285" numCol="1" rtlCol="0" anchor="t" anchorCtr="0" compatLnSpc="1"/>
            <a:lstStyle/>
            <a:p>
              <a:pPr marL="0" marR="0" lvl="0" indent="0" defTabSz="685800" eaLnBrk="1" fontAlgn="auto" latinLnBrk="0" hangingPunct="1">
                <a:lnSpc>
                  <a:spcPct val="100000"/>
                </a:lnSpc>
                <a:spcBef>
                  <a:spcPts val="0"/>
                </a:spcBef>
                <a:spcAft>
                  <a:spcPts val="0"/>
                </a:spcAft>
                <a:buClrTx/>
                <a:buSzTx/>
                <a:buFontTx/>
                <a:buNone/>
                <a:defRPr/>
              </a:pPr>
              <a:r>
                <a:rPr kumimoji="0" lang="en-US" altLang="zh-CN"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24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1489485" y="1708109"/>
              <a:ext cx="6664707" cy="498904"/>
            </a:xfrm>
            <a:prstGeom prst="rect">
              <a:avLst/>
            </a:prstGeom>
            <a:noFill/>
          </p:spPr>
          <p:txBody>
            <a:bodyPr wrap="square" lIns="68571" tIns="34285" rIns="68571" bIns="34285">
              <a:spAutoFit/>
            </a:bodyPr>
            <a:lstStyle>
              <a:defPPr>
                <a:defRPr lang="en-US"/>
              </a:defPPr>
              <a:lvl1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defRPr kumimoji="0" sz="1400" b="0" i="0" u="none" strike="noStrike" kern="0" cap="none" spc="0" normalizeH="0" baseline="0">
                  <a:ln>
                    <a:noFill/>
                  </a:ln>
                  <a:solidFill>
                    <a:srgbClr val="484849">
                      <a:lumMod val="50000"/>
                    </a:srgbClr>
                  </a:solidFill>
                  <a:effectLst/>
                  <a:uLnTx/>
                  <a:uFillTx/>
                  <a:latin typeface="微软雅黑" panose="020B0503020204020204" pitchFamily="34" charset="-122"/>
                  <a:ea typeface="微软雅黑" panose="020B0503020204020204" pitchFamily="34" charset="-122"/>
                </a:defRPr>
              </a:lvl1pPr>
            </a:lstStyle>
            <a:p>
              <a:r>
                <a:rPr lang="zh-CN" altLang="en-US" dirty="0">
                  <a:solidFill>
                    <a:schemeClr val="bg1">
                      <a:lumMod val="50000"/>
                    </a:schemeClr>
                  </a:solidFill>
                </a:rPr>
                <a:t>本模板有常见的创业计划书的逻辑结构</a:t>
              </a:r>
              <a:r>
                <a:rPr lang="zh-CN" altLang="en-US" dirty="0" smtClean="0">
                  <a:solidFill>
                    <a:schemeClr val="bg1">
                      <a:lumMod val="50000"/>
                    </a:schemeClr>
                  </a:solidFill>
                </a:rPr>
                <a:t>，精细</a:t>
              </a:r>
              <a:r>
                <a:rPr lang="zh-CN" altLang="en-US" dirty="0">
                  <a:solidFill>
                    <a:schemeClr val="bg1">
                      <a:lumMod val="50000"/>
                    </a:schemeClr>
                  </a:solidFill>
                </a:rPr>
                <a:t>到三级标题</a:t>
              </a:r>
              <a:r>
                <a:rPr lang="zh-CN" altLang="en-US" dirty="0" smtClean="0">
                  <a:solidFill>
                    <a:schemeClr val="bg1">
                      <a:lumMod val="50000"/>
                    </a:schemeClr>
                  </a:solidFill>
                </a:rPr>
                <a:t>，构成</a:t>
              </a:r>
              <a:r>
                <a:rPr lang="zh-CN" altLang="en-US" dirty="0">
                  <a:solidFill>
                    <a:schemeClr val="bg1">
                      <a:lumMod val="50000"/>
                    </a:schemeClr>
                  </a:solidFill>
                </a:rPr>
                <a:t>一个完整的创业（商业）计划书的模板，具有极高的参考和实用价值</a:t>
              </a:r>
              <a:r>
                <a:rPr lang="zh-CN" altLang="en-US" dirty="0" smtClean="0">
                  <a:solidFill>
                    <a:schemeClr val="bg1">
                      <a:lumMod val="50000"/>
                    </a:schemeClr>
                  </a:solidFill>
                </a:rPr>
                <a:t>。可结合本企业具体情况更换图片与文字，修改方便实用，所有结构可根据具体内容排列使用，同一版面形式可以复制重复使用以增加相关的内容。</a:t>
              </a:r>
              <a:endParaRPr lang="zh-CN" altLang="en-US" dirty="0">
                <a:solidFill>
                  <a:schemeClr val="bg1">
                    <a:lumMod val="50000"/>
                  </a:schemeClr>
                </a:solidFill>
              </a:endParaRPr>
            </a:p>
          </p:txBody>
        </p:sp>
        <p:grpSp>
          <p:nvGrpSpPr>
            <p:cNvPr id="19" name="组合 18"/>
            <p:cNvGrpSpPr/>
            <p:nvPr/>
          </p:nvGrpSpPr>
          <p:grpSpPr>
            <a:xfrm flipV="1">
              <a:off x="2896394" y="1429544"/>
              <a:ext cx="5081340" cy="109222"/>
              <a:chOff x="254044" y="-1008856"/>
              <a:chExt cx="7290550" cy="156708"/>
            </a:xfrm>
          </p:grpSpPr>
          <p:sp>
            <p:nvSpPr>
              <p:cNvPr id="20" name="矩形 19"/>
              <p:cNvSpPr/>
              <p:nvPr/>
            </p:nvSpPr>
            <p:spPr>
              <a:xfrm>
                <a:off x="57157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 name="矩形 20"/>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 name="矩形 21"/>
              <p:cNvSpPr/>
              <p:nvPr/>
            </p:nvSpPr>
            <p:spPr>
              <a:xfrm>
                <a:off x="20581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3" name="矩形 22"/>
              <p:cNvSpPr/>
              <p:nvPr/>
            </p:nvSpPr>
            <p:spPr>
              <a:xfrm>
                <a:off x="38869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24" name="组合 23"/>
            <p:cNvGrpSpPr/>
            <p:nvPr/>
          </p:nvGrpSpPr>
          <p:grpSpPr>
            <a:xfrm flipV="1">
              <a:off x="2896394" y="2737644"/>
              <a:ext cx="5081340" cy="109222"/>
              <a:chOff x="254044" y="-1008856"/>
              <a:chExt cx="7290550" cy="156708"/>
            </a:xfrm>
          </p:grpSpPr>
          <p:sp>
            <p:nvSpPr>
              <p:cNvPr id="25" name="矩形 24"/>
              <p:cNvSpPr/>
              <p:nvPr/>
            </p:nvSpPr>
            <p:spPr>
              <a:xfrm>
                <a:off x="571579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6" name="矩形 25"/>
              <p:cNvSpPr/>
              <p:nvPr/>
            </p:nvSpPr>
            <p:spPr>
              <a:xfrm>
                <a:off x="25404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7" name="矩形 26"/>
              <p:cNvSpPr/>
              <p:nvPr/>
            </p:nvSpPr>
            <p:spPr>
              <a:xfrm>
                <a:off x="205819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8" name="矩形 27"/>
              <p:cNvSpPr/>
              <p:nvPr/>
            </p:nvSpPr>
            <p:spPr>
              <a:xfrm>
                <a:off x="3886994" y="-1008856"/>
                <a:ext cx="1828800" cy="156708"/>
              </a:xfrm>
              <a:prstGeom prst="rect">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nvGrpSpPr>
            <p:cNvPr id="29" name="组合 28"/>
            <p:cNvGrpSpPr/>
            <p:nvPr/>
          </p:nvGrpSpPr>
          <p:grpSpPr>
            <a:xfrm flipV="1">
              <a:off x="2896394" y="3956844"/>
              <a:ext cx="5081340" cy="109222"/>
              <a:chOff x="254044" y="-1008856"/>
              <a:chExt cx="7290550" cy="156708"/>
            </a:xfrm>
          </p:grpSpPr>
          <p:sp>
            <p:nvSpPr>
              <p:cNvPr id="30" name="矩形 29"/>
              <p:cNvSpPr/>
              <p:nvPr/>
            </p:nvSpPr>
            <p:spPr>
              <a:xfrm>
                <a:off x="57157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1" name="矩形 30"/>
              <p:cNvSpPr/>
              <p:nvPr/>
            </p:nvSpPr>
            <p:spPr>
              <a:xfrm>
                <a:off x="25404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2" name="矩形 31"/>
              <p:cNvSpPr/>
              <p:nvPr/>
            </p:nvSpPr>
            <p:spPr>
              <a:xfrm>
                <a:off x="20581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3" name="矩形 32"/>
              <p:cNvSpPr/>
              <p:nvPr/>
            </p:nvSpPr>
            <p:spPr>
              <a:xfrm>
                <a:off x="3886994" y="-1008856"/>
                <a:ext cx="1828800" cy="1567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2</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989812" y="1530436"/>
            <a:ext cx="10353631" cy="4780420"/>
            <a:chOff x="1259632" y="1275606"/>
            <a:chExt cx="6624736" cy="3058737"/>
          </a:xfrm>
        </p:grpSpPr>
        <p:sp>
          <p:nvSpPr>
            <p:cNvPr id="10" name="任意多边形 9"/>
            <p:cNvSpPr/>
            <p:nvPr/>
          </p:nvSpPr>
          <p:spPr bwMode="auto">
            <a:xfrm rot="10800000">
              <a:off x="3674095" y="194537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00B0F0"/>
            </a:solidFill>
            <a:ln w="19050">
              <a:noFill/>
            </a:ln>
            <a:effectLst/>
          </p:spPr>
          <p:txBody>
            <a:bodyPr vert="horz" wrap="square" lIns="68580" tIns="34290" rIns="68580" bIns="34290" numCol="1" anchor="t" anchorCtr="0" compatLnSpc="1">
              <a:noAutofit/>
            </a:bodyPr>
            <a:lstStyle/>
            <a:p>
              <a:endParaRPr lang="zh-CN" altLang="en-US" sz="3600">
                <a:solidFill>
                  <a:schemeClr val="bg1">
                    <a:lumMod val="50000"/>
                  </a:schemeClr>
                </a:solidFill>
              </a:endParaRPr>
            </a:p>
          </p:txBody>
        </p:sp>
        <p:sp>
          <p:nvSpPr>
            <p:cNvPr id="11" name="任意多边形 10"/>
            <p:cNvSpPr/>
            <p:nvPr/>
          </p:nvSpPr>
          <p:spPr bwMode="auto">
            <a:xfrm rot="14400000">
              <a:off x="4582801" y="217708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FE978C"/>
            </a:solidFill>
            <a:ln w="19050">
              <a:noFill/>
            </a:ln>
            <a:effectLst/>
          </p:spPr>
          <p:txBody>
            <a:bodyPr vert="horz" wrap="square" lIns="68580" tIns="34290" rIns="68580" bIns="34290" numCol="1" anchor="t" anchorCtr="0" compatLnSpc="1">
              <a:noAutofit/>
            </a:bodyPr>
            <a:lstStyle/>
            <a:p>
              <a:endParaRPr lang="zh-CN" altLang="en-US" sz="3600">
                <a:solidFill>
                  <a:schemeClr val="bg1">
                    <a:lumMod val="50000"/>
                  </a:schemeClr>
                </a:solidFill>
              </a:endParaRPr>
            </a:p>
          </p:txBody>
        </p:sp>
        <p:sp>
          <p:nvSpPr>
            <p:cNvPr id="12" name="任意多边形 11"/>
            <p:cNvSpPr/>
            <p:nvPr/>
          </p:nvSpPr>
          <p:spPr bwMode="auto">
            <a:xfrm rot="18000000">
              <a:off x="4856367" y="3076044"/>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00B0F0"/>
            </a:solidFill>
            <a:ln w="19050">
              <a:noFill/>
            </a:ln>
            <a:effectLst/>
          </p:spPr>
          <p:txBody>
            <a:bodyPr vert="horz" wrap="square" lIns="68580" tIns="34290" rIns="68580" bIns="34290" numCol="1" anchor="t" anchorCtr="0" compatLnSpc="1">
              <a:noAutofit/>
            </a:bodyPr>
            <a:lstStyle/>
            <a:p>
              <a:endParaRPr lang="zh-CN" altLang="en-US" sz="3600">
                <a:solidFill>
                  <a:schemeClr val="bg1">
                    <a:lumMod val="50000"/>
                  </a:schemeClr>
                </a:solidFill>
              </a:endParaRPr>
            </a:p>
          </p:txBody>
        </p:sp>
        <p:sp>
          <p:nvSpPr>
            <p:cNvPr id="13" name="任意多边形 12"/>
            <p:cNvSpPr/>
            <p:nvPr/>
          </p:nvSpPr>
          <p:spPr bwMode="auto">
            <a:xfrm rot="10800000" flipH="1" flipV="1">
              <a:off x="4219760" y="3750944"/>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FE978C"/>
            </a:solidFill>
            <a:ln w="19050">
              <a:noFill/>
            </a:ln>
            <a:effectLst/>
          </p:spPr>
          <p:txBody>
            <a:bodyPr vert="horz" wrap="square" lIns="68580" tIns="34290" rIns="68580" bIns="34290" numCol="1" anchor="t" anchorCtr="0" compatLnSpc="1">
              <a:noAutofit/>
            </a:bodyPr>
            <a:lstStyle/>
            <a:p>
              <a:endParaRPr lang="zh-CN" altLang="en-US" sz="3600" dirty="0">
                <a:solidFill>
                  <a:schemeClr val="bg1">
                    <a:lumMod val="50000"/>
                  </a:schemeClr>
                </a:solidFill>
              </a:endParaRPr>
            </a:p>
          </p:txBody>
        </p:sp>
        <p:sp>
          <p:nvSpPr>
            <p:cNvPr id="14" name="任意多边形 13"/>
            <p:cNvSpPr/>
            <p:nvPr/>
          </p:nvSpPr>
          <p:spPr bwMode="auto">
            <a:xfrm rot="14400000" flipH="1" flipV="1">
              <a:off x="3311054" y="3519239"/>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00B0F0"/>
            </a:solidFill>
            <a:ln w="19050">
              <a:noFill/>
            </a:ln>
            <a:effectLst/>
          </p:spPr>
          <p:txBody>
            <a:bodyPr vert="horz" wrap="square" lIns="68580" tIns="34290" rIns="68580" bIns="34290" numCol="1" anchor="t" anchorCtr="0" compatLnSpc="1">
              <a:noAutofit/>
            </a:bodyPr>
            <a:lstStyle/>
            <a:p>
              <a:endParaRPr lang="zh-CN" altLang="en-US" sz="3600">
                <a:solidFill>
                  <a:schemeClr val="bg1">
                    <a:lumMod val="50000"/>
                  </a:schemeClr>
                </a:solidFill>
              </a:endParaRPr>
            </a:p>
          </p:txBody>
        </p:sp>
        <p:sp>
          <p:nvSpPr>
            <p:cNvPr id="15" name="任意多边形 14"/>
            <p:cNvSpPr/>
            <p:nvPr/>
          </p:nvSpPr>
          <p:spPr bwMode="auto">
            <a:xfrm rot="18000000" flipH="1" flipV="1">
              <a:off x="3023199" y="262027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rgbClr val="FE978C"/>
            </a:solidFill>
            <a:ln w="19050">
              <a:noFill/>
            </a:ln>
            <a:effectLst/>
          </p:spPr>
          <p:txBody>
            <a:bodyPr vert="horz" wrap="square" lIns="68580" tIns="34290" rIns="68580" bIns="34290" numCol="1" anchor="t" anchorCtr="0" compatLnSpc="1">
              <a:noAutofit/>
            </a:bodyPr>
            <a:lstStyle/>
            <a:p>
              <a:endParaRPr lang="zh-CN" altLang="en-US" sz="3600">
                <a:solidFill>
                  <a:schemeClr val="bg1">
                    <a:lumMod val="50000"/>
                  </a:schemeClr>
                </a:solidFill>
              </a:endParaRPr>
            </a:p>
          </p:txBody>
        </p:sp>
        <p:sp>
          <p:nvSpPr>
            <p:cNvPr id="16" name="任意多边形 15"/>
            <p:cNvSpPr/>
            <p:nvPr/>
          </p:nvSpPr>
          <p:spPr>
            <a:xfrm flipH="1" flipV="1">
              <a:off x="1331640" y="2023092"/>
              <a:ext cx="2116159"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lumMod val="50000"/>
                  </a:schemeClr>
                </a:solidFill>
              </a:endParaRPr>
            </a:p>
          </p:txBody>
        </p:sp>
        <p:sp>
          <p:nvSpPr>
            <p:cNvPr id="17" name="任意多边形 16"/>
            <p:cNvSpPr/>
            <p:nvPr/>
          </p:nvSpPr>
          <p:spPr>
            <a:xfrm flipH="1">
              <a:off x="1325558" y="3638959"/>
              <a:ext cx="217574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lumMod val="50000"/>
                  </a:schemeClr>
                </a:solidFill>
              </a:endParaRPr>
            </a:p>
          </p:txBody>
        </p:sp>
        <p:sp>
          <p:nvSpPr>
            <p:cNvPr id="18" name="任意多边形 17"/>
            <p:cNvSpPr/>
            <p:nvPr/>
          </p:nvSpPr>
          <p:spPr>
            <a:xfrm flipV="1">
              <a:off x="5607246" y="2039763"/>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lumMod val="50000"/>
                  </a:schemeClr>
                </a:solidFill>
              </a:endParaRPr>
            </a:p>
          </p:txBody>
        </p:sp>
        <p:sp>
          <p:nvSpPr>
            <p:cNvPr id="19" name="任意多边形 18"/>
            <p:cNvSpPr/>
            <p:nvPr/>
          </p:nvSpPr>
          <p:spPr>
            <a:xfrm>
              <a:off x="5609603" y="3629125"/>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n w="12700">
                  <a:solidFill>
                    <a:srgbClr val="F45157">
                      <a:satMod val="155000"/>
                    </a:srgbClr>
                  </a:solidFill>
                  <a:prstDash val="solid"/>
                </a:ln>
                <a:solidFill>
                  <a:schemeClr val="bg1">
                    <a:lumMod val="50000"/>
                  </a:schemeClr>
                </a:solidFill>
                <a:effectLst>
                  <a:outerShdw blurRad="41275" dist="20320" dir="1800000" algn="tl" rotWithShape="0">
                    <a:srgbClr val="000000">
                      <a:alpha val="40000"/>
                    </a:srgbClr>
                  </a:outerShdw>
                </a:effectLst>
              </a:endParaRPr>
            </a:p>
          </p:txBody>
        </p:sp>
        <p:grpSp>
          <p:nvGrpSpPr>
            <p:cNvPr id="20" name="组合 19"/>
            <p:cNvGrpSpPr/>
            <p:nvPr/>
          </p:nvGrpSpPr>
          <p:grpSpPr>
            <a:xfrm>
              <a:off x="4060324" y="2551579"/>
              <a:ext cx="1028283" cy="1028283"/>
              <a:chOff x="4982373" y="2208496"/>
              <a:chExt cx="2227648" cy="2227648"/>
            </a:xfrm>
            <a:effectLst/>
          </p:grpSpPr>
          <p:sp>
            <p:nvSpPr>
              <p:cNvPr id="21" name="椭圆 20"/>
              <p:cNvSpPr/>
              <p:nvPr/>
            </p:nvSpPr>
            <p:spPr>
              <a:xfrm>
                <a:off x="4982373"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solidFill>
                    <a:schemeClr val="bg1">
                      <a:lumMod val="50000"/>
                    </a:schemeClr>
                  </a:solidFill>
                </a:endParaRPr>
              </a:p>
            </p:txBody>
          </p:sp>
          <p:grpSp>
            <p:nvGrpSpPr>
              <p:cNvPr id="22" name="Group 35"/>
              <p:cNvGrpSpPr>
                <a:grpSpLocks noChangeAspect="1"/>
              </p:cNvGrpSpPr>
              <p:nvPr/>
            </p:nvGrpSpPr>
            <p:grpSpPr bwMode="auto">
              <a:xfrm>
                <a:off x="7021143" y="3577005"/>
                <a:ext cx="86125" cy="161136"/>
                <a:chOff x="4164" y="2298"/>
                <a:chExt cx="31" cy="58"/>
              </a:xfrm>
              <a:noFill/>
            </p:grpSpPr>
            <p:sp>
              <p:nvSpPr>
                <p:cNvPr id="23"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sz="3600">
                    <a:solidFill>
                      <a:schemeClr val="bg1">
                        <a:lumMod val="50000"/>
                      </a:schemeClr>
                    </a:solidFill>
                  </a:endParaRPr>
                </a:p>
              </p:txBody>
            </p:sp>
            <p:sp>
              <p:nvSpPr>
                <p:cNvPr id="24"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sz="3600">
                    <a:solidFill>
                      <a:schemeClr val="bg1">
                        <a:lumMod val="50000"/>
                      </a:schemeClr>
                    </a:solidFill>
                  </a:endParaRPr>
                </a:p>
              </p:txBody>
            </p:sp>
          </p:grpSp>
        </p:grpSp>
        <p:grpSp>
          <p:nvGrpSpPr>
            <p:cNvPr id="25" name="组合 1"/>
            <p:cNvGrpSpPr/>
            <p:nvPr/>
          </p:nvGrpSpPr>
          <p:grpSpPr>
            <a:xfrm>
              <a:off x="1259632" y="1275606"/>
              <a:ext cx="1764007" cy="634533"/>
              <a:chOff x="6382171" y="2195545"/>
              <a:chExt cx="1764007" cy="634533"/>
            </a:xfrm>
          </p:grpSpPr>
          <p:sp>
            <p:nvSpPr>
              <p:cNvPr id="26" name="TextBox 20"/>
              <p:cNvSpPr txBox="1"/>
              <p:nvPr/>
            </p:nvSpPr>
            <p:spPr bwMode="auto">
              <a:xfrm>
                <a:off x="6382171" y="2494098"/>
                <a:ext cx="1764007" cy="33598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此处添加段落文本单击</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此处</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TextBox 19"/>
              <p:cNvSpPr txBox="1">
                <a:spLocks noChangeArrowheads="1"/>
              </p:cNvSpPr>
              <p:nvPr/>
            </p:nvSpPr>
            <p:spPr bwMode="auto">
              <a:xfrm>
                <a:off x="6382172" y="2195545"/>
                <a:ext cx="1764006" cy="33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8" name="组合 1"/>
            <p:cNvGrpSpPr/>
            <p:nvPr/>
          </p:nvGrpSpPr>
          <p:grpSpPr>
            <a:xfrm>
              <a:off x="1259632" y="3315740"/>
              <a:ext cx="1764007" cy="634533"/>
              <a:chOff x="6382171" y="2195545"/>
              <a:chExt cx="1764007" cy="634533"/>
            </a:xfrm>
          </p:grpSpPr>
          <p:sp>
            <p:nvSpPr>
              <p:cNvPr id="29" name="TextBox 28"/>
              <p:cNvSpPr txBox="1"/>
              <p:nvPr/>
            </p:nvSpPr>
            <p:spPr bwMode="auto">
              <a:xfrm>
                <a:off x="6382171" y="2494098"/>
                <a:ext cx="1764007" cy="33598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此处添加段落文本单击</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此处</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9"/>
              <p:cNvSpPr txBox="1">
                <a:spLocks noChangeArrowheads="1"/>
              </p:cNvSpPr>
              <p:nvPr/>
            </p:nvSpPr>
            <p:spPr bwMode="auto">
              <a:xfrm>
                <a:off x="6382172" y="2195545"/>
                <a:ext cx="1764006" cy="33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1" name="组合 1"/>
            <p:cNvGrpSpPr/>
            <p:nvPr/>
          </p:nvGrpSpPr>
          <p:grpSpPr>
            <a:xfrm>
              <a:off x="6120361" y="1275607"/>
              <a:ext cx="1764007" cy="634533"/>
              <a:chOff x="6382171" y="2195545"/>
              <a:chExt cx="1764007" cy="634533"/>
            </a:xfrm>
          </p:grpSpPr>
          <p:sp>
            <p:nvSpPr>
              <p:cNvPr id="32" name="TextBox 20"/>
              <p:cNvSpPr txBox="1"/>
              <p:nvPr/>
            </p:nvSpPr>
            <p:spPr bwMode="auto">
              <a:xfrm>
                <a:off x="6382171" y="2494098"/>
                <a:ext cx="1764007" cy="33598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此处添加段落文本单击</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此处</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TextBox 19"/>
              <p:cNvSpPr txBox="1">
                <a:spLocks noChangeArrowheads="1"/>
              </p:cNvSpPr>
              <p:nvPr/>
            </p:nvSpPr>
            <p:spPr bwMode="auto">
              <a:xfrm>
                <a:off x="6382172" y="2195545"/>
                <a:ext cx="1764006" cy="33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4" name="组合 1"/>
            <p:cNvGrpSpPr/>
            <p:nvPr/>
          </p:nvGrpSpPr>
          <p:grpSpPr>
            <a:xfrm>
              <a:off x="6120361" y="3315739"/>
              <a:ext cx="1764007" cy="634533"/>
              <a:chOff x="6382171" y="2195545"/>
              <a:chExt cx="1764007" cy="634533"/>
            </a:xfrm>
          </p:grpSpPr>
          <p:sp>
            <p:nvSpPr>
              <p:cNvPr id="35" name="TextBox 20"/>
              <p:cNvSpPr txBox="1"/>
              <p:nvPr/>
            </p:nvSpPr>
            <p:spPr bwMode="auto">
              <a:xfrm>
                <a:off x="6382171" y="2494098"/>
                <a:ext cx="1764007" cy="33598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此处添加段落文本单击</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此处</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Box 19"/>
              <p:cNvSpPr txBox="1">
                <a:spLocks noChangeArrowheads="1"/>
              </p:cNvSpPr>
              <p:nvPr/>
            </p:nvSpPr>
            <p:spPr bwMode="auto">
              <a:xfrm>
                <a:off x="6382172" y="2195545"/>
                <a:ext cx="1764006" cy="33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37" name="TextBox 19"/>
            <p:cNvSpPr txBox="1">
              <a:spLocks noChangeArrowheads="1"/>
            </p:cNvSpPr>
            <p:nvPr/>
          </p:nvSpPr>
          <p:spPr bwMode="auto">
            <a:xfrm>
              <a:off x="4113664" y="2777188"/>
              <a:ext cx="926862" cy="69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32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a:t>
              </a:r>
              <a:endParaRPr lang="en-US" altLang="zh-CN" sz="32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gn="ctr" fontAlgn="base">
                <a:spcBef>
                  <a:spcPct val="0"/>
                </a:spcBef>
                <a:spcAft>
                  <a:spcPct val="0"/>
                </a:spcAft>
              </a:pPr>
              <a:r>
                <a:rPr lang="zh-CN" altLang="en-US" sz="32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文字</a:t>
              </a:r>
              <a:endParaRPr lang="zh-CN" altLang="zh-CN" sz="3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3</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1231936" y="1374275"/>
            <a:ext cx="9755854" cy="5117000"/>
            <a:chOff x="611188" y="803187"/>
            <a:chExt cx="7535050" cy="3952176"/>
          </a:xfrm>
        </p:grpSpPr>
        <p:sp>
          <p:nvSpPr>
            <p:cNvPr id="11" name="Freeform 138"/>
            <p:cNvSpPr/>
            <p:nvPr/>
          </p:nvSpPr>
          <p:spPr bwMode="auto">
            <a:xfrm>
              <a:off x="4419041" y="803187"/>
              <a:ext cx="229490" cy="883605"/>
            </a:xfrm>
            <a:custGeom>
              <a:avLst/>
              <a:gdLst>
                <a:gd name="T0" fmla="*/ 161 w 161"/>
                <a:gd name="T1" fmla="*/ 438 h 619"/>
                <a:gd name="T2" fmla="*/ 161 w 161"/>
                <a:gd name="T3" fmla="*/ 51 h 619"/>
                <a:gd name="T4" fmla="*/ 110 w 161"/>
                <a:gd name="T5" fmla="*/ 0 h 619"/>
                <a:gd name="T6" fmla="*/ 51 w 161"/>
                <a:gd name="T7" fmla="*/ 0 h 619"/>
                <a:gd name="T8" fmla="*/ 0 w 161"/>
                <a:gd name="T9" fmla="*/ 51 h 619"/>
                <a:gd name="T10" fmla="*/ 0 w 161"/>
                <a:gd name="T11" fmla="*/ 619 h 619"/>
                <a:gd name="T12" fmla="*/ 161 w 161"/>
                <a:gd name="T13" fmla="*/ 438 h 619"/>
              </a:gdLst>
              <a:ahLst/>
              <a:cxnLst>
                <a:cxn ang="0">
                  <a:pos x="T0" y="T1"/>
                </a:cxn>
                <a:cxn ang="0">
                  <a:pos x="T2" y="T3"/>
                </a:cxn>
                <a:cxn ang="0">
                  <a:pos x="T4" y="T5"/>
                </a:cxn>
                <a:cxn ang="0">
                  <a:pos x="T6" y="T7"/>
                </a:cxn>
                <a:cxn ang="0">
                  <a:pos x="T8" y="T9"/>
                </a:cxn>
                <a:cxn ang="0">
                  <a:pos x="T10" y="T11"/>
                </a:cxn>
                <a:cxn ang="0">
                  <a:pos x="T12" y="T13"/>
                </a:cxn>
              </a:cxnLst>
              <a:rect l="0" t="0" r="r" b="b"/>
              <a:pathLst>
                <a:path w="161" h="619">
                  <a:moveTo>
                    <a:pt x="161" y="438"/>
                  </a:moveTo>
                  <a:cubicBezTo>
                    <a:pt x="161" y="51"/>
                    <a:pt x="161" y="51"/>
                    <a:pt x="161" y="51"/>
                  </a:cubicBezTo>
                  <a:cubicBezTo>
                    <a:pt x="161" y="23"/>
                    <a:pt x="138" y="0"/>
                    <a:pt x="110" y="0"/>
                  </a:cubicBezTo>
                  <a:cubicBezTo>
                    <a:pt x="51" y="0"/>
                    <a:pt x="51" y="0"/>
                    <a:pt x="51" y="0"/>
                  </a:cubicBezTo>
                  <a:cubicBezTo>
                    <a:pt x="23" y="0"/>
                    <a:pt x="0" y="23"/>
                    <a:pt x="0" y="51"/>
                  </a:cubicBezTo>
                  <a:cubicBezTo>
                    <a:pt x="0" y="619"/>
                    <a:pt x="0" y="619"/>
                    <a:pt x="0" y="619"/>
                  </a:cubicBezTo>
                  <a:cubicBezTo>
                    <a:pt x="9" y="561"/>
                    <a:pt x="53" y="461"/>
                    <a:pt x="161" y="438"/>
                  </a:cubicBezTo>
                  <a:close/>
                </a:path>
              </a:pathLst>
            </a:custGeom>
            <a:solidFill>
              <a:srgbClr val="00B0F0"/>
            </a:solidFill>
            <a:ln>
              <a:noFill/>
            </a:ln>
          </p:spPr>
          <p:txBody>
            <a:bodyPr/>
            <a:lstStyle/>
            <a:p>
              <a:endParaRPr lang="zh-CN" altLang="en-US" sz="2800">
                <a:solidFill>
                  <a:schemeClr val="bg1">
                    <a:lumMod val="50000"/>
                  </a:schemeClr>
                </a:solidFill>
              </a:endParaRPr>
            </a:p>
          </p:txBody>
        </p:sp>
        <p:sp>
          <p:nvSpPr>
            <p:cNvPr id="12" name="Freeform 140"/>
            <p:cNvSpPr/>
            <p:nvPr/>
          </p:nvSpPr>
          <p:spPr bwMode="auto">
            <a:xfrm>
              <a:off x="4419041" y="3514468"/>
              <a:ext cx="1500618" cy="1240895"/>
            </a:xfrm>
            <a:custGeom>
              <a:avLst/>
              <a:gdLst>
                <a:gd name="T0" fmla="*/ 1004 w 1051"/>
                <a:gd name="T1" fmla="*/ 0 h 869"/>
                <a:gd name="T2" fmla="*/ 218 w 1051"/>
                <a:gd name="T3" fmla="*/ 0 h 869"/>
                <a:gd name="T4" fmla="*/ 161 w 1051"/>
                <a:gd name="T5" fmla="*/ 5 h 869"/>
                <a:gd name="T6" fmla="*/ 0 w 1051"/>
                <a:gd name="T7" fmla="*/ 186 h 869"/>
                <a:gd name="T8" fmla="*/ 0 w 1051"/>
                <a:gd name="T9" fmla="*/ 201 h 869"/>
                <a:gd name="T10" fmla="*/ 0 w 1051"/>
                <a:gd name="T11" fmla="*/ 818 h 869"/>
                <a:gd name="T12" fmla="*/ 51 w 1051"/>
                <a:gd name="T13" fmla="*/ 869 h 869"/>
                <a:gd name="T14" fmla="*/ 110 w 1051"/>
                <a:gd name="T15" fmla="*/ 869 h 869"/>
                <a:gd name="T16" fmla="*/ 161 w 1051"/>
                <a:gd name="T17" fmla="*/ 818 h 869"/>
                <a:gd name="T18" fmla="*/ 161 w 1051"/>
                <a:gd name="T19" fmla="*/ 101 h 869"/>
                <a:gd name="T20" fmla="*/ 214 w 1051"/>
                <a:gd name="T21" fmla="*/ 92 h 869"/>
                <a:gd name="T22" fmla="*/ 1005 w 1051"/>
                <a:gd name="T23" fmla="*/ 92 h 869"/>
                <a:gd name="T24" fmla="*/ 1051 w 1051"/>
                <a:gd name="T25" fmla="*/ 46 h 869"/>
                <a:gd name="T26" fmla="*/ 1004 w 1051"/>
                <a:gd name="T27"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1" h="869">
                  <a:moveTo>
                    <a:pt x="1004" y="0"/>
                  </a:moveTo>
                  <a:cubicBezTo>
                    <a:pt x="998" y="1"/>
                    <a:pt x="364" y="6"/>
                    <a:pt x="218" y="0"/>
                  </a:cubicBezTo>
                  <a:cubicBezTo>
                    <a:pt x="197" y="0"/>
                    <a:pt x="178" y="2"/>
                    <a:pt x="161" y="5"/>
                  </a:cubicBezTo>
                  <a:cubicBezTo>
                    <a:pt x="53" y="28"/>
                    <a:pt x="9" y="127"/>
                    <a:pt x="0" y="186"/>
                  </a:cubicBezTo>
                  <a:cubicBezTo>
                    <a:pt x="0" y="201"/>
                    <a:pt x="0" y="201"/>
                    <a:pt x="0" y="201"/>
                  </a:cubicBezTo>
                  <a:cubicBezTo>
                    <a:pt x="0" y="818"/>
                    <a:pt x="0" y="818"/>
                    <a:pt x="0" y="818"/>
                  </a:cubicBezTo>
                  <a:cubicBezTo>
                    <a:pt x="0" y="846"/>
                    <a:pt x="23" y="869"/>
                    <a:pt x="51" y="869"/>
                  </a:cubicBezTo>
                  <a:cubicBezTo>
                    <a:pt x="110" y="869"/>
                    <a:pt x="110" y="869"/>
                    <a:pt x="110" y="869"/>
                  </a:cubicBezTo>
                  <a:cubicBezTo>
                    <a:pt x="138" y="869"/>
                    <a:pt x="161" y="846"/>
                    <a:pt x="161" y="818"/>
                  </a:cubicBezTo>
                  <a:cubicBezTo>
                    <a:pt x="161" y="101"/>
                    <a:pt x="161" y="101"/>
                    <a:pt x="161" y="101"/>
                  </a:cubicBezTo>
                  <a:cubicBezTo>
                    <a:pt x="176" y="95"/>
                    <a:pt x="193" y="92"/>
                    <a:pt x="214" y="92"/>
                  </a:cubicBezTo>
                  <a:cubicBezTo>
                    <a:pt x="363" y="98"/>
                    <a:pt x="979" y="93"/>
                    <a:pt x="1005" y="92"/>
                  </a:cubicBezTo>
                  <a:cubicBezTo>
                    <a:pt x="1030" y="92"/>
                    <a:pt x="1051" y="71"/>
                    <a:pt x="1051" y="46"/>
                  </a:cubicBezTo>
                  <a:cubicBezTo>
                    <a:pt x="1050" y="21"/>
                    <a:pt x="1030" y="1"/>
                    <a:pt x="1004" y="0"/>
                  </a:cubicBezTo>
                  <a:close/>
                </a:path>
              </a:pathLst>
            </a:custGeom>
            <a:solidFill>
              <a:srgbClr val="FE978C"/>
            </a:solidFill>
            <a:ln>
              <a:noFill/>
            </a:ln>
          </p:spPr>
          <p:txBody>
            <a:bodyPr/>
            <a:lstStyle/>
            <a:p>
              <a:endParaRPr lang="zh-CN" altLang="en-US" sz="2800">
                <a:solidFill>
                  <a:schemeClr val="bg1">
                    <a:lumMod val="50000"/>
                  </a:schemeClr>
                </a:solidFill>
              </a:endParaRPr>
            </a:p>
          </p:txBody>
        </p:sp>
        <p:sp>
          <p:nvSpPr>
            <p:cNvPr id="13" name="Freeform 141"/>
            <p:cNvSpPr/>
            <p:nvPr/>
          </p:nvSpPr>
          <p:spPr bwMode="auto">
            <a:xfrm>
              <a:off x="4502867" y="2839739"/>
              <a:ext cx="1374" cy="20613"/>
            </a:xfrm>
            <a:custGeom>
              <a:avLst/>
              <a:gdLst>
                <a:gd name="T0" fmla="*/ 1 w 1"/>
                <a:gd name="T1" fmla="*/ 2 h 15"/>
                <a:gd name="T2" fmla="*/ 0 w 1"/>
                <a:gd name="T3" fmla="*/ 0 h 15"/>
                <a:gd name="T4" fmla="*/ 0 w 1"/>
                <a:gd name="T5" fmla="*/ 15 h 15"/>
                <a:gd name="T6" fmla="*/ 1 w 1"/>
                <a:gd name="T7" fmla="*/ 2 h 15"/>
              </a:gdLst>
              <a:ahLst/>
              <a:cxnLst>
                <a:cxn ang="0">
                  <a:pos x="T0" y="T1"/>
                </a:cxn>
                <a:cxn ang="0">
                  <a:pos x="T2" y="T3"/>
                </a:cxn>
                <a:cxn ang="0">
                  <a:pos x="T4" y="T5"/>
                </a:cxn>
                <a:cxn ang="0">
                  <a:pos x="T6" y="T7"/>
                </a:cxn>
              </a:cxnLst>
              <a:rect l="0" t="0" r="r" b="b"/>
              <a:pathLst>
                <a:path w="1" h="15">
                  <a:moveTo>
                    <a:pt x="1" y="2"/>
                  </a:moveTo>
                  <a:cubicBezTo>
                    <a:pt x="0" y="1"/>
                    <a:pt x="0" y="0"/>
                    <a:pt x="0" y="0"/>
                  </a:cubicBezTo>
                  <a:cubicBezTo>
                    <a:pt x="0" y="15"/>
                    <a:pt x="0" y="15"/>
                    <a:pt x="0" y="15"/>
                  </a:cubicBezTo>
                  <a:cubicBezTo>
                    <a:pt x="1" y="11"/>
                    <a:pt x="1" y="6"/>
                    <a:pt x="1" y="2"/>
                  </a:cubicBezTo>
                  <a:close/>
                </a:path>
              </a:pathLst>
            </a:custGeom>
            <a:solidFill>
              <a:srgbClr val="FFD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3200">
                <a:solidFill>
                  <a:schemeClr val="bg1">
                    <a:lumMod val="50000"/>
                  </a:schemeClr>
                </a:solidFill>
              </a:endParaRPr>
            </a:p>
          </p:txBody>
        </p:sp>
        <p:sp>
          <p:nvSpPr>
            <p:cNvPr id="14" name="Freeform 142"/>
            <p:cNvSpPr/>
            <p:nvPr/>
          </p:nvSpPr>
          <p:spPr bwMode="auto">
            <a:xfrm>
              <a:off x="3149288" y="2529172"/>
              <a:ext cx="1499243" cy="1250515"/>
            </a:xfrm>
            <a:custGeom>
              <a:avLst/>
              <a:gdLst>
                <a:gd name="T0" fmla="*/ 889 w 1050"/>
                <a:gd name="T1" fmla="*/ 6 h 876"/>
                <a:gd name="T2" fmla="*/ 833 w 1050"/>
                <a:gd name="T3" fmla="*/ 1 h 876"/>
                <a:gd name="T4" fmla="*/ 46 w 1050"/>
                <a:gd name="T5" fmla="*/ 1 h 876"/>
                <a:gd name="T6" fmla="*/ 0 w 1050"/>
                <a:gd name="T7" fmla="*/ 47 h 876"/>
                <a:gd name="T8" fmla="*/ 46 w 1050"/>
                <a:gd name="T9" fmla="*/ 93 h 876"/>
                <a:gd name="T10" fmla="*/ 836 w 1050"/>
                <a:gd name="T11" fmla="*/ 93 h 876"/>
                <a:gd name="T12" fmla="*/ 889 w 1050"/>
                <a:gd name="T13" fmla="*/ 102 h 876"/>
                <a:gd name="T14" fmla="*/ 889 w 1050"/>
                <a:gd name="T15" fmla="*/ 876 h 876"/>
                <a:gd name="T16" fmla="*/ 1050 w 1050"/>
                <a:gd name="T17" fmla="*/ 695 h 876"/>
                <a:gd name="T18" fmla="*/ 1050 w 1050"/>
                <a:gd name="T19" fmla="*/ 202 h 876"/>
                <a:gd name="T20" fmla="*/ 1050 w 1050"/>
                <a:gd name="T21" fmla="*/ 186 h 876"/>
                <a:gd name="T22" fmla="*/ 889 w 1050"/>
                <a:gd name="T23" fmla="*/ 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0" h="876">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rgbClr val="00B0F0"/>
            </a:solidFill>
            <a:ln>
              <a:noFill/>
            </a:ln>
          </p:spPr>
          <p:txBody>
            <a:bodyPr/>
            <a:lstStyle/>
            <a:p>
              <a:endParaRPr lang="zh-CN" altLang="en-US" sz="2800">
                <a:solidFill>
                  <a:schemeClr val="bg1">
                    <a:lumMod val="50000"/>
                  </a:schemeClr>
                </a:solidFill>
              </a:endParaRPr>
            </a:p>
          </p:txBody>
        </p:sp>
        <p:sp>
          <p:nvSpPr>
            <p:cNvPr id="15" name="Freeform 143"/>
            <p:cNvSpPr/>
            <p:nvPr/>
          </p:nvSpPr>
          <p:spPr bwMode="auto">
            <a:xfrm>
              <a:off x="4419041" y="1420199"/>
              <a:ext cx="1500618" cy="1374192"/>
            </a:xfrm>
            <a:custGeom>
              <a:avLst/>
              <a:gdLst>
                <a:gd name="T0" fmla="*/ 1004 w 1051"/>
                <a:gd name="T1" fmla="*/ 1 h 963"/>
                <a:gd name="T2" fmla="*/ 218 w 1051"/>
                <a:gd name="T3" fmla="*/ 1 h 963"/>
                <a:gd name="T4" fmla="*/ 161 w 1051"/>
                <a:gd name="T5" fmla="*/ 6 h 963"/>
                <a:gd name="T6" fmla="*/ 0 w 1051"/>
                <a:gd name="T7" fmla="*/ 187 h 963"/>
                <a:gd name="T8" fmla="*/ 0 w 1051"/>
                <a:gd name="T9" fmla="*/ 201 h 963"/>
                <a:gd name="T10" fmla="*/ 0 w 1051"/>
                <a:gd name="T11" fmla="*/ 783 h 963"/>
                <a:gd name="T12" fmla="*/ 161 w 1051"/>
                <a:gd name="T13" fmla="*/ 963 h 963"/>
                <a:gd name="T14" fmla="*/ 161 w 1051"/>
                <a:gd name="T15" fmla="*/ 102 h 963"/>
                <a:gd name="T16" fmla="*/ 214 w 1051"/>
                <a:gd name="T17" fmla="*/ 93 h 963"/>
                <a:gd name="T18" fmla="*/ 1005 w 1051"/>
                <a:gd name="T19" fmla="*/ 93 h 963"/>
                <a:gd name="T20" fmla="*/ 1051 w 1051"/>
                <a:gd name="T21" fmla="*/ 46 h 963"/>
                <a:gd name="T22" fmla="*/ 1004 w 1051"/>
                <a:gd name="T23" fmla="*/ 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1" h="963">
                  <a:moveTo>
                    <a:pt x="1004" y="1"/>
                  </a:moveTo>
                  <a:cubicBezTo>
                    <a:pt x="998" y="1"/>
                    <a:pt x="364" y="6"/>
                    <a:pt x="218" y="1"/>
                  </a:cubicBezTo>
                  <a:cubicBezTo>
                    <a:pt x="197" y="0"/>
                    <a:pt x="178" y="2"/>
                    <a:pt x="161" y="6"/>
                  </a:cubicBezTo>
                  <a:cubicBezTo>
                    <a:pt x="53" y="29"/>
                    <a:pt x="9" y="129"/>
                    <a:pt x="0" y="187"/>
                  </a:cubicBezTo>
                  <a:cubicBezTo>
                    <a:pt x="0" y="201"/>
                    <a:pt x="0" y="201"/>
                    <a:pt x="0" y="201"/>
                  </a:cubicBezTo>
                  <a:cubicBezTo>
                    <a:pt x="0" y="783"/>
                    <a:pt x="0" y="783"/>
                    <a:pt x="0" y="783"/>
                  </a:cubicBezTo>
                  <a:cubicBezTo>
                    <a:pt x="108" y="806"/>
                    <a:pt x="152" y="905"/>
                    <a:pt x="161" y="963"/>
                  </a:cubicBezTo>
                  <a:cubicBezTo>
                    <a:pt x="161" y="102"/>
                    <a:pt x="161" y="102"/>
                    <a:pt x="161" y="102"/>
                  </a:cubicBezTo>
                  <a:cubicBezTo>
                    <a:pt x="176" y="96"/>
                    <a:pt x="193" y="92"/>
                    <a:pt x="214" y="93"/>
                  </a:cubicBezTo>
                  <a:cubicBezTo>
                    <a:pt x="363" y="98"/>
                    <a:pt x="979" y="93"/>
                    <a:pt x="1005" y="93"/>
                  </a:cubicBezTo>
                  <a:cubicBezTo>
                    <a:pt x="1031" y="93"/>
                    <a:pt x="1051" y="72"/>
                    <a:pt x="1051" y="46"/>
                  </a:cubicBezTo>
                  <a:cubicBezTo>
                    <a:pt x="1051" y="21"/>
                    <a:pt x="1030" y="1"/>
                    <a:pt x="1004" y="1"/>
                  </a:cubicBezTo>
                  <a:close/>
                </a:path>
              </a:pathLst>
            </a:custGeom>
            <a:solidFill>
              <a:srgbClr val="FE978C"/>
            </a:solidFill>
            <a:ln>
              <a:noFill/>
            </a:ln>
          </p:spPr>
          <p:txBody>
            <a:bodyPr/>
            <a:lstStyle/>
            <a:p>
              <a:endParaRPr lang="zh-CN" altLang="en-US" sz="2800">
                <a:solidFill>
                  <a:schemeClr val="bg1">
                    <a:lumMod val="50000"/>
                  </a:schemeClr>
                </a:solidFill>
              </a:endParaRPr>
            </a:p>
          </p:txBody>
        </p:sp>
        <p:sp>
          <p:nvSpPr>
            <p:cNvPr id="16" name="TextBox 15"/>
            <p:cNvSpPr txBox="1"/>
            <p:nvPr/>
          </p:nvSpPr>
          <p:spPr bwMode="auto">
            <a:xfrm>
              <a:off x="6156176" y="1131590"/>
              <a:ext cx="1370823" cy="404115"/>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2800" dirty="0">
                  <a:solidFill>
                    <a:schemeClr val="bg1">
                      <a:lumMod val="50000"/>
                    </a:schemeClr>
                  </a:solidFill>
                </a:rPr>
                <a:t>添加标题</a:t>
              </a:r>
              <a:endParaRPr lang="zh-CN" altLang="en-US" sz="2800" dirty="0">
                <a:solidFill>
                  <a:schemeClr val="bg1">
                    <a:lumMod val="50000"/>
                  </a:schemeClr>
                </a:solidFill>
              </a:endParaRPr>
            </a:p>
          </p:txBody>
        </p:sp>
        <p:sp>
          <p:nvSpPr>
            <p:cNvPr id="17" name="矩形 1"/>
            <p:cNvSpPr>
              <a:spLocks noChangeArrowheads="1"/>
            </p:cNvSpPr>
            <p:nvPr/>
          </p:nvSpPr>
          <p:spPr bwMode="auto">
            <a:xfrm>
              <a:off x="6164187" y="1431659"/>
              <a:ext cx="1973962" cy="54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17"/>
            <p:cNvSpPr txBox="1"/>
            <p:nvPr/>
          </p:nvSpPr>
          <p:spPr bwMode="auto">
            <a:xfrm>
              <a:off x="1578752" y="2249810"/>
              <a:ext cx="1370823" cy="404115"/>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schemeClr val="bg1">
                      <a:lumMod val="50000"/>
                    </a:schemeClr>
                  </a:solidFill>
                </a:rPr>
                <a:t>添加标题</a:t>
              </a:r>
              <a:endParaRPr lang="zh-CN" altLang="en-US" sz="2800" dirty="0">
                <a:solidFill>
                  <a:schemeClr val="bg1">
                    <a:lumMod val="50000"/>
                  </a:schemeClr>
                </a:solidFill>
              </a:endParaRPr>
            </a:p>
          </p:txBody>
        </p:sp>
        <p:sp>
          <p:nvSpPr>
            <p:cNvPr id="19" name="矩形 1"/>
            <p:cNvSpPr>
              <a:spLocks noChangeArrowheads="1"/>
            </p:cNvSpPr>
            <p:nvPr/>
          </p:nvSpPr>
          <p:spPr bwMode="auto">
            <a:xfrm>
              <a:off x="611188" y="2568189"/>
              <a:ext cx="2222950" cy="57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TextBox 19"/>
            <p:cNvSpPr txBox="1"/>
            <p:nvPr/>
          </p:nvSpPr>
          <p:spPr bwMode="auto">
            <a:xfrm>
              <a:off x="6058500" y="3229500"/>
              <a:ext cx="1370823" cy="404115"/>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schemeClr val="bg1">
                      <a:lumMod val="50000"/>
                    </a:schemeClr>
                  </a:solidFill>
                </a:rPr>
                <a:t>添加标题</a:t>
              </a:r>
              <a:endParaRPr lang="zh-CN" altLang="en-US" sz="2800" dirty="0">
                <a:solidFill>
                  <a:schemeClr val="bg1">
                    <a:lumMod val="50000"/>
                  </a:schemeClr>
                </a:solidFill>
              </a:endParaRPr>
            </a:p>
          </p:txBody>
        </p:sp>
        <p:sp>
          <p:nvSpPr>
            <p:cNvPr id="21" name="矩形 1"/>
            <p:cNvSpPr>
              <a:spLocks noChangeArrowheads="1"/>
            </p:cNvSpPr>
            <p:nvPr/>
          </p:nvSpPr>
          <p:spPr bwMode="auto">
            <a:xfrm>
              <a:off x="6172276" y="3529569"/>
              <a:ext cx="1973962" cy="57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rPr>
                <a:t>单击添加文本单击添加文本单击添加文本单击添加文本单击</a:t>
              </a:r>
              <a:endParaRPr lang="zh-CN" altLang="en-US" sz="1400" dirty="0">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2" name="椭圆 21"/>
            <p:cNvSpPr/>
            <p:nvPr/>
          </p:nvSpPr>
          <p:spPr>
            <a:xfrm>
              <a:off x="5590452" y="3300820"/>
              <a:ext cx="536130" cy="536130"/>
            </a:xfrm>
            <a:prstGeom prst="ellipse">
              <a:avLst/>
            </a:prstGeom>
            <a:solidFill>
              <a:srgbClr val="FE978C"/>
            </a:solidFill>
            <a:ln>
              <a:noFill/>
            </a:ln>
          </p:spPr>
          <p:txBody>
            <a:bodyPr/>
            <a:lstStyle/>
            <a:p>
              <a:endParaRPr lang="zh-CN" altLang="en-US" sz="2800">
                <a:solidFill>
                  <a:schemeClr val="bg1">
                    <a:lumMod val="50000"/>
                  </a:schemeClr>
                </a:solidFill>
              </a:endParaRPr>
            </a:p>
          </p:txBody>
        </p:sp>
        <p:sp>
          <p:nvSpPr>
            <p:cNvPr id="23" name="椭圆 22"/>
            <p:cNvSpPr/>
            <p:nvPr/>
          </p:nvSpPr>
          <p:spPr>
            <a:xfrm>
              <a:off x="5590452" y="1230720"/>
              <a:ext cx="536130" cy="536130"/>
            </a:xfrm>
            <a:prstGeom prst="ellipse">
              <a:avLst/>
            </a:prstGeom>
            <a:solidFill>
              <a:srgbClr val="FE978C"/>
            </a:solidFill>
            <a:ln>
              <a:noFill/>
            </a:ln>
          </p:spPr>
          <p:txBody>
            <a:bodyPr/>
            <a:lstStyle/>
            <a:p>
              <a:endParaRPr lang="zh-CN" altLang="en-US" sz="2800">
                <a:solidFill>
                  <a:schemeClr val="bg1">
                    <a:lumMod val="50000"/>
                  </a:schemeClr>
                </a:solidFill>
              </a:endParaRPr>
            </a:p>
          </p:txBody>
        </p:sp>
        <p:sp>
          <p:nvSpPr>
            <p:cNvPr id="24" name="椭圆 23"/>
            <p:cNvSpPr/>
            <p:nvPr/>
          </p:nvSpPr>
          <p:spPr>
            <a:xfrm>
              <a:off x="2881223" y="2324222"/>
              <a:ext cx="536130" cy="536130"/>
            </a:xfrm>
            <a:prstGeom prst="ellipse">
              <a:avLst/>
            </a:prstGeom>
            <a:solidFill>
              <a:srgbClr val="00B0F0"/>
            </a:solidFill>
            <a:ln>
              <a:noFill/>
            </a:ln>
          </p:spPr>
          <p:txBody>
            <a:bodyPr/>
            <a:lstStyle/>
            <a:p>
              <a:endParaRPr lang="zh-CN" altLang="en-US" sz="2800">
                <a:solidFill>
                  <a:schemeClr val="bg1"/>
                </a:solidFill>
              </a:endParaRPr>
            </a:p>
          </p:txBody>
        </p:sp>
        <p:sp>
          <p:nvSpPr>
            <p:cNvPr id="25" name="TextBox 682"/>
            <p:cNvSpPr txBox="1"/>
            <p:nvPr/>
          </p:nvSpPr>
          <p:spPr>
            <a:xfrm>
              <a:off x="5658624" y="1301196"/>
              <a:ext cx="379106" cy="49920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600" dirty="0" smtClean="0"/>
                <a:t>C</a:t>
              </a:r>
              <a:endParaRPr lang="zh-CN" altLang="en-US" sz="3600" dirty="0"/>
            </a:p>
          </p:txBody>
        </p:sp>
        <p:sp>
          <p:nvSpPr>
            <p:cNvPr id="26" name="TextBox 682"/>
            <p:cNvSpPr txBox="1"/>
            <p:nvPr/>
          </p:nvSpPr>
          <p:spPr>
            <a:xfrm>
              <a:off x="5658624" y="3379577"/>
              <a:ext cx="379106" cy="49920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600" dirty="0" smtClean="0"/>
                <a:t>A</a:t>
              </a:r>
              <a:endParaRPr lang="zh-CN" altLang="en-US" sz="3600" dirty="0"/>
            </a:p>
          </p:txBody>
        </p:sp>
        <p:sp>
          <p:nvSpPr>
            <p:cNvPr id="27" name="TextBox 682"/>
            <p:cNvSpPr txBox="1"/>
            <p:nvPr/>
          </p:nvSpPr>
          <p:spPr>
            <a:xfrm>
              <a:off x="2964050" y="2397162"/>
              <a:ext cx="379106" cy="499201"/>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3600" dirty="0" smtClean="0"/>
                <a:t>B</a:t>
              </a:r>
              <a:endParaRPr lang="zh-CN" altLang="en-US" sz="3600" dirty="0"/>
            </a:p>
          </p:txBody>
        </p:sp>
        <p:sp>
          <p:nvSpPr>
            <p:cNvPr id="28" name="TextBox 27"/>
            <p:cNvSpPr txBox="1"/>
            <p:nvPr/>
          </p:nvSpPr>
          <p:spPr bwMode="auto">
            <a:xfrm>
              <a:off x="2968654" y="892281"/>
              <a:ext cx="1370823" cy="404115"/>
            </a:xfrm>
            <a:prstGeom prst="rect">
              <a:avLst/>
            </a:prstGeom>
            <a:noFill/>
          </p:spPr>
          <p:txBody>
            <a:bodyPr wrap="none">
              <a:spAutoFit/>
            </a:bodyPr>
            <a:lstStyle>
              <a:defPPr>
                <a:defRPr lang="zh-CN"/>
              </a:defPPr>
              <a:lvl1pPr algn="ctr" fontAlgn="auto">
                <a:spcBef>
                  <a:spcPts val="0"/>
                </a:spcBef>
                <a:spcAft>
                  <a:spcPts val="0"/>
                </a:spcAft>
                <a:defRPr sz="16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2800" dirty="0">
                  <a:solidFill>
                    <a:schemeClr val="bg1">
                      <a:lumMod val="50000"/>
                    </a:schemeClr>
                  </a:solidFill>
                </a:rPr>
                <a:t>添加标题</a:t>
              </a:r>
              <a:endParaRPr lang="zh-CN" altLang="en-US" sz="2800" dirty="0">
                <a:solidFill>
                  <a:schemeClr val="bg1">
                    <a:lumMod val="50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par>
                                <p:cTn id="22" presetID="26" presetClass="emph" presetSubtype="0" fill="hold" nodeType="withEffect">
                                  <p:stCondLst>
                                    <p:cond delay="0"/>
                                  </p:stCondLst>
                                  <p:childTnLst>
                                    <p:animEffect transition="out" filter="fade">
                                      <p:cBhvr>
                                        <p:cTn id="23" dur="500" tmFilter="0, 0; .2, .5; .8, .5; 1, 0"/>
                                        <p:tgtEl>
                                          <p:spTgt spid="10"/>
                                        </p:tgtEl>
                                      </p:cBhvr>
                                    </p:animEffect>
                                    <p:animScale>
                                      <p:cBhvr>
                                        <p:cTn id="24"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4</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70276" y="1931654"/>
            <a:ext cx="10750177" cy="3988479"/>
            <a:chOff x="433607" y="1288059"/>
            <a:chExt cx="8330187" cy="3090626"/>
          </a:xfrm>
        </p:grpSpPr>
        <p:sp>
          <p:nvSpPr>
            <p:cNvPr id="10" name="Freeform 5"/>
            <p:cNvSpPr/>
            <p:nvPr/>
          </p:nvSpPr>
          <p:spPr bwMode="auto">
            <a:xfrm>
              <a:off x="2567935" y="1288059"/>
              <a:ext cx="1928394" cy="3090626"/>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FE978C"/>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1" name="Freeform 6"/>
            <p:cNvSpPr/>
            <p:nvPr/>
          </p:nvSpPr>
          <p:spPr bwMode="auto">
            <a:xfrm>
              <a:off x="433607" y="1288059"/>
              <a:ext cx="1929585" cy="3090626"/>
            </a:xfrm>
            <a:custGeom>
              <a:avLst/>
              <a:gdLst>
                <a:gd name="T0" fmla="*/ 125 w 3149"/>
                <a:gd name="T1" fmla="*/ 0 h 5005"/>
                <a:gd name="T2" fmla="*/ 3024 w 3149"/>
                <a:gd name="T3" fmla="*/ 0 h 5005"/>
                <a:gd name="T4" fmla="*/ 3149 w 3149"/>
                <a:gd name="T5" fmla="*/ 125 h 5005"/>
                <a:gd name="T6" fmla="*/ 3149 w 3149"/>
                <a:gd name="T7" fmla="*/ 4880 h 5005"/>
                <a:gd name="T8" fmla="*/ 3024 w 3149"/>
                <a:gd name="T9" fmla="*/ 5005 h 5005"/>
                <a:gd name="T10" fmla="*/ 125 w 3149"/>
                <a:gd name="T11" fmla="*/ 5005 h 5005"/>
                <a:gd name="T12" fmla="*/ 0 w 3149"/>
                <a:gd name="T13" fmla="*/ 4880 h 5005"/>
                <a:gd name="T14" fmla="*/ 0 w 3149"/>
                <a:gd name="T15" fmla="*/ 125 h 5005"/>
                <a:gd name="T16" fmla="*/ 125 w 3149"/>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9" h="5005">
                  <a:moveTo>
                    <a:pt x="125" y="0"/>
                  </a:moveTo>
                  <a:lnTo>
                    <a:pt x="3024" y="0"/>
                  </a:lnTo>
                  <a:cubicBezTo>
                    <a:pt x="3092" y="0"/>
                    <a:pt x="3149" y="56"/>
                    <a:pt x="3149" y="125"/>
                  </a:cubicBezTo>
                  <a:lnTo>
                    <a:pt x="3149" y="4880"/>
                  </a:lnTo>
                  <a:cubicBezTo>
                    <a:pt x="3149" y="4949"/>
                    <a:pt x="3092" y="5005"/>
                    <a:pt x="3024" y="5005"/>
                  </a:cubicBezTo>
                  <a:lnTo>
                    <a:pt x="125" y="5005"/>
                  </a:lnTo>
                  <a:cubicBezTo>
                    <a:pt x="56" y="5005"/>
                    <a:pt x="0" y="4949"/>
                    <a:pt x="0" y="4880"/>
                  </a:cubicBezTo>
                  <a:lnTo>
                    <a:pt x="0" y="125"/>
                  </a:lnTo>
                  <a:cubicBezTo>
                    <a:pt x="0" y="56"/>
                    <a:pt x="56" y="0"/>
                    <a:pt x="125" y="0"/>
                  </a:cubicBezTo>
                  <a:close/>
                </a:path>
              </a:pathLst>
            </a:custGeom>
            <a:solidFill>
              <a:srgbClr val="00B0F0"/>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2" name="Freeform 7"/>
            <p:cNvSpPr/>
            <p:nvPr/>
          </p:nvSpPr>
          <p:spPr bwMode="auto">
            <a:xfrm>
              <a:off x="6835400" y="1288059"/>
              <a:ext cx="1928394" cy="3090626"/>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FE978C"/>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3" name="Freeform 8"/>
            <p:cNvSpPr/>
            <p:nvPr/>
          </p:nvSpPr>
          <p:spPr bwMode="auto">
            <a:xfrm>
              <a:off x="4702263" y="1288059"/>
              <a:ext cx="1927204" cy="3090626"/>
            </a:xfrm>
            <a:custGeom>
              <a:avLst/>
              <a:gdLst>
                <a:gd name="T0" fmla="*/ 125 w 3148"/>
                <a:gd name="T1" fmla="*/ 0 h 5005"/>
                <a:gd name="T2" fmla="*/ 3023 w 3148"/>
                <a:gd name="T3" fmla="*/ 0 h 5005"/>
                <a:gd name="T4" fmla="*/ 3148 w 3148"/>
                <a:gd name="T5" fmla="*/ 125 h 5005"/>
                <a:gd name="T6" fmla="*/ 3148 w 3148"/>
                <a:gd name="T7" fmla="*/ 4880 h 5005"/>
                <a:gd name="T8" fmla="*/ 3023 w 3148"/>
                <a:gd name="T9" fmla="*/ 5005 h 5005"/>
                <a:gd name="T10" fmla="*/ 125 w 3148"/>
                <a:gd name="T11" fmla="*/ 5005 h 5005"/>
                <a:gd name="T12" fmla="*/ 0 w 3148"/>
                <a:gd name="T13" fmla="*/ 4880 h 5005"/>
                <a:gd name="T14" fmla="*/ 0 w 3148"/>
                <a:gd name="T15" fmla="*/ 125 h 5005"/>
                <a:gd name="T16" fmla="*/ 125 w 3148"/>
                <a:gd name="T17" fmla="*/ 0 h 5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48" h="5005">
                  <a:moveTo>
                    <a:pt x="125" y="0"/>
                  </a:moveTo>
                  <a:lnTo>
                    <a:pt x="3023" y="0"/>
                  </a:lnTo>
                  <a:cubicBezTo>
                    <a:pt x="3092" y="0"/>
                    <a:pt x="3148" y="56"/>
                    <a:pt x="3148" y="125"/>
                  </a:cubicBezTo>
                  <a:lnTo>
                    <a:pt x="3148" y="4880"/>
                  </a:lnTo>
                  <a:cubicBezTo>
                    <a:pt x="3148" y="4949"/>
                    <a:pt x="3092" y="5005"/>
                    <a:pt x="3023" y="5005"/>
                  </a:cubicBezTo>
                  <a:lnTo>
                    <a:pt x="125" y="5005"/>
                  </a:lnTo>
                  <a:cubicBezTo>
                    <a:pt x="56" y="5005"/>
                    <a:pt x="0" y="4949"/>
                    <a:pt x="0" y="4880"/>
                  </a:cubicBezTo>
                  <a:lnTo>
                    <a:pt x="0" y="125"/>
                  </a:lnTo>
                  <a:cubicBezTo>
                    <a:pt x="0" y="56"/>
                    <a:pt x="56" y="0"/>
                    <a:pt x="125" y="0"/>
                  </a:cubicBezTo>
                  <a:close/>
                </a:path>
              </a:pathLst>
            </a:custGeom>
            <a:solidFill>
              <a:srgbClr val="00B0F0"/>
            </a:solidFill>
            <a:ln w="10" cap="flat">
              <a:solidFill>
                <a:srgbClr val="FFFFFF">
                  <a:lumMod val="85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pSp>
          <p:nvGrpSpPr>
            <p:cNvPr id="14" name="组合 13"/>
            <p:cNvGrpSpPr/>
            <p:nvPr/>
          </p:nvGrpSpPr>
          <p:grpSpPr>
            <a:xfrm>
              <a:off x="2239394" y="2495725"/>
              <a:ext cx="473766" cy="477588"/>
              <a:chOff x="3041651" y="3326606"/>
              <a:chExt cx="631825" cy="636588"/>
            </a:xfrm>
          </p:grpSpPr>
          <p:sp>
            <p:nvSpPr>
              <p:cNvPr id="15" name="Oval 9"/>
              <p:cNvSpPr>
                <a:spLocks noChangeArrowheads="1"/>
              </p:cNvSpPr>
              <p:nvPr/>
            </p:nvSpPr>
            <p:spPr bwMode="auto">
              <a:xfrm>
                <a:off x="3041651" y="3326606"/>
                <a:ext cx="631825" cy="636588"/>
              </a:xfrm>
              <a:prstGeom prst="ellipse">
                <a:avLst/>
              </a:prstGeom>
              <a:solidFill>
                <a:srgbClr val="FE978C"/>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1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pSp>
        <p:grpSp>
          <p:nvGrpSpPr>
            <p:cNvPr id="18" name="组合 17"/>
            <p:cNvGrpSpPr/>
            <p:nvPr/>
          </p:nvGrpSpPr>
          <p:grpSpPr>
            <a:xfrm>
              <a:off x="4358246" y="2495725"/>
              <a:ext cx="474957" cy="477588"/>
              <a:chOff x="5867401" y="3326606"/>
              <a:chExt cx="633413" cy="636588"/>
            </a:xfrm>
          </p:grpSpPr>
          <p:sp>
            <p:nvSpPr>
              <p:cNvPr id="19" name="Oval 12"/>
              <p:cNvSpPr>
                <a:spLocks noChangeArrowheads="1"/>
              </p:cNvSpPr>
              <p:nvPr/>
            </p:nvSpPr>
            <p:spPr bwMode="auto">
              <a:xfrm>
                <a:off x="5867401" y="3326606"/>
                <a:ext cx="633413" cy="636588"/>
              </a:xfrm>
              <a:prstGeom prst="ellipse">
                <a:avLst/>
              </a:prstGeom>
              <a:solidFill>
                <a:srgbClr val="00B0F0"/>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0" name="Freeform 13"/>
              <p:cNvSpPr/>
              <p:nvPr/>
            </p:nvSpPr>
            <p:spPr bwMode="auto">
              <a:xfrm>
                <a:off x="6205539"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1" name="Freeform 14"/>
              <p:cNvSpPr/>
              <p:nvPr/>
            </p:nvSpPr>
            <p:spPr bwMode="auto">
              <a:xfrm>
                <a:off x="6010276"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1" y="343"/>
                      <a:pt x="85" y="365"/>
                      <a:pt x="59" y="388"/>
                    </a:cubicBezTo>
                    <a:cubicBezTo>
                      <a:pt x="22" y="418"/>
                      <a:pt x="6" y="397"/>
                      <a:pt x="1" y="350"/>
                    </a:cubicBezTo>
                    <a:lnTo>
                      <a:pt x="35" y="321"/>
                    </a:lnTo>
                    <a:lnTo>
                      <a:pt x="115" y="252"/>
                    </a:lnTo>
                    <a:cubicBezTo>
                      <a:pt x="143" y="221"/>
                      <a:pt x="151" y="189"/>
                      <a:pt x="112" y="154"/>
                    </a:cubicBezTo>
                    <a:cubicBezTo>
                      <a:pt x="86" y="132"/>
                      <a:pt x="61"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pSp>
        <p:grpSp>
          <p:nvGrpSpPr>
            <p:cNvPr id="22" name="组合 21"/>
            <p:cNvGrpSpPr/>
            <p:nvPr/>
          </p:nvGrpSpPr>
          <p:grpSpPr>
            <a:xfrm>
              <a:off x="6503287" y="2495725"/>
              <a:ext cx="474957" cy="477588"/>
              <a:chOff x="8728076" y="3326606"/>
              <a:chExt cx="633413" cy="636588"/>
            </a:xfrm>
          </p:grpSpPr>
          <p:sp>
            <p:nvSpPr>
              <p:cNvPr id="23" name="Oval 15"/>
              <p:cNvSpPr>
                <a:spLocks noChangeArrowheads="1"/>
              </p:cNvSpPr>
              <p:nvPr/>
            </p:nvSpPr>
            <p:spPr bwMode="auto">
              <a:xfrm>
                <a:off x="8728076" y="3326606"/>
                <a:ext cx="633413" cy="636588"/>
              </a:xfrm>
              <a:prstGeom prst="ellipse">
                <a:avLst/>
              </a:prstGeom>
              <a:solidFill>
                <a:srgbClr val="FE978C"/>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4" name="Freeform 16"/>
              <p:cNvSpPr/>
              <p:nvPr/>
            </p:nvSpPr>
            <p:spPr bwMode="auto">
              <a:xfrm>
                <a:off x="9066214"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6 w 252"/>
                  <a:gd name="T19" fmla="*/ 19 h 418"/>
                  <a:gd name="T20" fmla="*/ 136 w 252"/>
                  <a:gd name="T21" fmla="*/ 88 h 418"/>
                  <a:gd name="T22" fmla="*/ 213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4" y="321"/>
                    </a:lnTo>
                    <a:lnTo>
                      <a:pt x="115" y="252"/>
                    </a:lnTo>
                    <a:cubicBezTo>
                      <a:pt x="143" y="221"/>
                      <a:pt x="150" y="189"/>
                      <a:pt x="112" y="154"/>
                    </a:cubicBezTo>
                    <a:cubicBezTo>
                      <a:pt x="86" y="132"/>
                      <a:pt x="60" y="110"/>
                      <a:pt x="34" y="88"/>
                    </a:cubicBezTo>
                    <a:lnTo>
                      <a:pt x="0" y="58"/>
                    </a:lnTo>
                    <a:cubicBezTo>
                      <a:pt x="4" y="4"/>
                      <a:pt x="25" y="0"/>
                      <a:pt x="56" y="19"/>
                    </a:cubicBezTo>
                    <a:lnTo>
                      <a:pt x="136" y="88"/>
                    </a:lnTo>
                    <a:cubicBezTo>
                      <a:pt x="162" y="110"/>
                      <a:pt x="188" y="132"/>
                      <a:pt x="213"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5" name="Freeform 17"/>
              <p:cNvSpPr/>
              <p:nvPr/>
            </p:nvSpPr>
            <p:spPr bwMode="auto">
              <a:xfrm>
                <a:off x="8870951" y="3469481"/>
                <a:ext cx="206375" cy="342900"/>
              </a:xfrm>
              <a:custGeom>
                <a:avLst/>
                <a:gdLst>
                  <a:gd name="T0" fmla="*/ 217 w 252"/>
                  <a:gd name="T1" fmla="*/ 252 h 418"/>
                  <a:gd name="T2" fmla="*/ 136 w 252"/>
                  <a:gd name="T3" fmla="*/ 321 h 418"/>
                  <a:gd name="T4" fmla="*/ 59 w 252"/>
                  <a:gd name="T5" fmla="*/ 388 h 418"/>
                  <a:gd name="T6" fmla="*/ 1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5" y="365"/>
                      <a:pt x="59" y="388"/>
                    </a:cubicBezTo>
                    <a:cubicBezTo>
                      <a:pt x="21" y="418"/>
                      <a:pt x="6" y="397"/>
                      <a:pt x="1" y="350"/>
                    </a:cubicBezTo>
                    <a:lnTo>
                      <a:pt x="35" y="321"/>
                    </a:lnTo>
                    <a:lnTo>
                      <a:pt x="115" y="252"/>
                    </a:lnTo>
                    <a:cubicBezTo>
                      <a:pt x="143" y="221"/>
                      <a:pt x="151"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grpSp>
        <p:grpSp>
          <p:nvGrpSpPr>
            <p:cNvPr id="26" name="组合 25"/>
            <p:cNvGrpSpPr/>
            <p:nvPr/>
          </p:nvGrpSpPr>
          <p:grpSpPr>
            <a:xfrm>
              <a:off x="1049027" y="1454798"/>
              <a:ext cx="697555" cy="703877"/>
              <a:chOff x="1454151" y="1939131"/>
              <a:chExt cx="930275" cy="938213"/>
            </a:xfrm>
          </p:grpSpPr>
          <p:sp>
            <p:nvSpPr>
              <p:cNvPr id="27" name="Oval 18"/>
              <p:cNvSpPr>
                <a:spLocks noChangeArrowheads="1"/>
              </p:cNvSpPr>
              <p:nvPr/>
            </p:nvSpPr>
            <p:spPr bwMode="auto">
              <a:xfrm>
                <a:off x="1454151" y="1939131"/>
                <a:ext cx="930275"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28" name="TextBox 27"/>
              <p:cNvSpPr txBox="1"/>
              <p:nvPr/>
            </p:nvSpPr>
            <p:spPr>
              <a:xfrm>
                <a:off x="1586504" y="2115848"/>
                <a:ext cx="714307" cy="6039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01</a:t>
                </a:r>
                <a:endParaRPr kumimoji="0" lang="zh-CN" altLang="en-US" sz="3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sp>
          <p:nvSpPr>
            <p:cNvPr id="29" name="矩形 28"/>
            <p:cNvSpPr/>
            <p:nvPr/>
          </p:nvSpPr>
          <p:spPr>
            <a:xfrm>
              <a:off x="605468" y="2413710"/>
              <a:ext cx="1567209" cy="1450921"/>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请在这里输入您的</a:t>
              </a: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文字；请在这里输入您的文字</a:t>
              </a:r>
              <a:r>
                <a:rPr kumimoji="0" lang="zh-CN" altLang="en-US"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a:t>
              </a: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a:t>
              </a:r>
              <a:r>
                <a:rPr kumimoji="0" lang="zh-CN" altLang="en-US"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；请</a:t>
              </a: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在这里输入您的</a:t>
              </a:r>
              <a:r>
                <a:rPr kumimoji="0" lang="zh-CN" altLang="en-US" sz="16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文字。</a:t>
              </a:r>
              <a:endPar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0" name="矩形 29"/>
            <p:cNvSpPr/>
            <p:nvPr/>
          </p:nvSpPr>
          <p:spPr>
            <a:xfrm>
              <a:off x="2734057" y="2413710"/>
              <a:ext cx="1567209" cy="1450921"/>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1" name="矩形 30"/>
            <p:cNvSpPr/>
            <p:nvPr/>
          </p:nvSpPr>
          <p:spPr>
            <a:xfrm>
              <a:off x="4893075" y="2413710"/>
              <a:ext cx="1588041" cy="1450921"/>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2" name="矩形 31"/>
            <p:cNvSpPr/>
            <p:nvPr/>
          </p:nvSpPr>
          <p:spPr>
            <a:xfrm>
              <a:off x="7073103" y="2413710"/>
              <a:ext cx="1567209" cy="1450921"/>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endParaRPr kumimoji="0" lang="zh-CN" altLang="en-US" sz="16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33" name="组合 32"/>
            <p:cNvGrpSpPr/>
            <p:nvPr/>
          </p:nvGrpSpPr>
          <p:grpSpPr>
            <a:xfrm>
              <a:off x="3183354" y="1454798"/>
              <a:ext cx="697555" cy="703877"/>
              <a:chOff x="4300538" y="1939131"/>
              <a:chExt cx="930275" cy="938213"/>
            </a:xfrm>
          </p:grpSpPr>
          <p:sp>
            <p:nvSpPr>
              <p:cNvPr id="34" name="Oval 19"/>
              <p:cNvSpPr>
                <a:spLocks noChangeArrowheads="1"/>
              </p:cNvSpPr>
              <p:nvPr/>
            </p:nvSpPr>
            <p:spPr bwMode="auto">
              <a:xfrm>
                <a:off x="4300538" y="1939131"/>
                <a:ext cx="930275"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ysClr val="windowText" lastClr="000000"/>
                  </a:solidFill>
                  <a:effectLst/>
                  <a:uLnTx/>
                  <a:uFillTx/>
                </a:endParaRPr>
              </a:p>
            </p:txBody>
          </p:sp>
          <p:sp>
            <p:nvSpPr>
              <p:cNvPr id="35" name="TextBox 34"/>
              <p:cNvSpPr txBox="1"/>
              <p:nvPr/>
            </p:nvSpPr>
            <p:spPr>
              <a:xfrm>
                <a:off x="4425238" y="2115848"/>
                <a:ext cx="714307" cy="6039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02</a:t>
                </a:r>
                <a:endParaRPr kumimoji="0" lang="zh-CN" altLang="en-US" sz="3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316492" y="1454798"/>
              <a:ext cx="698746" cy="703877"/>
              <a:chOff x="7145339" y="1939131"/>
              <a:chExt cx="931863" cy="938213"/>
            </a:xfrm>
          </p:grpSpPr>
          <p:sp>
            <p:nvSpPr>
              <p:cNvPr id="37" name="Oval 20"/>
              <p:cNvSpPr>
                <a:spLocks noChangeArrowheads="1"/>
              </p:cNvSpPr>
              <p:nvPr/>
            </p:nvSpPr>
            <p:spPr bwMode="auto">
              <a:xfrm>
                <a:off x="7145339" y="1939131"/>
                <a:ext cx="931863"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lumMod val="50000"/>
                    </a:schemeClr>
                  </a:solidFill>
                  <a:effectLst/>
                  <a:uLnTx/>
                  <a:uFillTx/>
                </a:endParaRPr>
              </a:p>
            </p:txBody>
          </p:sp>
          <p:sp>
            <p:nvSpPr>
              <p:cNvPr id="38" name="TextBox 37"/>
              <p:cNvSpPr txBox="1"/>
              <p:nvPr/>
            </p:nvSpPr>
            <p:spPr>
              <a:xfrm>
                <a:off x="7263971" y="2115848"/>
                <a:ext cx="714307" cy="6039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03</a:t>
                </a:r>
                <a:endParaRPr kumimoji="0" lang="zh-CN" altLang="en-US" sz="3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7450819" y="1454798"/>
              <a:ext cx="698746" cy="703877"/>
              <a:chOff x="9991726" y="1939131"/>
              <a:chExt cx="931863" cy="938213"/>
            </a:xfrm>
          </p:grpSpPr>
          <p:sp>
            <p:nvSpPr>
              <p:cNvPr id="40" name="Oval 21"/>
              <p:cNvSpPr>
                <a:spLocks noChangeArrowheads="1"/>
              </p:cNvSpPr>
              <p:nvPr/>
            </p:nvSpPr>
            <p:spPr bwMode="auto">
              <a:xfrm>
                <a:off x="9991726" y="1939131"/>
                <a:ext cx="931863" cy="938213"/>
              </a:xfrm>
              <a:prstGeom prst="ellipse">
                <a:avLst/>
              </a:prstGeom>
              <a:solidFill>
                <a:srgbClr val="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bg1">
                      <a:lumMod val="50000"/>
                    </a:schemeClr>
                  </a:solidFill>
                  <a:effectLst/>
                  <a:uLnTx/>
                  <a:uFillTx/>
                </a:endParaRPr>
              </a:p>
            </p:txBody>
          </p:sp>
          <p:sp>
            <p:nvSpPr>
              <p:cNvPr id="41" name="TextBox 40"/>
              <p:cNvSpPr txBox="1"/>
              <p:nvPr/>
            </p:nvSpPr>
            <p:spPr>
              <a:xfrm>
                <a:off x="10130003" y="2115848"/>
                <a:ext cx="714307" cy="60399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04</a:t>
                </a:r>
                <a:endParaRPr kumimoji="0" lang="zh-CN" altLang="en-US" sz="32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5</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429106" y="1799208"/>
            <a:ext cx="9914361" cy="4142921"/>
            <a:chOff x="1429106" y="1373459"/>
            <a:chExt cx="6425291" cy="2684941"/>
          </a:xfrm>
        </p:grpSpPr>
        <p:sp>
          <p:nvSpPr>
            <p:cNvPr id="10" name="TextBox 9"/>
            <p:cNvSpPr txBox="1"/>
            <p:nvPr/>
          </p:nvSpPr>
          <p:spPr>
            <a:xfrm>
              <a:off x="2138990" y="1373459"/>
              <a:ext cx="1497326" cy="329789"/>
            </a:xfrm>
            <a:prstGeom prst="rect">
              <a:avLst/>
            </a:prstGeom>
            <a:noFill/>
          </p:spPr>
          <p:txBody>
            <a:bodyPr wrap="none" lIns="77231" tIns="38615" rIns="77231" bIns="38615" rtlCol="0">
              <a:spAutoFit/>
            </a:bodyPr>
            <a:lstStyle/>
            <a:p>
              <a:r>
                <a:rPr lang="zh-CN" altLang="en-US" sz="2800" dirty="0">
                  <a:solidFill>
                    <a:schemeClr val="bg1">
                      <a:lumMod val="50000"/>
                    </a:schemeClr>
                  </a:solidFill>
                  <a:latin typeface="微软雅黑" panose="020B0503020204020204" pitchFamily="34" charset="-122"/>
                  <a:ea typeface="微软雅黑" panose="020B0503020204020204" pitchFamily="34" charset="-122"/>
                </a:rPr>
                <a:t>点击添加标题</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429106" y="1896923"/>
              <a:ext cx="6425291" cy="397128"/>
              <a:chOff x="885641" y="1768388"/>
              <a:chExt cx="7606939" cy="469766"/>
            </a:xfrm>
          </p:grpSpPr>
          <p:grpSp>
            <p:nvGrpSpPr>
              <p:cNvPr id="12" name="组合 11"/>
              <p:cNvGrpSpPr/>
              <p:nvPr/>
            </p:nvGrpSpPr>
            <p:grpSpPr>
              <a:xfrm>
                <a:off x="885641" y="1768388"/>
                <a:ext cx="6782703" cy="469766"/>
                <a:chOff x="827584" y="1666788"/>
                <a:chExt cx="6782703" cy="469766"/>
              </a:xfrm>
            </p:grpSpPr>
            <p:sp>
              <p:nvSpPr>
                <p:cNvPr id="14" name="TextBox 13"/>
                <p:cNvSpPr txBox="1"/>
                <p:nvPr/>
              </p:nvSpPr>
              <p:spPr>
                <a:xfrm>
                  <a:off x="827584" y="1741944"/>
                  <a:ext cx="850126" cy="283137"/>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右箭头 14"/>
                <p:cNvSpPr/>
                <p:nvPr/>
              </p:nvSpPr>
              <p:spPr>
                <a:xfrm>
                  <a:off x="1735488" y="1666788"/>
                  <a:ext cx="5874799" cy="469766"/>
                </a:xfrm>
                <a:prstGeom prst="rightArrow">
                  <a:avLst/>
                </a:prstGeom>
                <a:solidFill>
                  <a:srgbClr val="00B0F0"/>
                </a:solidFill>
                <a:ln>
                  <a:noFill/>
                </a:ln>
              </p:spPr>
              <p:txBody>
                <a:bodyPr vert="horz" wrap="square" lIns="91440" tIns="45720" rIns="91440" bIns="45720" numCol="1" anchor="t" anchorCtr="0" compatLnSpc="1"/>
                <a:lstStyle/>
                <a:p>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1872613" y="1782465"/>
                  <a:ext cx="850126" cy="212352"/>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13" name="TextBox 12"/>
              <p:cNvSpPr txBox="1"/>
              <p:nvPr/>
            </p:nvSpPr>
            <p:spPr>
              <a:xfrm>
                <a:off x="7783895" y="1811931"/>
                <a:ext cx="708685" cy="401110"/>
              </a:xfrm>
              <a:prstGeom prst="rect">
                <a:avLst/>
              </a:prstGeom>
              <a:noFill/>
            </p:spPr>
            <p:txBody>
              <a:bodyPr wrap="non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95%</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1429106" y="2338013"/>
              <a:ext cx="4892834" cy="397128"/>
              <a:chOff x="885641" y="2301788"/>
              <a:chExt cx="5792654" cy="469766"/>
            </a:xfrm>
          </p:grpSpPr>
          <p:grpSp>
            <p:nvGrpSpPr>
              <p:cNvPr id="18" name="组合 17"/>
              <p:cNvGrpSpPr/>
              <p:nvPr/>
            </p:nvGrpSpPr>
            <p:grpSpPr>
              <a:xfrm>
                <a:off x="885641" y="2301788"/>
                <a:ext cx="5040560" cy="469766"/>
                <a:chOff x="827584" y="2189302"/>
                <a:chExt cx="5040560" cy="469766"/>
              </a:xfrm>
            </p:grpSpPr>
            <p:sp>
              <p:nvSpPr>
                <p:cNvPr id="20" name="TextBox 19"/>
                <p:cNvSpPr txBox="1"/>
                <p:nvPr/>
              </p:nvSpPr>
              <p:spPr>
                <a:xfrm>
                  <a:off x="827584" y="2289857"/>
                  <a:ext cx="850126" cy="283137"/>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右箭头 20"/>
                <p:cNvSpPr/>
                <p:nvPr/>
              </p:nvSpPr>
              <p:spPr>
                <a:xfrm>
                  <a:off x="1735488" y="2189302"/>
                  <a:ext cx="4132656" cy="469766"/>
                </a:xfrm>
                <a:prstGeom prst="rightArrow">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872613" y="2290466"/>
                  <a:ext cx="850126" cy="212352"/>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19" name="TextBox 18"/>
              <p:cNvSpPr txBox="1"/>
              <p:nvPr/>
            </p:nvSpPr>
            <p:spPr>
              <a:xfrm>
                <a:off x="5969610" y="2363474"/>
                <a:ext cx="708685" cy="401110"/>
              </a:xfrm>
              <a:prstGeom prst="rect">
                <a:avLst/>
              </a:prstGeom>
              <a:noFill/>
            </p:spPr>
            <p:txBody>
              <a:bodyPr wrap="non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75%</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429107" y="2779103"/>
              <a:ext cx="5493555" cy="397128"/>
              <a:chOff x="885641" y="2835188"/>
              <a:chExt cx="6503852" cy="469766"/>
            </a:xfrm>
          </p:grpSpPr>
          <p:grpSp>
            <p:nvGrpSpPr>
              <p:cNvPr id="24" name="组合 23"/>
              <p:cNvGrpSpPr/>
              <p:nvPr/>
            </p:nvGrpSpPr>
            <p:grpSpPr>
              <a:xfrm>
                <a:off x="885641" y="2835188"/>
                <a:ext cx="5688632" cy="469766"/>
                <a:chOff x="827584" y="2682788"/>
                <a:chExt cx="5688632" cy="469766"/>
              </a:xfrm>
            </p:grpSpPr>
            <p:sp>
              <p:nvSpPr>
                <p:cNvPr id="26" name="TextBox 25"/>
                <p:cNvSpPr txBox="1"/>
                <p:nvPr/>
              </p:nvSpPr>
              <p:spPr>
                <a:xfrm>
                  <a:off x="827584" y="2779716"/>
                  <a:ext cx="850126" cy="283137"/>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右箭头 26"/>
                <p:cNvSpPr/>
                <p:nvPr/>
              </p:nvSpPr>
              <p:spPr>
                <a:xfrm>
                  <a:off x="1735488" y="2682788"/>
                  <a:ext cx="4780728" cy="469766"/>
                </a:xfrm>
                <a:prstGeom prst="rightArrow">
                  <a:avLst/>
                </a:prstGeom>
                <a:solidFill>
                  <a:srgbClr val="00B0F0"/>
                </a:solidFill>
                <a:ln>
                  <a:noFill/>
                </a:ln>
              </p:spPr>
              <p:txBody>
                <a:bodyPr vert="horz" wrap="square" lIns="91440" tIns="45720" rIns="91440" bIns="45720" numCol="1" anchor="t" anchorCtr="0" compatLnSpc="1"/>
                <a:lstStyle/>
                <a:p>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872613" y="2783952"/>
                  <a:ext cx="850126" cy="212352"/>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25" name="TextBox 24"/>
              <p:cNvSpPr txBox="1"/>
              <p:nvPr/>
            </p:nvSpPr>
            <p:spPr>
              <a:xfrm>
                <a:off x="6680808" y="2900502"/>
                <a:ext cx="708685" cy="401110"/>
              </a:xfrm>
              <a:prstGeom prst="rect">
                <a:avLst/>
              </a:prstGeom>
              <a:noFill/>
            </p:spPr>
            <p:txBody>
              <a:bodyPr wrap="non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85%</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1429106" y="3220194"/>
              <a:ext cx="4206292" cy="397369"/>
              <a:chOff x="885641" y="3368588"/>
              <a:chExt cx="4979854" cy="470051"/>
            </a:xfrm>
          </p:grpSpPr>
          <p:grpSp>
            <p:nvGrpSpPr>
              <p:cNvPr id="30" name="组合 29"/>
              <p:cNvGrpSpPr/>
              <p:nvPr/>
            </p:nvGrpSpPr>
            <p:grpSpPr>
              <a:xfrm>
                <a:off x="885641" y="3368588"/>
                <a:ext cx="4176464" cy="469766"/>
                <a:chOff x="827584" y="3190788"/>
                <a:chExt cx="4176464" cy="469766"/>
              </a:xfrm>
            </p:grpSpPr>
            <p:sp>
              <p:nvSpPr>
                <p:cNvPr id="32" name="TextBox 31"/>
                <p:cNvSpPr txBox="1"/>
                <p:nvPr/>
              </p:nvSpPr>
              <p:spPr>
                <a:xfrm>
                  <a:off x="827584" y="3288560"/>
                  <a:ext cx="850126" cy="283137"/>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右箭头 32"/>
                <p:cNvSpPr/>
                <p:nvPr/>
              </p:nvSpPr>
              <p:spPr>
                <a:xfrm>
                  <a:off x="1735488" y="3190788"/>
                  <a:ext cx="3268560" cy="469766"/>
                </a:xfrm>
                <a:prstGeom prst="rightArrow">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872613" y="3291952"/>
                  <a:ext cx="850126" cy="212352"/>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31" name="TextBox 30"/>
              <p:cNvSpPr txBox="1"/>
              <p:nvPr/>
            </p:nvSpPr>
            <p:spPr>
              <a:xfrm>
                <a:off x="5156810" y="3437529"/>
                <a:ext cx="708685" cy="401110"/>
              </a:xfrm>
              <a:prstGeom prst="rect">
                <a:avLst/>
              </a:prstGeom>
              <a:noFill/>
            </p:spPr>
            <p:txBody>
              <a:bodyPr wrap="non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52%</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1429106" y="3661274"/>
              <a:ext cx="6130621" cy="397126"/>
              <a:chOff x="885641" y="3901988"/>
              <a:chExt cx="7258080" cy="469766"/>
            </a:xfrm>
          </p:grpSpPr>
          <p:grpSp>
            <p:nvGrpSpPr>
              <p:cNvPr id="36" name="组合 35"/>
              <p:cNvGrpSpPr/>
              <p:nvPr/>
            </p:nvGrpSpPr>
            <p:grpSpPr>
              <a:xfrm>
                <a:off x="885641" y="3901988"/>
                <a:ext cx="6336704" cy="469766"/>
                <a:chOff x="827584" y="3800388"/>
                <a:chExt cx="6336704" cy="469766"/>
              </a:xfrm>
            </p:grpSpPr>
            <p:sp>
              <p:nvSpPr>
                <p:cNvPr id="38" name="TextBox 37"/>
                <p:cNvSpPr txBox="1"/>
                <p:nvPr/>
              </p:nvSpPr>
              <p:spPr>
                <a:xfrm>
                  <a:off x="827584" y="3933602"/>
                  <a:ext cx="850127" cy="283138"/>
                </a:xfrm>
                <a:prstGeom prst="rect">
                  <a:avLst/>
                </a:prstGeom>
                <a:noFill/>
              </p:spPr>
              <p:txBody>
                <a:bodyPr wrap="none" rtlCol="0">
                  <a:spAutoFit/>
                </a:bodyPr>
                <a:lstStyle/>
                <a:p>
                  <a:r>
                    <a:rPr lang="zh-CN" altLang="en-US"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右箭头 38"/>
                <p:cNvSpPr/>
                <p:nvPr/>
              </p:nvSpPr>
              <p:spPr>
                <a:xfrm>
                  <a:off x="1735488" y="3800388"/>
                  <a:ext cx="5428800" cy="469766"/>
                </a:xfrm>
                <a:prstGeom prst="rightArrow">
                  <a:avLst/>
                </a:prstGeom>
                <a:solidFill>
                  <a:srgbClr val="00B0F0"/>
                </a:solidFill>
                <a:ln>
                  <a:noFill/>
                </a:ln>
              </p:spPr>
              <p:txBody>
                <a:bodyPr vert="horz" wrap="square" lIns="91440" tIns="45720" rIns="91440" bIns="45720" numCol="1" anchor="t" anchorCtr="0" compatLnSpc="1"/>
                <a:lstStyle/>
                <a:p>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1872613" y="3916064"/>
                  <a:ext cx="850127" cy="212354"/>
                </a:xfrm>
                <a:prstGeom prst="rect">
                  <a:avLst/>
                </a:prstGeom>
                <a:noFill/>
              </p:spPr>
              <p:txBody>
                <a:bodyPr wrap="none" rtlCol="0">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点击添加文字</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sp>
            <p:nvSpPr>
              <p:cNvPr id="37" name="TextBox 36"/>
              <p:cNvSpPr txBox="1"/>
              <p:nvPr/>
            </p:nvSpPr>
            <p:spPr>
              <a:xfrm>
                <a:off x="7304923" y="3945530"/>
                <a:ext cx="838798" cy="401112"/>
              </a:xfrm>
              <a:prstGeom prst="rect">
                <a:avLst/>
              </a:prstGeom>
              <a:noFill/>
            </p:spPr>
            <p:txBody>
              <a:bodyPr wrap="square" rtlCol="0">
                <a:spAutoFit/>
              </a:bodyPr>
              <a:lstStyle/>
              <a:p>
                <a:r>
                  <a:rPr lang="en-US" altLang="zh-CN" sz="2800" dirty="0">
                    <a:solidFill>
                      <a:schemeClr val="bg1">
                        <a:lumMod val="50000"/>
                      </a:schemeClr>
                    </a:solidFill>
                    <a:latin typeface="微软雅黑" panose="020B0503020204020204" pitchFamily="34" charset="-122"/>
                    <a:ea typeface="微软雅黑" panose="020B0503020204020204" pitchFamily="34" charset="-122"/>
                  </a:rPr>
                  <a:t>87%</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83"/>
          <p:cNvSpPr/>
          <p:nvPr/>
        </p:nvSpPr>
        <p:spPr bwMode="auto">
          <a:xfrm rot="16377237">
            <a:off x="5502506" y="985759"/>
            <a:ext cx="1007498" cy="100546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7" name="任意多边形 83"/>
          <p:cNvSpPr/>
          <p:nvPr/>
        </p:nvSpPr>
        <p:spPr bwMode="auto">
          <a:xfrm rot="16377237">
            <a:off x="6445090" y="265970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8" name="任意多边形 83"/>
          <p:cNvSpPr/>
          <p:nvPr/>
        </p:nvSpPr>
        <p:spPr bwMode="auto">
          <a:xfrm rot="16377237">
            <a:off x="4232652" y="1594334"/>
            <a:ext cx="1164522" cy="116217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9" name="任意多边形 83"/>
          <p:cNvSpPr/>
          <p:nvPr/>
        </p:nvSpPr>
        <p:spPr bwMode="auto">
          <a:xfrm rot="16377237">
            <a:off x="5324067" y="1662388"/>
            <a:ext cx="1635976" cy="163267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0" name="任意多边形 83"/>
          <p:cNvSpPr/>
          <p:nvPr/>
        </p:nvSpPr>
        <p:spPr bwMode="auto">
          <a:xfrm rot="5222763" flipH="1">
            <a:off x="7104582" y="1037585"/>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1" name="任意多边形 83"/>
          <p:cNvSpPr/>
          <p:nvPr/>
        </p:nvSpPr>
        <p:spPr bwMode="auto">
          <a:xfrm rot="16377237">
            <a:off x="7359596" y="1476881"/>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2" name="任意多边形 83"/>
          <p:cNvSpPr/>
          <p:nvPr/>
        </p:nvSpPr>
        <p:spPr bwMode="auto">
          <a:xfrm rot="16377237">
            <a:off x="4819134" y="288115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5222763" flipH="1">
            <a:off x="4601899" y="3789267"/>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4061429" y="3317445"/>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TextBox 34"/>
          <p:cNvSpPr txBox="1"/>
          <p:nvPr/>
        </p:nvSpPr>
        <p:spPr>
          <a:xfrm>
            <a:off x="5340648" y="1838581"/>
            <a:ext cx="1604310" cy="1200329"/>
          </a:xfrm>
          <a:prstGeom prst="rect">
            <a:avLst/>
          </a:prstGeom>
          <a:noFill/>
        </p:spPr>
        <p:txBody>
          <a:bodyPr wrap="square" rtlCol="0">
            <a:spAutoFit/>
          </a:bodyPr>
          <a:lstStyle/>
          <a:p>
            <a:pPr algn="ctr"/>
            <a:r>
              <a:rPr lang="en-US" altLang="zh-CN" sz="7200" b="1" spc="-300" dirty="0" smtClean="0">
                <a:solidFill>
                  <a:schemeClr val="bg1"/>
                </a:solidFill>
                <a:latin typeface="微软雅黑" panose="020B0503020204020204" pitchFamily="34" charset="-122"/>
                <a:ea typeface="微软雅黑" panose="020B0503020204020204" pitchFamily="34" charset="-122"/>
              </a:rPr>
              <a:t>C</a:t>
            </a:r>
            <a:endParaRPr lang="zh-CN" altLang="en-US" sz="7200" b="1" spc="-300" dirty="0">
              <a:solidFill>
                <a:schemeClr val="bg1"/>
              </a:solidFill>
              <a:latin typeface="微软雅黑" panose="020B0503020204020204" pitchFamily="34" charset="-122"/>
              <a:ea typeface="微软雅黑" panose="020B0503020204020204" pitchFamily="34" charset="-122"/>
            </a:endParaRPr>
          </a:p>
        </p:txBody>
      </p:sp>
      <p:sp>
        <p:nvSpPr>
          <p:cNvPr id="36" name="矩形 69"/>
          <p:cNvSpPr>
            <a:spLocks noChangeArrowheads="1"/>
          </p:cNvSpPr>
          <p:nvPr/>
        </p:nvSpPr>
        <p:spPr bwMode="auto">
          <a:xfrm>
            <a:off x="3520536" y="4267555"/>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成果展示及问题</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70"/>
          <p:cNvSpPr>
            <a:spLocks noChangeArrowheads="1"/>
          </p:cNvSpPr>
          <p:nvPr/>
        </p:nvSpPr>
        <p:spPr bwMode="auto">
          <a:xfrm>
            <a:off x="1303862" y="516350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在此处添加文字，在此处添加文字，在此处添加文字在</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750" fill="hold"/>
                                        <p:tgtEl>
                                          <p:spTgt spid="27"/>
                                        </p:tgtEl>
                                        <p:attrNameLst>
                                          <p:attrName>ppt_w</p:attrName>
                                        </p:attrNameLst>
                                      </p:cBhvr>
                                      <p:tavLst>
                                        <p:tav tm="0">
                                          <p:val>
                                            <p:fltVal val="0"/>
                                          </p:val>
                                        </p:tav>
                                        <p:tav tm="100000">
                                          <p:val>
                                            <p:strVal val="#ppt_w"/>
                                          </p:val>
                                        </p:tav>
                                      </p:tavLst>
                                    </p:anim>
                                    <p:anim calcmode="lin" valueType="num">
                                      <p:cBhvr>
                                        <p:cTn id="13" dur="750" fill="hold"/>
                                        <p:tgtEl>
                                          <p:spTgt spid="27"/>
                                        </p:tgtEl>
                                        <p:attrNameLst>
                                          <p:attrName>ppt_h</p:attrName>
                                        </p:attrNameLst>
                                      </p:cBhvr>
                                      <p:tavLst>
                                        <p:tav tm="0">
                                          <p:val>
                                            <p:fltVal val="0"/>
                                          </p:val>
                                        </p:tav>
                                        <p:tav tm="100000">
                                          <p:val>
                                            <p:strVal val="#ppt_h"/>
                                          </p:val>
                                        </p:tav>
                                      </p:tavLst>
                                    </p:anim>
                                    <p:animEffect transition="in" filter="fade">
                                      <p:cBhvr>
                                        <p:cTn id="14" dur="750"/>
                                        <p:tgtEl>
                                          <p:spTgt spid="27"/>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750" fill="hold"/>
                                        <p:tgtEl>
                                          <p:spTgt spid="28"/>
                                        </p:tgtEl>
                                        <p:attrNameLst>
                                          <p:attrName>ppt_w</p:attrName>
                                        </p:attrNameLst>
                                      </p:cBhvr>
                                      <p:tavLst>
                                        <p:tav tm="0">
                                          <p:val>
                                            <p:fltVal val="0"/>
                                          </p:val>
                                        </p:tav>
                                        <p:tav tm="100000">
                                          <p:val>
                                            <p:strVal val="#ppt_w"/>
                                          </p:val>
                                        </p:tav>
                                      </p:tavLst>
                                    </p:anim>
                                    <p:anim calcmode="lin" valueType="num">
                                      <p:cBhvr>
                                        <p:cTn id="18" dur="750" fill="hold"/>
                                        <p:tgtEl>
                                          <p:spTgt spid="28"/>
                                        </p:tgtEl>
                                        <p:attrNameLst>
                                          <p:attrName>ppt_h</p:attrName>
                                        </p:attrNameLst>
                                      </p:cBhvr>
                                      <p:tavLst>
                                        <p:tav tm="0">
                                          <p:val>
                                            <p:fltVal val="0"/>
                                          </p:val>
                                        </p:tav>
                                        <p:tav tm="100000">
                                          <p:val>
                                            <p:strVal val="#ppt_h"/>
                                          </p:val>
                                        </p:tav>
                                      </p:tavLst>
                                    </p:anim>
                                    <p:animEffect transition="in" filter="fade">
                                      <p:cBhvr>
                                        <p:cTn id="19" dur="750"/>
                                        <p:tgtEl>
                                          <p:spTgt spid="28"/>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29"/>
                                        </p:tgtEl>
                                        <p:attrNameLst>
                                          <p:attrName>style.visibility</p:attrName>
                                        </p:attrNameLst>
                                      </p:cBhvr>
                                      <p:to>
                                        <p:strVal val="visible"/>
                                      </p:to>
                                    </p:set>
                                    <p:anim calcmode="lin" valueType="num">
                                      <p:cBhvr>
                                        <p:cTn id="22" dur="750" fill="hold"/>
                                        <p:tgtEl>
                                          <p:spTgt spid="29"/>
                                        </p:tgtEl>
                                        <p:attrNameLst>
                                          <p:attrName>ppt_w</p:attrName>
                                        </p:attrNameLst>
                                      </p:cBhvr>
                                      <p:tavLst>
                                        <p:tav tm="0">
                                          <p:val>
                                            <p:fltVal val="0"/>
                                          </p:val>
                                        </p:tav>
                                        <p:tav tm="100000">
                                          <p:val>
                                            <p:strVal val="#ppt_w"/>
                                          </p:val>
                                        </p:tav>
                                      </p:tavLst>
                                    </p:anim>
                                    <p:anim calcmode="lin" valueType="num">
                                      <p:cBhvr>
                                        <p:cTn id="23" dur="750" fill="hold"/>
                                        <p:tgtEl>
                                          <p:spTgt spid="29"/>
                                        </p:tgtEl>
                                        <p:attrNameLst>
                                          <p:attrName>ppt_h</p:attrName>
                                        </p:attrNameLst>
                                      </p:cBhvr>
                                      <p:tavLst>
                                        <p:tav tm="0">
                                          <p:val>
                                            <p:fltVal val="0"/>
                                          </p:val>
                                        </p:tav>
                                        <p:tav tm="100000">
                                          <p:val>
                                            <p:strVal val="#ppt_h"/>
                                          </p:val>
                                        </p:tav>
                                      </p:tavLst>
                                    </p:anim>
                                    <p:animEffect transition="in" filter="fade">
                                      <p:cBhvr>
                                        <p:cTn id="24" dur="750"/>
                                        <p:tgtEl>
                                          <p:spTgt spid="2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Effect transition="in" filter="fade">
                                      <p:cBhvr>
                                        <p:cTn id="29" dur="750"/>
                                        <p:tgtEl>
                                          <p:spTgt spid="30"/>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750" fill="hold"/>
                                        <p:tgtEl>
                                          <p:spTgt spid="31"/>
                                        </p:tgtEl>
                                        <p:attrNameLst>
                                          <p:attrName>ppt_w</p:attrName>
                                        </p:attrNameLst>
                                      </p:cBhvr>
                                      <p:tavLst>
                                        <p:tav tm="0">
                                          <p:val>
                                            <p:fltVal val="0"/>
                                          </p:val>
                                        </p:tav>
                                        <p:tav tm="100000">
                                          <p:val>
                                            <p:strVal val="#ppt_w"/>
                                          </p:val>
                                        </p:tav>
                                      </p:tavLst>
                                    </p:anim>
                                    <p:anim calcmode="lin" valueType="num">
                                      <p:cBhvr>
                                        <p:cTn id="33" dur="750" fill="hold"/>
                                        <p:tgtEl>
                                          <p:spTgt spid="31"/>
                                        </p:tgtEl>
                                        <p:attrNameLst>
                                          <p:attrName>ppt_h</p:attrName>
                                        </p:attrNameLst>
                                      </p:cBhvr>
                                      <p:tavLst>
                                        <p:tav tm="0">
                                          <p:val>
                                            <p:fltVal val="0"/>
                                          </p:val>
                                        </p:tav>
                                        <p:tav tm="100000">
                                          <p:val>
                                            <p:strVal val="#ppt_h"/>
                                          </p:val>
                                        </p:tav>
                                      </p:tavLst>
                                    </p:anim>
                                    <p:animEffect transition="in" filter="fade">
                                      <p:cBhvr>
                                        <p:cTn id="34" dur="750"/>
                                        <p:tgtEl>
                                          <p:spTgt spid="3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750" fill="hold"/>
                                        <p:tgtEl>
                                          <p:spTgt spid="32"/>
                                        </p:tgtEl>
                                        <p:attrNameLst>
                                          <p:attrName>ppt_w</p:attrName>
                                        </p:attrNameLst>
                                      </p:cBhvr>
                                      <p:tavLst>
                                        <p:tav tm="0">
                                          <p:val>
                                            <p:fltVal val="0"/>
                                          </p:val>
                                        </p:tav>
                                        <p:tav tm="100000">
                                          <p:val>
                                            <p:strVal val="#ppt_w"/>
                                          </p:val>
                                        </p:tav>
                                      </p:tavLst>
                                    </p:anim>
                                    <p:anim calcmode="lin" valueType="num">
                                      <p:cBhvr>
                                        <p:cTn id="38" dur="750" fill="hold"/>
                                        <p:tgtEl>
                                          <p:spTgt spid="32"/>
                                        </p:tgtEl>
                                        <p:attrNameLst>
                                          <p:attrName>ppt_h</p:attrName>
                                        </p:attrNameLst>
                                      </p:cBhvr>
                                      <p:tavLst>
                                        <p:tav tm="0">
                                          <p:val>
                                            <p:fltVal val="0"/>
                                          </p:val>
                                        </p:tav>
                                        <p:tav tm="100000">
                                          <p:val>
                                            <p:strVal val="#ppt_h"/>
                                          </p:val>
                                        </p:tav>
                                      </p:tavLst>
                                    </p:anim>
                                    <p:animEffect transition="in" filter="fade">
                                      <p:cBhvr>
                                        <p:cTn id="39" dur="7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750" fill="hold"/>
                                        <p:tgtEl>
                                          <p:spTgt spid="33"/>
                                        </p:tgtEl>
                                        <p:attrNameLst>
                                          <p:attrName>ppt_w</p:attrName>
                                        </p:attrNameLst>
                                      </p:cBhvr>
                                      <p:tavLst>
                                        <p:tav tm="0">
                                          <p:val>
                                            <p:fltVal val="0"/>
                                          </p:val>
                                        </p:tav>
                                        <p:tav tm="100000">
                                          <p:val>
                                            <p:strVal val="#ppt_w"/>
                                          </p:val>
                                        </p:tav>
                                      </p:tavLst>
                                    </p:anim>
                                    <p:anim calcmode="lin" valueType="num">
                                      <p:cBhvr>
                                        <p:cTn id="43" dur="750" fill="hold"/>
                                        <p:tgtEl>
                                          <p:spTgt spid="33"/>
                                        </p:tgtEl>
                                        <p:attrNameLst>
                                          <p:attrName>ppt_h</p:attrName>
                                        </p:attrNameLst>
                                      </p:cBhvr>
                                      <p:tavLst>
                                        <p:tav tm="0">
                                          <p:val>
                                            <p:fltVal val="0"/>
                                          </p:val>
                                        </p:tav>
                                        <p:tav tm="100000">
                                          <p:val>
                                            <p:strVal val="#ppt_h"/>
                                          </p:val>
                                        </p:tav>
                                      </p:tavLst>
                                    </p:anim>
                                    <p:animEffect transition="in" filter="fade">
                                      <p:cBhvr>
                                        <p:cTn id="44" dur="75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750" fill="hold"/>
                                        <p:tgtEl>
                                          <p:spTgt spid="34"/>
                                        </p:tgtEl>
                                        <p:attrNameLst>
                                          <p:attrName>ppt_w</p:attrName>
                                        </p:attrNameLst>
                                      </p:cBhvr>
                                      <p:tavLst>
                                        <p:tav tm="0">
                                          <p:val>
                                            <p:fltVal val="0"/>
                                          </p:val>
                                        </p:tav>
                                        <p:tav tm="100000">
                                          <p:val>
                                            <p:strVal val="#ppt_w"/>
                                          </p:val>
                                        </p:tav>
                                      </p:tavLst>
                                    </p:anim>
                                    <p:anim calcmode="lin" valueType="num">
                                      <p:cBhvr>
                                        <p:cTn id="48" dur="750" fill="hold"/>
                                        <p:tgtEl>
                                          <p:spTgt spid="34"/>
                                        </p:tgtEl>
                                        <p:attrNameLst>
                                          <p:attrName>ppt_h</p:attrName>
                                        </p:attrNameLst>
                                      </p:cBhvr>
                                      <p:tavLst>
                                        <p:tav tm="0">
                                          <p:val>
                                            <p:fltVal val="0"/>
                                          </p:val>
                                        </p:tav>
                                        <p:tav tm="100000">
                                          <p:val>
                                            <p:strVal val="#ppt_h"/>
                                          </p:val>
                                        </p:tav>
                                      </p:tavLst>
                                    </p:anim>
                                    <p:animEffect transition="in" filter="fade">
                                      <p:cBhvr>
                                        <p:cTn id="49" dur="750"/>
                                        <p:tgtEl>
                                          <p:spTgt spid="34"/>
                                        </p:tgtEl>
                                      </p:cBhvr>
                                    </p:animEffect>
                                  </p:childTnLst>
                                </p:cTn>
                              </p:par>
                            </p:childTnLst>
                          </p:cTn>
                        </p:par>
                        <p:par>
                          <p:cTn id="50" fill="hold">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35"/>
                                        </p:tgtEl>
                                        <p:attrNameLst>
                                          <p:attrName>style.visibility</p:attrName>
                                        </p:attrNameLst>
                                      </p:cBhvr>
                                      <p:to>
                                        <p:strVal val="visible"/>
                                      </p:to>
                                    </p:set>
                                    <p:anim calcmode="lin" valueType="num">
                                      <p:cBhvr>
                                        <p:cTn id="53" dur="750" fill="hold"/>
                                        <p:tgtEl>
                                          <p:spTgt spid="35"/>
                                        </p:tgtEl>
                                        <p:attrNameLst>
                                          <p:attrName>ppt_w</p:attrName>
                                        </p:attrNameLst>
                                      </p:cBhvr>
                                      <p:tavLst>
                                        <p:tav tm="0">
                                          <p:val>
                                            <p:fltVal val="0"/>
                                          </p:val>
                                        </p:tav>
                                        <p:tav tm="100000">
                                          <p:val>
                                            <p:strVal val="#ppt_w"/>
                                          </p:val>
                                        </p:tav>
                                      </p:tavLst>
                                    </p:anim>
                                    <p:anim calcmode="lin" valueType="num">
                                      <p:cBhvr>
                                        <p:cTn id="54" dur="750" fill="hold"/>
                                        <p:tgtEl>
                                          <p:spTgt spid="35"/>
                                        </p:tgtEl>
                                        <p:attrNameLst>
                                          <p:attrName>ppt_h</p:attrName>
                                        </p:attrNameLst>
                                      </p:cBhvr>
                                      <p:tavLst>
                                        <p:tav tm="0">
                                          <p:val>
                                            <p:fltVal val="0"/>
                                          </p:val>
                                        </p:tav>
                                        <p:tav tm="100000">
                                          <p:val>
                                            <p:strVal val="#ppt_h"/>
                                          </p:val>
                                        </p:tav>
                                      </p:tavLst>
                                    </p:anim>
                                    <p:anim calcmode="lin" valueType="num">
                                      <p:cBhvr>
                                        <p:cTn id="55" dur="750" fill="hold"/>
                                        <p:tgtEl>
                                          <p:spTgt spid="35"/>
                                        </p:tgtEl>
                                        <p:attrNameLst>
                                          <p:attrName>style.rotation</p:attrName>
                                        </p:attrNameLst>
                                      </p:cBhvr>
                                      <p:tavLst>
                                        <p:tav tm="0">
                                          <p:val>
                                            <p:fltVal val="90"/>
                                          </p:val>
                                        </p:tav>
                                        <p:tav tm="100000">
                                          <p:val>
                                            <p:fltVal val="0"/>
                                          </p:val>
                                        </p:tav>
                                      </p:tavLst>
                                    </p:anim>
                                    <p:animEffect transition="in" filter="fade">
                                      <p:cBhvr>
                                        <p:cTn id="56" dur="750"/>
                                        <p:tgtEl>
                                          <p:spTgt spid="35"/>
                                        </p:tgtEl>
                                      </p:cBhvr>
                                    </p:animEffect>
                                  </p:childTnLst>
                                </p:cTn>
                              </p:par>
                            </p:childTnLst>
                          </p:cTn>
                        </p:par>
                        <p:par>
                          <p:cTn id="57" fill="hold">
                            <p:stCondLst>
                              <p:cond delay="75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1250"/>
                            </p:stCondLst>
                            <p:childTnLst>
                              <p:par>
                                <p:cTn id="70" presetID="31"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1000" fill="hold"/>
                                        <p:tgtEl>
                                          <p:spTgt spid="37"/>
                                        </p:tgtEl>
                                        <p:attrNameLst>
                                          <p:attrName>ppt_w</p:attrName>
                                        </p:attrNameLst>
                                      </p:cBhvr>
                                      <p:tavLst>
                                        <p:tav tm="0">
                                          <p:val>
                                            <p:fltVal val="0"/>
                                          </p:val>
                                        </p:tav>
                                        <p:tav tm="100000">
                                          <p:val>
                                            <p:strVal val="#ppt_w"/>
                                          </p:val>
                                        </p:tav>
                                      </p:tavLst>
                                    </p:anim>
                                    <p:anim calcmode="lin" valueType="num">
                                      <p:cBhvr>
                                        <p:cTn id="73" dur="1000" fill="hold"/>
                                        <p:tgtEl>
                                          <p:spTgt spid="37"/>
                                        </p:tgtEl>
                                        <p:attrNameLst>
                                          <p:attrName>ppt_h</p:attrName>
                                        </p:attrNameLst>
                                      </p:cBhvr>
                                      <p:tavLst>
                                        <p:tav tm="0">
                                          <p:val>
                                            <p:fltVal val="0"/>
                                          </p:val>
                                        </p:tav>
                                        <p:tav tm="100000">
                                          <p:val>
                                            <p:strVal val="#ppt_h"/>
                                          </p:val>
                                        </p:tav>
                                      </p:tavLst>
                                    </p:anim>
                                    <p:anim calcmode="lin" valueType="num">
                                      <p:cBhvr>
                                        <p:cTn id="74" dur="1000" fill="hold"/>
                                        <p:tgtEl>
                                          <p:spTgt spid="37"/>
                                        </p:tgtEl>
                                        <p:attrNameLst>
                                          <p:attrName>style.rotation</p:attrName>
                                        </p:attrNameLst>
                                      </p:cBhvr>
                                      <p:tavLst>
                                        <p:tav tm="0">
                                          <p:val>
                                            <p:fltVal val="90"/>
                                          </p:val>
                                        </p:tav>
                                        <p:tav tm="100000">
                                          <p:val>
                                            <p:fltVal val="0"/>
                                          </p:val>
                                        </p:tav>
                                      </p:tavLst>
                                    </p:anim>
                                    <p:animEffect transition="in" filter="fade">
                                      <p:cBhvr>
                                        <p:cTn id="7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1</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192856" y="1832346"/>
            <a:ext cx="10348547" cy="4267730"/>
            <a:chOff x="991397" y="1277144"/>
            <a:chExt cx="7162797" cy="2953930"/>
          </a:xfrm>
        </p:grpSpPr>
        <p:sp>
          <p:nvSpPr>
            <p:cNvPr id="10" name="平行四边形 9"/>
            <p:cNvSpPr/>
            <p:nvPr/>
          </p:nvSpPr>
          <p:spPr>
            <a:xfrm>
              <a:off x="999190" y="1277144"/>
              <a:ext cx="1901102" cy="1371600"/>
            </a:xfrm>
            <a:prstGeom prst="parallelogram">
              <a:avLst/>
            </a:prstGeom>
            <a:blipFill>
              <a:blip r:embed="rId1"/>
              <a:stretch>
                <a:fillRect/>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1" name="平行四边形 10"/>
            <p:cNvSpPr/>
            <p:nvPr/>
          </p:nvSpPr>
          <p:spPr>
            <a:xfrm>
              <a:off x="2747892" y="1277144"/>
              <a:ext cx="1901102" cy="1371600"/>
            </a:xfrm>
            <a:prstGeom prst="parallelogram">
              <a:avLst/>
            </a:prstGeom>
            <a:blipFill>
              <a:blip r:embed="rId2"/>
              <a:stretch>
                <a:fillRect/>
              </a:stretch>
            </a:blip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2" name="平行四边形 11"/>
            <p:cNvSpPr/>
            <p:nvPr/>
          </p:nvSpPr>
          <p:spPr>
            <a:xfrm>
              <a:off x="4500492" y="1277144"/>
              <a:ext cx="1901102" cy="1371600"/>
            </a:xfrm>
            <a:prstGeom prst="parallelogram">
              <a:avLst/>
            </a:prstGeom>
            <a:blipFill>
              <a:blip r:embed="rId3" cstate="screen"/>
              <a:stretch>
                <a:fillRect/>
              </a:stretch>
            </a:bli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3" name="平行四边形 12"/>
            <p:cNvSpPr/>
            <p:nvPr/>
          </p:nvSpPr>
          <p:spPr>
            <a:xfrm>
              <a:off x="6253092" y="1277144"/>
              <a:ext cx="1901102" cy="1371600"/>
            </a:xfrm>
            <a:prstGeom prst="parallelogram">
              <a:avLst/>
            </a:prstGeom>
            <a:blipFill>
              <a:blip r:embed="rId4" cstate="screen"/>
              <a:stretch>
                <a:fillRect/>
              </a:stretch>
            </a:blipFill>
            <a:ln>
              <a:solidFill>
                <a:srgbClr val="FE97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4" name="矩形 9"/>
            <p:cNvSpPr>
              <a:spLocks noChangeArrowheads="1"/>
            </p:cNvSpPr>
            <p:nvPr/>
          </p:nvSpPr>
          <p:spPr bwMode="auto">
            <a:xfrm>
              <a:off x="6553994" y="2825467"/>
              <a:ext cx="1155556" cy="3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rPr>
                <a:t>项目一</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6477794" y="3198394"/>
              <a:ext cx="1231756" cy="253906"/>
              <a:chOff x="6401594" y="3274594"/>
              <a:chExt cx="1231756" cy="253906"/>
            </a:xfrm>
          </p:grpSpPr>
          <p:sp>
            <p:nvSpPr>
              <p:cNvPr id="16" name="圆角矩形 15"/>
              <p:cNvSpPr/>
              <p:nvPr/>
            </p:nvSpPr>
            <p:spPr>
              <a:xfrm>
                <a:off x="6401594" y="3274594"/>
                <a:ext cx="1231756" cy="253906"/>
              </a:xfrm>
              <a:prstGeom prst="roundRect">
                <a:avLst>
                  <a:gd name="adj" fmla="val 41676"/>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17" name="矩形 9"/>
              <p:cNvSpPr>
                <a:spLocks noChangeArrowheads="1"/>
              </p:cNvSpPr>
              <p:nvPr/>
            </p:nvSpPr>
            <p:spPr bwMode="auto">
              <a:xfrm>
                <a:off x="6477794" y="3274594"/>
                <a:ext cx="1155556" cy="23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b="0" dirty="0">
                    <a:solidFill>
                      <a:schemeClr val="bg1"/>
                    </a:solidFill>
                    <a:latin typeface="微软雅黑" panose="020B0503020204020204" pitchFamily="34" charset="-122"/>
                    <a:ea typeface="微软雅黑" panose="020B0503020204020204" pitchFamily="34" charset="-122"/>
                  </a:rPr>
                  <a:t>添加详细文字</a:t>
                </a:r>
                <a:endParaRPr lang="zh-CN" altLang="en-US" b="0" dirty="0">
                  <a:solidFill>
                    <a:schemeClr val="bg1"/>
                  </a:solidFill>
                  <a:latin typeface="微软雅黑" panose="020B0503020204020204" pitchFamily="34" charset="-122"/>
                  <a:ea typeface="微软雅黑" panose="020B0503020204020204" pitchFamily="34" charset="-122"/>
                </a:endParaRPr>
              </a:p>
            </p:txBody>
          </p:sp>
        </p:grpSp>
        <p:sp>
          <p:nvSpPr>
            <p:cNvPr id="18" name="矩形 1"/>
            <p:cNvSpPr>
              <a:spLocks noChangeArrowheads="1"/>
            </p:cNvSpPr>
            <p:nvPr/>
          </p:nvSpPr>
          <p:spPr bwMode="auto">
            <a:xfrm>
              <a:off x="6401596" y="3464169"/>
              <a:ext cx="1447798" cy="76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100" b="0" dirty="0">
                  <a:solidFill>
                    <a:srgbClr val="595959"/>
                  </a:solidFill>
                  <a:latin typeface="微软雅黑" panose="020B0503020204020204" pitchFamily="34" charset="-122"/>
                  <a:ea typeface="微软雅黑" panose="020B0503020204020204" pitchFamily="34" charset="-122"/>
                </a:rPr>
                <a:t>此处添加标题</a:t>
              </a:r>
              <a:r>
                <a:rPr lang="zh-CN" altLang="en-US" sz="1100" b="0" dirty="0" smtClean="0">
                  <a:solidFill>
                    <a:srgbClr val="595959"/>
                  </a:solidFill>
                  <a:latin typeface="微软雅黑" panose="020B0503020204020204" pitchFamily="34" charset="-122"/>
                  <a:ea typeface="微软雅黑" panose="020B0503020204020204" pitchFamily="34" charset="-122"/>
                </a:rPr>
                <a:t>内容点击</a:t>
              </a:r>
              <a:r>
                <a:rPr lang="zh-CN" altLang="en-US" sz="1100" b="0" dirty="0">
                  <a:solidFill>
                    <a:srgbClr val="595959"/>
                  </a:solidFill>
                  <a:latin typeface="微软雅黑" panose="020B0503020204020204" pitchFamily="34" charset="-122"/>
                  <a:ea typeface="微软雅黑" panose="020B0503020204020204" pitchFamily="34" charset="-122"/>
                </a:rPr>
                <a:t>此处添加</a:t>
              </a:r>
              <a:r>
                <a:rPr lang="zh-CN" altLang="en-US" sz="1100" b="0" dirty="0" smtClean="0">
                  <a:solidFill>
                    <a:srgbClr val="595959"/>
                  </a:solidFill>
                  <a:latin typeface="微软雅黑" panose="020B0503020204020204" pitchFamily="34" charset="-122"/>
                  <a:ea typeface="微软雅黑" panose="020B0503020204020204" pitchFamily="34" charset="-122"/>
                </a:rPr>
                <a:t>内容点击</a:t>
              </a:r>
              <a:r>
                <a:rPr lang="zh-CN" altLang="en-US" sz="11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1100" b="0" dirty="0" smtClean="0">
                  <a:solidFill>
                    <a:srgbClr val="595959"/>
                  </a:solidFill>
                  <a:latin typeface="微软雅黑" panose="020B0503020204020204" pitchFamily="34" charset="-122"/>
                  <a:ea typeface="微软雅黑" panose="020B0503020204020204" pitchFamily="34" charset="-122"/>
                </a:rPr>
                <a:t>内容</a:t>
              </a:r>
              <a:endParaRPr lang="zh-CN" altLang="zh-CN" sz="1100" b="0" dirty="0">
                <a:solidFill>
                  <a:srgbClr val="595959"/>
                </a:solidFill>
                <a:latin typeface="微软雅黑" panose="020B0503020204020204" pitchFamily="34" charset="-122"/>
                <a:ea typeface="微软雅黑" panose="020B0503020204020204" pitchFamily="34" charset="-122"/>
              </a:endParaRPr>
            </a:p>
          </p:txBody>
        </p:sp>
        <p:sp>
          <p:nvSpPr>
            <p:cNvPr id="19" name="矩形 9"/>
            <p:cNvSpPr>
              <a:spLocks noChangeArrowheads="1"/>
            </p:cNvSpPr>
            <p:nvPr/>
          </p:nvSpPr>
          <p:spPr bwMode="auto">
            <a:xfrm>
              <a:off x="4725196" y="2825467"/>
              <a:ext cx="1155556" cy="3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rPr>
                <a:t>项目二</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4648996" y="3198394"/>
              <a:ext cx="1231756" cy="253906"/>
              <a:chOff x="6401594" y="3274594"/>
              <a:chExt cx="1231756" cy="253906"/>
            </a:xfrm>
          </p:grpSpPr>
          <p:sp>
            <p:nvSpPr>
              <p:cNvPr id="21" name="圆角矩形 20"/>
              <p:cNvSpPr/>
              <p:nvPr/>
            </p:nvSpPr>
            <p:spPr>
              <a:xfrm>
                <a:off x="6401594" y="3274594"/>
                <a:ext cx="1231756" cy="253906"/>
              </a:xfrm>
              <a:prstGeom prst="roundRect">
                <a:avLst>
                  <a:gd name="adj" fmla="val 4167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2" name="矩形 9"/>
              <p:cNvSpPr>
                <a:spLocks noChangeArrowheads="1"/>
              </p:cNvSpPr>
              <p:nvPr/>
            </p:nvSpPr>
            <p:spPr bwMode="auto">
              <a:xfrm>
                <a:off x="6477794" y="3274594"/>
                <a:ext cx="1155556" cy="23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r>
                  <a:rPr lang="zh-CN" altLang="en-US" b="0" dirty="0">
                    <a:solidFill>
                      <a:schemeClr val="bg1"/>
                    </a:solidFill>
                    <a:latin typeface="微软雅黑" panose="020B0503020204020204" pitchFamily="34" charset="-122"/>
                    <a:ea typeface="微软雅黑" panose="020B0503020204020204" pitchFamily="34" charset="-122"/>
                  </a:rPr>
                  <a:t>添加详细文字</a:t>
                </a:r>
                <a:endParaRPr lang="zh-CN" altLang="en-US" b="0" dirty="0">
                  <a:solidFill>
                    <a:schemeClr val="bg1"/>
                  </a:solidFill>
                  <a:latin typeface="微软雅黑" panose="020B0503020204020204" pitchFamily="34" charset="-122"/>
                  <a:ea typeface="微软雅黑" panose="020B0503020204020204" pitchFamily="34" charset="-122"/>
                </a:endParaRPr>
              </a:p>
            </p:txBody>
          </p:sp>
        </p:grpSp>
        <p:sp>
          <p:nvSpPr>
            <p:cNvPr id="23" name="矩形 1"/>
            <p:cNvSpPr>
              <a:spLocks noChangeArrowheads="1"/>
            </p:cNvSpPr>
            <p:nvPr/>
          </p:nvSpPr>
          <p:spPr bwMode="auto">
            <a:xfrm>
              <a:off x="4572797" y="3464166"/>
              <a:ext cx="1447798" cy="76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100" b="0" dirty="0">
                  <a:solidFill>
                    <a:srgbClr val="595959"/>
                  </a:solidFill>
                  <a:latin typeface="微软雅黑" panose="020B0503020204020204" pitchFamily="34" charset="-122"/>
                  <a:ea typeface="微软雅黑" panose="020B0503020204020204" pitchFamily="34" charset="-122"/>
                </a:rPr>
                <a:t>此处添加标题</a:t>
              </a:r>
              <a:r>
                <a:rPr lang="zh-CN" altLang="en-US" sz="1100" b="0" dirty="0" smtClean="0">
                  <a:solidFill>
                    <a:srgbClr val="595959"/>
                  </a:solidFill>
                  <a:latin typeface="微软雅黑" panose="020B0503020204020204" pitchFamily="34" charset="-122"/>
                  <a:ea typeface="微软雅黑" panose="020B0503020204020204" pitchFamily="34" charset="-122"/>
                </a:rPr>
                <a:t>内容点击</a:t>
              </a:r>
              <a:r>
                <a:rPr lang="zh-CN" altLang="en-US" sz="1100" b="0" dirty="0">
                  <a:solidFill>
                    <a:srgbClr val="595959"/>
                  </a:solidFill>
                  <a:latin typeface="微软雅黑" panose="020B0503020204020204" pitchFamily="34" charset="-122"/>
                  <a:ea typeface="微软雅黑" panose="020B0503020204020204" pitchFamily="34" charset="-122"/>
                </a:rPr>
                <a:t>此处添加</a:t>
              </a:r>
              <a:r>
                <a:rPr lang="zh-CN" altLang="en-US" sz="1100" b="0" dirty="0" smtClean="0">
                  <a:solidFill>
                    <a:srgbClr val="595959"/>
                  </a:solidFill>
                  <a:latin typeface="微软雅黑" panose="020B0503020204020204" pitchFamily="34" charset="-122"/>
                  <a:ea typeface="微软雅黑" panose="020B0503020204020204" pitchFamily="34" charset="-122"/>
                </a:rPr>
                <a:t>内容点击</a:t>
              </a:r>
              <a:r>
                <a:rPr lang="zh-CN" altLang="en-US" sz="11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1100" b="0" dirty="0" smtClean="0">
                  <a:solidFill>
                    <a:srgbClr val="595959"/>
                  </a:solidFill>
                  <a:latin typeface="微软雅黑" panose="020B0503020204020204" pitchFamily="34" charset="-122"/>
                  <a:ea typeface="微软雅黑" panose="020B0503020204020204" pitchFamily="34" charset="-122"/>
                </a:rPr>
                <a:t>内容</a:t>
              </a:r>
              <a:endParaRPr lang="zh-CN" altLang="zh-CN" sz="1100" b="0" dirty="0">
                <a:solidFill>
                  <a:srgbClr val="595959"/>
                </a:solidFill>
                <a:latin typeface="微软雅黑" panose="020B0503020204020204" pitchFamily="34" charset="-122"/>
                <a:ea typeface="微软雅黑" panose="020B0503020204020204" pitchFamily="34" charset="-122"/>
              </a:endParaRPr>
            </a:p>
          </p:txBody>
        </p:sp>
        <p:sp>
          <p:nvSpPr>
            <p:cNvPr id="24" name="矩形 9"/>
            <p:cNvSpPr>
              <a:spLocks noChangeArrowheads="1"/>
            </p:cNvSpPr>
            <p:nvPr/>
          </p:nvSpPr>
          <p:spPr bwMode="auto">
            <a:xfrm>
              <a:off x="2896394" y="2825467"/>
              <a:ext cx="1155556" cy="3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rPr>
                <a:t>项目三</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2820194" y="3198394"/>
              <a:ext cx="1231756" cy="253906"/>
              <a:chOff x="6401594" y="3274594"/>
              <a:chExt cx="1231756" cy="253906"/>
            </a:xfrm>
          </p:grpSpPr>
          <p:sp>
            <p:nvSpPr>
              <p:cNvPr id="26" name="圆角矩形 25"/>
              <p:cNvSpPr/>
              <p:nvPr/>
            </p:nvSpPr>
            <p:spPr>
              <a:xfrm>
                <a:off x="6401594" y="3274594"/>
                <a:ext cx="1231756" cy="253906"/>
              </a:xfrm>
              <a:prstGeom prst="roundRect">
                <a:avLst>
                  <a:gd name="adj" fmla="val 41676"/>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7" name="矩形 9"/>
              <p:cNvSpPr>
                <a:spLocks noChangeArrowheads="1"/>
              </p:cNvSpPr>
              <p:nvPr/>
            </p:nvSpPr>
            <p:spPr bwMode="auto">
              <a:xfrm>
                <a:off x="6477794" y="3274594"/>
                <a:ext cx="1155556" cy="23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b="0" dirty="0" smtClean="0">
                    <a:solidFill>
                      <a:schemeClr val="bg1"/>
                    </a:solidFill>
                    <a:latin typeface="微软雅黑" panose="020B0503020204020204" pitchFamily="34" charset="-122"/>
                    <a:ea typeface="微软雅黑" panose="020B0503020204020204" pitchFamily="34" charset="-122"/>
                  </a:rPr>
                  <a:t>添加详细文字</a:t>
                </a:r>
                <a:endParaRPr lang="zh-CN" altLang="en-US" b="0" dirty="0">
                  <a:solidFill>
                    <a:schemeClr val="bg1"/>
                  </a:solidFill>
                  <a:latin typeface="微软雅黑" panose="020B0503020204020204" pitchFamily="34" charset="-122"/>
                  <a:ea typeface="微软雅黑" panose="020B0503020204020204" pitchFamily="34" charset="-122"/>
                </a:endParaRPr>
              </a:p>
            </p:txBody>
          </p:sp>
        </p:grpSp>
        <p:sp>
          <p:nvSpPr>
            <p:cNvPr id="28" name="矩形 1"/>
            <p:cNvSpPr>
              <a:spLocks noChangeArrowheads="1"/>
            </p:cNvSpPr>
            <p:nvPr/>
          </p:nvSpPr>
          <p:spPr bwMode="auto">
            <a:xfrm>
              <a:off x="2743994" y="3464166"/>
              <a:ext cx="1447798" cy="76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100" b="0" dirty="0">
                  <a:solidFill>
                    <a:srgbClr val="595959"/>
                  </a:solidFill>
                  <a:latin typeface="微软雅黑" panose="020B0503020204020204" pitchFamily="34" charset="-122"/>
                  <a:ea typeface="微软雅黑" panose="020B0503020204020204" pitchFamily="34" charset="-122"/>
                </a:rPr>
                <a:t>此处添加标题</a:t>
              </a:r>
              <a:r>
                <a:rPr lang="zh-CN" altLang="en-US" sz="1100" b="0" dirty="0" smtClean="0">
                  <a:solidFill>
                    <a:srgbClr val="595959"/>
                  </a:solidFill>
                  <a:latin typeface="微软雅黑" panose="020B0503020204020204" pitchFamily="34" charset="-122"/>
                  <a:ea typeface="微软雅黑" panose="020B0503020204020204" pitchFamily="34" charset="-122"/>
                </a:rPr>
                <a:t>内容点击</a:t>
              </a:r>
              <a:r>
                <a:rPr lang="zh-CN" altLang="en-US" sz="1100" b="0" dirty="0">
                  <a:solidFill>
                    <a:srgbClr val="595959"/>
                  </a:solidFill>
                  <a:latin typeface="微软雅黑" panose="020B0503020204020204" pitchFamily="34" charset="-122"/>
                  <a:ea typeface="微软雅黑" panose="020B0503020204020204" pitchFamily="34" charset="-122"/>
                </a:rPr>
                <a:t>此处添加</a:t>
              </a:r>
              <a:r>
                <a:rPr lang="zh-CN" altLang="en-US" sz="1100" b="0" dirty="0" smtClean="0">
                  <a:solidFill>
                    <a:srgbClr val="595959"/>
                  </a:solidFill>
                  <a:latin typeface="微软雅黑" panose="020B0503020204020204" pitchFamily="34" charset="-122"/>
                  <a:ea typeface="微软雅黑" panose="020B0503020204020204" pitchFamily="34" charset="-122"/>
                </a:rPr>
                <a:t>内容点击</a:t>
              </a:r>
              <a:r>
                <a:rPr lang="zh-CN" altLang="en-US" sz="11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1100" b="0" dirty="0" smtClean="0">
                  <a:solidFill>
                    <a:srgbClr val="595959"/>
                  </a:solidFill>
                  <a:latin typeface="微软雅黑" panose="020B0503020204020204" pitchFamily="34" charset="-122"/>
                  <a:ea typeface="微软雅黑" panose="020B0503020204020204" pitchFamily="34" charset="-122"/>
                </a:rPr>
                <a:t>内容</a:t>
              </a:r>
              <a:endParaRPr lang="zh-CN" altLang="zh-CN" sz="1100" b="0" dirty="0">
                <a:solidFill>
                  <a:srgbClr val="595959"/>
                </a:solidFill>
                <a:latin typeface="微软雅黑" panose="020B0503020204020204" pitchFamily="34" charset="-122"/>
                <a:ea typeface="微软雅黑" panose="020B0503020204020204" pitchFamily="34" charset="-122"/>
              </a:endParaRPr>
            </a:p>
          </p:txBody>
        </p:sp>
        <p:sp>
          <p:nvSpPr>
            <p:cNvPr id="29" name="矩形 9"/>
            <p:cNvSpPr>
              <a:spLocks noChangeArrowheads="1"/>
            </p:cNvSpPr>
            <p:nvPr/>
          </p:nvSpPr>
          <p:spPr bwMode="auto">
            <a:xfrm>
              <a:off x="1143796" y="2825467"/>
              <a:ext cx="1155556" cy="346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rPr>
                <a:t>项目四</a:t>
              </a:r>
              <a:endParaRPr lang="zh-CN" altLang="en-US" sz="28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067596" y="3198394"/>
              <a:ext cx="1231756" cy="253906"/>
              <a:chOff x="6401594" y="3274594"/>
              <a:chExt cx="1231756" cy="253906"/>
            </a:xfrm>
          </p:grpSpPr>
          <p:sp>
            <p:nvSpPr>
              <p:cNvPr id="31" name="圆角矩形 30"/>
              <p:cNvSpPr/>
              <p:nvPr/>
            </p:nvSpPr>
            <p:spPr>
              <a:xfrm>
                <a:off x="6401594" y="3274594"/>
                <a:ext cx="1231756" cy="253906"/>
              </a:xfrm>
              <a:prstGeom prst="roundRect">
                <a:avLst>
                  <a:gd name="adj" fmla="val 41676"/>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32" name="矩形 9"/>
              <p:cNvSpPr>
                <a:spLocks noChangeArrowheads="1"/>
              </p:cNvSpPr>
              <p:nvPr/>
            </p:nvSpPr>
            <p:spPr bwMode="auto">
              <a:xfrm>
                <a:off x="6477794" y="3274594"/>
                <a:ext cx="1155556" cy="23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p>
                <a:pPr algn="ctr"/>
                <a:r>
                  <a:rPr lang="zh-CN" altLang="en-US" b="0" dirty="0" smtClean="0">
                    <a:solidFill>
                      <a:schemeClr val="bg1"/>
                    </a:solidFill>
                    <a:latin typeface="微软雅黑" panose="020B0503020204020204" pitchFamily="34" charset="-122"/>
                    <a:ea typeface="微软雅黑" panose="020B0503020204020204" pitchFamily="34" charset="-122"/>
                  </a:rPr>
                  <a:t>添加详细文字</a:t>
                </a:r>
                <a:endParaRPr lang="zh-CN" altLang="en-US" b="0" dirty="0">
                  <a:solidFill>
                    <a:schemeClr val="bg1"/>
                  </a:solidFill>
                  <a:latin typeface="微软雅黑" panose="020B0503020204020204" pitchFamily="34" charset="-122"/>
                  <a:ea typeface="微软雅黑" panose="020B0503020204020204" pitchFamily="34" charset="-122"/>
                </a:endParaRPr>
              </a:p>
            </p:txBody>
          </p:sp>
        </p:grpSp>
        <p:sp>
          <p:nvSpPr>
            <p:cNvPr id="33" name="矩形 1"/>
            <p:cNvSpPr>
              <a:spLocks noChangeArrowheads="1"/>
            </p:cNvSpPr>
            <p:nvPr/>
          </p:nvSpPr>
          <p:spPr bwMode="auto">
            <a:xfrm>
              <a:off x="991397" y="3464166"/>
              <a:ext cx="1447798" cy="76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1100" b="0" dirty="0">
                  <a:solidFill>
                    <a:srgbClr val="595959"/>
                  </a:solidFill>
                  <a:latin typeface="微软雅黑" panose="020B0503020204020204" pitchFamily="34" charset="-122"/>
                  <a:ea typeface="微软雅黑" panose="020B0503020204020204" pitchFamily="34" charset="-122"/>
                </a:rPr>
                <a:t>此处添加标题</a:t>
              </a:r>
              <a:r>
                <a:rPr lang="zh-CN" altLang="en-US" sz="1100" b="0" dirty="0" smtClean="0">
                  <a:solidFill>
                    <a:srgbClr val="595959"/>
                  </a:solidFill>
                  <a:latin typeface="微软雅黑" panose="020B0503020204020204" pitchFamily="34" charset="-122"/>
                  <a:ea typeface="微软雅黑" panose="020B0503020204020204" pitchFamily="34" charset="-122"/>
                </a:rPr>
                <a:t>内容点击</a:t>
              </a:r>
              <a:r>
                <a:rPr lang="zh-CN" altLang="en-US" sz="1100" b="0" dirty="0">
                  <a:solidFill>
                    <a:srgbClr val="595959"/>
                  </a:solidFill>
                  <a:latin typeface="微软雅黑" panose="020B0503020204020204" pitchFamily="34" charset="-122"/>
                  <a:ea typeface="微软雅黑" panose="020B0503020204020204" pitchFamily="34" charset="-122"/>
                </a:rPr>
                <a:t>此处添加</a:t>
              </a:r>
              <a:r>
                <a:rPr lang="zh-CN" altLang="en-US" sz="1100" b="0" dirty="0" smtClean="0">
                  <a:solidFill>
                    <a:srgbClr val="595959"/>
                  </a:solidFill>
                  <a:latin typeface="微软雅黑" panose="020B0503020204020204" pitchFamily="34" charset="-122"/>
                  <a:ea typeface="微软雅黑" panose="020B0503020204020204" pitchFamily="34" charset="-122"/>
                </a:rPr>
                <a:t>内容点击</a:t>
              </a:r>
              <a:r>
                <a:rPr lang="zh-CN" altLang="en-US" sz="1100" b="0" dirty="0">
                  <a:solidFill>
                    <a:srgbClr val="595959"/>
                  </a:solidFill>
                  <a:latin typeface="微软雅黑" panose="020B0503020204020204" pitchFamily="34" charset="-122"/>
                  <a:ea typeface="微软雅黑" panose="020B0503020204020204" pitchFamily="34" charset="-122"/>
                </a:rPr>
                <a:t>此处添加内容此处添加标题内容点击此处添加内容点击此处添加</a:t>
              </a:r>
              <a:r>
                <a:rPr lang="zh-CN" altLang="en-US" sz="1100" b="0" dirty="0" smtClean="0">
                  <a:solidFill>
                    <a:srgbClr val="595959"/>
                  </a:solidFill>
                  <a:latin typeface="微软雅黑" panose="020B0503020204020204" pitchFamily="34" charset="-122"/>
                  <a:ea typeface="微软雅黑" panose="020B0503020204020204" pitchFamily="34" charset="-122"/>
                </a:rPr>
                <a:t>内容</a:t>
              </a:r>
              <a:endParaRPr lang="zh-CN" altLang="zh-CN" sz="1100" b="0" dirty="0">
                <a:solidFill>
                  <a:srgbClr val="59595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2</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072948" y="1544388"/>
            <a:ext cx="10094721" cy="4522948"/>
            <a:chOff x="923049" y="1124744"/>
            <a:chExt cx="7397526" cy="3231391"/>
          </a:xfrm>
        </p:grpSpPr>
        <p:sp>
          <p:nvSpPr>
            <p:cNvPr id="11" name="圆角矩形 10"/>
            <p:cNvSpPr/>
            <p:nvPr/>
          </p:nvSpPr>
          <p:spPr>
            <a:xfrm>
              <a:off x="923049" y="2615524"/>
              <a:ext cx="1935168" cy="432635"/>
            </a:xfrm>
            <a:prstGeom prst="roundRect">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3" name="椭圆 12"/>
            <p:cNvSpPr/>
            <p:nvPr/>
          </p:nvSpPr>
          <p:spPr>
            <a:xfrm>
              <a:off x="1360427" y="1227199"/>
              <a:ext cx="1060412" cy="1060412"/>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5" name="圆角矩形 14"/>
            <p:cNvSpPr/>
            <p:nvPr/>
          </p:nvSpPr>
          <p:spPr>
            <a:xfrm flipV="1">
              <a:off x="2742438" y="2615524"/>
              <a:ext cx="1935168" cy="432635"/>
            </a:xfrm>
            <a:prstGeom prst="roundRect">
              <a:avLst/>
            </a:prstGeom>
            <a:solidFill>
              <a:srgbClr val="FE978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7" name="椭圆 16"/>
            <p:cNvSpPr/>
            <p:nvPr/>
          </p:nvSpPr>
          <p:spPr>
            <a:xfrm>
              <a:off x="3244743" y="3295723"/>
              <a:ext cx="1060412" cy="1060412"/>
            </a:xfrm>
            <a:prstGeom prst="ellipse">
              <a:avLst/>
            </a:prstGeom>
            <a:solidFill>
              <a:srgbClr val="FE978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9" name="圆角矩形 18"/>
            <p:cNvSpPr/>
            <p:nvPr/>
          </p:nvSpPr>
          <p:spPr>
            <a:xfrm>
              <a:off x="4566018" y="2615524"/>
              <a:ext cx="1935168" cy="432635"/>
            </a:xfrm>
            <a:prstGeom prst="roundRect">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5003396" y="1227199"/>
              <a:ext cx="1060412" cy="1060412"/>
            </a:xfrm>
            <a:prstGeom prst="ellipse">
              <a:avLst/>
            </a:prstGeom>
            <a:solidFill>
              <a:srgbClr val="00B0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2" name="椭圆 21"/>
            <p:cNvSpPr/>
            <p:nvPr/>
          </p:nvSpPr>
          <p:spPr>
            <a:xfrm>
              <a:off x="6822785" y="3295723"/>
              <a:ext cx="1060412" cy="1060412"/>
            </a:xfrm>
            <a:prstGeom prst="ellipse">
              <a:avLst/>
            </a:prstGeom>
            <a:solidFill>
              <a:srgbClr val="FE978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23" name="TextBox 22"/>
            <p:cNvSpPr txBox="1"/>
            <p:nvPr/>
          </p:nvSpPr>
          <p:spPr>
            <a:xfrm>
              <a:off x="1192102" y="3642183"/>
              <a:ext cx="1397062" cy="641343"/>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1293187" y="3349295"/>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提出建议</a:t>
              </a:r>
              <a:endParaRPr kumimoji="0" lang="zh-CN" altLang="en-US" sz="20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1293187" y="2739508"/>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20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1</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3112575" y="2739508"/>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20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2</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7" name="TextBox 26"/>
            <p:cNvSpPr txBox="1"/>
            <p:nvPr/>
          </p:nvSpPr>
          <p:spPr>
            <a:xfrm>
              <a:off x="5015931" y="2739508"/>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20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3</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9" name="圆角矩形 28"/>
            <p:cNvSpPr/>
            <p:nvPr/>
          </p:nvSpPr>
          <p:spPr>
            <a:xfrm flipV="1">
              <a:off x="6385407" y="2615524"/>
              <a:ext cx="1935168" cy="432635"/>
            </a:xfrm>
            <a:prstGeom prst="roundRect">
              <a:avLst/>
            </a:prstGeom>
            <a:solidFill>
              <a:srgbClr val="FE978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1" name="TextBox 30"/>
            <p:cNvSpPr txBox="1"/>
            <p:nvPr/>
          </p:nvSpPr>
          <p:spPr>
            <a:xfrm>
              <a:off x="6690619" y="2739508"/>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对策</a:t>
              </a:r>
              <a:r>
                <a:rPr kumimoji="0" lang="en-US" altLang="zh-CN" sz="20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4</a:t>
              </a:r>
              <a:endParaRPr kumimoji="0" lang="zh-CN" altLang="en-US" sz="20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2" name="TextBox 31"/>
            <p:cNvSpPr txBox="1"/>
            <p:nvPr/>
          </p:nvSpPr>
          <p:spPr>
            <a:xfrm>
              <a:off x="3076418" y="1417632"/>
              <a:ext cx="1397062" cy="641343"/>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a:t>
              </a:r>
              <a:r>
                <a:rPr kumimoji="0" lang="zh-CN" altLang="en-US" sz="14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内容，此为概念图解，请根据您的具体内容酌情修改</a:t>
              </a:r>
              <a:endPar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3" name="TextBox 32"/>
            <p:cNvSpPr txBox="1"/>
            <p:nvPr/>
          </p:nvSpPr>
          <p:spPr>
            <a:xfrm>
              <a:off x="3177503" y="1124744"/>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提出建议</a:t>
              </a:r>
              <a:endParaRPr kumimoji="0" lang="zh-CN" altLang="en-US" sz="20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4" name="TextBox 33"/>
            <p:cNvSpPr txBox="1"/>
            <p:nvPr/>
          </p:nvSpPr>
          <p:spPr>
            <a:xfrm>
              <a:off x="4835071" y="3653855"/>
              <a:ext cx="1397062" cy="641343"/>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5" name="TextBox 34"/>
            <p:cNvSpPr txBox="1"/>
            <p:nvPr/>
          </p:nvSpPr>
          <p:spPr>
            <a:xfrm>
              <a:off x="4936156" y="3360967"/>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提出建议</a:t>
              </a:r>
              <a:endParaRPr kumimoji="0" lang="zh-CN" altLang="en-US" sz="20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6" name="TextBox 35"/>
            <p:cNvSpPr txBox="1"/>
            <p:nvPr/>
          </p:nvSpPr>
          <p:spPr>
            <a:xfrm>
              <a:off x="6589534" y="1417632"/>
              <a:ext cx="1397062" cy="641343"/>
            </a:xfrm>
            <a:prstGeom prst="rect">
              <a:avLst/>
            </a:prstGeom>
            <a:noFill/>
          </p:spPr>
          <p:txBody>
            <a:bodyPr wrap="square" lIns="0" tIns="0" rIns="0" bIns="0" rtlCol="0">
              <a:spAutoFit/>
            </a:bodyPr>
            <a:lstStyle/>
            <a:p>
              <a:pPr marL="0" marR="0" lvl="0" indent="0" algn="just" defTabSz="914400" eaLnBrk="1" fontAlgn="auto" latinLnBrk="0" hangingPunct="1">
                <a:lnSpc>
                  <a:spcPts val="1400"/>
                </a:lnSpc>
                <a:spcBef>
                  <a:spcPts val="0"/>
                </a:spcBef>
                <a:spcAft>
                  <a:spcPts val="0"/>
                </a:spcAft>
                <a:buClrTx/>
                <a:buSzTx/>
                <a:buFontTx/>
                <a:buNone/>
                <a:defRPr/>
              </a:pP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详写内容</a:t>
              </a:r>
              <a:r>
                <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a:t>
              </a:r>
              <a:r>
                <a:rPr kumimoji="0" lang="zh-CN" altLang="en-US"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4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7" name="TextBox 36"/>
            <p:cNvSpPr txBox="1"/>
            <p:nvPr/>
          </p:nvSpPr>
          <p:spPr>
            <a:xfrm>
              <a:off x="6690619" y="1124744"/>
              <a:ext cx="1194893" cy="2198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提出建议</a:t>
              </a:r>
              <a:endParaRPr kumimoji="0" lang="zh-CN" altLang="en-US" sz="2000" b="1"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38" name="TextBox 37"/>
            <p:cNvSpPr txBox="1"/>
            <p:nvPr/>
          </p:nvSpPr>
          <p:spPr>
            <a:xfrm>
              <a:off x="1609989" y="1511184"/>
              <a:ext cx="561289" cy="6156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突出问题</a:t>
              </a:r>
              <a:endPar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39" name="TextBox 38"/>
            <p:cNvSpPr txBox="1"/>
            <p:nvPr/>
          </p:nvSpPr>
          <p:spPr>
            <a:xfrm>
              <a:off x="5252958" y="1511184"/>
              <a:ext cx="561289" cy="6156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突出问题</a:t>
              </a:r>
              <a:endPar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0" name="TextBox 39"/>
            <p:cNvSpPr txBox="1"/>
            <p:nvPr/>
          </p:nvSpPr>
          <p:spPr>
            <a:xfrm>
              <a:off x="3494305" y="3579707"/>
              <a:ext cx="561289" cy="6156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突出问题</a:t>
              </a:r>
              <a:endPar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41" name="TextBox 40"/>
            <p:cNvSpPr txBox="1"/>
            <p:nvPr/>
          </p:nvSpPr>
          <p:spPr>
            <a:xfrm>
              <a:off x="7072347" y="3579707"/>
              <a:ext cx="561289" cy="615689"/>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突出问题</a:t>
              </a:r>
              <a:endParaRPr kumimoji="0" lang="zh-CN" altLang="en-US" sz="2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3</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sp>
        <p:nvSpPr>
          <p:cNvPr id="47" name="矩形 46"/>
          <p:cNvSpPr/>
          <p:nvPr/>
        </p:nvSpPr>
        <p:spPr>
          <a:xfrm>
            <a:off x="2022933" y="2303333"/>
            <a:ext cx="2448626" cy="3097778"/>
          </a:xfrm>
          <a:prstGeom prst="rect">
            <a:avLst/>
          </a:prstGeom>
          <a:solidFill>
            <a:srgbClr val="EFEFEF"/>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48" name="矩形 47"/>
          <p:cNvSpPr/>
          <p:nvPr/>
        </p:nvSpPr>
        <p:spPr>
          <a:xfrm>
            <a:off x="4843027" y="2303333"/>
            <a:ext cx="2448626" cy="3097778"/>
          </a:xfrm>
          <a:prstGeom prst="rect">
            <a:avLst/>
          </a:prstGeom>
          <a:solidFill>
            <a:srgbClr val="EFEFEF"/>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49" name="矩形 48"/>
          <p:cNvSpPr/>
          <p:nvPr/>
        </p:nvSpPr>
        <p:spPr>
          <a:xfrm>
            <a:off x="7663121" y="2303333"/>
            <a:ext cx="2448626" cy="3097778"/>
          </a:xfrm>
          <a:prstGeom prst="rect">
            <a:avLst/>
          </a:prstGeom>
          <a:solidFill>
            <a:srgbClr val="EFEFEF"/>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50" name="椭圆 49"/>
          <p:cNvSpPr/>
          <p:nvPr/>
        </p:nvSpPr>
        <p:spPr>
          <a:xfrm flipV="1">
            <a:off x="3048733" y="2517698"/>
            <a:ext cx="397025" cy="397192"/>
          </a:xfrm>
          <a:prstGeom prst="ellipse">
            <a:avLst/>
          </a:prstGeom>
          <a:solidFill>
            <a:srgbClr val="00B0F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spcCol="0" rtlCol="0" anchor="ctr"/>
          <a:lstStyle/>
          <a:p>
            <a:pPr algn="ctr"/>
            <a:endParaRPr lang="zh-CN" altLang="en-US" dirty="0"/>
          </a:p>
        </p:txBody>
      </p:sp>
      <p:sp>
        <p:nvSpPr>
          <p:cNvPr id="51" name="矩形 50"/>
          <p:cNvSpPr/>
          <p:nvPr/>
        </p:nvSpPr>
        <p:spPr>
          <a:xfrm>
            <a:off x="2532714" y="2516146"/>
            <a:ext cx="1429067" cy="400296"/>
          </a:xfrm>
          <a:prstGeom prst="rect">
            <a:avLst/>
          </a:prstGeom>
        </p:spPr>
        <p:txBody>
          <a:bodyPr wrap="square" lIns="91433" tIns="45716" rIns="91433" bIns="45716">
            <a:spAutoFit/>
          </a:bodyPr>
          <a:lstStyle/>
          <a:p>
            <a:pPr algn="ctr"/>
            <a:r>
              <a:rPr lang="en-US" altLang="zh-CN" sz="2000" b="1" dirty="0">
                <a:solidFill>
                  <a:schemeClr val="bg1"/>
                </a:solidFill>
                <a:latin typeface="Arial" panose="020B0604020202020204" pitchFamily="34" charset="0"/>
                <a:cs typeface="Arial" panose="020B0604020202020204" pitchFamily="34" charset="0"/>
              </a:rPr>
              <a:t>A</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52" name="椭圆 51"/>
          <p:cNvSpPr/>
          <p:nvPr/>
        </p:nvSpPr>
        <p:spPr>
          <a:xfrm flipV="1">
            <a:off x="5868826" y="2517698"/>
            <a:ext cx="397025" cy="397192"/>
          </a:xfrm>
          <a:prstGeom prst="ellipse">
            <a:avLst/>
          </a:prstGeom>
          <a:solidFill>
            <a:srgbClr val="FE978C">
              <a:alpha val="90000"/>
            </a:srgb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spcCol="0" rtlCol="0" anchor="ctr"/>
          <a:lstStyle/>
          <a:p>
            <a:pPr algn="ctr"/>
            <a:endParaRPr lang="zh-CN" altLang="en-US" dirty="0"/>
          </a:p>
        </p:txBody>
      </p:sp>
      <p:sp>
        <p:nvSpPr>
          <p:cNvPr id="53" name="矩形 52"/>
          <p:cNvSpPr/>
          <p:nvPr/>
        </p:nvSpPr>
        <p:spPr>
          <a:xfrm>
            <a:off x="5352807" y="2516146"/>
            <a:ext cx="1429067" cy="400296"/>
          </a:xfrm>
          <a:prstGeom prst="rect">
            <a:avLst/>
          </a:prstGeom>
        </p:spPr>
        <p:txBody>
          <a:bodyPr wrap="square" lIns="91433" tIns="45716" rIns="91433" bIns="45716">
            <a:spAutoFit/>
          </a:bodyPr>
          <a:lstStyle/>
          <a:p>
            <a:pPr algn="ctr"/>
            <a:r>
              <a:rPr lang="en-US" altLang="zh-CN" sz="2000" b="1" dirty="0">
                <a:solidFill>
                  <a:schemeClr val="bg1"/>
                </a:solidFill>
                <a:latin typeface="Arial" panose="020B0604020202020204" pitchFamily="34" charset="0"/>
                <a:cs typeface="Arial" panose="020B0604020202020204" pitchFamily="34" charset="0"/>
              </a:rPr>
              <a:t>B</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54" name="椭圆 53"/>
          <p:cNvSpPr/>
          <p:nvPr/>
        </p:nvSpPr>
        <p:spPr>
          <a:xfrm flipV="1">
            <a:off x="8755479" y="2517698"/>
            <a:ext cx="397025" cy="397192"/>
          </a:xfrm>
          <a:prstGeom prst="ellipse">
            <a:avLst/>
          </a:prstGeom>
          <a:solidFill>
            <a:srgbClr val="00B0F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spcCol="0" rtlCol="0" anchor="ctr"/>
          <a:lstStyle/>
          <a:p>
            <a:pPr algn="ctr"/>
            <a:endParaRPr lang="zh-CN" altLang="en-US" dirty="0"/>
          </a:p>
        </p:txBody>
      </p:sp>
      <p:sp>
        <p:nvSpPr>
          <p:cNvPr id="55" name="矩形 54"/>
          <p:cNvSpPr/>
          <p:nvPr/>
        </p:nvSpPr>
        <p:spPr>
          <a:xfrm>
            <a:off x="8239461" y="2516146"/>
            <a:ext cx="1429067" cy="400296"/>
          </a:xfrm>
          <a:prstGeom prst="rect">
            <a:avLst/>
          </a:prstGeom>
        </p:spPr>
        <p:txBody>
          <a:bodyPr wrap="square" lIns="91433" tIns="45716" rIns="91433" bIns="45716">
            <a:spAutoFit/>
          </a:bodyPr>
          <a:lstStyle/>
          <a:p>
            <a:pPr algn="ctr"/>
            <a:r>
              <a:rPr lang="en-US" altLang="zh-CN" sz="2000" b="1" dirty="0">
                <a:solidFill>
                  <a:schemeClr val="bg1"/>
                </a:solidFill>
                <a:latin typeface="Arial" panose="020B0604020202020204" pitchFamily="34" charset="0"/>
                <a:cs typeface="Arial" panose="020B0604020202020204" pitchFamily="34" charset="0"/>
              </a:rPr>
              <a:t>C</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56" name="矩形 55"/>
          <p:cNvSpPr/>
          <p:nvPr/>
        </p:nvSpPr>
        <p:spPr>
          <a:xfrm>
            <a:off x="2251122" y="3280901"/>
            <a:ext cx="1992249" cy="50429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57" name="TextBox 56"/>
          <p:cNvSpPr txBox="1"/>
          <p:nvPr/>
        </p:nvSpPr>
        <p:spPr>
          <a:xfrm>
            <a:off x="2640190" y="3332898"/>
            <a:ext cx="1210424" cy="400198"/>
          </a:xfrm>
          <a:prstGeom prst="rect">
            <a:avLst/>
          </a:prstGeom>
          <a:noFill/>
        </p:spPr>
        <p:txBody>
          <a:bodyPr wrap="none" lIns="91433" tIns="45716" rIns="91433" bIns="45716"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加入标题</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8" name="Rectangle 42"/>
          <p:cNvSpPr/>
          <p:nvPr/>
        </p:nvSpPr>
        <p:spPr>
          <a:xfrm flipH="1">
            <a:off x="2288394" y="4104367"/>
            <a:ext cx="1917704" cy="720414"/>
          </a:xfrm>
          <a:prstGeom prst="rect">
            <a:avLst/>
          </a:prstGeom>
          <a:noFill/>
          <a:ln w="12700" cap="flat" cmpd="sng" algn="ctr">
            <a:noFill/>
            <a:prstDash val="solid"/>
          </a:ln>
          <a:effectLst/>
        </p:spPr>
        <p:txBody>
          <a:bodyPr lIns="91433" tIns="0" rIns="91433" bIns="0" rtlCol="0" anchor="t"/>
          <a:lstStyle/>
          <a:p>
            <a:pPr lvl="0">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9" name="矩形 58"/>
          <p:cNvSpPr/>
          <p:nvPr/>
        </p:nvSpPr>
        <p:spPr>
          <a:xfrm>
            <a:off x="5071213" y="3280901"/>
            <a:ext cx="1992249" cy="504290"/>
          </a:xfrm>
          <a:prstGeom prst="rect">
            <a:avLst/>
          </a:prstGeom>
          <a:solidFill>
            <a:srgbClr val="FE978C">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60" name="TextBox 59"/>
          <p:cNvSpPr txBox="1"/>
          <p:nvPr/>
        </p:nvSpPr>
        <p:spPr>
          <a:xfrm>
            <a:off x="5575122" y="3332898"/>
            <a:ext cx="953977" cy="400198"/>
          </a:xfrm>
          <a:prstGeom prst="rect">
            <a:avLst/>
          </a:prstGeom>
          <a:noFill/>
        </p:spPr>
        <p:txBody>
          <a:bodyPr wrap="none" lIns="91433" tIns="45716" rIns="91433" bIns="45716"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二月份</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1" name="Rectangle 42"/>
          <p:cNvSpPr/>
          <p:nvPr/>
        </p:nvSpPr>
        <p:spPr>
          <a:xfrm flipH="1">
            <a:off x="5108485" y="4104367"/>
            <a:ext cx="1917704" cy="720414"/>
          </a:xfrm>
          <a:prstGeom prst="rect">
            <a:avLst/>
          </a:prstGeom>
          <a:noFill/>
          <a:ln w="12700" cap="flat" cmpd="sng" algn="ctr">
            <a:noFill/>
            <a:prstDash val="solid"/>
          </a:ln>
          <a:effectLst/>
        </p:spPr>
        <p:txBody>
          <a:bodyPr lIns="91433" tIns="0" rIns="91433" bIns="0" rtlCol="0" anchor="t"/>
          <a:lstStyle/>
          <a:p>
            <a:pPr lvl="0">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2" name="矩形 61"/>
          <p:cNvSpPr/>
          <p:nvPr/>
        </p:nvSpPr>
        <p:spPr>
          <a:xfrm>
            <a:off x="7891309" y="3279283"/>
            <a:ext cx="1992249" cy="504290"/>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63" name="TextBox 62"/>
          <p:cNvSpPr txBox="1"/>
          <p:nvPr/>
        </p:nvSpPr>
        <p:spPr>
          <a:xfrm>
            <a:off x="8455067" y="3331280"/>
            <a:ext cx="953977" cy="400198"/>
          </a:xfrm>
          <a:prstGeom prst="rect">
            <a:avLst/>
          </a:prstGeom>
          <a:noFill/>
        </p:spPr>
        <p:txBody>
          <a:bodyPr wrap="none" lIns="91433" tIns="45716" rIns="91433" bIns="45716" rtlCol="0">
            <a:spAutoFit/>
          </a:bodyPr>
          <a:lstStyle/>
          <a:p>
            <a:r>
              <a:rPr lang="zh-CN" altLang="en-US" sz="2000" b="1" dirty="0">
                <a:solidFill>
                  <a:schemeClr val="bg1"/>
                </a:solidFill>
                <a:latin typeface="微软雅黑" panose="020B0503020204020204" pitchFamily="34" charset="-122"/>
                <a:ea typeface="微软雅黑" panose="020B0503020204020204" pitchFamily="34" charset="-122"/>
              </a:rPr>
              <a:t>三月份</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4" name="Rectangle 42"/>
          <p:cNvSpPr/>
          <p:nvPr/>
        </p:nvSpPr>
        <p:spPr>
          <a:xfrm flipH="1">
            <a:off x="7928583" y="4102749"/>
            <a:ext cx="1917704" cy="720414"/>
          </a:xfrm>
          <a:prstGeom prst="rect">
            <a:avLst/>
          </a:prstGeom>
          <a:noFill/>
          <a:ln w="12700" cap="flat" cmpd="sng" algn="ctr">
            <a:noFill/>
            <a:prstDash val="solid"/>
          </a:ln>
          <a:effectLst/>
        </p:spPr>
        <p:txBody>
          <a:bodyPr lIns="91433" tIns="0" rIns="91433" bIns="0" rtlCol="0" anchor="t"/>
          <a:lstStyle/>
          <a:p>
            <a:pPr lvl="0">
              <a:defRPr/>
            </a:pPr>
            <a:r>
              <a:rPr lang="zh-CN" altLang="en-US" sz="1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加入你的文字描述，加入你的文字描述，加入你的文字！</a:t>
            </a:r>
            <a:endParaRPr lang="en-US" altLang="zh-CN" sz="1600" kern="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1000"/>
                                        <p:tgtEl>
                                          <p:spTgt spid="56"/>
                                        </p:tgtEl>
                                      </p:cBhvr>
                                    </p:animEffect>
                                    <p:anim calcmode="lin" valueType="num">
                                      <p:cBhvr>
                                        <p:cTn id="31" dur="1000" fill="hold"/>
                                        <p:tgtEl>
                                          <p:spTgt spid="56"/>
                                        </p:tgtEl>
                                        <p:attrNameLst>
                                          <p:attrName>ppt_x</p:attrName>
                                        </p:attrNameLst>
                                      </p:cBhvr>
                                      <p:tavLst>
                                        <p:tav tm="0">
                                          <p:val>
                                            <p:strVal val="#ppt_x"/>
                                          </p:val>
                                        </p:tav>
                                        <p:tav tm="100000">
                                          <p:val>
                                            <p:strVal val="#ppt_x"/>
                                          </p:val>
                                        </p:tav>
                                      </p:tavLst>
                                    </p:anim>
                                    <p:anim calcmode="lin" valueType="num">
                                      <p:cBhvr>
                                        <p:cTn id="32" dur="1000" fill="hold"/>
                                        <p:tgtEl>
                                          <p:spTgt spid="56"/>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500"/>
                                        <p:tgtEl>
                                          <p:spTgt spid="5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fade">
                                      <p:cBhvr>
                                        <p:cTn id="39" dur="500"/>
                                        <p:tgtEl>
                                          <p:spTgt spid="57"/>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500"/>
                                        <p:tgtEl>
                                          <p:spTgt spid="58"/>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1000"/>
                                        <p:tgtEl>
                                          <p:spTgt spid="48"/>
                                        </p:tgtEl>
                                      </p:cBhvr>
                                    </p:animEffect>
                                    <p:anim calcmode="lin" valueType="num">
                                      <p:cBhvr>
                                        <p:cTn id="48" dur="1000" fill="hold"/>
                                        <p:tgtEl>
                                          <p:spTgt spid="48"/>
                                        </p:tgtEl>
                                        <p:attrNameLst>
                                          <p:attrName>ppt_x</p:attrName>
                                        </p:attrNameLst>
                                      </p:cBhvr>
                                      <p:tavLst>
                                        <p:tav tm="0">
                                          <p:val>
                                            <p:strVal val="#ppt_x"/>
                                          </p:val>
                                        </p:tav>
                                        <p:tav tm="100000">
                                          <p:val>
                                            <p:strVal val="#ppt_x"/>
                                          </p:val>
                                        </p:tav>
                                      </p:tavLst>
                                    </p:anim>
                                    <p:anim calcmode="lin" valueType="num">
                                      <p:cBhvr>
                                        <p:cTn id="49" dur="1000" fill="hold"/>
                                        <p:tgtEl>
                                          <p:spTgt spid="48"/>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fade">
                                      <p:cBhvr>
                                        <p:cTn id="53" dur="1000"/>
                                        <p:tgtEl>
                                          <p:spTgt spid="52"/>
                                        </p:tgtEl>
                                      </p:cBhvr>
                                    </p:animEffect>
                                    <p:anim calcmode="lin" valueType="num">
                                      <p:cBhvr>
                                        <p:cTn id="54" dur="1000" fill="hold"/>
                                        <p:tgtEl>
                                          <p:spTgt spid="52"/>
                                        </p:tgtEl>
                                        <p:attrNameLst>
                                          <p:attrName>ppt_x</p:attrName>
                                        </p:attrNameLst>
                                      </p:cBhvr>
                                      <p:tavLst>
                                        <p:tav tm="0">
                                          <p:val>
                                            <p:strVal val="#ppt_x"/>
                                          </p:val>
                                        </p:tav>
                                        <p:tav tm="100000">
                                          <p:val>
                                            <p:strVal val="#ppt_x"/>
                                          </p:val>
                                        </p:tav>
                                      </p:tavLst>
                                    </p:anim>
                                    <p:anim calcmode="lin" valueType="num">
                                      <p:cBhvr>
                                        <p:cTn id="55" dur="1000" fill="hold"/>
                                        <p:tgtEl>
                                          <p:spTgt spid="5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1000"/>
                                        <p:tgtEl>
                                          <p:spTgt spid="59"/>
                                        </p:tgtEl>
                                      </p:cBhvr>
                                    </p:animEffect>
                                    <p:anim calcmode="lin" valueType="num">
                                      <p:cBhvr>
                                        <p:cTn id="59" dur="1000" fill="hold"/>
                                        <p:tgtEl>
                                          <p:spTgt spid="59"/>
                                        </p:tgtEl>
                                        <p:attrNameLst>
                                          <p:attrName>ppt_x</p:attrName>
                                        </p:attrNameLst>
                                      </p:cBhvr>
                                      <p:tavLst>
                                        <p:tav tm="0">
                                          <p:val>
                                            <p:strVal val="#ppt_x"/>
                                          </p:val>
                                        </p:tav>
                                        <p:tav tm="100000">
                                          <p:val>
                                            <p:strVal val="#ppt_x"/>
                                          </p:val>
                                        </p:tav>
                                      </p:tavLst>
                                    </p:anim>
                                    <p:anim calcmode="lin" valueType="num">
                                      <p:cBhvr>
                                        <p:cTn id="60" dur="1000" fill="hold"/>
                                        <p:tgtEl>
                                          <p:spTgt spid="59"/>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10"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500"/>
                                        <p:tgtEl>
                                          <p:spTgt spid="5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000"/>
                                        <p:tgtEl>
                                          <p:spTgt spid="49"/>
                                        </p:tgtEl>
                                      </p:cBhvr>
                                    </p:animEffect>
                                    <p:anim calcmode="lin" valueType="num">
                                      <p:cBhvr>
                                        <p:cTn id="76" dur="1000" fill="hold"/>
                                        <p:tgtEl>
                                          <p:spTgt spid="49"/>
                                        </p:tgtEl>
                                        <p:attrNameLst>
                                          <p:attrName>ppt_x</p:attrName>
                                        </p:attrNameLst>
                                      </p:cBhvr>
                                      <p:tavLst>
                                        <p:tav tm="0">
                                          <p:val>
                                            <p:strVal val="#ppt_x"/>
                                          </p:val>
                                        </p:tav>
                                        <p:tav tm="100000">
                                          <p:val>
                                            <p:strVal val="#ppt_x"/>
                                          </p:val>
                                        </p:tav>
                                      </p:tavLst>
                                    </p:anim>
                                    <p:anim calcmode="lin" valueType="num">
                                      <p:cBhvr>
                                        <p:cTn id="77" dur="1000" fill="hold"/>
                                        <p:tgtEl>
                                          <p:spTgt spid="49"/>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1000"/>
                                        <p:tgtEl>
                                          <p:spTgt spid="54"/>
                                        </p:tgtEl>
                                      </p:cBhvr>
                                    </p:animEffect>
                                    <p:anim calcmode="lin" valueType="num">
                                      <p:cBhvr>
                                        <p:cTn id="82" dur="1000" fill="hold"/>
                                        <p:tgtEl>
                                          <p:spTgt spid="54"/>
                                        </p:tgtEl>
                                        <p:attrNameLst>
                                          <p:attrName>ppt_x</p:attrName>
                                        </p:attrNameLst>
                                      </p:cBhvr>
                                      <p:tavLst>
                                        <p:tav tm="0">
                                          <p:val>
                                            <p:strVal val="#ppt_x"/>
                                          </p:val>
                                        </p:tav>
                                        <p:tav tm="100000">
                                          <p:val>
                                            <p:strVal val="#ppt_x"/>
                                          </p:val>
                                        </p:tav>
                                      </p:tavLst>
                                    </p:anim>
                                    <p:anim calcmode="lin" valueType="num">
                                      <p:cBhvr>
                                        <p:cTn id="83" dur="1000" fill="hold"/>
                                        <p:tgtEl>
                                          <p:spTgt spid="5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fade">
                                      <p:cBhvr>
                                        <p:cTn id="86" dur="1000"/>
                                        <p:tgtEl>
                                          <p:spTgt spid="62"/>
                                        </p:tgtEl>
                                      </p:cBhvr>
                                    </p:animEffect>
                                    <p:anim calcmode="lin" valueType="num">
                                      <p:cBhvr>
                                        <p:cTn id="87" dur="1000" fill="hold"/>
                                        <p:tgtEl>
                                          <p:spTgt spid="62"/>
                                        </p:tgtEl>
                                        <p:attrNameLst>
                                          <p:attrName>ppt_x</p:attrName>
                                        </p:attrNameLst>
                                      </p:cBhvr>
                                      <p:tavLst>
                                        <p:tav tm="0">
                                          <p:val>
                                            <p:strVal val="#ppt_x"/>
                                          </p:val>
                                        </p:tav>
                                        <p:tav tm="100000">
                                          <p:val>
                                            <p:strVal val="#ppt_x"/>
                                          </p:val>
                                        </p:tav>
                                      </p:tavLst>
                                    </p:anim>
                                    <p:anim calcmode="lin" valueType="num">
                                      <p:cBhvr>
                                        <p:cTn id="88" dur="1000" fill="hold"/>
                                        <p:tgtEl>
                                          <p:spTgt spid="62"/>
                                        </p:tgtEl>
                                        <p:attrNameLst>
                                          <p:attrName>ppt_y</p:attrName>
                                        </p:attrNameLst>
                                      </p:cBhvr>
                                      <p:tavLst>
                                        <p:tav tm="0">
                                          <p:val>
                                            <p:strVal val="#ppt_y+.1"/>
                                          </p:val>
                                        </p:tav>
                                        <p:tav tm="100000">
                                          <p:val>
                                            <p:strVal val="#ppt_y"/>
                                          </p:val>
                                        </p:tav>
                                      </p:tavLst>
                                    </p:anim>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55"/>
                                        </p:tgtEl>
                                        <p:attrNameLst>
                                          <p:attrName>style.visibility</p:attrName>
                                        </p:attrNameLst>
                                      </p:cBhvr>
                                      <p:to>
                                        <p:strVal val="visible"/>
                                      </p:to>
                                    </p:set>
                                    <p:animEffect transition="in" filter="fade">
                                      <p:cBhvr>
                                        <p:cTn id="92" dur="500"/>
                                        <p:tgtEl>
                                          <p:spTgt spid="55"/>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500"/>
                                        <p:tgtEl>
                                          <p:spTgt spid="63"/>
                                        </p:tgtEl>
                                      </p:cBhvr>
                                    </p:animEffect>
                                  </p:childTnLst>
                                </p:cTn>
                              </p:par>
                            </p:childTnLst>
                          </p:cTn>
                        </p:par>
                        <p:par>
                          <p:cTn id="96" fill="hold">
                            <p:stCondLst>
                              <p:cond delay="9000"/>
                            </p:stCondLst>
                            <p:childTnLst>
                              <p:par>
                                <p:cTn id="97" presetID="10" presetClass="entr" presetSubtype="0"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fade">
                                      <p:cBhvr>
                                        <p:cTn id="99"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animBg="1"/>
      <p:bldP spid="48" grpId="0" animBg="1"/>
      <p:bldP spid="49" grpId="0" animBg="1"/>
      <p:bldP spid="50" grpId="0" animBg="1"/>
      <p:bldP spid="51" grpId="0"/>
      <p:bldP spid="52" grpId="0" animBg="1"/>
      <p:bldP spid="53" grpId="0"/>
      <p:bldP spid="54" grpId="0" animBg="1"/>
      <p:bldP spid="55" grpId="0"/>
      <p:bldP spid="56" grpId="0" animBg="1"/>
      <p:bldP spid="57" grpId="0"/>
      <p:bldP spid="58" grpId="0"/>
      <p:bldP spid="59" grpId="0" animBg="1"/>
      <p:bldP spid="60" grpId="0"/>
      <p:bldP spid="61" grpId="0"/>
      <p:bldP spid="62" grpId="0" animBg="1"/>
      <p:bldP spid="63" grpId="0"/>
      <p:bldP spid="6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83898" y="1761676"/>
            <a:ext cx="8600620" cy="4176464"/>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前言"/>
          <p:cNvSpPr>
            <a:spLocks noChangeArrowheads="1"/>
          </p:cNvSpPr>
          <p:nvPr/>
        </p:nvSpPr>
        <p:spPr bwMode="auto">
          <a:xfrm>
            <a:off x="3473619" y="774896"/>
            <a:ext cx="5443142"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4000" b="1" dirty="0" smtClean="0">
                <a:solidFill>
                  <a:srgbClr val="00B0F0"/>
                </a:solidFill>
              </a:rPr>
              <a:t>前言</a:t>
            </a:r>
            <a:r>
              <a:rPr lang="zh-CN" altLang="en-US" sz="3600" b="1" dirty="0" smtClean="0">
                <a:solidFill>
                  <a:srgbClr val="00B0F0"/>
                </a:solidFill>
              </a:rPr>
              <a:t> </a:t>
            </a:r>
            <a:r>
              <a:rPr lang="en-US" altLang="zh-CN" sz="3600" b="1" dirty="0" smtClean="0">
                <a:solidFill>
                  <a:srgbClr val="00B0F0"/>
                </a:solidFill>
              </a:rPr>
              <a:t>/</a:t>
            </a:r>
            <a:r>
              <a:rPr lang="zh-CN" altLang="en-US" sz="3600" b="1" dirty="0" smtClean="0">
                <a:solidFill>
                  <a:srgbClr val="00B0F0"/>
                </a:solidFill>
              </a:rPr>
              <a:t>  </a:t>
            </a:r>
            <a:r>
              <a:rPr lang="en-US" altLang="zh-CN" sz="3600" dirty="0" smtClean="0">
                <a:solidFill>
                  <a:srgbClr val="00B0F0"/>
                </a:solidFill>
                <a:latin typeface="Impact MT Std" pitchFamily="34" charset="0"/>
              </a:rPr>
              <a:t>INTRODUCTION</a:t>
            </a:r>
            <a:endParaRPr lang="zh-CN" altLang="en-US" sz="3600" dirty="0">
              <a:solidFill>
                <a:srgbClr val="00B0F0"/>
              </a:solidFill>
              <a:latin typeface="Impact MT Std" pitchFamily="34" charset="0"/>
              <a:sym typeface="Impact" panose="020B0806030902050204" pitchFamily="34" charset="0"/>
            </a:endParaRPr>
          </a:p>
        </p:txBody>
      </p:sp>
      <p:sp>
        <p:nvSpPr>
          <p:cNvPr id="10" name="TextBox 504"/>
          <p:cNvSpPr txBox="1"/>
          <p:nvPr/>
        </p:nvSpPr>
        <p:spPr>
          <a:xfrm>
            <a:off x="2407761" y="1977700"/>
            <a:ext cx="7344817" cy="3708708"/>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2400" b="1" dirty="0" smtClean="0">
                <a:solidFill>
                  <a:schemeClr val="bg1"/>
                </a:solidFill>
                <a:sym typeface="微软雅黑" panose="020B0503020204020204" pitchFamily="34" charset="-122"/>
              </a:rPr>
              <a:t>首先</a:t>
            </a:r>
            <a:r>
              <a:rPr lang="zh-CN" altLang="en-US" dirty="0" smtClean="0">
                <a:solidFill>
                  <a:schemeClr val="bg1"/>
                </a:solidFill>
                <a:sym typeface="微软雅黑" panose="020B0503020204020204" pitchFamily="34" charset="-122"/>
              </a:rPr>
              <a:t>感谢</a:t>
            </a:r>
            <a:r>
              <a:rPr lang="zh-CN" altLang="en-US" dirty="0">
                <a:solidFill>
                  <a:schemeClr val="bg1"/>
                </a:solidFill>
                <a:sym typeface="微软雅黑" panose="020B0503020204020204" pitchFamily="34" charset="-122"/>
              </a:rPr>
              <a:t>您在百忙之中审阅我，当您打开这个文件时，您将开始对我的能力进行评估，对我的经历进行阅读；希望当您关闭这个胶片时，我能够契合您的要求，加入一个新的家庭，共同奋斗！</a:t>
            </a:r>
            <a:r>
              <a:rPr lang="zh-CN" altLang="en-US" dirty="0">
                <a:solidFill>
                  <a:schemeClr val="bg1"/>
                </a:solidFill>
              </a:rPr>
              <a:t>您的内容打在这里，或者通过复制您的文本后，在此框中选择粘贴，并选择只保留文字。</a:t>
            </a:r>
            <a:r>
              <a:rPr lang="zh-CN" altLang="en-US" dirty="0">
                <a:solidFill>
                  <a:schemeClr val="bg1"/>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dirty="0">
              <a:solidFill>
                <a:schemeClr val="bg1"/>
              </a:solidFill>
              <a:sym typeface="微软雅黑" panose="020B0503020204020204" pitchFamily="34" charset="-122"/>
            </a:endParaRPr>
          </a:p>
          <a:p>
            <a:pPr algn="just">
              <a:lnSpc>
                <a:spcPct val="150000"/>
              </a:lnSpc>
              <a:spcAft>
                <a:spcPts val="1200"/>
              </a:spcAft>
            </a:pPr>
            <a:r>
              <a:rPr lang="zh-CN" altLang="en-US" dirty="0">
                <a:solidFill>
                  <a:schemeClr val="bg1"/>
                </a:solidFill>
                <a:sym typeface="微软雅黑" panose="020B0503020204020204" pitchFamily="34" charset="-122"/>
              </a:rPr>
              <a:t>右键点击图片选择设置图片格式可直接替换图片。</a:t>
            </a:r>
            <a:r>
              <a:rPr lang="zh-CN" altLang="en-US" dirty="0">
                <a:solidFill>
                  <a:schemeClr val="bg1"/>
                </a:solidFill>
              </a:rPr>
              <a:t>您的内容打在这里，或者通过复制您的文本后，在此框中选择粘贴，并选择只保留文字。</a:t>
            </a:r>
            <a:r>
              <a:rPr lang="zh-CN" altLang="en-US" dirty="0">
                <a:solidFill>
                  <a:schemeClr val="bg1"/>
                </a:solidFill>
                <a:sym typeface="微软雅黑" panose="020B0503020204020204" pitchFamily="34" charset="-122"/>
              </a:rPr>
              <a:t>在此录入上述图表的描述说明，在此录入上述图表的综合描述说明，在此录入上述图表的综合描述说明，在此录入上述图表的综合描述</a:t>
            </a:r>
            <a:r>
              <a:rPr lang="zh-CN" altLang="en-US" dirty="0" smtClean="0">
                <a:solidFill>
                  <a:schemeClr val="bg1"/>
                </a:solidFill>
                <a:sym typeface="微软雅黑" panose="020B0503020204020204" pitchFamily="34" charset="-122"/>
              </a:rPr>
              <a:t>说明</a:t>
            </a:r>
            <a:r>
              <a:rPr lang="zh-CN" altLang="en-US" dirty="0">
                <a:solidFill>
                  <a:schemeClr val="bg1"/>
                </a:solidFill>
                <a:sym typeface="微软雅黑" panose="020B0503020204020204" pitchFamily="34" charset="-122"/>
              </a:rPr>
              <a:t>在此录入上述图表的综合描述说明</a:t>
            </a:r>
            <a:r>
              <a:rPr lang="zh-CN" altLang="en-US" dirty="0" smtClean="0">
                <a:solidFill>
                  <a:schemeClr val="bg1"/>
                </a:solidFill>
                <a:sym typeface="微软雅黑" panose="020B0503020204020204" pitchFamily="34" charset="-122"/>
              </a:rPr>
              <a:t>。</a:t>
            </a:r>
            <a:endParaRPr lang="en-US" altLang="zh-CN" dirty="0">
              <a:solidFill>
                <a:schemeClr val="bg1"/>
              </a:solidFill>
              <a:sym typeface="微软雅黑" panose="020B0503020204020204" pitchFamily="34" charset="-122"/>
            </a:endParaRPr>
          </a:p>
        </p:txBody>
      </p:sp>
      <p:grpSp>
        <p:nvGrpSpPr>
          <p:cNvPr id="13" name="组合 12"/>
          <p:cNvGrpSpPr/>
          <p:nvPr/>
        </p:nvGrpSpPr>
        <p:grpSpPr>
          <a:xfrm flipH="1" flipV="1">
            <a:off x="-1450727" y="-2537420"/>
            <a:ext cx="6338876" cy="4424464"/>
            <a:chOff x="7174614" y="4856946"/>
            <a:chExt cx="6338876" cy="4424464"/>
          </a:xfrm>
        </p:grpSpPr>
        <p:sp>
          <p:nvSpPr>
            <p:cNvPr id="14"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6"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7"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5" name="组合 4"/>
          <p:cNvGrpSpPr/>
          <p:nvPr/>
        </p:nvGrpSpPr>
        <p:grpSpPr>
          <a:xfrm>
            <a:off x="7313155" y="4975819"/>
            <a:ext cx="6338876" cy="4424464"/>
            <a:chOff x="7174614" y="4856946"/>
            <a:chExt cx="6338876" cy="4424464"/>
          </a:xfrm>
        </p:grpSpPr>
        <p:sp>
          <p:nvSpPr>
            <p:cNvPr id="6"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7"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1"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2"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10"/>
                                        </p:tgtEl>
                                        <p:attrNameLst>
                                          <p:attrName>style.visibility</p:attrName>
                                        </p:attrNameLst>
                                      </p:cBhvr>
                                      <p:to>
                                        <p:strVal val="visible"/>
                                      </p:to>
                                    </p:set>
                                    <p:animEffect transition="in" filter="fade">
                                      <p:cBhvr>
                                        <p:cTn id="25" dur="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4</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291980" y="1585086"/>
            <a:ext cx="11522535" cy="4853636"/>
            <a:chOff x="613251" y="1052489"/>
            <a:chExt cx="8224538" cy="3464421"/>
          </a:xfrm>
        </p:grpSpPr>
        <p:grpSp>
          <p:nvGrpSpPr>
            <p:cNvPr id="10" name="Group 3"/>
            <p:cNvGrpSpPr/>
            <p:nvPr/>
          </p:nvGrpSpPr>
          <p:grpSpPr bwMode="auto">
            <a:xfrm>
              <a:off x="613251" y="1330552"/>
              <a:ext cx="4379980" cy="2892252"/>
              <a:chOff x="0" y="0"/>
              <a:chExt cx="5166566" cy="3409678"/>
            </a:xfrm>
          </p:grpSpPr>
          <p:sp>
            <p:nvSpPr>
              <p:cNvPr id="11" name="椭圆 2"/>
              <p:cNvSpPr/>
              <p:nvPr/>
            </p:nvSpPr>
            <p:spPr bwMode="auto">
              <a:xfrm rot="1748642">
                <a:off x="0" y="0"/>
                <a:ext cx="2211234" cy="2230539"/>
              </a:xfrm>
              <a:custGeom>
                <a:avLst/>
                <a:gdLst>
                  <a:gd name="T0" fmla="*/ 2997604 w 2997604"/>
                  <a:gd name="T1" fmla="*/ 1790780 h 3024336"/>
                  <a:gd name="T2" fmla="*/ 1512168 w 2997604"/>
                  <a:gd name="T3" fmla="*/ 3024336 h 3024336"/>
                  <a:gd name="T4" fmla="*/ 0 w 2997604"/>
                  <a:gd name="T5" fmla="*/ 1512168 h 3024336"/>
                  <a:gd name="T6" fmla="*/ 1512168 w 2997604"/>
                  <a:gd name="T7" fmla="*/ 0 h 3024336"/>
                  <a:gd name="T8" fmla="*/ 1764196 w 2997604"/>
                  <a:gd name="T9" fmla="*/ 22675 h 3024336"/>
                </a:gdLst>
                <a:ahLst/>
                <a:cxnLst>
                  <a:cxn ang="0">
                    <a:pos x="T0" y="T1"/>
                  </a:cxn>
                  <a:cxn ang="0">
                    <a:pos x="T2" y="T3"/>
                  </a:cxn>
                  <a:cxn ang="0">
                    <a:pos x="T4" y="T5"/>
                  </a:cxn>
                  <a:cxn ang="0">
                    <a:pos x="T6" y="T7"/>
                  </a:cxn>
                  <a:cxn ang="0">
                    <a:pos x="T8" y="T9"/>
                  </a:cxn>
                </a:cxnLst>
                <a:rect l="0" t="0" r="r" b="b"/>
                <a:pathLst>
                  <a:path w="2997604" h="3024336">
                    <a:moveTo>
                      <a:pt x="2997604" y="1790780"/>
                    </a:moveTo>
                    <a:cubicBezTo>
                      <a:pt x="2867846" y="2492941"/>
                      <a:pt x="2252064" y="3024336"/>
                      <a:pt x="1512168" y="3024336"/>
                    </a:cubicBezTo>
                    <a:cubicBezTo>
                      <a:pt x="677021" y="3024336"/>
                      <a:pt x="0" y="2347315"/>
                      <a:pt x="0" y="1512168"/>
                    </a:cubicBezTo>
                    <a:cubicBezTo>
                      <a:pt x="0" y="677021"/>
                      <a:pt x="677021" y="0"/>
                      <a:pt x="1512168" y="0"/>
                    </a:cubicBezTo>
                    <a:cubicBezTo>
                      <a:pt x="1598138" y="0"/>
                      <a:pt x="1682432" y="7174"/>
                      <a:pt x="1764196" y="22675"/>
                    </a:cubicBezTo>
                  </a:path>
                </a:pathLst>
              </a:custGeom>
              <a:noFill/>
              <a:ln w="25400" cap="flat" cmpd="sng">
                <a:solidFill>
                  <a:schemeClr val="bg1">
                    <a:lumMod val="50000"/>
                  </a:schemeClr>
                </a:solidFill>
                <a:prstDash val="sysDash"/>
                <a:round/>
                <a:tailEnd type="triangle" w="lg" len="lg"/>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椭圆 4"/>
              <p:cNvSpPr/>
              <p:nvPr/>
            </p:nvSpPr>
            <p:spPr bwMode="auto">
              <a:xfrm rot="1748642">
                <a:off x="2072242" y="1513229"/>
                <a:ext cx="1573837" cy="746788"/>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bg1">
                    <a:lumMod val="50000"/>
                  </a:scheme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3" name="椭圆 4"/>
              <p:cNvSpPr/>
              <p:nvPr/>
            </p:nvSpPr>
            <p:spPr bwMode="auto">
              <a:xfrm rot="1748643" flipV="1">
                <a:off x="3158906" y="2877661"/>
                <a:ext cx="1121762" cy="532017"/>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bg1">
                    <a:lumMod val="50000"/>
                  </a:scheme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椭圆 4"/>
              <p:cNvSpPr/>
              <p:nvPr/>
            </p:nvSpPr>
            <p:spPr bwMode="auto">
              <a:xfrm rot="1748642">
                <a:off x="4392985" y="3020842"/>
                <a:ext cx="773581" cy="366376"/>
              </a:xfrm>
              <a:custGeom>
                <a:avLst/>
                <a:gdLst>
                  <a:gd name="T0" fmla="*/ 0 w 2134918"/>
                  <a:gd name="T1" fmla="*/ 1012045 h 1012045"/>
                  <a:gd name="T2" fmla="*/ 1067459 w 2134918"/>
                  <a:gd name="T3" fmla="*/ 0 h 1012045"/>
                  <a:gd name="T4" fmla="*/ 2134918 w 2134918"/>
                  <a:gd name="T5" fmla="*/ 1012045 h 1012045"/>
                </a:gdLst>
                <a:ahLst/>
                <a:cxnLst>
                  <a:cxn ang="0">
                    <a:pos x="T0" y="T1"/>
                  </a:cxn>
                  <a:cxn ang="0">
                    <a:pos x="T2" y="T3"/>
                  </a:cxn>
                  <a:cxn ang="0">
                    <a:pos x="T4" y="T5"/>
                  </a:cxn>
                </a:cxnLst>
                <a:rect l="0" t="0" r="r" b="b"/>
                <a:pathLst>
                  <a:path w="2134918" h="1012045">
                    <a:moveTo>
                      <a:pt x="0" y="1012045"/>
                    </a:moveTo>
                    <a:cubicBezTo>
                      <a:pt x="28964" y="447977"/>
                      <a:pt x="495896" y="0"/>
                      <a:pt x="1067459" y="0"/>
                    </a:cubicBezTo>
                    <a:cubicBezTo>
                      <a:pt x="1639022" y="0"/>
                      <a:pt x="2105955" y="447977"/>
                      <a:pt x="2134918" y="1012045"/>
                    </a:cubicBezTo>
                  </a:path>
                </a:pathLst>
              </a:custGeom>
              <a:noFill/>
              <a:ln w="25400" cap="flat" cmpd="sng">
                <a:solidFill>
                  <a:schemeClr val="bg1">
                    <a:lumMod val="50000"/>
                  </a:schemeClr>
                </a:solidFill>
                <a:prstDash val="sys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5" name="KSO_GN4"/>
            <p:cNvSpPr>
              <a:spLocks noChangeArrowheads="1"/>
            </p:cNvSpPr>
            <p:nvPr/>
          </p:nvSpPr>
          <p:spPr bwMode="auto">
            <a:xfrm>
              <a:off x="725131" y="1447244"/>
              <a:ext cx="1665106" cy="1665813"/>
            </a:xfrm>
            <a:prstGeom prst="ellipse">
              <a:avLst/>
            </a:prstGeom>
            <a:solidFill>
              <a:srgbClr val="00B0F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54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rPr>
                <a:t>04</a:t>
              </a:r>
              <a:endParaRPr kumimoji="0" lang="en-US" altLang="zh-CN" sz="54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16" name="KSO_GN3"/>
            <p:cNvSpPr>
              <a:spLocks noChangeArrowheads="1"/>
            </p:cNvSpPr>
            <p:nvPr/>
          </p:nvSpPr>
          <p:spPr bwMode="auto">
            <a:xfrm>
              <a:off x="2258125" y="2667729"/>
              <a:ext cx="1178310" cy="1178810"/>
            </a:xfrm>
            <a:prstGeom prst="ellipse">
              <a:avLst/>
            </a:prstGeom>
            <a:solidFill>
              <a:srgbClr val="FE978C"/>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40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rPr>
                <a:t>03</a:t>
              </a:r>
              <a:endParaRPr kumimoji="0" lang="en-US" altLang="zh-CN" sz="40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17" name="KSO_GN2"/>
            <p:cNvSpPr>
              <a:spLocks noChangeArrowheads="1"/>
            </p:cNvSpPr>
            <p:nvPr/>
          </p:nvSpPr>
          <p:spPr bwMode="auto">
            <a:xfrm rot="10800000" flipV="1">
              <a:off x="3480471" y="3319051"/>
              <a:ext cx="840289" cy="840646"/>
            </a:xfrm>
            <a:prstGeom prst="ellipse">
              <a:avLst/>
            </a:prstGeom>
            <a:solidFill>
              <a:srgbClr val="00B0F0"/>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27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rPr>
                <a:t>02</a:t>
              </a:r>
              <a:endParaRPr kumimoji="0" lang="en-US" altLang="zh-CN" sz="1500" b="0" i="0" u="none" strike="noStrike" kern="0" cap="none" spc="0" normalizeH="0" baseline="0" noProof="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18" name="KSO_GN1"/>
            <p:cNvSpPr>
              <a:spLocks noChangeArrowheads="1"/>
            </p:cNvSpPr>
            <p:nvPr/>
          </p:nvSpPr>
          <p:spPr bwMode="auto">
            <a:xfrm>
              <a:off x="4281485" y="3937031"/>
              <a:ext cx="579633" cy="579879"/>
            </a:xfrm>
            <a:prstGeom prst="ellipse">
              <a:avLst/>
            </a:prstGeom>
            <a:solidFill>
              <a:srgbClr val="FE978C"/>
            </a:solidFill>
            <a:ln>
              <a:noFill/>
            </a:ln>
          </p:spPr>
          <p:txBody>
            <a:bodyPr lIns="0" tIns="0" rIns="0" bIns="0" anchor="ctr"/>
            <a:lstStyle>
              <a:lvl1pPr defTabSz="685800">
                <a:defRPr>
                  <a:solidFill>
                    <a:schemeClr val="tx1"/>
                  </a:solidFill>
                  <a:latin typeface="Calibri" panose="020F0502020204030204" pitchFamily="34" charset="0"/>
                  <a:ea typeface="微软雅黑" panose="020B0503020204020204" pitchFamily="34" charset="-122"/>
                </a:defRPr>
              </a:lvl1pPr>
              <a:lvl2pPr marL="742950" indent="-285750" defTabSz="685800">
                <a:defRPr>
                  <a:solidFill>
                    <a:schemeClr val="tx1"/>
                  </a:solidFill>
                  <a:latin typeface="Calibri" panose="020F0502020204030204" pitchFamily="34" charset="0"/>
                  <a:ea typeface="微软雅黑" panose="020B0503020204020204" pitchFamily="34" charset="-122"/>
                </a:defRPr>
              </a:lvl2pPr>
              <a:lvl3pPr marL="1143000" indent="-228600" defTabSz="685800">
                <a:defRPr>
                  <a:solidFill>
                    <a:schemeClr val="tx1"/>
                  </a:solidFill>
                  <a:latin typeface="Calibri" panose="020F0502020204030204" pitchFamily="34" charset="0"/>
                  <a:ea typeface="微软雅黑" panose="020B0503020204020204" pitchFamily="34" charset="-122"/>
                </a:defRPr>
              </a:lvl3pPr>
              <a:lvl4pPr marL="1600200" indent="-228600" defTabSz="685800">
                <a:defRPr>
                  <a:solidFill>
                    <a:schemeClr val="tx1"/>
                  </a:solidFill>
                  <a:latin typeface="Calibri" panose="020F0502020204030204" pitchFamily="34" charset="0"/>
                  <a:ea typeface="微软雅黑" panose="020B0503020204020204" pitchFamily="34" charset="-122"/>
                </a:defRPr>
              </a:lvl4pPr>
              <a:lvl5pPr marL="2057400" indent="-228600" defTabSz="685800">
                <a:defRPr>
                  <a:solidFill>
                    <a:schemeClr val="tx1"/>
                  </a:solidFill>
                  <a:latin typeface="Calibri" panose="020F0502020204030204" pitchFamily="34" charset="0"/>
                  <a:ea typeface="微软雅黑" panose="020B0503020204020204" pitchFamily="34" charset="-122"/>
                </a:defRPr>
              </a:lvl5pPr>
              <a:lvl6pPr marL="25146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defTabSz="6858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ctr" defTabSz="685800" eaLnBrk="1" fontAlgn="auto" latinLnBrk="0" hangingPunct="1">
                <a:lnSpc>
                  <a:spcPct val="130000"/>
                </a:lnSpc>
                <a:spcBef>
                  <a:spcPts val="0"/>
                </a:spcBef>
                <a:spcAft>
                  <a:spcPts val="0"/>
                </a:spcAft>
                <a:buClrTx/>
                <a:buSzTx/>
                <a:buFontTx/>
                <a:buNone/>
                <a:defRPr/>
              </a:pPr>
              <a:r>
                <a:rPr kumimoji="0" lang="en-US" altLang="zh-CN" sz="27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01</a:t>
              </a:r>
              <a:endParaRPr kumimoji="0" lang="en-US" altLang="zh-CN" sz="27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19" name="文本框 11"/>
            <p:cNvSpPr txBox="1">
              <a:spLocks noChangeArrowheads="1"/>
            </p:cNvSpPr>
            <p:nvPr/>
          </p:nvSpPr>
          <p:spPr bwMode="auto">
            <a:xfrm>
              <a:off x="2397646" y="1052489"/>
              <a:ext cx="4200350" cy="563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p:txBody>
        </p:sp>
        <p:sp>
          <p:nvSpPr>
            <p:cNvPr id="20" name="文本框 12"/>
            <p:cNvSpPr txBox="1">
              <a:spLocks noChangeArrowheads="1"/>
            </p:cNvSpPr>
            <p:nvPr/>
          </p:nvSpPr>
          <p:spPr bwMode="auto">
            <a:xfrm>
              <a:off x="3331088" y="2185152"/>
              <a:ext cx="3935679" cy="39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p:txBody>
        </p:sp>
        <p:sp>
          <p:nvSpPr>
            <p:cNvPr id="21" name="文本框 13"/>
            <p:cNvSpPr txBox="1">
              <a:spLocks noChangeArrowheads="1"/>
            </p:cNvSpPr>
            <p:nvPr/>
          </p:nvSpPr>
          <p:spPr bwMode="auto">
            <a:xfrm>
              <a:off x="4302858" y="3103325"/>
              <a:ext cx="3817406" cy="39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p:txBody>
        </p:sp>
        <p:sp>
          <p:nvSpPr>
            <p:cNvPr id="22" name="文本框 14"/>
            <p:cNvSpPr txBox="1">
              <a:spLocks noChangeArrowheads="1"/>
            </p:cNvSpPr>
            <p:nvPr/>
          </p:nvSpPr>
          <p:spPr bwMode="auto">
            <a:xfrm>
              <a:off x="4989034" y="3913477"/>
              <a:ext cx="3848755" cy="392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62" tIns="34281" rIns="68562" bIns="34281">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pitchFamily="34" charset="-122"/>
                </a:defRPr>
              </a:lvl9pPr>
            </a:lstStyle>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en-US" altLang="zh-CN"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a:p>
              <a:pPr marL="0" marR="0" lvl="0" indent="0" algn="just"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rPr>
                <a:t>点击此处输入文字点击此处输入文字点击此处输入文字</a:t>
              </a:r>
              <a:endParaRPr kumimoji="0" lang="zh-CN" altLang="en-US" sz="1200" b="0" i="0" u="none" strike="noStrike" kern="0" cap="none" spc="0" normalizeH="0" baseline="0" noProof="0" dirty="0">
                <a:ln>
                  <a:noFill/>
                </a:ln>
                <a:solidFill>
                  <a:schemeClr val="bg1">
                    <a:lumMod val="50000"/>
                  </a:schemeClr>
                </a:solidFill>
                <a:effectLst/>
                <a:uLnTx/>
                <a:uFillTx/>
                <a:latin typeface="Calibri" panose="020F050202020403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83"/>
          <p:cNvSpPr/>
          <p:nvPr/>
        </p:nvSpPr>
        <p:spPr bwMode="auto">
          <a:xfrm rot="16377237">
            <a:off x="5502506" y="985759"/>
            <a:ext cx="1007498" cy="100546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7" name="任意多边形 83"/>
          <p:cNvSpPr/>
          <p:nvPr/>
        </p:nvSpPr>
        <p:spPr bwMode="auto">
          <a:xfrm rot="16377237">
            <a:off x="6445090" y="265970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8" name="任意多边形 83"/>
          <p:cNvSpPr/>
          <p:nvPr/>
        </p:nvSpPr>
        <p:spPr bwMode="auto">
          <a:xfrm rot="16377237">
            <a:off x="4232652" y="1594334"/>
            <a:ext cx="1164522" cy="116217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9" name="任意多边形 83"/>
          <p:cNvSpPr/>
          <p:nvPr/>
        </p:nvSpPr>
        <p:spPr bwMode="auto">
          <a:xfrm rot="16377237">
            <a:off x="5324067" y="1662388"/>
            <a:ext cx="1635976" cy="163267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0" name="任意多边形 83"/>
          <p:cNvSpPr/>
          <p:nvPr/>
        </p:nvSpPr>
        <p:spPr bwMode="auto">
          <a:xfrm rot="5222763" flipH="1">
            <a:off x="7104582" y="1037585"/>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1" name="任意多边形 83"/>
          <p:cNvSpPr/>
          <p:nvPr/>
        </p:nvSpPr>
        <p:spPr bwMode="auto">
          <a:xfrm rot="16377237">
            <a:off x="7359596" y="1476881"/>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2" name="任意多边形 83"/>
          <p:cNvSpPr/>
          <p:nvPr/>
        </p:nvSpPr>
        <p:spPr bwMode="auto">
          <a:xfrm rot="16377237">
            <a:off x="4819134" y="288115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5222763" flipH="1">
            <a:off x="4601899" y="3789267"/>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4061429" y="3317445"/>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TextBox 34"/>
          <p:cNvSpPr txBox="1"/>
          <p:nvPr/>
        </p:nvSpPr>
        <p:spPr>
          <a:xfrm>
            <a:off x="5340648" y="1838581"/>
            <a:ext cx="1604310" cy="1200329"/>
          </a:xfrm>
          <a:prstGeom prst="rect">
            <a:avLst/>
          </a:prstGeom>
          <a:noFill/>
        </p:spPr>
        <p:txBody>
          <a:bodyPr wrap="square" rtlCol="0">
            <a:spAutoFit/>
          </a:bodyPr>
          <a:lstStyle/>
          <a:p>
            <a:pPr algn="ctr"/>
            <a:r>
              <a:rPr lang="en-US" altLang="zh-CN" sz="7200" b="1" spc="-300" dirty="0" smtClean="0">
                <a:solidFill>
                  <a:schemeClr val="bg1"/>
                </a:solidFill>
                <a:latin typeface="微软雅黑" panose="020B0503020204020204" pitchFamily="34" charset="-122"/>
                <a:ea typeface="微软雅黑" panose="020B0503020204020204" pitchFamily="34" charset="-122"/>
              </a:rPr>
              <a:t>D</a:t>
            </a:r>
            <a:endParaRPr lang="zh-CN" altLang="en-US" sz="7200" b="1" spc="-300" dirty="0">
              <a:solidFill>
                <a:schemeClr val="bg1"/>
              </a:solidFill>
              <a:latin typeface="微软雅黑" panose="020B0503020204020204" pitchFamily="34" charset="-122"/>
              <a:ea typeface="微软雅黑" panose="020B0503020204020204" pitchFamily="34" charset="-122"/>
            </a:endParaRPr>
          </a:p>
        </p:txBody>
      </p:sp>
      <p:sp>
        <p:nvSpPr>
          <p:cNvPr id="36" name="矩形 69"/>
          <p:cNvSpPr>
            <a:spLocks noChangeArrowheads="1"/>
          </p:cNvSpPr>
          <p:nvPr/>
        </p:nvSpPr>
        <p:spPr bwMode="auto">
          <a:xfrm>
            <a:off x="3520536" y="4267555"/>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下年度工作计划</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70"/>
          <p:cNvSpPr>
            <a:spLocks noChangeArrowheads="1"/>
          </p:cNvSpPr>
          <p:nvPr/>
        </p:nvSpPr>
        <p:spPr bwMode="auto">
          <a:xfrm>
            <a:off x="1303862" y="516350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在此处添加文字，在此处添加文字，在此处添加文字在</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750" fill="hold"/>
                                        <p:tgtEl>
                                          <p:spTgt spid="27"/>
                                        </p:tgtEl>
                                        <p:attrNameLst>
                                          <p:attrName>ppt_w</p:attrName>
                                        </p:attrNameLst>
                                      </p:cBhvr>
                                      <p:tavLst>
                                        <p:tav tm="0">
                                          <p:val>
                                            <p:fltVal val="0"/>
                                          </p:val>
                                        </p:tav>
                                        <p:tav tm="100000">
                                          <p:val>
                                            <p:strVal val="#ppt_w"/>
                                          </p:val>
                                        </p:tav>
                                      </p:tavLst>
                                    </p:anim>
                                    <p:anim calcmode="lin" valueType="num">
                                      <p:cBhvr>
                                        <p:cTn id="13" dur="750" fill="hold"/>
                                        <p:tgtEl>
                                          <p:spTgt spid="27"/>
                                        </p:tgtEl>
                                        <p:attrNameLst>
                                          <p:attrName>ppt_h</p:attrName>
                                        </p:attrNameLst>
                                      </p:cBhvr>
                                      <p:tavLst>
                                        <p:tav tm="0">
                                          <p:val>
                                            <p:fltVal val="0"/>
                                          </p:val>
                                        </p:tav>
                                        <p:tav tm="100000">
                                          <p:val>
                                            <p:strVal val="#ppt_h"/>
                                          </p:val>
                                        </p:tav>
                                      </p:tavLst>
                                    </p:anim>
                                    <p:animEffect transition="in" filter="fade">
                                      <p:cBhvr>
                                        <p:cTn id="14" dur="750"/>
                                        <p:tgtEl>
                                          <p:spTgt spid="27"/>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750" fill="hold"/>
                                        <p:tgtEl>
                                          <p:spTgt spid="28"/>
                                        </p:tgtEl>
                                        <p:attrNameLst>
                                          <p:attrName>ppt_w</p:attrName>
                                        </p:attrNameLst>
                                      </p:cBhvr>
                                      <p:tavLst>
                                        <p:tav tm="0">
                                          <p:val>
                                            <p:fltVal val="0"/>
                                          </p:val>
                                        </p:tav>
                                        <p:tav tm="100000">
                                          <p:val>
                                            <p:strVal val="#ppt_w"/>
                                          </p:val>
                                        </p:tav>
                                      </p:tavLst>
                                    </p:anim>
                                    <p:anim calcmode="lin" valueType="num">
                                      <p:cBhvr>
                                        <p:cTn id="18" dur="750" fill="hold"/>
                                        <p:tgtEl>
                                          <p:spTgt spid="28"/>
                                        </p:tgtEl>
                                        <p:attrNameLst>
                                          <p:attrName>ppt_h</p:attrName>
                                        </p:attrNameLst>
                                      </p:cBhvr>
                                      <p:tavLst>
                                        <p:tav tm="0">
                                          <p:val>
                                            <p:fltVal val="0"/>
                                          </p:val>
                                        </p:tav>
                                        <p:tav tm="100000">
                                          <p:val>
                                            <p:strVal val="#ppt_h"/>
                                          </p:val>
                                        </p:tav>
                                      </p:tavLst>
                                    </p:anim>
                                    <p:animEffect transition="in" filter="fade">
                                      <p:cBhvr>
                                        <p:cTn id="19" dur="750"/>
                                        <p:tgtEl>
                                          <p:spTgt spid="28"/>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29"/>
                                        </p:tgtEl>
                                        <p:attrNameLst>
                                          <p:attrName>style.visibility</p:attrName>
                                        </p:attrNameLst>
                                      </p:cBhvr>
                                      <p:to>
                                        <p:strVal val="visible"/>
                                      </p:to>
                                    </p:set>
                                    <p:anim calcmode="lin" valueType="num">
                                      <p:cBhvr>
                                        <p:cTn id="22" dur="750" fill="hold"/>
                                        <p:tgtEl>
                                          <p:spTgt spid="29"/>
                                        </p:tgtEl>
                                        <p:attrNameLst>
                                          <p:attrName>ppt_w</p:attrName>
                                        </p:attrNameLst>
                                      </p:cBhvr>
                                      <p:tavLst>
                                        <p:tav tm="0">
                                          <p:val>
                                            <p:fltVal val="0"/>
                                          </p:val>
                                        </p:tav>
                                        <p:tav tm="100000">
                                          <p:val>
                                            <p:strVal val="#ppt_w"/>
                                          </p:val>
                                        </p:tav>
                                      </p:tavLst>
                                    </p:anim>
                                    <p:anim calcmode="lin" valueType="num">
                                      <p:cBhvr>
                                        <p:cTn id="23" dur="750" fill="hold"/>
                                        <p:tgtEl>
                                          <p:spTgt spid="29"/>
                                        </p:tgtEl>
                                        <p:attrNameLst>
                                          <p:attrName>ppt_h</p:attrName>
                                        </p:attrNameLst>
                                      </p:cBhvr>
                                      <p:tavLst>
                                        <p:tav tm="0">
                                          <p:val>
                                            <p:fltVal val="0"/>
                                          </p:val>
                                        </p:tav>
                                        <p:tav tm="100000">
                                          <p:val>
                                            <p:strVal val="#ppt_h"/>
                                          </p:val>
                                        </p:tav>
                                      </p:tavLst>
                                    </p:anim>
                                    <p:animEffect transition="in" filter="fade">
                                      <p:cBhvr>
                                        <p:cTn id="24" dur="750"/>
                                        <p:tgtEl>
                                          <p:spTgt spid="2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Effect transition="in" filter="fade">
                                      <p:cBhvr>
                                        <p:cTn id="29" dur="750"/>
                                        <p:tgtEl>
                                          <p:spTgt spid="30"/>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750" fill="hold"/>
                                        <p:tgtEl>
                                          <p:spTgt spid="31"/>
                                        </p:tgtEl>
                                        <p:attrNameLst>
                                          <p:attrName>ppt_w</p:attrName>
                                        </p:attrNameLst>
                                      </p:cBhvr>
                                      <p:tavLst>
                                        <p:tav tm="0">
                                          <p:val>
                                            <p:fltVal val="0"/>
                                          </p:val>
                                        </p:tav>
                                        <p:tav tm="100000">
                                          <p:val>
                                            <p:strVal val="#ppt_w"/>
                                          </p:val>
                                        </p:tav>
                                      </p:tavLst>
                                    </p:anim>
                                    <p:anim calcmode="lin" valueType="num">
                                      <p:cBhvr>
                                        <p:cTn id="33" dur="750" fill="hold"/>
                                        <p:tgtEl>
                                          <p:spTgt spid="31"/>
                                        </p:tgtEl>
                                        <p:attrNameLst>
                                          <p:attrName>ppt_h</p:attrName>
                                        </p:attrNameLst>
                                      </p:cBhvr>
                                      <p:tavLst>
                                        <p:tav tm="0">
                                          <p:val>
                                            <p:fltVal val="0"/>
                                          </p:val>
                                        </p:tav>
                                        <p:tav tm="100000">
                                          <p:val>
                                            <p:strVal val="#ppt_h"/>
                                          </p:val>
                                        </p:tav>
                                      </p:tavLst>
                                    </p:anim>
                                    <p:animEffect transition="in" filter="fade">
                                      <p:cBhvr>
                                        <p:cTn id="34" dur="750"/>
                                        <p:tgtEl>
                                          <p:spTgt spid="3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750" fill="hold"/>
                                        <p:tgtEl>
                                          <p:spTgt spid="32"/>
                                        </p:tgtEl>
                                        <p:attrNameLst>
                                          <p:attrName>ppt_w</p:attrName>
                                        </p:attrNameLst>
                                      </p:cBhvr>
                                      <p:tavLst>
                                        <p:tav tm="0">
                                          <p:val>
                                            <p:fltVal val="0"/>
                                          </p:val>
                                        </p:tav>
                                        <p:tav tm="100000">
                                          <p:val>
                                            <p:strVal val="#ppt_w"/>
                                          </p:val>
                                        </p:tav>
                                      </p:tavLst>
                                    </p:anim>
                                    <p:anim calcmode="lin" valueType="num">
                                      <p:cBhvr>
                                        <p:cTn id="38" dur="750" fill="hold"/>
                                        <p:tgtEl>
                                          <p:spTgt spid="32"/>
                                        </p:tgtEl>
                                        <p:attrNameLst>
                                          <p:attrName>ppt_h</p:attrName>
                                        </p:attrNameLst>
                                      </p:cBhvr>
                                      <p:tavLst>
                                        <p:tav tm="0">
                                          <p:val>
                                            <p:fltVal val="0"/>
                                          </p:val>
                                        </p:tav>
                                        <p:tav tm="100000">
                                          <p:val>
                                            <p:strVal val="#ppt_h"/>
                                          </p:val>
                                        </p:tav>
                                      </p:tavLst>
                                    </p:anim>
                                    <p:animEffect transition="in" filter="fade">
                                      <p:cBhvr>
                                        <p:cTn id="39" dur="7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750" fill="hold"/>
                                        <p:tgtEl>
                                          <p:spTgt spid="33"/>
                                        </p:tgtEl>
                                        <p:attrNameLst>
                                          <p:attrName>ppt_w</p:attrName>
                                        </p:attrNameLst>
                                      </p:cBhvr>
                                      <p:tavLst>
                                        <p:tav tm="0">
                                          <p:val>
                                            <p:fltVal val="0"/>
                                          </p:val>
                                        </p:tav>
                                        <p:tav tm="100000">
                                          <p:val>
                                            <p:strVal val="#ppt_w"/>
                                          </p:val>
                                        </p:tav>
                                      </p:tavLst>
                                    </p:anim>
                                    <p:anim calcmode="lin" valueType="num">
                                      <p:cBhvr>
                                        <p:cTn id="43" dur="750" fill="hold"/>
                                        <p:tgtEl>
                                          <p:spTgt spid="33"/>
                                        </p:tgtEl>
                                        <p:attrNameLst>
                                          <p:attrName>ppt_h</p:attrName>
                                        </p:attrNameLst>
                                      </p:cBhvr>
                                      <p:tavLst>
                                        <p:tav tm="0">
                                          <p:val>
                                            <p:fltVal val="0"/>
                                          </p:val>
                                        </p:tav>
                                        <p:tav tm="100000">
                                          <p:val>
                                            <p:strVal val="#ppt_h"/>
                                          </p:val>
                                        </p:tav>
                                      </p:tavLst>
                                    </p:anim>
                                    <p:animEffect transition="in" filter="fade">
                                      <p:cBhvr>
                                        <p:cTn id="44" dur="75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750" fill="hold"/>
                                        <p:tgtEl>
                                          <p:spTgt spid="34"/>
                                        </p:tgtEl>
                                        <p:attrNameLst>
                                          <p:attrName>ppt_w</p:attrName>
                                        </p:attrNameLst>
                                      </p:cBhvr>
                                      <p:tavLst>
                                        <p:tav tm="0">
                                          <p:val>
                                            <p:fltVal val="0"/>
                                          </p:val>
                                        </p:tav>
                                        <p:tav tm="100000">
                                          <p:val>
                                            <p:strVal val="#ppt_w"/>
                                          </p:val>
                                        </p:tav>
                                      </p:tavLst>
                                    </p:anim>
                                    <p:anim calcmode="lin" valueType="num">
                                      <p:cBhvr>
                                        <p:cTn id="48" dur="750" fill="hold"/>
                                        <p:tgtEl>
                                          <p:spTgt spid="34"/>
                                        </p:tgtEl>
                                        <p:attrNameLst>
                                          <p:attrName>ppt_h</p:attrName>
                                        </p:attrNameLst>
                                      </p:cBhvr>
                                      <p:tavLst>
                                        <p:tav tm="0">
                                          <p:val>
                                            <p:fltVal val="0"/>
                                          </p:val>
                                        </p:tav>
                                        <p:tav tm="100000">
                                          <p:val>
                                            <p:strVal val="#ppt_h"/>
                                          </p:val>
                                        </p:tav>
                                      </p:tavLst>
                                    </p:anim>
                                    <p:animEffect transition="in" filter="fade">
                                      <p:cBhvr>
                                        <p:cTn id="49" dur="750"/>
                                        <p:tgtEl>
                                          <p:spTgt spid="34"/>
                                        </p:tgtEl>
                                      </p:cBhvr>
                                    </p:animEffect>
                                  </p:childTnLst>
                                </p:cTn>
                              </p:par>
                            </p:childTnLst>
                          </p:cTn>
                        </p:par>
                        <p:par>
                          <p:cTn id="50" fill="hold">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35"/>
                                        </p:tgtEl>
                                        <p:attrNameLst>
                                          <p:attrName>style.visibility</p:attrName>
                                        </p:attrNameLst>
                                      </p:cBhvr>
                                      <p:to>
                                        <p:strVal val="visible"/>
                                      </p:to>
                                    </p:set>
                                    <p:anim calcmode="lin" valueType="num">
                                      <p:cBhvr>
                                        <p:cTn id="53" dur="750" fill="hold"/>
                                        <p:tgtEl>
                                          <p:spTgt spid="35"/>
                                        </p:tgtEl>
                                        <p:attrNameLst>
                                          <p:attrName>ppt_w</p:attrName>
                                        </p:attrNameLst>
                                      </p:cBhvr>
                                      <p:tavLst>
                                        <p:tav tm="0">
                                          <p:val>
                                            <p:fltVal val="0"/>
                                          </p:val>
                                        </p:tav>
                                        <p:tav tm="100000">
                                          <p:val>
                                            <p:strVal val="#ppt_w"/>
                                          </p:val>
                                        </p:tav>
                                      </p:tavLst>
                                    </p:anim>
                                    <p:anim calcmode="lin" valueType="num">
                                      <p:cBhvr>
                                        <p:cTn id="54" dur="750" fill="hold"/>
                                        <p:tgtEl>
                                          <p:spTgt spid="35"/>
                                        </p:tgtEl>
                                        <p:attrNameLst>
                                          <p:attrName>ppt_h</p:attrName>
                                        </p:attrNameLst>
                                      </p:cBhvr>
                                      <p:tavLst>
                                        <p:tav tm="0">
                                          <p:val>
                                            <p:fltVal val="0"/>
                                          </p:val>
                                        </p:tav>
                                        <p:tav tm="100000">
                                          <p:val>
                                            <p:strVal val="#ppt_h"/>
                                          </p:val>
                                        </p:tav>
                                      </p:tavLst>
                                    </p:anim>
                                    <p:anim calcmode="lin" valueType="num">
                                      <p:cBhvr>
                                        <p:cTn id="55" dur="750" fill="hold"/>
                                        <p:tgtEl>
                                          <p:spTgt spid="35"/>
                                        </p:tgtEl>
                                        <p:attrNameLst>
                                          <p:attrName>style.rotation</p:attrName>
                                        </p:attrNameLst>
                                      </p:cBhvr>
                                      <p:tavLst>
                                        <p:tav tm="0">
                                          <p:val>
                                            <p:fltVal val="90"/>
                                          </p:val>
                                        </p:tav>
                                        <p:tav tm="100000">
                                          <p:val>
                                            <p:fltVal val="0"/>
                                          </p:val>
                                        </p:tav>
                                      </p:tavLst>
                                    </p:anim>
                                    <p:animEffect transition="in" filter="fade">
                                      <p:cBhvr>
                                        <p:cTn id="56" dur="750"/>
                                        <p:tgtEl>
                                          <p:spTgt spid="35"/>
                                        </p:tgtEl>
                                      </p:cBhvr>
                                    </p:animEffect>
                                  </p:childTnLst>
                                </p:cTn>
                              </p:par>
                            </p:childTnLst>
                          </p:cTn>
                        </p:par>
                        <p:par>
                          <p:cTn id="57" fill="hold">
                            <p:stCondLst>
                              <p:cond delay="75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1250"/>
                            </p:stCondLst>
                            <p:childTnLst>
                              <p:par>
                                <p:cTn id="70" presetID="31"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1000" fill="hold"/>
                                        <p:tgtEl>
                                          <p:spTgt spid="37"/>
                                        </p:tgtEl>
                                        <p:attrNameLst>
                                          <p:attrName>ppt_w</p:attrName>
                                        </p:attrNameLst>
                                      </p:cBhvr>
                                      <p:tavLst>
                                        <p:tav tm="0">
                                          <p:val>
                                            <p:fltVal val="0"/>
                                          </p:val>
                                        </p:tav>
                                        <p:tav tm="100000">
                                          <p:val>
                                            <p:strVal val="#ppt_w"/>
                                          </p:val>
                                        </p:tav>
                                      </p:tavLst>
                                    </p:anim>
                                    <p:anim calcmode="lin" valueType="num">
                                      <p:cBhvr>
                                        <p:cTn id="73" dur="1000" fill="hold"/>
                                        <p:tgtEl>
                                          <p:spTgt spid="37"/>
                                        </p:tgtEl>
                                        <p:attrNameLst>
                                          <p:attrName>ppt_h</p:attrName>
                                        </p:attrNameLst>
                                      </p:cBhvr>
                                      <p:tavLst>
                                        <p:tav tm="0">
                                          <p:val>
                                            <p:fltVal val="0"/>
                                          </p:val>
                                        </p:tav>
                                        <p:tav tm="100000">
                                          <p:val>
                                            <p:strVal val="#ppt_h"/>
                                          </p:val>
                                        </p:tav>
                                      </p:tavLst>
                                    </p:anim>
                                    <p:anim calcmode="lin" valueType="num">
                                      <p:cBhvr>
                                        <p:cTn id="74" dur="1000" fill="hold"/>
                                        <p:tgtEl>
                                          <p:spTgt spid="37"/>
                                        </p:tgtEl>
                                        <p:attrNameLst>
                                          <p:attrName>style.rotation</p:attrName>
                                        </p:attrNameLst>
                                      </p:cBhvr>
                                      <p:tavLst>
                                        <p:tav tm="0">
                                          <p:val>
                                            <p:fltVal val="90"/>
                                          </p:val>
                                        </p:tav>
                                        <p:tav tm="100000">
                                          <p:val>
                                            <p:fltVal val="0"/>
                                          </p:val>
                                        </p:tav>
                                      </p:tavLst>
                                    </p:anim>
                                    <p:animEffect transition="in" filter="fade">
                                      <p:cBhvr>
                                        <p:cTn id="7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1</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296291" y="1332482"/>
            <a:ext cx="10032198" cy="5019521"/>
            <a:chOff x="1335012" y="1131590"/>
            <a:chExt cx="6477348" cy="3240883"/>
          </a:xfrm>
        </p:grpSpPr>
        <p:sp>
          <p:nvSpPr>
            <p:cNvPr id="10" name="矩形 42"/>
            <p:cNvSpPr>
              <a:spLocks noChangeArrowheads="1"/>
            </p:cNvSpPr>
            <p:nvPr/>
          </p:nvSpPr>
          <p:spPr bwMode="auto">
            <a:xfrm>
              <a:off x="7170659" y="2800600"/>
              <a:ext cx="641701" cy="1571872"/>
            </a:xfrm>
            <a:prstGeom prst="rect">
              <a:avLst/>
            </a:prstGeom>
            <a:solidFill>
              <a:srgbClr val="00B0F0"/>
            </a:solidFill>
            <a:ln w="9525">
              <a:noFill/>
              <a:miter lim="800000"/>
            </a:ln>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矩形 46"/>
            <p:cNvSpPr>
              <a:spLocks noChangeAspect="1" noChangeArrowheads="1"/>
            </p:cNvSpPr>
            <p:nvPr/>
          </p:nvSpPr>
          <p:spPr bwMode="auto">
            <a:xfrm>
              <a:off x="1335012" y="2800600"/>
              <a:ext cx="2356335" cy="1571872"/>
            </a:xfrm>
            <a:prstGeom prst="rect">
              <a:avLst/>
            </a:prstGeom>
            <a:blipFill dpi="0" rotWithShape="1">
              <a:blip r:embed="rId1"/>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2" name="矩形 47"/>
            <p:cNvSpPr>
              <a:spLocks noChangeAspect="1" noChangeArrowheads="1"/>
            </p:cNvSpPr>
            <p:nvPr/>
          </p:nvSpPr>
          <p:spPr bwMode="auto">
            <a:xfrm>
              <a:off x="3004022" y="1131590"/>
              <a:ext cx="2354864" cy="15704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矩形 59"/>
            <p:cNvSpPr>
              <a:spLocks noChangeAspect="1" noChangeArrowheads="1"/>
            </p:cNvSpPr>
            <p:nvPr/>
          </p:nvSpPr>
          <p:spPr bwMode="auto">
            <a:xfrm>
              <a:off x="5456025" y="1131590"/>
              <a:ext cx="2356335" cy="157187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4" name="组合 13"/>
            <p:cNvGrpSpPr/>
            <p:nvPr/>
          </p:nvGrpSpPr>
          <p:grpSpPr>
            <a:xfrm>
              <a:off x="3807620" y="2800601"/>
              <a:ext cx="3245297" cy="1571872"/>
              <a:chOff x="4906841" y="3911271"/>
              <a:chExt cx="4327062" cy="2095829"/>
            </a:xfrm>
          </p:grpSpPr>
          <p:sp>
            <p:nvSpPr>
              <p:cNvPr id="15" name="矩形 37"/>
              <p:cNvSpPr>
                <a:spLocks noChangeArrowheads="1"/>
              </p:cNvSpPr>
              <p:nvPr/>
            </p:nvSpPr>
            <p:spPr bwMode="auto">
              <a:xfrm>
                <a:off x="4906841" y="3911271"/>
                <a:ext cx="4327062" cy="2095829"/>
              </a:xfrm>
              <a:prstGeom prst="rect">
                <a:avLst/>
              </a:prstGeom>
              <a:solidFill>
                <a:srgbClr val="FE978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矩形 15"/>
              <p:cNvSpPr/>
              <p:nvPr/>
            </p:nvSpPr>
            <p:spPr>
              <a:xfrm>
                <a:off x="5224341" y="4765826"/>
                <a:ext cx="3339805" cy="1240882"/>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7" name="矩形 16"/>
              <p:cNvSpPr/>
              <p:nvPr/>
            </p:nvSpPr>
            <p:spPr>
              <a:xfrm>
                <a:off x="5224341" y="4275250"/>
                <a:ext cx="3339805" cy="556410"/>
              </a:xfrm>
              <a:prstGeom prst="rect">
                <a:avLst/>
              </a:prstGeom>
            </p:spPr>
            <p:txBody>
              <a:bodyPr wrap="square">
                <a:spAutoFit/>
              </a:bodyPr>
              <a:lstStyle/>
              <a:p>
                <a:pPr>
                  <a:lnSpc>
                    <a:spcPct val="150000"/>
                  </a:lnSpc>
                  <a:spcBef>
                    <a:spcPts val="750"/>
                  </a:spcBef>
                </a:pPr>
                <a:r>
                  <a:rPr lang="zh-CN" altLang="en-US" sz="2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标题内容</a:t>
                </a:r>
                <a:endParaRPr lang="zh-CN" altLang="en-US" sz="2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8" name="组合 17"/>
            <p:cNvGrpSpPr/>
            <p:nvPr/>
          </p:nvGrpSpPr>
          <p:grpSpPr>
            <a:xfrm>
              <a:off x="1335013" y="1131590"/>
              <a:ext cx="1571871" cy="1571872"/>
              <a:chOff x="1610032" y="1685925"/>
              <a:chExt cx="2095828" cy="2095829"/>
            </a:xfrm>
          </p:grpSpPr>
          <p:sp>
            <p:nvSpPr>
              <p:cNvPr id="19" name="矩形 1"/>
              <p:cNvSpPr>
                <a:spLocks noChangeArrowheads="1"/>
              </p:cNvSpPr>
              <p:nvPr/>
            </p:nvSpPr>
            <p:spPr bwMode="auto">
              <a:xfrm>
                <a:off x="1610032" y="1685925"/>
                <a:ext cx="2095828" cy="20958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buFont typeface="Arial" panose="020B0604020202020204" pitchFamily="34" charset="0"/>
                  <a:buNone/>
                </a:pPr>
                <a:endParaRPr lang="zh-CN" altLang="zh-CN" sz="3200">
                  <a:solidFill>
                    <a:schemeClr val="accent2"/>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0" name="矩形 19"/>
              <p:cNvSpPr/>
              <p:nvPr/>
            </p:nvSpPr>
            <p:spPr>
              <a:xfrm>
                <a:off x="1795637" y="2505225"/>
                <a:ext cx="1760364" cy="794871"/>
              </a:xfrm>
              <a:prstGeom prst="rect">
                <a:avLst/>
              </a:prstGeom>
            </p:spPr>
            <p:txBody>
              <a:bodyPr wrap="square">
                <a:spAutoFit/>
              </a:bodyPr>
              <a:lstStyle/>
              <a:p>
                <a:pPr>
                  <a:lnSpc>
                    <a:spcPct val="150000"/>
                  </a:lnSpc>
                  <a:spcBef>
                    <a:spcPts val="750"/>
                  </a:spcBef>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a:t>
                </a:r>
                <a:endParaRPr lang="zh-CN" altLang="en-US"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21" name="矩形 20"/>
            <p:cNvSpPr/>
            <p:nvPr/>
          </p:nvSpPr>
          <p:spPr>
            <a:xfrm>
              <a:off x="1493266" y="1378133"/>
              <a:ext cx="2504854" cy="402404"/>
            </a:xfrm>
            <a:prstGeom prst="rect">
              <a:avLst/>
            </a:prstGeom>
          </p:spPr>
          <p:txBody>
            <a:bodyPr wrap="square" lIns="68580" tIns="34290" rIns="68580" bIns="34290">
              <a:spAutoFit/>
            </a:bodyPr>
            <a:lstStyle/>
            <a:p>
              <a:pPr>
                <a:lnSpc>
                  <a:spcPct val="150000"/>
                </a:lnSpc>
                <a:spcBef>
                  <a:spcPts val="750"/>
                </a:spcBef>
              </a:pPr>
              <a:r>
                <a:rPr lang="zh-CN" altLang="en-US" sz="2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标题内容</a:t>
              </a:r>
              <a:endParaRPr lang="zh-CN" altLang="en-US" sz="2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2</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638420" y="2001999"/>
            <a:ext cx="11220505" cy="3982029"/>
            <a:chOff x="729928" y="1384450"/>
            <a:chExt cx="7794021" cy="2766009"/>
          </a:xfrm>
        </p:grpSpPr>
        <p:grpSp>
          <p:nvGrpSpPr>
            <p:cNvPr id="10" name="组合 9"/>
            <p:cNvGrpSpPr/>
            <p:nvPr/>
          </p:nvGrpSpPr>
          <p:grpSpPr>
            <a:xfrm>
              <a:off x="761775" y="2196656"/>
              <a:ext cx="7452586" cy="1025288"/>
              <a:chOff x="1015699" y="2928875"/>
              <a:chExt cx="9936781" cy="1367050"/>
            </a:xfrm>
          </p:grpSpPr>
          <p:cxnSp>
            <p:nvCxnSpPr>
              <p:cNvPr id="11" name="Straight Connector 31"/>
              <p:cNvCxnSpPr/>
              <p:nvPr/>
            </p:nvCxnSpPr>
            <p:spPr>
              <a:xfrm flipV="1">
                <a:off x="1015699" y="3621611"/>
                <a:ext cx="9936781" cy="1"/>
              </a:xfrm>
              <a:prstGeom prst="line">
                <a:avLst/>
              </a:prstGeom>
              <a:ln w="13970">
                <a:solidFill>
                  <a:schemeClr val="bg1">
                    <a:lumMod val="50000"/>
                  </a:schemeClr>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2" name="Straight Connector 31"/>
              <p:cNvCxnSpPr/>
              <p:nvPr/>
            </p:nvCxnSpPr>
            <p:spPr>
              <a:xfrm flipV="1">
                <a:off x="2311076" y="292887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val 5"/>
              <p:cNvSpPr/>
              <p:nvPr/>
            </p:nvSpPr>
            <p:spPr>
              <a:xfrm>
                <a:off x="2247244" y="3561532"/>
                <a:ext cx="127665" cy="127665"/>
              </a:xfrm>
              <a:prstGeom prst="ellipse">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cxnSp>
            <p:nvCxnSpPr>
              <p:cNvPr id="14" name="Straight Connector 31"/>
              <p:cNvCxnSpPr/>
              <p:nvPr/>
            </p:nvCxnSpPr>
            <p:spPr>
              <a:xfrm flipV="1">
                <a:off x="7265810" y="292887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Oval 5"/>
              <p:cNvSpPr/>
              <p:nvPr/>
            </p:nvSpPr>
            <p:spPr>
              <a:xfrm>
                <a:off x="7201978" y="3561532"/>
                <a:ext cx="127665" cy="127665"/>
              </a:xfrm>
              <a:prstGeom prst="ellipse">
                <a:avLst/>
              </a:prstGeom>
              <a:solidFill>
                <a:srgbClr val="00B0F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cxnSp>
            <p:nvCxnSpPr>
              <p:cNvPr id="16" name="Straight Connector 31"/>
              <p:cNvCxnSpPr/>
              <p:nvPr/>
            </p:nvCxnSpPr>
            <p:spPr>
              <a:xfrm flipV="1">
                <a:off x="4777173" y="359943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Oval 5"/>
              <p:cNvSpPr/>
              <p:nvPr/>
            </p:nvSpPr>
            <p:spPr>
              <a:xfrm>
                <a:off x="4713341" y="3561532"/>
                <a:ext cx="127665" cy="127665"/>
              </a:xfrm>
              <a:prstGeom prst="ellipse">
                <a:avLst/>
              </a:prstGeom>
              <a:solidFill>
                <a:srgbClr val="FE978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cxnSp>
            <p:nvCxnSpPr>
              <p:cNvPr id="18" name="Straight Connector 31"/>
              <p:cNvCxnSpPr/>
              <p:nvPr/>
            </p:nvCxnSpPr>
            <p:spPr>
              <a:xfrm flipV="1">
                <a:off x="9743294" y="3599435"/>
                <a:ext cx="7039" cy="696490"/>
              </a:xfrm>
              <a:prstGeom prst="line">
                <a:avLst/>
              </a:prstGeom>
              <a:ln w="13970">
                <a:solidFill>
                  <a:schemeClr val="bg1">
                    <a:lumMod val="5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Oval 5"/>
              <p:cNvSpPr/>
              <p:nvPr/>
            </p:nvSpPr>
            <p:spPr>
              <a:xfrm>
                <a:off x="9679462" y="3561532"/>
                <a:ext cx="127665" cy="127665"/>
              </a:xfrm>
              <a:prstGeom prst="ellipse">
                <a:avLst/>
              </a:prstGeom>
              <a:solidFill>
                <a:srgbClr val="FE978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solidFill>
                    <a:schemeClr val="bg1">
                      <a:lumMod val="50000"/>
                    </a:schemeClr>
                  </a:solidFill>
                </a:endParaRPr>
              </a:p>
            </p:txBody>
          </p:sp>
        </p:grpSp>
        <p:sp>
          <p:nvSpPr>
            <p:cNvPr id="20" name="矩形 19"/>
            <p:cNvSpPr/>
            <p:nvPr/>
          </p:nvSpPr>
          <p:spPr>
            <a:xfrm>
              <a:off x="2293841" y="1523838"/>
              <a:ext cx="2504854" cy="69659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1" name="矩形 20"/>
            <p:cNvSpPr/>
            <p:nvPr/>
          </p:nvSpPr>
          <p:spPr>
            <a:xfrm>
              <a:off x="6019095" y="1523838"/>
              <a:ext cx="2504854" cy="69659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2" name="矩形 21"/>
            <p:cNvSpPr/>
            <p:nvPr/>
          </p:nvSpPr>
          <p:spPr>
            <a:xfrm>
              <a:off x="729928" y="3221944"/>
              <a:ext cx="2504854" cy="69659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23" name="矩形 22"/>
            <p:cNvSpPr/>
            <p:nvPr/>
          </p:nvSpPr>
          <p:spPr>
            <a:xfrm>
              <a:off x="4312308" y="3221944"/>
              <a:ext cx="2504854" cy="696595"/>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a:t>
              </a: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a:p>
              <a:pPr>
                <a:lnSpc>
                  <a:spcPct val="150000"/>
                </a:lnSpc>
                <a:spcBef>
                  <a:spcPts val="750"/>
                </a:spcBef>
                <a:buFont typeface="Arial" panose="020B0604020202020204" pitchFamily="34" charset="0"/>
                <a:buChar char="•"/>
              </a:pPr>
              <a:endParaRPr lang="zh-CN" altLang="en-US" sz="12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24" name="组合 23"/>
            <p:cNvGrpSpPr/>
            <p:nvPr/>
          </p:nvGrpSpPr>
          <p:grpSpPr>
            <a:xfrm>
              <a:off x="1262027" y="1384450"/>
              <a:ext cx="938264" cy="940162"/>
              <a:chOff x="1262027" y="1384450"/>
              <a:chExt cx="938264" cy="940162"/>
            </a:xfrm>
          </p:grpSpPr>
          <p:sp>
            <p:nvSpPr>
              <p:cNvPr id="25"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00B0F0"/>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panose="020B0604020202020204"/>
                </a:endParaRPr>
              </a:p>
            </p:txBody>
          </p:sp>
          <p:sp>
            <p:nvSpPr>
              <p:cNvPr id="26" name="TextBox 25"/>
              <p:cNvSpPr txBox="1"/>
              <p:nvPr/>
            </p:nvSpPr>
            <p:spPr>
              <a:xfrm>
                <a:off x="1410142" y="1664221"/>
                <a:ext cx="627113" cy="363441"/>
              </a:xfrm>
              <a:prstGeom prst="rect">
                <a:avLst/>
              </a:prstGeom>
              <a:noFill/>
            </p:spPr>
            <p:txBody>
              <a:bodyPr wrap="non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980226" y="1384450"/>
              <a:ext cx="938264" cy="940162"/>
              <a:chOff x="1262027" y="1384450"/>
              <a:chExt cx="938264" cy="940162"/>
            </a:xfrm>
          </p:grpSpPr>
          <p:sp>
            <p:nvSpPr>
              <p:cNvPr id="28"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00B0F0"/>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panose="020B0604020202020204"/>
                </a:endParaRPr>
              </a:p>
            </p:txBody>
          </p:sp>
          <p:sp>
            <p:nvSpPr>
              <p:cNvPr id="29" name="TextBox 28"/>
              <p:cNvSpPr txBox="1"/>
              <p:nvPr/>
            </p:nvSpPr>
            <p:spPr>
              <a:xfrm>
                <a:off x="1410142" y="1664221"/>
                <a:ext cx="627113" cy="363441"/>
              </a:xfrm>
              <a:prstGeom prst="rect">
                <a:avLst/>
              </a:prstGeom>
              <a:noFill/>
            </p:spPr>
            <p:txBody>
              <a:bodyPr wrap="non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113749" y="3210297"/>
              <a:ext cx="938264" cy="940162"/>
              <a:chOff x="1262027" y="1384450"/>
              <a:chExt cx="938264" cy="940162"/>
            </a:xfrm>
          </p:grpSpPr>
          <p:sp>
            <p:nvSpPr>
              <p:cNvPr id="31"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FE978C"/>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panose="020B0604020202020204"/>
                </a:endParaRPr>
              </a:p>
            </p:txBody>
          </p:sp>
          <p:sp>
            <p:nvSpPr>
              <p:cNvPr id="32" name="TextBox 31"/>
              <p:cNvSpPr txBox="1"/>
              <p:nvPr/>
            </p:nvSpPr>
            <p:spPr>
              <a:xfrm>
                <a:off x="1410142" y="1664221"/>
                <a:ext cx="627113" cy="363441"/>
              </a:xfrm>
              <a:prstGeom prst="rect">
                <a:avLst/>
              </a:prstGeom>
              <a:noFill/>
            </p:spPr>
            <p:txBody>
              <a:bodyPr wrap="non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6835996" y="3210297"/>
              <a:ext cx="938264" cy="940162"/>
              <a:chOff x="1262027" y="1384450"/>
              <a:chExt cx="938264" cy="940162"/>
            </a:xfrm>
          </p:grpSpPr>
          <p:sp>
            <p:nvSpPr>
              <p:cNvPr id="34" name="任意多边形 82"/>
              <p:cNvSpPr/>
              <p:nvPr/>
            </p:nvSpPr>
            <p:spPr bwMode="auto">
              <a:xfrm rot="3738964">
                <a:off x="1261078" y="1385399"/>
                <a:ext cx="940162" cy="9382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rgbClr val="FE978C"/>
              </a:solidFill>
              <a:ln w="25400" cap="flat" cmpd="sng" algn="ctr">
                <a:noFill/>
                <a:prstDash val="solid"/>
              </a:ln>
              <a:effectLst/>
            </p:spPr>
            <p:txBody>
              <a:bodyPr anchor="ctr"/>
              <a:lstStyle/>
              <a:p>
                <a:pPr algn="ctr" fontAlgn="base">
                  <a:spcBef>
                    <a:spcPct val="0"/>
                  </a:spcBef>
                  <a:spcAft>
                    <a:spcPct val="0"/>
                  </a:spcAft>
                  <a:defRPr/>
                </a:pPr>
                <a:endParaRPr lang="zh-CN" altLang="en-US" sz="2800" kern="0">
                  <a:solidFill>
                    <a:schemeClr val="bg1">
                      <a:lumMod val="50000"/>
                    </a:schemeClr>
                  </a:solidFill>
                  <a:latin typeface="Arial" panose="020B0604020202020204"/>
                </a:endParaRPr>
              </a:p>
            </p:txBody>
          </p:sp>
          <p:sp>
            <p:nvSpPr>
              <p:cNvPr id="35" name="TextBox 34"/>
              <p:cNvSpPr txBox="1"/>
              <p:nvPr/>
            </p:nvSpPr>
            <p:spPr>
              <a:xfrm>
                <a:off x="1410142" y="1664221"/>
                <a:ext cx="627113" cy="363441"/>
              </a:xfrm>
              <a:prstGeom prst="rect">
                <a:avLst/>
              </a:prstGeom>
              <a:noFill/>
            </p:spPr>
            <p:txBody>
              <a:bodyPr wrap="none" rtlCol="0">
                <a:spAutoFit/>
              </a:bodyPr>
              <a:lstStyle/>
              <a:p>
                <a:r>
                  <a:rPr lang="zh-CN" altLang="en-US" sz="2800" dirty="0" smtClean="0">
                    <a:solidFill>
                      <a:schemeClr val="bg1"/>
                    </a:solidFill>
                    <a:latin typeface="微软雅黑" panose="020B0503020204020204" pitchFamily="34" charset="-122"/>
                    <a:ea typeface="微软雅黑" panose="020B0503020204020204" pitchFamily="34" charset="-122"/>
                  </a:rPr>
                  <a:t>标题</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3</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sp>
        <p:nvSpPr>
          <p:cNvPr id="31" name="Straight Connector 10"/>
          <p:cNvSpPr/>
          <p:nvPr/>
        </p:nvSpPr>
        <p:spPr>
          <a:xfrm>
            <a:off x="2108925" y="2795937"/>
            <a:ext cx="8641720" cy="4958"/>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p/>
        </p:txBody>
      </p:sp>
      <p:sp>
        <p:nvSpPr>
          <p:cNvPr id="32" name="Teardrop 1"/>
          <p:cNvSpPr/>
          <p:nvPr/>
        </p:nvSpPr>
        <p:spPr>
          <a:xfrm rot="2714409">
            <a:off x="2010067" y="2338718"/>
            <a:ext cx="914824" cy="91444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id-ID"/>
          </a:p>
        </p:txBody>
      </p:sp>
      <p:sp>
        <p:nvSpPr>
          <p:cNvPr id="33" name="Content Placeholder 2"/>
          <p:cNvSpPr txBox="1"/>
          <p:nvPr/>
        </p:nvSpPr>
        <p:spPr>
          <a:xfrm>
            <a:off x="4472269" y="2454745"/>
            <a:ext cx="4872392" cy="581707"/>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点击输入简要文字解说，不用多余的文字修饰，提炼核心概。</a:t>
            </a:r>
            <a:endParaRPr lang="en-US" sz="14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34" name="Content Placeholder 2"/>
          <p:cNvSpPr txBox="1"/>
          <p:nvPr/>
        </p:nvSpPr>
        <p:spPr>
          <a:xfrm>
            <a:off x="3276083" y="2411003"/>
            <a:ext cx="1282718" cy="287730"/>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加入标题</a:t>
            </a:r>
            <a:endParaRPr lang="en-US"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5" name="Straight Connector 48"/>
          <p:cNvSpPr/>
          <p:nvPr/>
        </p:nvSpPr>
        <p:spPr>
          <a:xfrm flipV="1">
            <a:off x="3646934" y="3551866"/>
            <a:ext cx="7103710" cy="21944"/>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p/>
        </p:txBody>
      </p:sp>
      <p:sp>
        <p:nvSpPr>
          <p:cNvPr id="36" name="Content Placeholder 2"/>
          <p:cNvSpPr txBox="1"/>
          <p:nvPr/>
        </p:nvSpPr>
        <p:spPr>
          <a:xfrm>
            <a:off x="4989368" y="3177988"/>
            <a:ext cx="7134198" cy="581707"/>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a:t>
            </a:r>
            <a:endParaRPr lang="en-US" altLang="zh-CN" sz="14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37" name="Content Placeholder 2"/>
          <p:cNvSpPr txBox="1"/>
          <p:nvPr/>
        </p:nvSpPr>
        <p:spPr>
          <a:xfrm>
            <a:off x="3922683" y="3131417"/>
            <a:ext cx="1282718" cy="287730"/>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加入标题</a:t>
            </a:r>
            <a:endParaRPr lang="en-US" altLang="zh-CN"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Straight Connector 58"/>
          <p:cNvSpPr/>
          <p:nvPr/>
        </p:nvSpPr>
        <p:spPr>
          <a:xfrm>
            <a:off x="3070870" y="4293890"/>
            <a:ext cx="7679774" cy="18511"/>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p/>
        </p:txBody>
      </p:sp>
      <p:sp>
        <p:nvSpPr>
          <p:cNvPr id="39" name="Content Placeholder 2"/>
          <p:cNvSpPr txBox="1"/>
          <p:nvPr/>
        </p:nvSpPr>
        <p:spPr>
          <a:xfrm>
            <a:off x="4841750" y="3895572"/>
            <a:ext cx="7564765" cy="581707"/>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点击输入简要文字解说，不用多余的文字修饰解说所提炼的核心概念。</a:t>
            </a:r>
            <a:endParaRPr lang="en-US" altLang="zh-CN" sz="14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40" name="Content Placeholder 2"/>
          <p:cNvSpPr txBox="1"/>
          <p:nvPr/>
        </p:nvSpPr>
        <p:spPr>
          <a:xfrm>
            <a:off x="3549147" y="3851830"/>
            <a:ext cx="1535510" cy="287730"/>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加入标题</a:t>
            </a:r>
            <a:endParaRPr lang="en-US" altLang="zh-CN"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Straight Connector 68"/>
          <p:cNvSpPr/>
          <p:nvPr/>
        </p:nvSpPr>
        <p:spPr>
          <a:xfrm>
            <a:off x="3760818" y="5049942"/>
            <a:ext cx="6020472" cy="14742"/>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p/>
        </p:txBody>
      </p:sp>
      <p:sp>
        <p:nvSpPr>
          <p:cNvPr id="42" name="Freeform 69"/>
          <p:cNvSpPr/>
          <p:nvPr/>
        </p:nvSpPr>
        <p:spPr>
          <a:xfrm>
            <a:off x="4582410" y="4997612"/>
            <a:ext cx="4998783" cy="358760"/>
          </a:xfrm>
          <a:custGeom>
            <a:avLst/>
            <a:gdLst>
              <a:gd name="connsiteX0" fmla="*/ 0 w 4998566"/>
              <a:gd name="connsiteY0" fmla="*/ 0 h 358594"/>
              <a:gd name="connsiteX1" fmla="*/ 4998566 w 4998566"/>
              <a:gd name="connsiteY1" fmla="*/ 0 h 358594"/>
              <a:gd name="connsiteX2" fmla="*/ 4998566 w 4998566"/>
              <a:gd name="connsiteY2" fmla="*/ 358594 h 358594"/>
              <a:gd name="connsiteX3" fmla="*/ 0 w 4998566"/>
              <a:gd name="connsiteY3" fmla="*/ 358594 h 358594"/>
              <a:gd name="connsiteX4" fmla="*/ 0 w 4998566"/>
              <a:gd name="connsiteY4" fmla="*/ 0 h 358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8566" h="358594">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8097" tIns="38097" rIns="38097" bIns="38097" numCol="1" spcCol="1270" anchor="b" anchorCtr="0">
            <a:noAutofit/>
          </a:bodyPr>
          <a:lstStyle/>
          <a:p>
            <a:pPr defTabSz="889000">
              <a:lnSpc>
                <a:spcPct val="90000"/>
              </a:lnSpc>
              <a:spcBef>
                <a:spcPct val="0"/>
              </a:spcBef>
              <a:spcAft>
                <a:spcPct val="35000"/>
              </a:spcAft>
            </a:pPr>
            <a:endParaRPr lang="id-ID" sz="2000"/>
          </a:p>
        </p:txBody>
      </p:sp>
      <p:sp>
        <p:nvSpPr>
          <p:cNvPr id="43" name="Content Placeholder 2"/>
          <p:cNvSpPr txBox="1"/>
          <p:nvPr/>
        </p:nvSpPr>
        <p:spPr>
          <a:xfrm>
            <a:off x="4989370" y="4688027"/>
            <a:ext cx="6918163" cy="581707"/>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400" dirty="0">
                <a:solidFill>
                  <a:schemeClr val="tx1">
                    <a:lumMod val="50000"/>
                    <a:lumOff val="50000"/>
                  </a:schemeClr>
                </a:solidFill>
                <a:latin typeface="Impact MT Std" pitchFamily="34" charset="0"/>
                <a:ea typeface="微软雅黑" panose="020B0503020204020204" pitchFamily="34" charset="-122"/>
              </a:rPr>
              <a:t>点击输入简要文字解说，解说文字尽量概括精炼，不用多余的文字修饰。</a:t>
            </a:r>
            <a:endParaRPr lang="en-US" altLang="zh-CN" sz="1400" b="1" dirty="0">
              <a:solidFill>
                <a:schemeClr val="bg2">
                  <a:lumMod val="75000"/>
                </a:schemeClr>
              </a:solidFill>
              <a:latin typeface="Roboto" panose="02000000000000000000" pitchFamily="2" charset="0"/>
              <a:ea typeface="Roboto" panose="02000000000000000000" pitchFamily="2" charset="0"/>
              <a:cs typeface="Arial" panose="020B0604020202020204" pitchFamily="34" charset="0"/>
            </a:endParaRPr>
          </a:p>
        </p:txBody>
      </p:sp>
      <p:sp>
        <p:nvSpPr>
          <p:cNvPr id="44" name="Content Placeholder 2"/>
          <p:cNvSpPr txBox="1"/>
          <p:nvPr/>
        </p:nvSpPr>
        <p:spPr>
          <a:xfrm>
            <a:off x="3922683" y="4644285"/>
            <a:ext cx="1282718" cy="287730"/>
          </a:xfrm>
          <a:prstGeom prst="rect">
            <a:avLst/>
          </a:prstGeom>
        </p:spPr>
        <p:txBody>
          <a:bodyPr vert="horz" lIns="91433" tIns="45716" rIns="91433" bIns="45716"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80000"/>
              </a:lnSpc>
            </a:pPr>
            <a:r>
              <a:rPr lang="zh-CN" altLang="en-US"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rPr>
              <a:t>加入标题</a:t>
            </a:r>
            <a:endParaRPr lang="en-US" altLang="zh-CN" sz="1800" b="1"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5" name="Teardrop 56"/>
          <p:cNvSpPr/>
          <p:nvPr/>
        </p:nvSpPr>
        <p:spPr>
          <a:xfrm rot="2714409">
            <a:off x="2010067" y="3843795"/>
            <a:ext cx="914824" cy="914440"/>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id-ID"/>
          </a:p>
        </p:txBody>
      </p:sp>
      <p:sp>
        <p:nvSpPr>
          <p:cNvPr id="46" name="Teardrop 66"/>
          <p:cNvSpPr/>
          <p:nvPr/>
        </p:nvSpPr>
        <p:spPr>
          <a:xfrm rot="2714409">
            <a:off x="2656668" y="4597887"/>
            <a:ext cx="914824" cy="914440"/>
          </a:xfrm>
          <a:prstGeom prst="teardrop">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id-ID"/>
          </a:p>
        </p:txBody>
      </p:sp>
      <p:sp>
        <p:nvSpPr>
          <p:cNvPr id="47" name="Teardrop 46"/>
          <p:cNvSpPr/>
          <p:nvPr/>
        </p:nvSpPr>
        <p:spPr>
          <a:xfrm rot="2714409">
            <a:off x="2656668" y="3092808"/>
            <a:ext cx="914824" cy="914440"/>
          </a:xfrm>
          <a:prstGeom prst="teardrop">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id-ID"/>
          </a:p>
        </p:txBody>
      </p:sp>
      <p:sp>
        <p:nvSpPr>
          <p:cNvPr id="48" name="Freeform 116"/>
          <p:cNvSpPr/>
          <p:nvPr/>
        </p:nvSpPr>
        <p:spPr bwMode="auto">
          <a:xfrm>
            <a:off x="2306574" y="2603955"/>
            <a:ext cx="352440" cy="393882"/>
          </a:xfrm>
          <a:custGeom>
            <a:avLst/>
            <a:gdLst>
              <a:gd name="T0" fmla="*/ 180 w 222"/>
              <a:gd name="T1" fmla="*/ 0 h 248"/>
              <a:gd name="T2" fmla="*/ 196 w 222"/>
              <a:gd name="T3" fmla="*/ 2 h 248"/>
              <a:gd name="T4" fmla="*/ 209 w 222"/>
              <a:gd name="T5" fmla="*/ 11 h 248"/>
              <a:gd name="T6" fmla="*/ 218 w 222"/>
              <a:gd name="T7" fmla="*/ 24 h 248"/>
              <a:gd name="T8" fmla="*/ 222 w 222"/>
              <a:gd name="T9" fmla="*/ 41 h 248"/>
              <a:gd name="T10" fmla="*/ 218 w 222"/>
              <a:gd name="T11" fmla="*/ 57 h 248"/>
              <a:gd name="T12" fmla="*/ 209 w 222"/>
              <a:gd name="T13" fmla="*/ 70 h 248"/>
              <a:gd name="T14" fmla="*/ 196 w 222"/>
              <a:gd name="T15" fmla="*/ 79 h 248"/>
              <a:gd name="T16" fmla="*/ 180 w 222"/>
              <a:gd name="T17" fmla="*/ 83 h 248"/>
              <a:gd name="T18" fmla="*/ 167 w 222"/>
              <a:gd name="T19" fmla="*/ 80 h 248"/>
              <a:gd name="T20" fmla="*/ 155 w 222"/>
              <a:gd name="T21" fmla="*/ 74 h 248"/>
              <a:gd name="T22" fmla="*/ 82 w 222"/>
              <a:gd name="T23" fmla="*/ 117 h 248"/>
              <a:gd name="T24" fmla="*/ 84 w 222"/>
              <a:gd name="T25" fmla="*/ 124 h 248"/>
              <a:gd name="T26" fmla="*/ 82 w 222"/>
              <a:gd name="T27" fmla="*/ 130 h 248"/>
              <a:gd name="T28" fmla="*/ 155 w 222"/>
              <a:gd name="T29" fmla="*/ 174 h 248"/>
              <a:gd name="T30" fmla="*/ 167 w 222"/>
              <a:gd name="T31" fmla="*/ 167 h 248"/>
              <a:gd name="T32" fmla="*/ 180 w 222"/>
              <a:gd name="T33" fmla="*/ 165 h 248"/>
              <a:gd name="T34" fmla="*/ 196 w 222"/>
              <a:gd name="T35" fmla="*/ 169 h 248"/>
              <a:gd name="T36" fmla="*/ 209 w 222"/>
              <a:gd name="T37" fmla="*/ 178 h 248"/>
              <a:gd name="T38" fmla="*/ 218 w 222"/>
              <a:gd name="T39" fmla="*/ 190 h 248"/>
              <a:gd name="T40" fmla="*/ 222 w 222"/>
              <a:gd name="T41" fmla="*/ 207 h 248"/>
              <a:gd name="T42" fmla="*/ 218 w 222"/>
              <a:gd name="T43" fmla="*/ 224 h 248"/>
              <a:gd name="T44" fmla="*/ 209 w 222"/>
              <a:gd name="T45" fmla="*/ 237 h 248"/>
              <a:gd name="T46" fmla="*/ 196 w 222"/>
              <a:gd name="T47" fmla="*/ 246 h 248"/>
              <a:gd name="T48" fmla="*/ 180 w 222"/>
              <a:gd name="T49" fmla="*/ 248 h 248"/>
              <a:gd name="T50" fmla="*/ 164 w 222"/>
              <a:gd name="T51" fmla="*/ 246 h 248"/>
              <a:gd name="T52" fmla="*/ 152 w 222"/>
              <a:gd name="T53" fmla="*/ 237 h 248"/>
              <a:gd name="T54" fmla="*/ 143 w 222"/>
              <a:gd name="T55" fmla="*/ 224 h 248"/>
              <a:gd name="T56" fmla="*/ 139 w 222"/>
              <a:gd name="T57" fmla="*/ 207 h 248"/>
              <a:gd name="T58" fmla="*/ 140 w 222"/>
              <a:gd name="T59" fmla="*/ 201 h 248"/>
              <a:gd name="T60" fmla="*/ 67 w 222"/>
              <a:gd name="T61" fmla="*/ 157 h 248"/>
              <a:gd name="T62" fmla="*/ 55 w 222"/>
              <a:gd name="T63" fmla="*/ 164 h 248"/>
              <a:gd name="T64" fmla="*/ 41 w 222"/>
              <a:gd name="T65" fmla="*/ 165 h 248"/>
              <a:gd name="T66" fmla="*/ 26 w 222"/>
              <a:gd name="T67" fmla="*/ 162 h 248"/>
              <a:gd name="T68" fmla="*/ 12 w 222"/>
              <a:gd name="T69" fmla="*/ 153 h 248"/>
              <a:gd name="T70" fmla="*/ 3 w 222"/>
              <a:gd name="T71" fmla="*/ 140 h 248"/>
              <a:gd name="T72" fmla="*/ 0 w 222"/>
              <a:gd name="T73" fmla="*/ 124 h 248"/>
              <a:gd name="T74" fmla="*/ 3 w 222"/>
              <a:gd name="T75" fmla="*/ 107 h 248"/>
              <a:gd name="T76" fmla="*/ 12 w 222"/>
              <a:gd name="T77" fmla="*/ 94 h 248"/>
              <a:gd name="T78" fmla="*/ 26 w 222"/>
              <a:gd name="T79" fmla="*/ 85 h 248"/>
              <a:gd name="T80" fmla="*/ 41 w 222"/>
              <a:gd name="T81" fmla="*/ 83 h 248"/>
              <a:gd name="T82" fmla="*/ 55 w 222"/>
              <a:gd name="T83" fmla="*/ 84 h 248"/>
              <a:gd name="T84" fmla="*/ 67 w 222"/>
              <a:gd name="T85" fmla="*/ 91 h 248"/>
              <a:gd name="T86" fmla="*/ 140 w 222"/>
              <a:gd name="T87" fmla="*/ 47 h 248"/>
              <a:gd name="T88" fmla="*/ 139 w 222"/>
              <a:gd name="T89" fmla="*/ 41 h 248"/>
              <a:gd name="T90" fmla="*/ 143 w 222"/>
              <a:gd name="T91" fmla="*/ 24 h 248"/>
              <a:gd name="T92" fmla="*/ 152 w 222"/>
              <a:gd name="T93" fmla="*/ 11 h 248"/>
              <a:gd name="T94" fmla="*/ 164 w 222"/>
              <a:gd name="T95" fmla="*/ 2 h 248"/>
              <a:gd name="T96" fmla="*/ 180 w 222"/>
              <a:gd name="T97"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2" h="248">
                <a:moveTo>
                  <a:pt x="180" y="0"/>
                </a:moveTo>
                <a:lnTo>
                  <a:pt x="196" y="2"/>
                </a:lnTo>
                <a:lnTo>
                  <a:pt x="209" y="11"/>
                </a:lnTo>
                <a:lnTo>
                  <a:pt x="218" y="24"/>
                </a:lnTo>
                <a:lnTo>
                  <a:pt x="222" y="41"/>
                </a:lnTo>
                <a:lnTo>
                  <a:pt x="218" y="57"/>
                </a:lnTo>
                <a:lnTo>
                  <a:pt x="209" y="70"/>
                </a:lnTo>
                <a:lnTo>
                  <a:pt x="196" y="79"/>
                </a:lnTo>
                <a:lnTo>
                  <a:pt x="180" y="83"/>
                </a:lnTo>
                <a:lnTo>
                  <a:pt x="167" y="80"/>
                </a:lnTo>
                <a:lnTo>
                  <a:pt x="155" y="74"/>
                </a:lnTo>
                <a:lnTo>
                  <a:pt x="82" y="117"/>
                </a:lnTo>
                <a:lnTo>
                  <a:pt x="84" y="124"/>
                </a:lnTo>
                <a:lnTo>
                  <a:pt x="82" y="130"/>
                </a:lnTo>
                <a:lnTo>
                  <a:pt x="155" y="174"/>
                </a:lnTo>
                <a:lnTo>
                  <a:pt x="167" y="167"/>
                </a:lnTo>
                <a:lnTo>
                  <a:pt x="180" y="165"/>
                </a:lnTo>
                <a:lnTo>
                  <a:pt x="196" y="169"/>
                </a:lnTo>
                <a:lnTo>
                  <a:pt x="209" y="178"/>
                </a:lnTo>
                <a:lnTo>
                  <a:pt x="218" y="190"/>
                </a:lnTo>
                <a:lnTo>
                  <a:pt x="222" y="207"/>
                </a:lnTo>
                <a:lnTo>
                  <a:pt x="218" y="224"/>
                </a:lnTo>
                <a:lnTo>
                  <a:pt x="209" y="237"/>
                </a:lnTo>
                <a:lnTo>
                  <a:pt x="196" y="246"/>
                </a:lnTo>
                <a:lnTo>
                  <a:pt x="180" y="248"/>
                </a:lnTo>
                <a:lnTo>
                  <a:pt x="164" y="246"/>
                </a:lnTo>
                <a:lnTo>
                  <a:pt x="152" y="237"/>
                </a:lnTo>
                <a:lnTo>
                  <a:pt x="143" y="224"/>
                </a:lnTo>
                <a:lnTo>
                  <a:pt x="139" y="207"/>
                </a:lnTo>
                <a:lnTo>
                  <a:pt x="140" y="201"/>
                </a:lnTo>
                <a:lnTo>
                  <a:pt x="67" y="157"/>
                </a:lnTo>
                <a:lnTo>
                  <a:pt x="55" y="164"/>
                </a:lnTo>
                <a:lnTo>
                  <a:pt x="41" y="165"/>
                </a:lnTo>
                <a:lnTo>
                  <a:pt x="26" y="162"/>
                </a:lnTo>
                <a:lnTo>
                  <a:pt x="12" y="153"/>
                </a:lnTo>
                <a:lnTo>
                  <a:pt x="3" y="140"/>
                </a:lnTo>
                <a:lnTo>
                  <a:pt x="0" y="124"/>
                </a:lnTo>
                <a:lnTo>
                  <a:pt x="3" y="107"/>
                </a:lnTo>
                <a:lnTo>
                  <a:pt x="12" y="94"/>
                </a:lnTo>
                <a:lnTo>
                  <a:pt x="26" y="85"/>
                </a:lnTo>
                <a:lnTo>
                  <a:pt x="41" y="83"/>
                </a:lnTo>
                <a:lnTo>
                  <a:pt x="55" y="84"/>
                </a:lnTo>
                <a:lnTo>
                  <a:pt x="67" y="91"/>
                </a:lnTo>
                <a:lnTo>
                  <a:pt x="140" y="47"/>
                </a:lnTo>
                <a:lnTo>
                  <a:pt x="139" y="41"/>
                </a:lnTo>
                <a:lnTo>
                  <a:pt x="143" y="24"/>
                </a:lnTo>
                <a:lnTo>
                  <a:pt x="152" y="11"/>
                </a:lnTo>
                <a:lnTo>
                  <a:pt x="164" y="2"/>
                </a:lnTo>
                <a:lnTo>
                  <a:pt x="180" y="0"/>
                </a:lnTo>
                <a:close/>
              </a:path>
            </a:pathLst>
          </a:custGeom>
          <a:solidFill>
            <a:schemeClr val="bg1"/>
          </a:solidFill>
          <a:ln w="0">
            <a:noFill/>
            <a:prstDash val="solid"/>
            <a:round/>
          </a:ln>
        </p:spPr>
        <p:txBody>
          <a:bodyPr vert="horz" wrap="square" lIns="91433" tIns="45716" rIns="91433" bIns="45716" numCol="1" anchor="t" anchorCtr="0" compatLnSpc="1"/>
          <a:lstStyle/>
          <a:p>
            <a:endParaRPr lang="zh-CN" altLang="en-US"/>
          </a:p>
        </p:txBody>
      </p:sp>
      <p:pic>
        <p:nvPicPr>
          <p:cNvPr id="49" name="图片 48"/>
          <p:cNvPicPr>
            <a:picLocks noChangeAspect="1"/>
          </p:cNvPicPr>
          <p:nvPr/>
        </p:nvPicPr>
        <p:blipFill rotWithShape="1">
          <a:blip r:embed="rId1" cstate="screen"/>
          <a:srcRect l="-6194"/>
          <a:stretch>
            <a:fillRect/>
          </a:stretch>
        </p:blipFill>
        <p:spPr>
          <a:xfrm>
            <a:off x="2846839" y="3287361"/>
            <a:ext cx="578844" cy="549494"/>
          </a:xfrm>
          <a:prstGeom prst="rect">
            <a:avLst/>
          </a:prstGeom>
        </p:spPr>
      </p:pic>
      <p:pic>
        <p:nvPicPr>
          <p:cNvPr id="50" name="图片 49"/>
          <p:cNvPicPr>
            <a:picLocks noChangeAspect="1"/>
          </p:cNvPicPr>
          <p:nvPr/>
        </p:nvPicPr>
        <p:blipFill rotWithShape="1">
          <a:blip r:embed="rId2" cstate="screen"/>
          <a:srcRect/>
          <a:stretch>
            <a:fillRect/>
          </a:stretch>
        </p:blipFill>
        <p:spPr>
          <a:xfrm>
            <a:off x="2824659" y="4775194"/>
            <a:ext cx="578844" cy="549494"/>
          </a:xfrm>
          <a:prstGeom prst="rect">
            <a:avLst/>
          </a:prstGeom>
        </p:spPr>
      </p:pic>
      <p:sp>
        <p:nvSpPr>
          <p:cNvPr id="51" name="Freeform 6"/>
          <p:cNvSpPr>
            <a:spLocks noChangeAspect="1" noEditPoints="1"/>
          </p:cNvSpPr>
          <p:nvPr/>
        </p:nvSpPr>
        <p:spPr bwMode="auto">
          <a:xfrm>
            <a:off x="2295518" y="4069350"/>
            <a:ext cx="425293" cy="373749"/>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vert="horz" wrap="square" lIns="91433" tIns="45716" rIns="91433" bIns="45716" numCol="1" anchor="t" anchorCtr="0" compatLnSpc="1"/>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0-#ppt_w/2"/>
                                          </p:val>
                                        </p:tav>
                                        <p:tav tm="100000">
                                          <p:val>
                                            <p:strVal val="#ppt_x"/>
                                          </p:val>
                                        </p:tav>
                                      </p:tavLst>
                                    </p:anim>
                                    <p:anim calcmode="lin" valueType="num">
                                      <p:cBhvr additive="base">
                                        <p:cTn id="25" dur="500" fill="hold"/>
                                        <p:tgtEl>
                                          <p:spTgt spid="48"/>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8"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500" fill="hold"/>
                                        <p:tgtEl>
                                          <p:spTgt spid="31"/>
                                        </p:tgtEl>
                                        <p:attrNameLst>
                                          <p:attrName>ppt_x</p:attrName>
                                        </p:attrNameLst>
                                      </p:cBhvr>
                                      <p:tavLst>
                                        <p:tav tm="0">
                                          <p:val>
                                            <p:strVal val="0-#ppt_w/2"/>
                                          </p:val>
                                        </p:tav>
                                        <p:tav tm="100000">
                                          <p:val>
                                            <p:strVal val="#ppt_x"/>
                                          </p:val>
                                        </p:tav>
                                      </p:tavLst>
                                    </p:anim>
                                    <p:anim calcmode="lin" valueType="num">
                                      <p:cBhvr additive="base">
                                        <p:cTn id="30" dur="500" fill="hold"/>
                                        <p:tgtEl>
                                          <p:spTgt spid="31"/>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2" presetClass="entr" presetSubtype="8"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500" fill="hold"/>
                                        <p:tgtEl>
                                          <p:spTgt spid="34"/>
                                        </p:tgtEl>
                                        <p:attrNameLst>
                                          <p:attrName>ppt_x</p:attrName>
                                        </p:attrNameLst>
                                      </p:cBhvr>
                                      <p:tavLst>
                                        <p:tav tm="0">
                                          <p:val>
                                            <p:strVal val="0-#ppt_w/2"/>
                                          </p:val>
                                        </p:tav>
                                        <p:tav tm="100000">
                                          <p:val>
                                            <p:strVal val="#ppt_x"/>
                                          </p:val>
                                        </p:tav>
                                      </p:tavLst>
                                    </p:anim>
                                    <p:anim calcmode="lin" valueType="num">
                                      <p:cBhvr additive="base">
                                        <p:cTn id="35" dur="500" fill="hold"/>
                                        <p:tgtEl>
                                          <p:spTgt spid="34"/>
                                        </p:tgtEl>
                                        <p:attrNameLst>
                                          <p:attrName>ppt_y</p:attrName>
                                        </p:attrNameLst>
                                      </p:cBhvr>
                                      <p:tavLst>
                                        <p:tav tm="0">
                                          <p:val>
                                            <p:strVal val="#ppt_y"/>
                                          </p:val>
                                        </p:tav>
                                        <p:tav tm="100000">
                                          <p:val>
                                            <p:strVal val="#ppt_y"/>
                                          </p:val>
                                        </p:tav>
                                      </p:tavLst>
                                    </p:anim>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750"/>
                                        <p:tgtEl>
                                          <p:spTgt spid="33"/>
                                        </p:tgtEl>
                                      </p:cBhvr>
                                    </p:animEffect>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1+#ppt_w/2"/>
                                          </p:val>
                                        </p:tav>
                                        <p:tav tm="100000">
                                          <p:val>
                                            <p:strVal val="#ppt_x"/>
                                          </p:val>
                                        </p:tav>
                                      </p:tavLst>
                                    </p:anim>
                                    <p:anim calcmode="lin" valueType="num">
                                      <p:cBhvr additive="base">
                                        <p:cTn id="44" dur="500" fill="hold"/>
                                        <p:tgtEl>
                                          <p:spTgt spid="47"/>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additive="base">
                                        <p:cTn id="48" dur="500" fill="hold"/>
                                        <p:tgtEl>
                                          <p:spTgt spid="49"/>
                                        </p:tgtEl>
                                        <p:attrNameLst>
                                          <p:attrName>ppt_x</p:attrName>
                                        </p:attrNameLst>
                                      </p:cBhvr>
                                      <p:tavLst>
                                        <p:tav tm="0">
                                          <p:val>
                                            <p:strVal val="1+#ppt_w/2"/>
                                          </p:val>
                                        </p:tav>
                                        <p:tav tm="100000">
                                          <p:val>
                                            <p:strVal val="#ppt_x"/>
                                          </p:val>
                                        </p:tav>
                                      </p:tavLst>
                                    </p:anim>
                                    <p:anim calcmode="lin" valueType="num">
                                      <p:cBhvr additive="base">
                                        <p:cTn id="49" dur="500" fill="hold"/>
                                        <p:tgtEl>
                                          <p:spTgt spid="4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 calcmode="lin" valueType="num">
                                      <p:cBhvr additive="base">
                                        <p:cTn id="53" dur="500" fill="hold"/>
                                        <p:tgtEl>
                                          <p:spTgt spid="35"/>
                                        </p:tgtEl>
                                        <p:attrNameLst>
                                          <p:attrName>ppt_x</p:attrName>
                                        </p:attrNameLst>
                                      </p:cBhvr>
                                      <p:tavLst>
                                        <p:tav tm="0">
                                          <p:val>
                                            <p:strVal val="1+#ppt_w/2"/>
                                          </p:val>
                                        </p:tav>
                                        <p:tav tm="100000">
                                          <p:val>
                                            <p:strVal val="#ppt_x"/>
                                          </p:val>
                                        </p:tav>
                                      </p:tavLst>
                                    </p:anim>
                                    <p:anim calcmode="lin" valueType="num">
                                      <p:cBhvr additive="base">
                                        <p:cTn id="54" dur="500" fill="hold"/>
                                        <p:tgtEl>
                                          <p:spTgt spid="35"/>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1+#ppt_w/2"/>
                                          </p:val>
                                        </p:tav>
                                        <p:tav tm="100000">
                                          <p:val>
                                            <p:strVal val="#ppt_x"/>
                                          </p:val>
                                        </p:tav>
                                      </p:tavLst>
                                    </p:anim>
                                    <p:anim calcmode="lin" valueType="num">
                                      <p:cBhvr additive="base">
                                        <p:cTn id="59" dur="500" fill="hold"/>
                                        <p:tgtEl>
                                          <p:spTgt spid="37"/>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750"/>
                                        <p:tgtEl>
                                          <p:spTgt spid="36"/>
                                        </p:tgtEl>
                                      </p:cBhvr>
                                    </p:animEffect>
                                  </p:childTnLst>
                                </p:cTn>
                              </p:par>
                            </p:childTnLst>
                          </p:cTn>
                        </p:par>
                        <p:par>
                          <p:cTn id="64" fill="hold">
                            <p:stCondLst>
                              <p:cond delay="6500"/>
                            </p:stCondLst>
                            <p:childTnLst>
                              <p:par>
                                <p:cTn id="65" presetID="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fill="hold"/>
                                        <p:tgtEl>
                                          <p:spTgt spid="45"/>
                                        </p:tgtEl>
                                        <p:attrNameLst>
                                          <p:attrName>ppt_x</p:attrName>
                                        </p:attrNameLst>
                                      </p:cBhvr>
                                      <p:tavLst>
                                        <p:tav tm="0">
                                          <p:val>
                                            <p:strVal val="0-#ppt_w/2"/>
                                          </p:val>
                                        </p:tav>
                                        <p:tav tm="100000">
                                          <p:val>
                                            <p:strVal val="#ppt_x"/>
                                          </p:val>
                                        </p:tav>
                                      </p:tavLst>
                                    </p:anim>
                                    <p:anim calcmode="lin" valueType="num">
                                      <p:cBhvr additive="base">
                                        <p:cTn id="68" dur="500" fill="hold"/>
                                        <p:tgtEl>
                                          <p:spTgt spid="45"/>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 calcmode="lin" valueType="num">
                                      <p:cBhvr additive="base">
                                        <p:cTn id="72" dur="500" fill="hold"/>
                                        <p:tgtEl>
                                          <p:spTgt spid="51"/>
                                        </p:tgtEl>
                                        <p:attrNameLst>
                                          <p:attrName>ppt_x</p:attrName>
                                        </p:attrNameLst>
                                      </p:cBhvr>
                                      <p:tavLst>
                                        <p:tav tm="0">
                                          <p:val>
                                            <p:strVal val="0-#ppt_w/2"/>
                                          </p:val>
                                        </p:tav>
                                        <p:tav tm="100000">
                                          <p:val>
                                            <p:strVal val="#ppt_x"/>
                                          </p:val>
                                        </p:tav>
                                      </p:tavLst>
                                    </p:anim>
                                    <p:anim calcmode="lin" valueType="num">
                                      <p:cBhvr additive="base">
                                        <p:cTn id="73" dur="500" fill="hold"/>
                                        <p:tgtEl>
                                          <p:spTgt spid="51"/>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8"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fill="hold"/>
                                        <p:tgtEl>
                                          <p:spTgt spid="38"/>
                                        </p:tgtEl>
                                        <p:attrNameLst>
                                          <p:attrName>ppt_x</p:attrName>
                                        </p:attrNameLst>
                                      </p:cBhvr>
                                      <p:tavLst>
                                        <p:tav tm="0">
                                          <p:val>
                                            <p:strVal val="0-#ppt_w/2"/>
                                          </p:val>
                                        </p:tav>
                                        <p:tav tm="100000">
                                          <p:val>
                                            <p:strVal val="#ppt_x"/>
                                          </p:val>
                                        </p:tav>
                                      </p:tavLst>
                                    </p:anim>
                                    <p:anim calcmode="lin" valueType="num">
                                      <p:cBhvr additive="base">
                                        <p:cTn id="78" dur="500" fill="hold"/>
                                        <p:tgtEl>
                                          <p:spTgt spid="38"/>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8" fill="hold" grpId="0" nodeType="after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additive="base">
                                        <p:cTn id="82" dur="500" fill="hold"/>
                                        <p:tgtEl>
                                          <p:spTgt spid="40"/>
                                        </p:tgtEl>
                                        <p:attrNameLst>
                                          <p:attrName>ppt_x</p:attrName>
                                        </p:attrNameLst>
                                      </p:cBhvr>
                                      <p:tavLst>
                                        <p:tav tm="0">
                                          <p:val>
                                            <p:strVal val="0-#ppt_w/2"/>
                                          </p:val>
                                        </p:tav>
                                        <p:tav tm="100000">
                                          <p:val>
                                            <p:strVal val="#ppt_x"/>
                                          </p:val>
                                        </p:tav>
                                      </p:tavLst>
                                    </p:anim>
                                    <p:anim calcmode="lin" valueType="num">
                                      <p:cBhvr additive="base">
                                        <p:cTn id="83" dur="500" fill="hold"/>
                                        <p:tgtEl>
                                          <p:spTgt spid="40"/>
                                        </p:tgtEl>
                                        <p:attrNameLst>
                                          <p:attrName>ppt_y</p:attrName>
                                        </p:attrNameLst>
                                      </p:cBhvr>
                                      <p:tavLst>
                                        <p:tav tm="0">
                                          <p:val>
                                            <p:strVal val="#ppt_y"/>
                                          </p:val>
                                        </p:tav>
                                        <p:tav tm="100000">
                                          <p:val>
                                            <p:strVal val="#ppt_y"/>
                                          </p:val>
                                        </p:tav>
                                      </p:tavLst>
                                    </p:anim>
                                  </p:childTnLst>
                                </p:cTn>
                              </p:par>
                            </p:childTnLst>
                          </p:cTn>
                        </p:par>
                        <p:par>
                          <p:cTn id="84" fill="hold">
                            <p:stCondLst>
                              <p:cond delay="8500"/>
                            </p:stCondLst>
                            <p:childTnLst>
                              <p:par>
                                <p:cTn id="85" presetID="10" presetClass="entr" presetSubtype="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750"/>
                                        <p:tgtEl>
                                          <p:spTgt spid="39"/>
                                        </p:tgtEl>
                                      </p:cBhvr>
                                    </p:animEffect>
                                  </p:childTnLst>
                                </p:cTn>
                              </p:par>
                            </p:childTnLst>
                          </p:cTn>
                        </p:par>
                        <p:par>
                          <p:cTn id="88" fill="hold">
                            <p:stCondLst>
                              <p:cond delay="9500"/>
                            </p:stCondLst>
                            <p:childTnLst>
                              <p:par>
                                <p:cTn id="89" presetID="2" presetClass="entr" presetSubtype="2"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additive="base">
                                        <p:cTn id="91" dur="500" fill="hold"/>
                                        <p:tgtEl>
                                          <p:spTgt spid="46"/>
                                        </p:tgtEl>
                                        <p:attrNameLst>
                                          <p:attrName>ppt_x</p:attrName>
                                        </p:attrNameLst>
                                      </p:cBhvr>
                                      <p:tavLst>
                                        <p:tav tm="0">
                                          <p:val>
                                            <p:strVal val="1+#ppt_w/2"/>
                                          </p:val>
                                        </p:tav>
                                        <p:tav tm="100000">
                                          <p:val>
                                            <p:strVal val="#ppt_x"/>
                                          </p:val>
                                        </p:tav>
                                      </p:tavLst>
                                    </p:anim>
                                    <p:anim calcmode="lin" valueType="num">
                                      <p:cBhvr additive="base">
                                        <p:cTn id="92" dur="500" fill="hold"/>
                                        <p:tgtEl>
                                          <p:spTgt spid="46"/>
                                        </p:tgtEl>
                                        <p:attrNameLst>
                                          <p:attrName>ppt_y</p:attrName>
                                        </p:attrNameLst>
                                      </p:cBhvr>
                                      <p:tavLst>
                                        <p:tav tm="0">
                                          <p:val>
                                            <p:strVal val="#ppt_y"/>
                                          </p:val>
                                        </p:tav>
                                        <p:tav tm="100000">
                                          <p:val>
                                            <p:strVal val="#ppt_y"/>
                                          </p:val>
                                        </p:tav>
                                      </p:tavLst>
                                    </p:anim>
                                  </p:childTnLst>
                                </p:cTn>
                              </p:par>
                            </p:childTnLst>
                          </p:cTn>
                        </p:par>
                        <p:par>
                          <p:cTn id="93" fill="hold">
                            <p:stCondLst>
                              <p:cond delay="10000"/>
                            </p:stCondLst>
                            <p:childTnLst>
                              <p:par>
                                <p:cTn id="94" presetID="2" presetClass="entr" presetSubtype="2"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 calcmode="lin" valueType="num">
                                      <p:cBhvr additive="base">
                                        <p:cTn id="96" dur="500" fill="hold"/>
                                        <p:tgtEl>
                                          <p:spTgt spid="50"/>
                                        </p:tgtEl>
                                        <p:attrNameLst>
                                          <p:attrName>ppt_x</p:attrName>
                                        </p:attrNameLst>
                                      </p:cBhvr>
                                      <p:tavLst>
                                        <p:tav tm="0">
                                          <p:val>
                                            <p:strVal val="1+#ppt_w/2"/>
                                          </p:val>
                                        </p:tav>
                                        <p:tav tm="100000">
                                          <p:val>
                                            <p:strVal val="#ppt_x"/>
                                          </p:val>
                                        </p:tav>
                                      </p:tavLst>
                                    </p:anim>
                                    <p:anim calcmode="lin" valueType="num">
                                      <p:cBhvr additive="base">
                                        <p:cTn id="97" dur="500" fill="hold"/>
                                        <p:tgtEl>
                                          <p:spTgt spid="50"/>
                                        </p:tgtEl>
                                        <p:attrNameLst>
                                          <p:attrName>ppt_y</p:attrName>
                                        </p:attrNameLst>
                                      </p:cBhvr>
                                      <p:tavLst>
                                        <p:tav tm="0">
                                          <p:val>
                                            <p:strVal val="#ppt_y"/>
                                          </p:val>
                                        </p:tav>
                                        <p:tav tm="100000">
                                          <p:val>
                                            <p:strVal val="#ppt_y"/>
                                          </p:val>
                                        </p:tav>
                                      </p:tavLst>
                                    </p:anim>
                                  </p:childTnLst>
                                </p:cTn>
                              </p:par>
                            </p:childTnLst>
                          </p:cTn>
                        </p:par>
                        <p:par>
                          <p:cTn id="98" fill="hold">
                            <p:stCondLst>
                              <p:cond delay="10500"/>
                            </p:stCondLst>
                            <p:childTnLst>
                              <p:par>
                                <p:cTn id="99" presetID="2" presetClass="entr" presetSubtype="2" fill="hold"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500" fill="hold"/>
                                        <p:tgtEl>
                                          <p:spTgt spid="41"/>
                                        </p:tgtEl>
                                        <p:attrNameLst>
                                          <p:attrName>ppt_x</p:attrName>
                                        </p:attrNameLst>
                                      </p:cBhvr>
                                      <p:tavLst>
                                        <p:tav tm="0">
                                          <p:val>
                                            <p:strVal val="1+#ppt_w/2"/>
                                          </p:val>
                                        </p:tav>
                                        <p:tav tm="100000">
                                          <p:val>
                                            <p:strVal val="#ppt_x"/>
                                          </p:val>
                                        </p:tav>
                                      </p:tavLst>
                                    </p:anim>
                                    <p:anim calcmode="lin" valueType="num">
                                      <p:cBhvr additive="base">
                                        <p:cTn id="102" dur="500" fill="hold"/>
                                        <p:tgtEl>
                                          <p:spTgt spid="41"/>
                                        </p:tgtEl>
                                        <p:attrNameLst>
                                          <p:attrName>ppt_y</p:attrName>
                                        </p:attrNameLst>
                                      </p:cBhvr>
                                      <p:tavLst>
                                        <p:tav tm="0">
                                          <p:val>
                                            <p:strVal val="#ppt_y"/>
                                          </p:val>
                                        </p:tav>
                                        <p:tav tm="100000">
                                          <p:val>
                                            <p:strVal val="#ppt_y"/>
                                          </p:val>
                                        </p:tav>
                                      </p:tavLst>
                                    </p:anim>
                                  </p:childTnLst>
                                </p:cTn>
                              </p:par>
                            </p:childTnLst>
                          </p:cTn>
                        </p:par>
                        <p:par>
                          <p:cTn id="103" fill="hold">
                            <p:stCondLst>
                              <p:cond delay="11000"/>
                            </p:stCondLst>
                            <p:childTnLst>
                              <p:par>
                                <p:cTn id="104" presetID="2" presetClass="entr" presetSubtype="2"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500" fill="hold"/>
                                        <p:tgtEl>
                                          <p:spTgt spid="44"/>
                                        </p:tgtEl>
                                        <p:attrNameLst>
                                          <p:attrName>ppt_x</p:attrName>
                                        </p:attrNameLst>
                                      </p:cBhvr>
                                      <p:tavLst>
                                        <p:tav tm="0">
                                          <p:val>
                                            <p:strVal val="1+#ppt_w/2"/>
                                          </p:val>
                                        </p:tav>
                                        <p:tav tm="100000">
                                          <p:val>
                                            <p:strVal val="#ppt_x"/>
                                          </p:val>
                                        </p:tav>
                                      </p:tavLst>
                                    </p:anim>
                                    <p:anim calcmode="lin" valueType="num">
                                      <p:cBhvr additive="base">
                                        <p:cTn id="107" dur="500" fill="hold"/>
                                        <p:tgtEl>
                                          <p:spTgt spid="44"/>
                                        </p:tgtEl>
                                        <p:attrNameLst>
                                          <p:attrName>ppt_y</p:attrName>
                                        </p:attrNameLst>
                                      </p:cBhvr>
                                      <p:tavLst>
                                        <p:tav tm="0">
                                          <p:val>
                                            <p:strVal val="#ppt_y"/>
                                          </p:val>
                                        </p:tav>
                                        <p:tav tm="100000">
                                          <p:val>
                                            <p:strVal val="#ppt_y"/>
                                          </p:val>
                                        </p:tav>
                                      </p:tavLst>
                                    </p:anim>
                                  </p:childTnLst>
                                </p:cTn>
                              </p:par>
                            </p:childTnLst>
                          </p:cTn>
                        </p:par>
                        <p:par>
                          <p:cTn id="108" fill="hold">
                            <p:stCondLst>
                              <p:cond delay="11500"/>
                            </p:stCondLst>
                            <p:childTnLst>
                              <p:par>
                                <p:cTn id="109" presetID="10" presetClass="entr" presetSubtype="0"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animBg="1"/>
      <p:bldP spid="33" grpId="0"/>
      <p:bldP spid="34" grpId="0"/>
      <p:bldP spid="36" grpId="0"/>
      <p:bldP spid="37" grpId="0"/>
      <p:bldP spid="39" grpId="0"/>
      <p:bldP spid="40" grpId="0"/>
      <p:bldP spid="43" grpId="0"/>
      <p:bldP spid="44" grpId="0"/>
      <p:bldP spid="45" grpId="0" animBg="1"/>
      <p:bldP spid="46" grpId="0" animBg="1"/>
      <p:bldP spid="47" grpId="0" animBg="1"/>
      <p:bldP spid="48" grpId="0" animBg="1"/>
      <p:bldP spid="5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4</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838993" y="1702555"/>
            <a:ext cx="11112083" cy="4351556"/>
            <a:chOff x="838994" y="969952"/>
            <a:chExt cx="7585018" cy="2970337"/>
          </a:xfrm>
        </p:grpSpPr>
        <p:sp>
          <p:nvSpPr>
            <p:cNvPr id="10" name="Freeform 6"/>
            <p:cNvSpPr/>
            <p:nvPr/>
          </p:nvSpPr>
          <p:spPr bwMode="auto">
            <a:xfrm>
              <a:off x="838994" y="1236735"/>
              <a:ext cx="7585018" cy="514509"/>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3"/>
                    <a:pt x="12630" y="94"/>
                  </a:cubicBezTo>
                  <a:lnTo>
                    <a:pt x="12630" y="763"/>
                  </a:lnTo>
                  <a:cubicBezTo>
                    <a:pt x="12630" y="814"/>
                    <a:pt x="12597" y="856"/>
                    <a:pt x="12555" y="856"/>
                  </a:cubicBezTo>
                  <a:lnTo>
                    <a:pt x="75" y="856"/>
                  </a:lnTo>
                  <a:cubicBezTo>
                    <a:pt x="34" y="856"/>
                    <a:pt x="0" y="814"/>
                    <a:pt x="0" y="763"/>
                  </a:cubicBezTo>
                  <a:lnTo>
                    <a:pt x="0" y="94"/>
                  </a:lnTo>
                  <a:cubicBezTo>
                    <a:pt x="0" y="43"/>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endParaRPr>
            </a:p>
          </p:txBody>
        </p:sp>
        <p:sp>
          <p:nvSpPr>
            <p:cNvPr id="11" name="Freeform 7"/>
            <p:cNvSpPr/>
            <p:nvPr/>
          </p:nvSpPr>
          <p:spPr bwMode="auto">
            <a:xfrm>
              <a:off x="838994" y="2218113"/>
              <a:ext cx="7585018" cy="514509"/>
            </a:xfrm>
            <a:custGeom>
              <a:avLst/>
              <a:gdLst>
                <a:gd name="T0" fmla="*/ 75 w 12630"/>
                <a:gd name="T1" fmla="*/ 0 h 856"/>
                <a:gd name="T2" fmla="*/ 12555 w 12630"/>
                <a:gd name="T3" fmla="*/ 0 h 856"/>
                <a:gd name="T4" fmla="*/ 12630 w 12630"/>
                <a:gd name="T5" fmla="*/ 94 h 856"/>
                <a:gd name="T6" fmla="*/ 12630 w 12630"/>
                <a:gd name="T7" fmla="*/ 763 h 856"/>
                <a:gd name="T8" fmla="*/ 12555 w 12630"/>
                <a:gd name="T9" fmla="*/ 856 h 856"/>
                <a:gd name="T10" fmla="*/ 75 w 12630"/>
                <a:gd name="T11" fmla="*/ 856 h 856"/>
                <a:gd name="T12" fmla="*/ 0 w 12630"/>
                <a:gd name="T13" fmla="*/ 763 h 856"/>
                <a:gd name="T14" fmla="*/ 0 w 12630"/>
                <a:gd name="T15" fmla="*/ 94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4"/>
                  </a:cubicBezTo>
                  <a:lnTo>
                    <a:pt x="12630" y="763"/>
                  </a:lnTo>
                  <a:cubicBezTo>
                    <a:pt x="12630" y="814"/>
                    <a:pt x="12597" y="856"/>
                    <a:pt x="12555" y="856"/>
                  </a:cubicBezTo>
                  <a:lnTo>
                    <a:pt x="75" y="856"/>
                  </a:lnTo>
                  <a:cubicBezTo>
                    <a:pt x="34" y="856"/>
                    <a:pt x="0" y="814"/>
                    <a:pt x="0" y="763"/>
                  </a:cubicBezTo>
                  <a:lnTo>
                    <a:pt x="0" y="94"/>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endParaRPr>
            </a:p>
          </p:txBody>
        </p:sp>
        <p:sp>
          <p:nvSpPr>
            <p:cNvPr id="12" name="Freeform 8"/>
            <p:cNvSpPr/>
            <p:nvPr/>
          </p:nvSpPr>
          <p:spPr bwMode="auto">
            <a:xfrm>
              <a:off x="838994" y="3157806"/>
              <a:ext cx="7585018" cy="514509"/>
            </a:xfrm>
            <a:custGeom>
              <a:avLst/>
              <a:gdLst>
                <a:gd name="T0" fmla="*/ 75 w 12630"/>
                <a:gd name="T1" fmla="*/ 0 h 856"/>
                <a:gd name="T2" fmla="*/ 12555 w 12630"/>
                <a:gd name="T3" fmla="*/ 0 h 856"/>
                <a:gd name="T4" fmla="*/ 12630 w 12630"/>
                <a:gd name="T5" fmla="*/ 93 h 856"/>
                <a:gd name="T6" fmla="*/ 12630 w 12630"/>
                <a:gd name="T7" fmla="*/ 762 h 856"/>
                <a:gd name="T8" fmla="*/ 12555 w 12630"/>
                <a:gd name="T9" fmla="*/ 856 h 856"/>
                <a:gd name="T10" fmla="*/ 75 w 12630"/>
                <a:gd name="T11" fmla="*/ 856 h 856"/>
                <a:gd name="T12" fmla="*/ 0 w 12630"/>
                <a:gd name="T13" fmla="*/ 762 h 856"/>
                <a:gd name="T14" fmla="*/ 0 w 12630"/>
                <a:gd name="T15" fmla="*/ 93 h 856"/>
                <a:gd name="T16" fmla="*/ 75 w 12630"/>
                <a:gd name="T17" fmla="*/ 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30" h="856">
                  <a:moveTo>
                    <a:pt x="75" y="0"/>
                  </a:moveTo>
                  <a:lnTo>
                    <a:pt x="12555" y="0"/>
                  </a:lnTo>
                  <a:cubicBezTo>
                    <a:pt x="12597" y="0"/>
                    <a:pt x="12630" y="42"/>
                    <a:pt x="12630" y="93"/>
                  </a:cubicBezTo>
                  <a:lnTo>
                    <a:pt x="12630" y="762"/>
                  </a:lnTo>
                  <a:cubicBezTo>
                    <a:pt x="12630" y="814"/>
                    <a:pt x="12597" y="856"/>
                    <a:pt x="12555" y="856"/>
                  </a:cubicBezTo>
                  <a:lnTo>
                    <a:pt x="75" y="856"/>
                  </a:lnTo>
                  <a:cubicBezTo>
                    <a:pt x="34" y="856"/>
                    <a:pt x="0" y="814"/>
                    <a:pt x="0" y="762"/>
                  </a:cubicBezTo>
                  <a:lnTo>
                    <a:pt x="0" y="93"/>
                  </a:lnTo>
                  <a:cubicBezTo>
                    <a:pt x="0" y="42"/>
                    <a:pt x="34" y="0"/>
                    <a:pt x="75" y="0"/>
                  </a:cubicBezTo>
                  <a:close/>
                </a:path>
              </a:pathLst>
            </a:custGeom>
            <a:solidFill>
              <a:srgbClr val="484849">
                <a:lumMod val="20000"/>
                <a:lumOff val="80000"/>
              </a:srgbClr>
            </a:solidFill>
            <a:ln w="10" cap="flat">
              <a:solidFill>
                <a:srgbClr val="484849">
                  <a:lumMod val="40000"/>
                  <a:lumOff val="60000"/>
                </a:srgbClr>
              </a:solidFill>
              <a:prstDash val="solid"/>
              <a:miter lim="800000"/>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chemeClr val="bg1">
                    <a:lumMod val="50000"/>
                  </a:schemeClr>
                </a:solidFill>
                <a:effectLst/>
                <a:uLnTx/>
                <a:uFillTx/>
              </a:endParaRPr>
            </a:p>
          </p:txBody>
        </p:sp>
        <p:sp>
          <p:nvSpPr>
            <p:cNvPr id="13" name="Freeform 10"/>
            <p:cNvSpPr>
              <a:spLocks noEditPoints="1"/>
            </p:cNvSpPr>
            <p:nvPr/>
          </p:nvSpPr>
          <p:spPr bwMode="auto">
            <a:xfrm>
              <a:off x="1372278" y="969952"/>
              <a:ext cx="1401062" cy="1092141"/>
            </a:xfrm>
            <a:custGeom>
              <a:avLst/>
              <a:gdLst>
                <a:gd name="T0" fmla="*/ 2333 w 2333"/>
                <a:gd name="T1" fmla="*/ 0 h 1818"/>
                <a:gd name="T2" fmla="*/ 2333 w 2333"/>
                <a:gd name="T3" fmla="*/ 1364 h 1818"/>
                <a:gd name="T4" fmla="*/ 1166 w 2333"/>
                <a:gd name="T5" fmla="*/ 1818 h 1818"/>
                <a:gd name="T6" fmla="*/ 0 w 2333"/>
                <a:gd name="T7" fmla="*/ 1364 h 1818"/>
                <a:gd name="T8" fmla="*/ 0 w 2333"/>
                <a:gd name="T9" fmla="*/ 0 h 1818"/>
                <a:gd name="T10" fmla="*/ 2333 w 2333"/>
                <a:gd name="T11" fmla="*/ 0 h 1818"/>
                <a:gd name="T12" fmla="*/ 1166 w 2333"/>
                <a:gd name="T13" fmla="*/ 0 h 1818"/>
              </a:gdLst>
              <a:ahLst/>
              <a:cxnLst>
                <a:cxn ang="0">
                  <a:pos x="T0" y="T1"/>
                </a:cxn>
                <a:cxn ang="0">
                  <a:pos x="T2" y="T3"/>
                </a:cxn>
                <a:cxn ang="0">
                  <a:pos x="T4" y="T5"/>
                </a:cxn>
                <a:cxn ang="0">
                  <a:pos x="T6" y="T7"/>
                </a:cxn>
                <a:cxn ang="0">
                  <a:pos x="T8" y="T9"/>
                </a:cxn>
                <a:cxn ang="0">
                  <a:pos x="T10" y="T11"/>
                </a:cxn>
                <a:cxn ang="0">
                  <a:pos x="T12" y="T13"/>
                </a:cxn>
              </a:cxnLst>
              <a:rect l="0" t="0" r="r" b="b"/>
              <a:pathLst>
                <a:path w="2333" h="1818">
                  <a:moveTo>
                    <a:pt x="2333" y="0"/>
                  </a:moveTo>
                  <a:lnTo>
                    <a:pt x="2333" y="1364"/>
                  </a:lnTo>
                  <a:lnTo>
                    <a:pt x="1166" y="1818"/>
                  </a:lnTo>
                  <a:lnTo>
                    <a:pt x="0" y="1364"/>
                  </a:lnTo>
                  <a:lnTo>
                    <a:pt x="0" y="0"/>
                  </a:lnTo>
                  <a:lnTo>
                    <a:pt x="2333" y="0"/>
                  </a:lnTo>
                  <a:close/>
                  <a:moveTo>
                    <a:pt x="1166" y="0"/>
                  </a:moveTo>
                </a:path>
              </a:pathLst>
            </a:custGeom>
            <a:solidFill>
              <a:srgbClr val="00B0F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endParaRPr>
            </a:p>
          </p:txBody>
        </p:sp>
        <p:sp>
          <p:nvSpPr>
            <p:cNvPr id="14" name="Freeform 11"/>
            <p:cNvSpPr>
              <a:spLocks noEditPoints="1"/>
            </p:cNvSpPr>
            <p:nvPr/>
          </p:nvSpPr>
          <p:spPr bwMode="auto">
            <a:xfrm>
              <a:off x="1372278" y="1942994"/>
              <a:ext cx="1401062" cy="1065939"/>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FE978C"/>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endParaRPr>
            </a:p>
          </p:txBody>
        </p:sp>
        <p:sp>
          <p:nvSpPr>
            <p:cNvPr id="15" name="Freeform 12"/>
            <p:cNvSpPr>
              <a:spLocks noEditPoints="1"/>
            </p:cNvSpPr>
            <p:nvPr/>
          </p:nvSpPr>
          <p:spPr bwMode="auto">
            <a:xfrm>
              <a:off x="1372278" y="2874350"/>
              <a:ext cx="1401062" cy="1065939"/>
            </a:xfrm>
            <a:custGeom>
              <a:avLst/>
              <a:gdLst>
                <a:gd name="T0" fmla="*/ 2333 w 2333"/>
                <a:gd name="T1" fmla="*/ 0 h 1775"/>
                <a:gd name="T2" fmla="*/ 2333 w 2333"/>
                <a:gd name="T3" fmla="*/ 1331 h 1775"/>
                <a:gd name="T4" fmla="*/ 1166 w 2333"/>
                <a:gd name="T5" fmla="*/ 1775 h 1775"/>
                <a:gd name="T6" fmla="*/ 0 w 2333"/>
                <a:gd name="T7" fmla="*/ 1331 h 1775"/>
                <a:gd name="T8" fmla="*/ 0 w 2333"/>
                <a:gd name="T9" fmla="*/ 0 h 1775"/>
                <a:gd name="T10" fmla="*/ 1166 w 2333"/>
                <a:gd name="T11" fmla="*/ 444 h 1775"/>
                <a:gd name="T12" fmla="*/ 2333 w 2333"/>
                <a:gd name="T13" fmla="*/ 0 h 1775"/>
                <a:gd name="T14" fmla="*/ 1750 w 2333"/>
                <a:gd name="T15" fmla="*/ 222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33" h="1775">
                  <a:moveTo>
                    <a:pt x="2333" y="0"/>
                  </a:moveTo>
                  <a:lnTo>
                    <a:pt x="2333" y="1331"/>
                  </a:lnTo>
                  <a:lnTo>
                    <a:pt x="1166" y="1775"/>
                  </a:lnTo>
                  <a:lnTo>
                    <a:pt x="0" y="1331"/>
                  </a:lnTo>
                  <a:lnTo>
                    <a:pt x="0" y="0"/>
                  </a:lnTo>
                  <a:lnTo>
                    <a:pt x="1166" y="444"/>
                  </a:lnTo>
                  <a:lnTo>
                    <a:pt x="2333" y="0"/>
                  </a:lnTo>
                  <a:close/>
                  <a:moveTo>
                    <a:pt x="1750" y="222"/>
                  </a:moveTo>
                </a:path>
              </a:pathLst>
            </a:custGeom>
            <a:solidFill>
              <a:srgbClr val="00B0F0"/>
            </a:solidFill>
            <a:ln>
              <a:noFill/>
            </a:ln>
          </p:spPr>
          <p:txBody>
            <a:bodyPr vert="horz" wrap="square" lIns="68571" tIns="34285" rIns="68571" bIns="3428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sysClr val="windowText" lastClr="000000"/>
                </a:solidFill>
                <a:effectLst/>
                <a:uLnTx/>
                <a:uFillTx/>
              </a:endParaRPr>
            </a:p>
          </p:txBody>
        </p:sp>
        <p:sp>
          <p:nvSpPr>
            <p:cNvPr id="16" name="TextBox 15"/>
            <p:cNvSpPr txBox="1"/>
            <p:nvPr/>
          </p:nvSpPr>
          <p:spPr>
            <a:xfrm>
              <a:off x="3091688" y="1251540"/>
              <a:ext cx="5183451" cy="383400"/>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7" name="TextBox 16"/>
            <p:cNvSpPr txBox="1"/>
            <p:nvPr/>
          </p:nvSpPr>
          <p:spPr>
            <a:xfrm>
              <a:off x="1485884" y="1200944"/>
              <a:ext cx="1173849" cy="551468"/>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2400" b="0" kern="0" noProof="0" dirty="0" smtClean="0">
                  <a:solidFill>
                    <a:srgbClr val="FFFFFF"/>
                  </a:solidFill>
                  <a:latin typeface="微软雅黑" panose="020B0503020204020204" pitchFamily="34" charset="-122"/>
                  <a:ea typeface="微软雅黑" panose="020B0503020204020204" pitchFamily="34" charset="-122"/>
                </a:rPr>
                <a:t>存在的问题标题</a:t>
              </a:r>
              <a:endParaRPr kumimoji="0" lang="en-US" altLang="zh-CN"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8" name="TextBox 17"/>
            <p:cNvSpPr txBox="1"/>
            <p:nvPr/>
          </p:nvSpPr>
          <p:spPr>
            <a:xfrm>
              <a:off x="1485884" y="2267744"/>
              <a:ext cx="1173849" cy="551468"/>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存在的问题标题</a:t>
              </a:r>
              <a:endParaRPr kumimoji="0" lang="en-US" altLang="zh-CN"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19" name="TextBox 18"/>
            <p:cNvSpPr txBox="1"/>
            <p:nvPr/>
          </p:nvSpPr>
          <p:spPr>
            <a:xfrm>
              <a:off x="1485884" y="3288003"/>
              <a:ext cx="1173849" cy="551468"/>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存在的问题标题</a:t>
              </a:r>
              <a:endParaRPr kumimoji="0" lang="en-US" altLang="zh-CN" sz="24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3091688" y="2244721"/>
              <a:ext cx="5183451" cy="383400"/>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1" name="TextBox 20"/>
            <p:cNvSpPr txBox="1"/>
            <p:nvPr/>
          </p:nvSpPr>
          <p:spPr>
            <a:xfrm>
              <a:off x="3091688" y="3186708"/>
              <a:ext cx="5183451" cy="383400"/>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这里可以添加主要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r>
                <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可以添加主要</a:t>
              </a:r>
              <a:r>
                <a:rPr kumimoji="0" lang="zh-CN" altLang="en-US" sz="16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内容</a:t>
              </a:r>
              <a:endParaRPr kumimoji="0" lang="zh-CN" altLang="en-US" sz="16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877922" y="1239806"/>
              <a:ext cx="453970" cy="467434"/>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1</a:t>
              </a:r>
              <a:endParaRPr kumimoji="0" lang="en-US" altLang="zh-CN" sz="40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877922" y="2232987"/>
              <a:ext cx="453970" cy="467434"/>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2</a:t>
              </a:r>
              <a:endParaRPr kumimoji="0" lang="en-US" altLang="zh-CN" sz="40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4" name="TextBox 23"/>
            <p:cNvSpPr txBox="1"/>
            <p:nvPr/>
          </p:nvSpPr>
          <p:spPr>
            <a:xfrm>
              <a:off x="877922" y="3174973"/>
              <a:ext cx="453970" cy="467434"/>
            </a:xfrm>
            <a:prstGeom prst="rect">
              <a:avLst/>
            </a:prstGeom>
            <a:noFill/>
          </p:spPr>
          <p:txBody>
            <a:bodyPr wrap="square" lIns="68571" tIns="34285" rIns="68571" bIns="34285"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rPr>
                <a:t>3</a:t>
              </a:r>
              <a:endParaRPr kumimoji="0" lang="en-US" altLang="zh-CN" sz="4000" b="0" i="0" u="none" strike="noStrike" kern="0" cap="none" spc="0" normalizeH="0" baseline="0" noProof="0" dirty="0" smtClean="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83898" y="1761676"/>
            <a:ext cx="8600620" cy="4176464"/>
          </a:xfrm>
          <a:prstGeom prst="rect">
            <a:avLst/>
          </a:prstGeom>
          <a:solidFill>
            <a:srgbClr val="00B0F0">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前言"/>
          <p:cNvSpPr>
            <a:spLocks noChangeArrowheads="1"/>
          </p:cNvSpPr>
          <p:nvPr/>
        </p:nvSpPr>
        <p:spPr bwMode="auto">
          <a:xfrm>
            <a:off x="3903865" y="774896"/>
            <a:ext cx="4582649"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spcBef>
                <a:spcPct val="0"/>
              </a:spcBef>
              <a:buNone/>
            </a:pPr>
            <a:r>
              <a:rPr lang="zh-CN" altLang="en-US" sz="4000" b="1" dirty="0">
                <a:solidFill>
                  <a:srgbClr val="00B0F0"/>
                </a:solidFill>
              </a:rPr>
              <a:t>结语 </a:t>
            </a:r>
            <a:r>
              <a:rPr lang="en-US" altLang="zh-CN" sz="4000" b="1" dirty="0">
                <a:solidFill>
                  <a:srgbClr val="00B0F0"/>
                </a:solidFill>
              </a:rPr>
              <a:t>/</a:t>
            </a:r>
            <a:r>
              <a:rPr lang="zh-CN" altLang="en-US" sz="4000" b="1" dirty="0">
                <a:solidFill>
                  <a:srgbClr val="00B0F0"/>
                </a:solidFill>
              </a:rPr>
              <a:t>  </a:t>
            </a:r>
            <a:r>
              <a:rPr lang="en-US" altLang="zh-CN" sz="4000" dirty="0">
                <a:solidFill>
                  <a:srgbClr val="00B0F0"/>
                </a:solidFill>
                <a:latin typeface="Impact MT Std" pitchFamily="34" charset="0"/>
              </a:rPr>
              <a:t>SUMMARY</a:t>
            </a:r>
            <a:endParaRPr lang="zh-CN" altLang="en-US" sz="4000" dirty="0">
              <a:solidFill>
                <a:srgbClr val="00B0F0"/>
              </a:solidFill>
              <a:latin typeface="Impact MT Std" pitchFamily="34" charset="0"/>
              <a:sym typeface="Impact" panose="020B0806030902050204" pitchFamily="34" charset="0"/>
            </a:endParaRPr>
          </a:p>
        </p:txBody>
      </p:sp>
      <p:sp>
        <p:nvSpPr>
          <p:cNvPr id="10" name="TextBox 504"/>
          <p:cNvSpPr txBox="1"/>
          <p:nvPr/>
        </p:nvSpPr>
        <p:spPr>
          <a:xfrm>
            <a:off x="2407761" y="1977700"/>
            <a:ext cx="7344817" cy="3708708"/>
          </a:xfrm>
          <a:prstGeom prst="rect">
            <a:avLst/>
          </a:prstGeom>
          <a:noFill/>
        </p:spPr>
        <p:txBody>
          <a:bodyPr wrap="square"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just">
              <a:lnSpc>
                <a:spcPct val="150000"/>
              </a:lnSpc>
              <a:spcAft>
                <a:spcPts val="1200"/>
              </a:spcAft>
            </a:pPr>
            <a:r>
              <a:rPr lang="zh-CN" altLang="en-US" sz="2400" b="1" dirty="0" smtClean="0">
                <a:solidFill>
                  <a:schemeClr val="bg1"/>
                </a:solidFill>
                <a:sym typeface="微软雅黑" panose="020B0503020204020204" pitchFamily="34" charset="-122"/>
              </a:rPr>
              <a:t>首先</a:t>
            </a:r>
            <a:r>
              <a:rPr lang="zh-CN" altLang="en-US" dirty="0" smtClean="0">
                <a:solidFill>
                  <a:schemeClr val="bg1"/>
                </a:solidFill>
                <a:sym typeface="微软雅黑" panose="020B0503020204020204" pitchFamily="34" charset="-122"/>
              </a:rPr>
              <a:t>感谢</a:t>
            </a:r>
            <a:r>
              <a:rPr lang="zh-CN" altLang="en-US" dirty="0">
                <a:solidFill>
                  <a:schemeClr val="bg1"/>
                </a:solidFill>
                <a:sym typeface="微软雅黑" panose="020B0503020204020204" pitchFamily="34" charset="-122"/>
              </a:rPr>
              <a:t>您在百忙之中审阅我，当您打开这个文件时，您将开始对我的能力进行评估，对我的经历进行阅读；希望当您关闭这个胶片时，我能够契合您的要求，加入一个新的家庭，共同奋斗！</a:t>
            </a:r>
            <a:r>
              <a:rPr lang="zh-CN" altLang="en-US" dirty="0">
                <a:solidFill>
                  <a:schemeClr val="bg1"/>
                </a:solidFill>
              </a:rPr>
              <a:t>您的内容打在这里，或者通过复制您的文本后，在此框中选择粘贴，并选择只保留文字。</a:t>
            </a:r>
            <a:r>
              <a:rPr lang="zh-CN" altLang="en-US" dirty="0">
                <a:solidFill>
                  <a:schemeClr val="bg1"/>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dirty="0">
              <a:solidFill>
                <a:schemeClr val="bg1"/>
              </a:solidFill>
              <a:sym typeface="微软雅黑" panose="020B0503020204020204" pitchFamily="34" charset="-122"/>
            </a:endParaRPr>
          </a:p>
          <a:p>
            <a:pPr algn="just">
              <a:lnSpc>
                <a:spcPct val="150000"/>
              </a:lnSpc>
              <a:spcAft>
                <a:spcPts val="1200"/>
              </a:spcAft>
            </a:pPr>
            <a:r>
              <a:rPr lang="zh-CN" altLang="en-US" dirty="0">
                <a:solidFill>
                  <a:schemeClr val="bg1"/>
                </a:solidFill>
                <a:sym typeface="微软雅黑" panose="020B0503020204020204" pitchFamily="34" charset="-122"/>
              </a:rPr>
              <a:t>右键点击图片选择设置图片格式可直接替换图片。</a:t>
            </a:r>
            <a:r>
              <a:rPr lang="zh-CN" altLang="en-US" dirty="0">
                <a:solidFill>
                  <a:schemeClr val="bg1"/>
                </a:solidFill>
              </a:rPr>
              <a:t>您的内容打在这里，或者通过复制您的文本后，在此框中选择粘贴，并选择只保留文字。</a:t>
            </a:r>
            <a:r>
              <a:rPr lang="zh-CN" altLang="en-US" dirty="0">
                <a:solidFill>
                  <a:schemeClr val="bg1"/>
                </a:solidFill>
                <a:sym typeface="微软雅黑" panose="020B0503020204020204" pitchFamily="34" charset="-122"/>
              </a:rPr>
              <a:t>在此录入上述图表的描述说明，在此录入上述图表的综合描述说明，在此录入上述图表的综合描述说明，在此录入上述图表的综合描述</a:t>
            </a:r>
            <a:r>
              <a:rPr lang="zh-CN" altLang="en-US" dirty="0" smtClean="0">
                <a:solidFill>
                  <a:schemeClr val="bg1"/>
                </a:solidFill>
                <a:sym typeface="微软雅黑" panose="020B0503020204020204" pitchFamily="34" charset="-122"/>
              </a:rPr>
              <a:t>说明</a:t>
            </a:r>
            <a:r>
              <a:rPr lang="zh-CN" altLang="en-US" dirty="0">
                <a:solidFill>
                  <a:schemeClr val="bg1"/>
                </a:solidFill>
                <a:sym typeface="微软雅黑" panose="020B0503020204020204" pitchFamily="34" charset="-122"/>
              </a:rPr>
              <a:t>在此录入上述图表的综合描述说明</a:t>
            </a:r>
            <a:r>
              <a:rPr lang="zh-CN" altLang="en-US" dirty="0" smtClean="0">
                <a:solidFill>
                  <a:schemeClr val="bg1"/>
                </a:solidFill>
                <a:sym typeface="微软雅黑" panose="020B0503020204020204" pitchFamily="34" charset="-122"/>
              </a:rPr>
              <a:t>。</a:t>
            </a:r>
            <a:endParaRPr lang="en-US" altLang="zh-CN" dirty="0">
              <a:solidFill>
                <a:schemeClr val="bg1"/>
              </a:solidFill>
              <a:sym typeface="微软雅黑" panose="020B0503020204020204" pitchFamily="34" charset="-122"/>
            </a:endParaRPr>
          </a:p>
        </p:txBody>
      </p:sp>
      <p:grpSp>
        <p:nvGrpSpPr>
          <p:cNvPr id="13" name="组合 12"/>
          <p:cNvGrpSpPr/>
          <p:nvPr/>
        </p:nvGrpSpPr>
        <p:grpSpPr>
          <a:xfrm flipH="1" flipV="1">
            <a:off x="-1450727" y="-2537420"/>
            <a:ext cx="6338876" cy="4424464"/>
            <a:chOff x="7174614" y="4856946"/>
            <a:chExt cx="6338876" cy="4424464"/>
          </a:xfrm>
        </p:grpSpPr>
        <p:sp>
          <p:nvSpPr>
            <p:cNvPr id="14"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6"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7"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5" name="组合 4"/>
          <p:cNvGrpSpPr/>
          <p:nvPr/>
        </p:nvGrpSpPr>
        <p:grpSpPr>
          <a:xfrm>
            <a:off x="7313155" y="4975819"/>
            <a:ext cx="6338876" cy="4424464"/>
            <a:chOff x="7174614" y="4856946"/>
            <a:chExt cx="6338876" cy="4424464"/>
          </a:xfrm>
        </p:grpSpPr>
        <p:sp>
          <p:nvSpPr>
            <p:cNvPr id="6"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7"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1"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2"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750" fill="hold"/>
                                        <p:tgtEl>
                                          <p:spTgt spid="13"/>
                                        </p:tgtEl>
                                        <p:attrNameLst>
                                          <p:attrName>ppt_w</p:attrName>
                                        </p:attrNameLst>
                                      </p:cBhvr>
                                      <p:tavLst>
                                        <p:tav tm="0">
                                          <p:val>
                                            <p:fltVal val="0"/>
                                          </p:val>
                                        </p:tav>
                                        <p:tav tm="100000">
                                          <p:val>
                                            <p:strVal val="#ppt_w"/>
                                          </p:val>
                                        </p:tav>
                                      </p:tavLst>
                                    </p:anim>
                                    <p:anim calcmode="lin" valueType="num">
                                      <p:cBhvr>
                                        <p:cTn id="8" dur="750" fill="hold"/>
                                        <p:tgtEl>
                                          <p:spTgt spid="13"/>
                                        </p:tgtEl>
                                        <p:attrNameLst>
                                          <p:attrName>ppt_h</p:attrName>
                                        </p:attrNameLst>
                                      </p:cBhvr>
                                      <p:tavLst>
                                        <p:tav tm="0">
                                          <p:val>
                                            <p:fltVal val="0"/>
                                          </p:val>
                                        </p:tav>
                                        <p:tav tm="100000">
                                          <p:val>
                                            <p:strVal val="#ppt_h"/>
                                          </p:val>
                                        </p:tav>
                                      </p:tavLst>
                                    </p:anim>
                                    <p:animEffect transition="in" filter="fade">
                                      <p:cBhvr>
                                        <p:cTn id="9" dur="75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fltVal val="0"/>
                                          </p:val>
                                        </p:tav>
                                        <p:tav tm="100000">
                                          <p:val>
                                            <p:strVal val="#ppt_w"/>
                                          </p:val>
                                        </p:tav>
                                      </p:tavLst>
                                    </p:anim>
                                    <p:anim calcmode="lin" valueType="num">
                                      <p:cBhvr>
                                        <p:cTn id="13" dur="750" fill="hold"/>
                                        <p:tgtEl>
                                          <p:spTgt spid="5"/>
                                        </p:tgtEl>
                                        <p:attrNameLst>
                                          <p:attrName>ppt_h</p:attrName>
                                        </p:attrNameLst>
                                      </p:cBhvr>
                                      <p:tavLst>
                                        <p:tav tm="0">
                                          <p:val>
                                            <p:fltVal val="0"/>
                                          </p:val>
                                        </p:tav>
                                        <p:tav tm="100000">
                                          <p:val>
                                            <p:strVal val="#ppt_h"/>
                                          </p:val>
                                        </p:tav>
                                      </p:tavLst>
                                    </p:anim>
                                    <p:animEffect transition="in" filter="fade">
                                      <p:cBhvr>
                                        <p:cTn id="14" dur="750"/>
                                        <p:tgtEl>
                                          <p:spTgt spid="5"/>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10" presetClass="entr" presetSubtype="0" fill="hold" grpId="0" nodeType="withEffect">
                                  <p:stCondLst>
                                    <p:cond delay="1000"/>
                                  </p:stCondLst>
                                  <p:iterate type="lt">
                                    <p:tmPct val="10000"/>
                                  </p:iterate>
                                  <p:childTnLst>
                                    <p:set>
                                      <p:cBhvr>
                                        <p:cTn id="24" dur="1" fill="hold">
                                          <p:stCondLst>
                                            <p:cond delay="0"/>
                                          </p:stCondLst>
                                        </p:cTn>
                                        <p:tgtEl>
                                          <p:spTgt spid="10"/>
                                        </p:tgtEl>
                                        <p:attrNameLst>
                                          <p:attrName>style.visibility</p:attrName>
                                        </p:attrNameLst>
                                      </p:cBhvr>
                                      <p:to>
                                        <p:strVal val="visible"/>
                                      </p:to>
                                    </p:set>
                                    <p:animEffect transition="in" filter="fade">
                                      <p:cBhvr>
                                        <p:cTn id="25" dur="1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3" name="组合 182"/>
          <p:cNvGrpSpPr/>
          <p:nvPr/>
        </p:nvGrpSpPr>
        <p:grpSpPr>
          <a:xfrm flipH="1" flipV="1">
            <a:off x="-1450727" y="-2537420"/>
            <a:ext cx="6338876" cy="4424464"/>
            <a:chOff x="7174614" y="4856946"/>
            <a:chExt cx="6338876" cy="4424464"/>
          </a:xfrm>
        </p:grpSpPr>
        <p:sp>
          <p:nvSpPr>
            <p:cNvPr id="184"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5"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6"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7"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grpSp>
        <p:nvGrpSpPr>
          <p:cNvPr id="2" name="组合 1"/>
          <p:cNvGrpSpPr/>
          <p:nvPr/>
        </p:nvGrpSpPr>
        <p:grpSpPr>
          <a:xfrm>
            <a:off x="7313155" y="4975819"/>
            <a:ext cx="6338876" cy="4424464"/>
            <a:chOff x="7174614" y="4856946"/>
            <a:chExt cx="6338876" cy="4424464"/>
          </a:xfrm>
        </p:grpSpPr>
        <p:sp>
          <p:nvSpPr>
            <p:cNvPr id="179" name="任意多边形 83"/>
            <p:cNvSpPr/>
            <p:nvPr/>
          </p:nvSpPr>
          <p:spPr bwMode="auto">
            <a:xfrm rot="16377237">
              <a:off x="10311463" y="4860180"/>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0" name="任意多边形 83"/>
            <p:cNvSpPr/>
            <p:nvPr/>
          </p:nvSpPr>
          <p:spPr bwMode="auto">
            <a:xfrm rot="16377237">
              <a:off x="7951590" y="5175010"/>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1" name="任意多边形 83"/>
            <p:cNvSpPr/>
            <p:nvPr/>
          </p:nvSpPr>
          <p:spPr bwMode="auto">
            <a:xfrm rot="16377237">
              <a:off x="7171380" y="6079382"/>
              <a:ext cx="3205262" cy="319879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2" name="任意多边形 83"/>
            <p:cNvSpPr/>
            <p:nvPr/>
          </p:nvSpPr>
          <p:spPr bwMode="auto">
            <a:xfrm rot="17801937">
              <a:off x="9257697" y="4895516"/>
              <a:ext cx="3704812" cy="369733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grpSp>
      <p:sp>
        <p:nvSpPr>
          <p:cNvPr id="168" name="任意多边形 83"/>
          <p:cNvSpPr/>
          <p:nvPr/>
        </p:nvSpPr>
        <p:spPr bwMode="auto">
          <a:xfrm rot="16377237">
            <a:off x="2879423" y="1526154"/>
            <a:ext cx="1624201" cy="162092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4" name="任意多边形 83"/>
          <p:cNvSpPr/>
          <p:nvPr/>
        </p:nvSpPr>
        <p:spPr bwMode="auto">
          <a:xfrm rot="16377237">
            <a:off x="3822819" y="3200912"/>
            <a:ext cx="1619923" cy="1616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42" name="任意多边形 83"/>
          <p:cNvSpPr/>
          <p:nvPr/>
        </p:nvSpPr>
        <p:spPr bwMode="auto">
          <a:xfrm rot="16377237">
            <a:off x="1561513" y="2086768"/>
            <a:ext cx="1877338" cy="1873549"/>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39" name="任意多边形 83"/>
          <p:cNvSpPr/>
          <p:nvPr/>
        </p:nvSpPr>
        <p:spPr bwMode="auto">
          <a:xfrm rot="16377237">
            <a:off x="2508634" y="2010820"/>
            <a:ext cx="2637379" cy="263205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57" name="任意多边形 83"/>
          <p:cNvSpPr/>
          <p:nvPr/>
        </p:nvSpPr>
        <p:spPr bwMode="auto">
          <a:xfrm rot="5222763" flipH="1">
            <a:off x="4699376" y="1587515"/>
            <a:ext cx="390575" cy="389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60" name="任意多边形 83"/>
          <p:cNvSpPr/>
          <p:nvPr/>
        </p:nvSpPr>
        <p:spPr bwMode="auto">
          <a:xfrm rot="16377237">
            <a:off x="5132359" y="2014384"/>
            <a:ext cx="461589" cy="46066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89" name="任意多边形 83"/>
          <p:cNvSpPr/>
          <p:nvPr/>
        </p:nvSpPr>
        <p:spPr bwMode="auto">
          <a:xfrm rot="16377237">
            <a:off x="2196863" y="3422362"/>
            <a:ext cx="1619923" cy="1616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90" name="任意多边形 83"/>
          <p:cNvSpPr/>
          <p:nvPr/>
        </p:nvSpPr>
        <p:spPr bwMode="auto">
          <a:xfrm rot="5222763" flipH="1">
            <a:off x="2606837" y="5500724"/>
            <a:ext cx="390575" cy="389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91" name="任意多边形 83"/>
          <p:cNvSpPr/>
          <p:nvPr/>
        </p:nvSpPr>
        <p:spPr bwMode="auto">
          <a:xfrm rot="16377237">
            <a:off x="1685120" y="4985969"/>
            <a:ext cx="461589" cy="46066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172" name="TextBox 171"/>
          <p:cNvSpPr txBox="1"/>
          <p:nvPr/>
        </p:nvSpPr>
        <p:spPr>
          <a:xfrm>
            <a:off x="2534908" y="2707637"/>
            <a:ext cx="2586328" cy="1261884"/>
          </a:xfrm>
          <a:prstGeom prst="rect">
            <a:avLst/>
          </a:prstGeom>
          <a:noFill/>
        </p:spPr>
        <p:txBody>
          <a:bodyPr wrap="square" rtlCol="0">
            <a:spAutoFit/>
          </a:bodyPr>
          <a:lstStyle/>
          <a:p>
            <a:pPr algn="ctr"/>
            <a:r>
              <a:rPr lang="en-US" altLang="zh-CN" sz="7300" b="1" spc="-300" dirty="0" smtClean="0">
                <a:solidFill>
                  <a:schemeClr val="bg1"/>
                </a:solidFill>
                <a:latin typeface="微软雅黑" panose="020B0503020204020204" pitchFamily="34" charset="-122"/>
                <a:ea typeface="微软雅黑" panose="020B0503020204020204" pitchFamily="34" charset="-122"/>
              </a:rPr>
              <a:t>201X</a:t>
            </a:r>
            <a:endParaRPr lang="zh-CN" altLang="en-US" sz="7300" b="1" spc="-300"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6267072" y="4285727"/>
            <a:ext cx="5000752" cy="684803"/>
          </a:xfrm>
          <a:prstGeom prst="rect">
            <a:avLst/>
          </a:prstGeom>
        </p:spPr>
        <p:txBody>
          <a:bodyPr wrap="square" lIns="68580" tIns="34290" rIns="68580" bIns="34290">
            <a:spAutoFit/>
          </a:bodyPr>
          <a:lstStyle/>
          <a:p/>
        </p:txBody>
      </p:sp>
      <p:sp>
        <p:nvSpPr>
          <p:cNvPr id="33" name="TextBox 42"/>
          <p:cNvSpPr txBox="1"/>
          <p:nvPr/>
        </p:nvSpPr>
        <p:spPr>
          <a:xfrm>
            <a:off x="6171872" y="2150454"/>
            <a:ext cx="5422807" cy="2031325"/>
          </a:xfrm>
          <a:prstGeom prst="rect">
            <a:avLst/>
          </a:prstGeom>
          <a:noFill/>
        </p:spPr>
        <p:txBody>
          <a:bodyPr wrap="square" rtlCol="0">
            <a:spAutoFit/>
          </a:bodyPr>
          <a:lstStyle/>
          <a:p>
            <a:r>
              <a:rPr lang="en-US" altLang="zh-CN" sz="6000" b="1" dirty="0">
                <a:solidFill>
                  <a:srgbClr val="00B0F0"/>
                </a:solidFill>
                <a:latin typeface="Impact MT Std" pitchFamily="34" charset="0"/>
                <a:ea typeface="微软雅黑" panose="020B0503020204020204" pitchFamily="34" charset="-122"/>
              </a:rPr>
              <a:t>THANK </a:t>
            </a:r>
            <a:r>
              <a:rPr lang="en-US" altLang="zh-CN" sz="6000" b="1" dirty="0" smtClean="0">
                <a:solidFill>
                  <a:srgbClr val="00B0F0"/>
                </a:solidFill>
                <a:latin typeface="Impact MT Std" pitchFamily="34" charset="0"/>
                <a:ea typeface="微软雅黑" panose="020B0503020204020204" pitchFamily="34" charset="-122"/>
              </a:rPr>
              <a:t>YOU</a:t>
            </a:r>
            <a:endParaRPr lang="en-US" altLang="zh-CN" sz="7200" b="1" spc="300" dirty="0" smtClean="0">
              <a:solidFill>
                <a:srgbClr val="00B0F0"/>
              </a:solidFill>
              <a:latin typeface="微软雅黑" panose="020B0503020204020204" pitchFamily="34" charset="-122"/>
              <a:ea typeface="微软雅黑" panose="020B0503020204020204" pitchFamily="34" charset="-122"/>
            </a:endParaRPr>
          </a:p>
          <a:p>
            <a:r>
              <a:rPr lang="zh-CN" altLang="en-US" sz="6600" b="1" spc="300" dirty="0" smtClean="0">
                <a:solidFill>
                  <a:srgbClr val="00B0F0"/>
                </a:solidFill>
                <a:latin typeface="微软雅黑" panose="020B0503020204020204" pitchFamily="34" charset="-122"/>
                <a:ea typeface="微软雅黑" panose="020B0503020204020204" pitchFamily="34" charset="-122"/>
              </a:rPr>
              <a:t>谢谢观看</a:t>
            </a:r>
            <a:endParaRPr lang="zh-CN" altLang="zh-CN" sz="6600" b="1" spc="300" dirty="0">
              <a:solidFill>
                <a:srgbClr val="00B0F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 calcmode="lin" valueType="num">
                                      <p:cBhvr>
                                        <p:cTn id="7" dur="750" fill="hold"/>
                                        <p:tgtEl>
                                          <p:spTgt spid="183"/>
                                        </p:tgtEl>
                                        <p:attrNameLst>
                                          <p:attrName>ppt_w</p:attrName>
                                        </p:attrNameLst>
                                      </p:cBhvr>
                                      <p:tavLst>
                                        <p:tav tm="0">
                                          <p:val>
                                            <p:fltVal val="0"/>
                                          </p:val>
                                        </p:tav>
                                        <p:tav tm="100000">
                                          <p:val>
                                            <p:strVal val="#ppt_w"/>
                                          </p:val>
                                        </p:tav>
                                      </p:tavLst>
                                    </p:anim>
                                    <p:anim calcmode="lin" valueType="num">
                                      <p:cBhvr>
                                        <p:cTn id="8" dur="750" fill="hold"/>
                                        <p:tgtEl>
                                          <p:spTgt spid="183"/>
                                        </p:tgtEl>
                                        <p:attrNameLst>
                                          <p:attrName>ppt_h</p:attrName>
                                        </p:attrNameLst>
                                      </p:cBhvr>
                                      <p:tavLst>
                                        <p:tav tm="0">
                                          <p:val>
                                            <p:fltVal val="0"/>
                                          </p:val>
                                        </p:tav>
                                        <p:tav tm="100000">
                                          <p:val>
                                            <p:strVal val="#ppt_h"/>
                                          </p:val>
                                        </p:tav>
                                      </p:tavLst>
                                    </p:anim>
                                    <p:animEffect transition="in" filter="fade">
                                      <p:cBhvr>
                                        <p:cTn id="9" dur="750"/>
                                        <p:tgtEl>
                                          <p:spTgt spid="18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750" fill="hold"/>
                                        <p:tgtEl>
                                          <p:spTgt spid="2"/>
                                        </p:tgtEl>
                                        <p:attrNameLst>
                                          <p:attrName>ppt_w</p:attrName>
                                        </p:attrNameLst>
                                      </p:cBhvr>
                                      <p:tavLst>
                                        <p:tav tm="0">
                                          <p:val>
                                            <p:fltVal val="0"/>
                                          </p:val>
                                        </p:tav>
                                        <p:tav tm="100000">
                                          <p:val>
                                            <p:strVal val="#ppt_w"/>
                                          </p:val>
                                        </p:tav>
                                      </p:tavLst>
                                    </p:anim>
                                    <p:anim calcmode="lin" valueType="num">
                                      <p:cBhvr>
                                        <p:cTn id="13" dur="750" fill="hold"/>
                                        <p:tgtEl>
                                          <p:spTgt spid="2"/>
                                        </p:tgtEl>
                                        <p:attrNameLst>
                                          <p:attrName>ppt_h</p:attrName>
                                        </p:attrNameLst>
                                      </p:cBhvr>
                                      <p:tavLst>
                                        <p:tav tm="0">
                                          <p:val>
                                            <p:fltVal val="0"/>
                                          </p:val>
                                        </p:tav>
                                        <p:tav tm="100000">
                                          <p:val>
                                            <p:strVal val="#ppt_h"/>
                                          </p:val>
                                        </p:tav>
                                      </p:tavLst>
                                    </p:anim>
                                    <p:animEffect transition="in" filter="fade">
                                      <p:cBhvr>
                                        <p:cTn id="14" dur="750"/>
                                        <p:tgtEl>
                                          <p:spTgt spid="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68"/>
                                        </p:tgtEl>
                                        <p:attrNameLst>
                                          <p:attrName>style.visibility</p:attrName>
                                        </p:attrNameLst>
                                      </p:cBhvr>
                                      <p:to>
                                        <p:strVal val="visible"/>
                                      </p:to>
                                    </p:set>
                                    <p:anim calcmode="lin" valueType="num">
                                      <p:cBhvr>
                                        <p:cTn id="18" dur="1000" fill="hold"/>
                                        <p:tgtEl>
                                          <p:spTgt spid="168"/>
                                        </p:tgtEl>
                                        <p:attrNameLst>
                                          <p:attrName>ppt_w</p:attrName>
                                        </p:attrNameLst>
                                      </p:cBhvr>
                                      <p:tavLst>
                                        <p:tav tm="0">
                                          <p:val>
                                            <p:fltVal val="0"/>
                                          </p:val>
                                        </p:tav>
                                        <p:tav tm="100000">
                                          <p:val>
                                            <p:strVal val="#ppt_w"/>
                                          </p:val>
                                        </p:tav>
                                      </p:tavLst>
                                    </p:anim>
                                    <p:anim calcmode="lin" valueType="num">
                                      <p:cBhvr>
                                        <p:cTn id="19" dur="1000" fill="hold"/>
                                        <p:tgtEl>
                                          <p:spTgt spid="168"/>
                                        </p:tgtEl>
                                        <p:attrNameLst>
                                          <p:attrName>ppt_h</p:attrName>
                                        </p:attrNameLst>
                                      </p:cBhvr>
                                      <p:tavLst>
                                        <p:tav tm="0">
                                          <p:val>
                                            <p:fltVal val="0"/>
                                          </p:val>
                                        </p:tav>
                                        <p:tav tm="100000">
                                          <p:val>
                                            <p:strVal val="#ppt_h"/>
                                          </p:val>
                                        </p:tav>
                                      </p:tavLst>
                                    </p:anim>
                                    <p:animEffect transition="in" filter="fade">
                                      <p:cBhvr>
                                        <p:cTn id="20" dur="1000"/>
                                        <p:tgtEl>
                                          <p:spTgt spid="168"/>
                                        </p:tgtEl>
                                      </p:cBhvr>
                                    </p:animEffect>
                                  </p:childTnLst>
                                </p:cTn>
                              </p:par>
                              <p:par>
                                <p:cTn id="21" presetID="53" presetClass="entr" presetSubtype="16" fill="hold" grpId="0" nodeType="withEffect">
                                  <p:stCondLst>
                                    <p:cond delay="225"/>
                                  </p:stCondLst>
                                  <p:childTnLst>
                                    <p:set>
                                      <p:cBhvr>
                                        <p:cTn id="22" dur="1" fill="hold">
                                          <p:stCondLst>
                                            <p:cond delay="0"/>
                                          </p:stCondLst>
                                        </p:cTn>
                                        <p:tgtEl>
                                          <p:spTgt spid="154"/>
                                        </p:tgtEl>
                                        <p:attrNameLst>
                                          <p:attrName>style.visibility</p:attrName>
                                        </p:attrNameLst>
                                      </p:cBhvr>
                                      <p:to>
                                        <p:strVal val="visible"/>
                                      </p:to>
                                    </p:set>
                                    <p:anim calcmode="lin" valueType="num">
                                      <p:cBhvr>
                                        <p:cTn id="23" dur="1000" fill="hold"/>
                                        <p:tgtEl>
                                          <p:spTgt spid="154"/>
                                        </p:tgtEl>
                                        <p:attrNameLst>
                                          <p:attrName>ppt_w</p:attrName>
                                        </p:attrNameLst>
                                      </p:cBhvr>
                                      <p:tavLst>
                                        <p:tav tm="0">
                                          <p:val>
                                            <p:fltVal val="0"/>
                                          </p:val>
                                        </p:tav>
                                        <p:tav tm="100000">
                                          <p:val>
                                            <p:strVal val="#ppt_w"/>
                                          </p:val>
                                        </p:tav>
                                      </p:tavLst>
                                    </p:anim>
                                    <p:anim calcmode="lin" valueType="num">
                                      <p:cBhvr>
                                        <p:cTn id="24" dur="1000" fill="hold"/>
                                        <p:tgtEl>
                                          <p:spTgt spid="154"/>
                                        </p:tgtEl>
                                        <p:attrNameLst>
                                          <p:attrName>ppt_h</p:attrName>
                                        </p:attrNameLst>
                                      </p:cBhvr>
                                      <p:tavLst>
                                        <p:tav tm="0">
                                          <p:val>
                                            <p:fltVal val="0"/>
                                          </p:val>
                                        </p:tav>
                                        <p:tav tm="100000">
                                          <p:val>
                                            <p:strVal val="#ppt_h"/>
                                          </p:val>
                                        </p:tav>
                                      </p:tavLst>
                                    </p:anim>
                                    <p:animEffect transition="in" filter="fade">
                                      <p:cBhvr>
                                        <p:cTn id="25" dur="1000"/>
                                        <p:tgtEl>
                                          <p:spTgt spid="154"/>
                                        </p:tgtEl>
                                      </p:cBhvr>
                                    </p:animEffect>
                                  </p:childTnLst>
                                </p:cTn>
                              </p:par>
                              <p:par>
                                <p:cTn id="26" presetID="53" presetClass="entr" presetSubtype="16" fill="hold" grpId="0" nodeType="withEffect">
                                  <p:stCondLst>
                                    <p:cond delay="125"/>
                                  </p:stCondLst>
                                  <p:childTnLst>
                                    <p:set>
                                      <p:cBhvr>
                                        <p:cTn id="27" dur="1" fill="hold">
                                          <p:stCondLst>
                                            <p:cond delay="0"/>
                                          </p:stCondLst>
                                        </p:cTn>
                                        <p:tgtEl>
                                          <p:spTgt spid="142"/>
                                        </p:tgtEl>
                                        <p:attrNameLst>
                                          <p:attrName>style.visibility</p:attrName>
                                        </p:attrNameLst>
                                      </p:cBhvr>
                                      <p:to>
                                        <p:strVal val="visible"/>
                                      </p:to>
                                    </p:set>
                                    <p:anim calcmode="lin" valueType="num">
                                      <p:cBhvr>
                                        <p:cTn id="28" dur="1000" fill="hold"/>
                                        <p:tgtEl>
                                          <p:spTgt spid="142"/>
                                        </p:tgtEl>
                                        <p:attrNameLst>
                                          <p:attrName>ppt_w</p:attrName>
                                        </p:attrNameLst>
                                      </p:cBhvr>
                                      <p:tavLst>
                                        <p:tav tm="0">
                                          <p:val>
                                            <p:fltVal val="0"/>
                                          </p:val>
                                        </p:tav>
                                        <p:tav tm="100000">
                                          <p:val>
                                            <p:strVal val="#ppt_w"/>
                                          </p:val>
                                        </p:tav>
                                      </p:tavLst>
                                    </p:anim>
                                    <p:anim calcmode="lin" valueType="num">
                                      <p:cBhvr>
                                        <p:cTn id="29" dur="1000" fill="hold"/>
                                        <p:tgtEl>
                                          <p:spTgt spid="142"/>
                                        </p:tgtEl>
                                        <p:attrNameLst>
                                          <p:attrName>ppt_h</p:attrName>
                                        </p:attrNameLst>
                                      </p:cBhvr>
                                      <p:tavLst>
                                        <p:tav tm="0">
                                          <p:val>
                                            <p:fltVal val="0"/>
                                          </p:val>
                                        </p:tav>
                                        <p:tav tm="100000">
                                          <p:val>
                                            <p:strVal val="#ppt_h"/>
                                          </p:val>
                                        </p:tav>
                                      </p:tavLst>
                                    </p:anim>
                                    <p:animEffect transition="in" filter="fade">
                                      <p:cBhvr>
                                        <p:cTn id="30" dur="1000"/>
                                        <p:tgtEl>
                                          <p:spTgt spid="142"/>
                                        </p:tgtEl>
                                      </p:cBhvr>
                                    </p:animEffect>
                                  </p:childTnLst>
                                </p:cTn>
                              </p:par>
                              <p:par>
                                <p:cTn id="31" presetID="53" presetClass="entr" presetSubtype="16" fill="hold" grpId="0" nodeType="withEffect">
                                  <p:stCondLst>
                                    <p:cond delay="225"/>
                                  </p:stCondLst>
                                  <p:childTnLst>
                                    <p:set>
                                      <p:cBhvr>
                                        <p:cTn id="32" dur="1" fill="hold">
                                          <p:stCondLst>
                                            <p:cond delay="0"/>
                                          </p:stCondLst>
                                        </p:cTn>
                                        <p:tgtEl>
                                          <p:spTgt spid="139"/>
                                        </p:tgtEl>
                                        <p:attrNameLst>
                                          <p:attrName>style.visibility</p:attrName>
                                        </p:attrNameLst>
                                      </p:cBhvr>
                                      <p:to>
                                        <p:strVal val="visible"/>
                                      </p:to>
                                    </p:set>
                                    <p:anim calcmode="lin" valueType="num">
                                      <p:cBhvr>
                                        <p:cTn id="33" dur="1000" fill="hold"/>
                                        <p:tgtEl>
                                          <p:spTgt spid="139"/>
                                        </p:tgtEl>
                                        <p:attrNameLst>
                                          <p:attrName>ppt_w</p:attrName>
                                        </p:attrNameLst>
                                      </p:cBhvr>
                                      <p:tavLst>
                                        <p:tav tm="0">
                                          <p:val>
                                            <p:fltVal val="0"/>
                                          </p:val>
                                        </p:tav>
                                        <p:tav tm="100000">
                                          <p:val>
                                            <p:strVal val="#ppt_w"/>
                                          </p:val>
                                        </p:tav>
                                      </p:tavLst>
                                    </p:anim>
                                    <p:anim calcmode="lin" valueType="num">
                                      <p:cBhvr>
                                        <p:cTn id="34" dur="1000" fill="hold"/>
                                        <p:tgtEl>
                                          <p:spTgt spid="139"/>
                                        </p:tgtEl>
                                        <p:attrNameLst>
                                          <p:attrName>ppt_h</p:attrName>
                                        </p:attrNameLst>
                                      </p:cBhvr>
                                      <p:tavLst>
                                        <p:tav tm="0">
                                          <p:val>
                                            <p:fltVal val="0"/>
                                          </p:val>
                                        </p:tav>
                                        <p:tav tm="100000">
                                          <p:val>
                                            <p:strVal val="#ppt_h"/>
                                          </p:val>
                                        </p:tav>
                                      </p:tavLst>
                                    </p:anim>
                                    <p:animEffect transition="in" filter="fade">
                                      <p:cBhvr>
                                        <p:cTn id="35" dur="1000"/>
                                        <p:tgtEl>
                                          <p:spTgt spid="139"/>
                                        </p:tgtEl>
                                      </p:cBhvr>
                                    </p:animEffect>
                                  </p:childTnLst>
                                </p:cTn>
                              </p:par>
                              <p:par>
                                <p:cTn id="36" presetID="53" presetClass="entr" presetSubtype="16" fill="hold" grpId="0" nodeType="withEffect">
                                  <p:stCondLst>
                                    <p:cond delay="225"/>
                                  </p:stCondLst>
                                  <p:childTnLst>
                                    <p:set>
                                      <p:cBhvr>
                                        <p:cTn id="37" dur="1" fill="hold">
                                          <p:stCondLst>
                                            <p:cond delay="0"/>
                                          </p:stCondLst>
                                        </p:cTn>
                                        <p:tgtEl>
                                          <p:spTgt spid="157"/>
                                        </p:tgtEl>
                                        <p:attrNameLst>
                                          <p:attrName>style.visibility</p:attrName>
                                        </p:attrNameLst>
                                      </p:cBhvr>
                                      <p:to>
                                        <p:strVal val="visible"/>
                                      </p:to>
                                    </p:set>
                                    <p:anim calcmode="lin" valueType="num">
                                      <p:cBhvr>
                                        <p:cTn id="38" dur="1000" fill="hold"/>
                                        <p:tgtEl>
                                          <p:spTgt spid="157"/>
                                        </p:tgtEl>
                                        <p:attrNameLst>
                                          <p:attrName>ppt_w</p:attrName>
                                        </p:attrNameLst>
                                      </p:cBhvr>
                                      <p:tavLst>
                                        <p:tav tm="0">
                                          <p:val>
                                            <p:fltVal val="0"/>
                                          </p:val>
                                        </p:tav>
                                        <p:tav tm="100000">
                                          <p:val>
                                            <p:strVal val="#ppt_w"/>
                                          </p:val>
                                        </p:tav>
                                      </p:tavLst>
                                    </p:anim>
                                    <p:anim calcmode="lin" valueType="num">
                                      <p:cBhvr>
                                        <p:cTn id="39" dur="1000" fill="hold"/>
                                        <p:tgtEl>
                                          <p:spTgt spid="157"/>
                                        </p:tgtEl>
                                        <p:attrNameLst>
                                          <p:attrName>ppt_h</p:attrName>
                                        </p:attrNameLst>
                                      </p:cBhvr>
                                      <p:tavLst>
                                        <p:tav tm="0">
                                          <p:val>
                                            <p:fltVal val="0"/>
                                          </p:val>
                                        </p:tav>
                                        <p:tav tm="100000">
                                          <p:val>
                                            <p:strVal val="#ppt_h"/>
                                          </p:val>
                                        </p:tav>
                                      </p:tavLst>
                                    </p:anim>
                                    <p:animEffect transition="in" filter="fade">
                                      <p:cBhvr>
                                        <p:cTn id="40" dur="1000"/>
                                        <p:tgtEl>
                                          <p:spTgt spid="15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60"/>
                                        </p:tgtEl>
                                        <p:attrNameLst>
                                          <p:attrName>style.visibility</p:attrName>
                                        </p:attrNameLst>
                                      </p:cBhvr>
                                      <p:to>
                                        <p:strVal val="visible"/>
                                      </p:to>
                                    </p:set>
                                    <p:anim calcmode="lin" valueType="num">
                                      <p:cBhvr>
                                        <p:cTn id="43" dur="1000" fill="hold"/>
                                        <p:tgtEl>
                                          <p:spTgt spid="160"/>
                                        </p:tgtEl>
                                        <p:attrNameLst>
                                          <p:attrName>ppt_w</p:attrName>
                                        </p:attrNameLst>
                                      </p:cBhvr>
                                      <p:tavLst>
                                        <p:tav tm="0">
                                          <p:val>
                                            <p:fltVal val="0"/>
                                          </p:val>
                                        </p:tav>
                                        <p:tav tm="100000">
                                          <p:val>
                                            <p:strVal val="#ppt_w"/>
                                          </p:val>
                                        </p:tav>
                                      </p:tavLst>
                                    </p:anim>
                                    <p:anim calcmode="lin" valueType="num">
                                      <p:cBhvr>
                                        <p:cTn id="44" dur="1000" fill="hold"/>
                                        <p:tgtEl>
                                          <p:spTgt spid="160"/>
                                        </p:tgtEl>
                                        <p:attrNameLst>
                                          <p:attrName>ppt_h</p:attrName>
                                        </p:attrNameLst>
                                      </p:cBhvr>
                                      <p:tavLst>
                                        <p:tav tm="0">
                                          <p:val>
                                            <p:fltVal val="0"/>
                                          </p:val>
                                        </p:tav>
                                        <p:tav tm="100000">
                                          <p:val>
                                            <p:strVal val="#ppt_h"/>
                                          </p:val>
                                        </p:tav>
                                      </p:tavLst>
                                    </p:anim>
                                    <p:animEffect transition="in" filter="fade">
                                      <p:cBhvr>
                                        <p:cTn id="45" dur="1000"/>
                                        <p:tgtEl>
                                          <p:spTgt spid="160"/>
                                        </p:tgtEl>
                                      </p:cBhvr>
                                    </p:animEffect>
                                  </p:childTnLst>
                                </p:cTn>
                              </p:par>
                              <p:par>
                                <p:cTn id="46" presetID="53" presetClass="entr" presetSubtype="16" fill="hold" grpId="0" nodeType="withEffect">
                                  <p:stCondLst>
                                    <p:cond delay="125"/>
                                  </p:stCondLst>
                                  <p:childTnLst>
                                    <p:set>
                                      <p:cBhvr>
                                        <p:cTn id="47" dur="1" fill="hold">
                                          <p:stCondLst>
                                            <p:cond delay="0"/>
                                          </p:stCondLst>
                                        </p:cTn>
                                        <p:tgtEl>
                                          <p:spTgt spid="189"/>
                                        </p:tgtEl>
                                        <p:attrNameLst>
                                          <p:attrName>style.visibility</p:attrName>
                                        </p:attrNameLst>
                                      </p:cBhvr>
                                      <p:to>
                                        <p:strVal val="visible"/>
                                      </p:to>
                                    </p:set>
                                    <p:anim calcmode="lin" valueType="num">
                                      <p:cBhvr>
                                        <p:cTn id="48" dur="1000" fill="hold"/>
                                        <p:tgtEl>
                                          <p:spTgt spid="189"/>
                                        </p:tgtEl>
                                        <p:attrNameLst>
                                          <p:attrName>ppt_w</p:attrName>
                                        </p:attrNameLst>
                                      </p:cBhvr>
                                      <p:tavLst>
                                        <p:tav tm="0">
                                          <p:val>
                                            <p:fltVal val="0"/>
                                          </p:val>
                                        </p:tav>
                                        <p:tav tm="100000">
                                          <p:val>
                                            <p:strVal val="#ppt_w"/>
                                          </p:val>
                                        </p:tav>
                                      </p:tavLst>
                                    </p:anim>
                                    <p:anim calcmode="lin" valueType="num">
                                      <p:cBhvr>
                                        <p:cTn id="49" dur="1000" fill="hold"/>
                                        <p:tgtEl>
                                          <p:spTgt spid="189"/>
                                        </p:tgtEl>
                                        <p:attrNameLst>
                                          <p:attrName>ppt_h</p:attrName>
                                        </p:attrNameLst>
                                      </p:cBhvr>
                                      <p:tavLst>
                                        <p:tav tm="0">
                                          <p:val>
                                            <p:fltVal val="0"/>
                                          </p:val>
                                        </p:tav>
                                        <p:tav tm="100000">
                                          <p:val>
                                            <p:strVal val="#ppt_h"/>
                                          </p:val>
                                        </p:tav>
                                      </p:tavLst>
                                    </p:anim>
                                    <p:animEffect transition="in" filter="fade">
                                      <p:cBhvr>
                                        <p:cTn id="50" dur="1000"/>
                                        <p:tgtEl>
                                          <p:spTgt spid="189"/>
                                        </p:tgtEl>
                                      </p:cBhvr>
                                    </p:animEffect>
                                  </p:childTnLst>
                                </p:cTn>
                              </p:par>
                              <p:par>
                                <p:cTn id="51" presetID="53" presetClass="entr" presetSubtype="16" fill="hold" grpId="0" nodeType="withEffect">
                                  <p:stCondLst>
                                    <p:cond delay="325"/>
                                  </p:stCondLst>
                                  <p:childTnLst>
                                    <p:set>
                                      <p:cBhvr>
                                        <p:cTn id="52" dur="1" fill="hold">
                                          <p:stCondLst>
                                            <p:cond delay="0"/>
                                          </p:stCondLst>
                                        </p:cTn>
                                        <p:tgtEl>
                                          <p:spTgt spid="190"/>
                                        </p:tgtEl>
                                        <p:attrNameLst>
                                          <p:attrName>style.visibility</p:attrName>
                                        </p:attrNameLst>
                                      </p:cBhvr>
                                      <p:to>
                                        <p:strVal val="visible"/>
                                      </p:to>
                                    </p:set>
                                    <p:anim calcmode="lin" valueType="num">
                                      <p:cBhvr>
                                        <p:cTn id="53" dur="1000" fill="hold"/>
                                        <p:tgtEl>
                                          <p:spTgt spid="190"/>
                                        </p:tgtEl>
                                        <p:attrNameLst>
                                          <p:attrName>ppt_w</p:attrName>
                                        </p:attrNameLst>
                                      </p:cBhvr>
                                      <p:tavLst>
                                        <p:tav tm="0">
                                          <p:val>
                                            <p:fltVal val="0"/>
                                          </p:val>
                                        </p:tav>
                                        <p:tav tm="100000">
                                          <p:val>
                                            <p:strVal val="#ppt_w"/>
                                          </p:val>
                                        </p:tav>
                                      </p:tavLst>
                                    </p:anim>
                                    <p:anim calcmode="lin" valueType="num">
                                      <p:cBhvr>
                                        <p:cTn id="54" dur="1000" fill="hold"/>
                                        <p:tgtEl>
                                          <p:spTgt spid="190"/>
                                        </p:tgtEl>
                                        <p:attrNameLst>
                                          <p:attrName>ppt_h</p:attrName>
                                        </p:attrNameLst>
                                      </p:cBhvr>
                                      <p:tavLst>
                                        <p:tav tm="0">
                                          <p:val>
                                            <p:fltVal val="0"/>
                                          </p:val>
                                        </p:tav>
                                        <p:tav tm="100000">
                                          <p:val>
                                            <p:strVal val="#ppt_h"/>
                                          </p:val>
                                        </p:tav>
                                      </p:tavLst>
                                    </p:anim>
                                    <p:animEffect transition="in" filter="fade">
                                      <p:cBhvr>
                                        <p:cTn id="55" dur="1000"/>
                                        <p:tgtEl>
                                          <p:spTgt spid="190"/>
                                        </p:tgtEl>
                                      </p:cBhvr>
                                    </p:animEffect>
                                  </p:childTnLst>
                                </p:cTn>
                              </p:par>
                              <p:par>
                                <p:cTn id="56" presetID="53" presetClass="entr" presetSubtype="16" fill="hold" grpId="0" nodeType="withEffect">
                                  <p:stCondLst>
                                    <p:cond delay="125"/>
                                  </p:stCondLst>
                                  <p:childTnLst>
                                    <p:set>
                                      <p:cBhvr>
                                        <p:cTn id="57" dur="1" fill="hold">
                                          <p:stCondLst>
                                            <p:cond delay="0"/>
                                          </p:stCondLst>
                                        </p:cTn>
                                        <p:tgtEl>
                                          <p:spTgt spid="191"/>
                                        </p:tgtEl>
                                        <p:attrNameLst>
                                          <p:attrName>style.visibility</p:attrName>
                                        </p:attrNameLst>
                                      </p:cBhvr>
                                      <p:to>
                                        <p:strVal val="visible"/>
                                      </p:to>
                                    </p:set>
                                    <p:anim calcmode="lin" valueType="num">
                                      <p:cBhvr>
                                        <p:cTn id="58" dur="1000" fill="hold"/>
                                        <p:tgtEl>
                                          <p:spTgt spid="191"/>
                                        </p:tgtEl>
                                        <p:attrNameLst>
                                          <p:attrName>ppt_w</p:attrName>
                                        </p:attrNameLst>
                                      </p:cBhvr>
                                      <p:tavLst>
                                        <p:tav tm="0">
                                          <p:val>
                                            <p:fltVal val="0"/>
                                          </p:val>
                                        </p:tav>
                                        <p:tav tm="100000">
                                          <p:val>
                                            <p:strVal val="#ppt_w"/>
                                          </p:val>
                                        </p:tav>
                                      </p:tavLst>
                                    </p:anim>
                                    <p:anim calcmode="lin" valueType="num">
                                      <p:cBhvr>
                                        <p:cTn id="59" dur="1000" fill="hold"/>
                                        <p:tgtEl>
                                          <p:spTgt spid="191"/>
                                        </p:tgtEl>
                                        <p:attrNameLst>
                                          <p:attrName>ppt_h</p:attrName>
                                        </p:attrNameLst>
                                      </p:cBhvr>
                                      <p:tavLst>
                                        <p:tav tm="0">
                                          <p:val>
                                            <p:fltVal val="0"/>
                                          </p:val>
                                        </p:tav>
                                        <p:tav tm="100000">
                                          <p:val>
                                            <p:strVal val="#ppt_h"/>
                                          </p:val>
                                        </p:tav>
                                      </p:tavLst>
                                    </p:anim>
                                    <p:animEffect transition="in" filter="fade">
                                      <p:cBhvr>
                                        <p:cTn id="60" dur="1000"/>
                                        <p:tgtEl>
                                          <p:spTgt spid="191"/>
                                        </p:tgtEl>
                                      </p:cBhvr>
                                    </p:animEffect>
                                  </p:childTnLst>
                                </p:cTn>
                              </p:par>
                            </p:childTnLst>
                          </p:cTn>
                        </p:par>
                        <p:par>
                          <p:cTn id="61" fill="hold">
                            <p:stCondLst>
                              <p:cond delay="2000"/>
                            </p:stCondLst>
                            <p:childTnLst>
                              <p:par>
                                <p:cTn id="62" presetID="31" presetClass="entr" presetSubtype="0" fill="hold" grpId="0" nodeType="afterEffect">
                                  <p:stCondLst>
                                    <p:cond delay="0"/>
                                  </p:stCondLst>
                                  <p:iterate type="lt">
                                    <p:tmPct val="5000"/>
                                  </p:iterate>
                                  <p:childTnLst>
                                    <p:set>
                                      <p:cBhvr>
                                        <p:cTn id="63" dur="1" fill="hold">
                                          <p:stCondLst>
                                            <p:cond delay="0"/>
                                          </p:stCondLst>
                                        </p:cTn>
                                        <p:tgtEl>
                                          <p:spTgt spid="172"/>
                                        </p:tgtEl>
                                        <p:attrNameLst>
                                          <p:attrName>style.visibility</p:attrName>
                                        </p:attrNameLst>
                                      </p:cBhvr>
                                      <p:to>
                                        <p:strVal val="visible"/>
                                      </p:to>
                                    </p:set>
                                    <p:anim calcmode="lin" valueType="num">
                                      <p:cBhvr>
                                        <p:cTn id="64" dur="1000" fill="hold"/>
                                        <p:tgtEl>
                                          <p:spTgt spid="172"/>
                                        </p:tgtEl>
                                        <p:attrNameLst>
                                          <p:attrName>ppt_w</p:attrName>
                                        </p:attrNameLst>
                                      </p:cBhvr>
                                      <p:tavLst>
                                        <p:tav tm="0">
                                          <p:val>
                                            <p:fltVal val="0"/>
                                          </p:val>
                                        </p:tav>
                                        <p:tav tm="100000">
                                          <p:val>
                                            <p:strVal val="#ppt_w"/>
                                          </p:val>
                                        </p:tav>
                                      </p:tavLst>
                                    </p:anim>
                                    <p:anim calcmode="lin" valueType="num">
                                      <p:cBhvr>
                                        <p:cTn id="65" dur="1000" fill="hold"/>
                                        <p:tgtEl>
                                          <p:spTgt spid="172"/>
                                        </p:tgtEl>
                                        <p:attrNameLst>
                                          <p:attrName>ppt_h</p:attrName>
                                        </p:attrNameLst>
                                      </p:cBhvr>
                                      <p:tavLst>
                                        <p:tav tm="0">
                                          <p:val>
                                            <p:fltVal val="0"/>
                                          </p:val>
                                        </p:tav>
                                        <p:tav tm="100000">
                                          <p:val>
                                            <p:strVal val="#ppt_h"/>
                                          </p:val>
                                        </p:tav>
                                      </p:tavLst>
                                    </p:anim>
                                    <p:anim calcmode="lin" valueType="num">
                                      <p:cBhvr>
                                        <p:cTn id="66" dur="1000" fill="hold"/>
                                        <p:tgtEl>
                                          <p:spTgt spid="172"/>
                                        </p:tgtEl>
                                        <p:attrNameLst>
                                          <p:attrName>style.rotation</p:attrName>
                                        </p:attrNameLst>
                                      </p:cBhvr>
                                      <p:tavLst>
                                        <p:tav tm="0">
                                          <p:val>
                                            <p:fltVal val="90"/>
                                          </p:val>
                                        </p:tav>
                                        <p:tav tm="100000">
                                          <p:val>
                                            <p:fltVal val="0"/>
                                          </p:val>
                                        </p:tav>
                                      </p:tavLst>
                                    </p:anim>
                                    <p:animEffect transition="in" filter="fade">
                                      <p:cBhvr>
                                        <p:cTn id="67" dur="1000"/>
                                        <p:tgtEl>
                                          <p:spTgt spid="172"/>
                                        </p:tgtEl>
                                      </p:cBhvr>
                                    </p:animEffect>
                                  </p:childTnLst>
                                </p:cTn>
                              </p:par>
                              <p:par>
                                <p:cTn id="68" presetID="56" presetClass="entr" presetSubtype="0" fill="hold" grpId="0" nodeType="withEffect">
                                  <p:stCondLst>
                                    <p:cond delay="200"/>
                                  </p:stCondLst>
                                  <p:iterate type="lt">
                                    <p:tmPct val="10000"/>
                                  </p:iterate>
                                  <p:childTnLst>
                                    <p:set>
                                      <p:cBhvr>
                                        <p:cTn id="69" dur="1" fill="hold">
                                          <p:stCondLst>
                                            <p:cond delay="0"/>
                                          </p:stCondLst>
                                        </p:cTn>
                                        <p:tgtEl>
                                          <p:spTgt spid="33"/>
                                        </p:tgtEl>
                                        <p:attrNameLst>
                                          <p:attrName>style.visibility</p:attrName>
                                        </p:attrNameLst>
                                      </p:cBhvr>
                                      <p:to>
                                        <p:strVal val="visible"/>
                                      </p:to>
                                    </p:set>
                                    <p:anim by="(-#ppt_w*2)" calcmode="lin" valueType="num">
                                      <p:cBhvr rctx="PPT">
                                        <p:cTn id="70" dur="250" autoRev="1" fill="hold">
                                          <p:stCondLst>
                                            <p:cond delay="0"/>
                                          </p:stCondLst>
                                        </p:cTn>
                                        <p:tgtEl>
                                          <p:spTgt spid="33"/>
                                        </p:tgtEl>
                                        <p:attrNameLst>
                                          <p:attrName>ppt_w</p:attrName>
                                        </p:attrNameLst>
                                      </p:cBhvr>
                                    </p:anim>
                                    <p:anim by="(#ppt_w*0.50)" calcmode="lin" valueType="num">
                                      <p:cBhvr>
                                        <p:cTn id="71" dur="250" decel="50000" autoRev="1" fill="hold">
                                          <p:stCondLst>
                                            <p:cond delay="0"/>
                                          </p:stCondLst>
                                        </p:cTn>
                                        <p:tgtEl>
                                          <p:spTgt spid="33"/>
                                        </p:tgtEl>
                                        <p:attrNameLst>
                                          <p:attrName>ppt_x</p:attrName>
                                        </p:attrNameLst>
                                      </p:cBhvr>
                                    </p:anim>
                                    <p:anim from="(-#ppt_h/2)" to="(#ppt_y)" calcmode="lin" valueType="num">
                                      <p:cBhvr>
                                        <p:cTn id="72" dur="500" fill="hold">
                                          <p:stCondLst>
                                            <p:cond delay="0"/>
                                          </p:stCondLst>
                                        </p:cTn>
                                        <p:tgtEl>
                                          <p:spTgt spid="33"/>
                                        </p:tgtEl>
                                        <p:attrNameLst>
                                          <p:attrName>ppt_y</p:attrName>
                                        </p:attrNameLst>
                                      </p:cBhvr>
                                    </p:anim>
                                    <p:animRot by="21600000">
                                      <p:cBhvr>
                                        <p:cTn id="73" dur="500" fill="hold">
                                          <p:stCondLst>
                                            <p:cond delay="0"/>
                                          </p:stCondLst>
                                        </p:cTn>
                                        <p:tgtEl>
                                          <p:spTgt spid="33"/>
                                        </p:tgtEl>
                                        <p:attrNameLst>
                                          <p:attrName>r</p:attrName>
                                        </p:attrNameLst>
                                      </p:cBhvr>
                                    </p:animRot>
                                  </p:childTnLst>
                                </p:cTn>
                              </p:par>
                              <p:par>
                                <p:cTn id="74" presetID="42" presetClass="entr" presetSubtype="0" fill="hold" grpId="0" nodeType="withEffect">
                                  <p:stCondLst>
                                    <p:cond delay="75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animBg="1"/>
      <p:bldP spid="154" grpId="0" animBg="1"/>
      <p:bldP spid="142" grpId="0" animBg="1"/>
      <p:bldP spid="139" grpId="0" animBg="1"/>
      <p:bldP spid="157" grpId="0" animBg="1"/>
      <p:bldP spid="160" grpId="0" animBg="1"/>
      <p:bldP spid="189" grpId="0" animBg="1"/>
      <p:bldP spid="190" grpId="0" animBg="1"/>
      <p:bldP spid="191" grpId="0" animBg="1"/>
      <p:bldP spid="172"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7680169" y="1218624"/>
            <a:ext cx="3153616" cy="738654"/>
          </a:xfrm>
          <a:prstGeom prst="rect">
            <a:avLst/>
          </a:prstGeom>
        </p:spPr>
        <p:txBody>
          <a:bodyPr wrap="square" lIns="0" tIns="45715" rIns="91431" bIns="45715">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年度</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工作概述</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dirty="0" smtClean="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Insert </a:t>
            </a:r>
            <a:r>
              <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Header Topic Here</a:t>
            </a:r>
            <a:endPar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endParaRPr>
          </a:p>
        </p:txBody>
      </p:sp>
      <p:sp>
        <p:nvSpPr>
          <p:cNvPr id="29" name="矩形 28"/>
          <p:cNvSpPr/>
          <p:nvPr/>
        </p:nvSpPr>
        <p:spPr>
          <a:xfrm>
            <a:off x="7680169" y="2467349"/>
            <a:ext cx="3971220" cy="738654"/>
          </a:xfrm>
          <a:prstGeom prst="rect">
            <a:avLst/>
          </a:prstGeom>
        </p:spPr>
        <p:txBody>
          <a:bodyPr wrap="square" lIns="0" tIns="45715" rIns="91431" bIns="45715">
            <a:spAutoFit/>
          </a:bodyPr>
          <a:lstStyle/>
          <a:p>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工作完成情况</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dirty="0" smtClean="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Insert </a:t>
            </a:r>
            <a:r>
              <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Header Topic Here</a:t>
            </a:r>
            <a:endPar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endParaRPr>
          </a:p>
        </p:txBody>
      </p:sp>
      <p:sp>
        <p:nvSpPr>
          <p:cNvPr id="30" name="矩形 29"/>
          <p:cNvSpPr/>
          <p:nvPr/>
        </p:nvSpPr>
        <p:spPr>
          <a:xfrm>
            <a:off x="7680169" y="3716074"/>
            <a:ext cx="3971220" cy="738654"/>
          </a:xfrm>
          <a:prstGeom prst="rect">
            <a:avLst/>
          </a:prstGeom>
        </p:spPr>
        <p:txBody>
          <a:bodyPr wrap="square" lIns="0" tIns="45715" rIns="91431" bIns="45715">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成果展示及</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问题</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dirty="0" smtClean="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Insert </a:t>
            </a:r>
            <a:r>
              <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Header Topic Here</a:t>
            </a:r>
            <a:endPar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endParaRPr>
          </a:p>
        </p:txBody>
      </p:sp>
      <p:sp>
        <p:nvSpPr>
          <p:cNvPr id="31" name="矩形 30"/>
          <p:cNvSpPr/>
          <p:nvPr/>
        </p:nvSpPr>
        <p:spPr>
          <a:xfrm>
            <a:off x="7680169" y="4964798"/>
            <a:ext cx="3971220" cy="738654"/>
          </a:xfrm>
          <a:prstGeom prst="rect">
            <a:avLst/>
          </a:prstGeom>
        </p:spPr>
        <p:txBody>
          <a:bodyPr wrap="square" lIns="0" tIns="45715" rIns="91431" bIns="45715">
            <a:spAutoFit/>
          </a:bodyPr>
          <a:lstStyle/>
          <a:p>
            <a:r>
              <a:rPr lang="zh-CN" altLang="en-US" sz="2400" b="1" dirty="0" smtClean="0">
                <a:solidFill>
                  <a:schemeClr val="tx1">
                    <a:lumMod val="50000"/>
                    <a:lumOff val="50000"/>
                  </a:schemeClr>
                </a:solidFill>
                <a:latin typeface="微软雅黑" panose="020B0503020204020204" pitchFamily="34" charset="-122"/>
                <a:ea typeface="微软雅黑" panose="020B0503020204020204" pitchFamily="34" charset="-122"/>
              </a:rPr>
              <a:t>下年度工作</a:t>
            </a:r>
            <a:r>
              <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rPr>
              <a:t>计划</a:t>
            </a:r>
            <a:endParaRPr lang="zh-CN" altLang="en-US" sz="2400" b="1" dirty="0">
              <a:solidFill>
                <a:schemeClr val="tx1">
                  <a:lumMod val="50000"/>
                  <a:lumOff val="50000"/>
                </a:schemeClr>
              </a:solidFill>
              <a:latin typeface="微软雅黑" panose="020B0503020204020204" pitchFamily="34" charset="-122"/>
              <a:ea typeface="微软雅黑" panose="020B0503020204020204" pitchFamily="34" charset="-122"/>
            </a:endParaRPr>
          </a:p>
          <a:p>
            <a:pPr lvl="0" fontAlgn="base">
              <a:spcBef>
                <a:spcPct val="0"/>
              </a:spcBef>
              <a:spcAft>
                <a:spcPct val="0"/>
              </a:spcAft>
            </a:pPr>
            <a:r>
              <a:rPr lang="zh-CN" altLang="en-US" dirty="0" smtClean="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Insert </a:t>
            </a:r>
            <a:r>
              <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rPr>
              <a:t>Header Topic Here</a:t>
            </a:r>
            <a:endParaRPr lang="zh-CN" altLang="en-US" dirty="0">
              <a:solidFill>
                <a:schemeClr val="tx1">
                  <a:lumMod val="50000"/>
                  <a:lumOff val="50000"/>
                </a:schemeClr>
              </a:solidFill>
              <a:latin typeface="Impact" panose="020B0806030902050204" pitchFamily="34" charset="0"/>
              <a:ea typeface="宋体" panose="02010600030101010101" pitchFamily="2" charset="-122"/>
              <a:cs typeface="Arial" panose="020B0604020202020204" pitchFamily="34" charset="0"/>
            </a:endParaRPr>
          </a:p>
        </p:txBody>
      </p:sp>
      <p:sp>
        <p:nvSpPr>
          <p:cNvPr id="32" name="任意多边形 83"/>
          <p:cNvSpPr/>
          <p:nvPr/>
        </p:nvSpPr>
        <p:spPr bwMode="auto">
          <a:xfrm rot="16377237">
            <a:off x="3256287" y="1708226"/>
            <a:ext cx="1379696" cy="13769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16377237">
            <a:off x="4199361" y="3382663"/>
            <a:ext cx="1376062" cy="137329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1957428" y="2287855"/>
            <a:ext cx="1594730" cy="159151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任意多边形 83"/>
          <p:cNvSpPr/>
          <p:nvPr/>
        </p:nvSpPr>
        <p:spPr bwMode="auto">
          <a:xfrm rot="16377237">
            <a:off x="2961758" y="2269000"/>
            <a:ext cx="2240354" cy="223583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6" name="任意多边形 83"/>
          <p:cNvSpPr/>
          <p:nvPr/>
        </p:nvSpPr>
        <p:spPr bwMode="auto">
          <a:xfrm rot="5222763" flipH="1">
            <a:off x="4999710" y="1901114"/>
            <a:ext cx="331780" cy="33111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7" name="任意多边形 83"/>
          <p:cNvSpPr/>
          <p:nvPr/>
        </p:nvSpPr>
        <p:spPr bwMode="auto">
          <a:xfrm rot="16377237">
            <a:off x="5246588" y="2332290"/>
            <a:ext cx="392102" cy="3913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8" name="任意多边形 83"/>
          <p:cNvSpPr/>
          <p:nvPr/>
        </p:nvSpPr>
        <p:spPr bwMode="auto">
          <a:xfrm rot="16377237">
            <a:off x="2573405" y="3604113"/>
            <a:ext cx="1376062" cy="137329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9" name="任意多边形 83"/>
          <p:cNvSpPr/>
          <p:nvPr/>
        </p:nvSpPr>
        <p:spPr bwMode="auto">
          <a:xfrm rot="5222763" flipH="1">
            <a:off x="2577518" y="5091672"/>
            <a:ext cx="331780" cy="33111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40" name="任意多边形 83"/>
          <p:cNvSpPr/>
          <p:nvPr/>
        </p:nvSpPr>
        <p:spPr bwMode="auto">
          <a:xfrm rot="16377237">
            <a:off x="2028912" y="4611730"/>
            <a:ext cx="392102" cy="3913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41" name="TextBox 40"/>
          <p:cNvSpPr txBox="1"/>
          <p:nvPr/>
        </p:nvSpPr>
        <p:spPr>
          <a:xfrm>
            <a:off x="2985778" y="2837520"/>
            <a:ext cx="2196988" cy="1015663"/>
          </a:xfrm>
          <a:prstGeom prst="rect">
            <a:avLst/>
          </a:prstGeom>
          <a:noFill/>
        </p:spPr>
        <p:txBody>
          <a:bodyPr wrap="square" rtlCol="0">
            <a:spAutoFit/>
          </a:bodyPr>
          <a:lstStyle/>
          <a:p>
            <a:pPr algn="ctr"/>
            <a:r>
              <a:rPr lang="zh-CN" altLang="en-US" sz="6000" b="1" spc="-300" dirty="0" smtClean="0">
                <a:solidFill>
                  <a:schemeClr val="bg1"/>
                </a:solidFill>
                <a:latin typeface="微软雅黑" panose="020B0503020204020204" pitchFamily="34" charset="-122"/>
                <a:ea typeface="微软雅黑" panose="020B0503020204020204" pitchFamily="34" charset="-122"/>
              </a:rPr>
              <a:t>目录</a:t>
            </a:r>
            <a:endParaRPr lang="zh-CN" altLang="en-US" sz="6000" b="1" spc="-3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6432565" y="1225382"/>
            <a:ext cx="1201290" cy="755738"/>
            <a:chOff x="6432565" y="1211527"/>
            <a:chExt cx="1201290" cy="755738"/>
          </a:xfrm>
        </p:grpSpPr>
        <p:sp>
          <p:nvSpPr>
            <p:cNvPr id="42"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48" name="TextBox 47"/>
            <p:cNvSpPr txBox="1"/>
            <p:nvPr/>
          </p:nvSpPr>
          <p:spPr>
            <a:xfrm>
              <a:off x="6432565" y="1239805"/>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A</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6432565" y="2421929"/>
            <a:ext cx="1201290" cy="755738"/>
            <a:chOff x="6432565" y="1211527"/>
            <a:chExt cx="1201290" cy="755738"/>
          </a:xfrm>
        </p:grpSpPr>
        <p:sp>
          <p:nvSpPr>
            <p:cNvPr id="51"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54" name="TextBox 53"/>
            <p:cNvSpPr txBox="1"/>
            <p:nvPr/>
          </p:nvSpPr>
          <p:spPr>
            <a:xfrm>
              <a:off x="6432565" y="1239805"/>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B</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6432565" y="3618476"/>
            <a:ext cx="1201290" cy="755738"/>
            <a:chOff x="6432565" y="1211527"/>
            <a:chExt cx="1201290" cy="755738"/>
          </a:xfrm>
        </p:grpSpPr>
        <p:sp>
          <p:nvSpPr>
            <p:cNvPr id="56"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57" name="TextBox 56"/>
            <p:cNvSpPr txBox="1"/>
            <p:nvPr/>
          </p:nvSpPr>
          <p:spPr>
            <a:xfrm>
              <a:off x="6432565" y="1239805"/>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C</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6432565" y="4815022"/>
            <a:ext cx="1201290" cy="755738"/>
            <a:chOff x="6432565" y="1211527"/>
            <a:chExt cx="1201290" cy="755738"/>
          </a:xfrm>
        </p:grpSpPr>
        <p:sp>
          <p:nvSpPr>
            <p:cNvPr id="64"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65" name="TextBox 64"/>
            <p:cNvSpPr txBox="1"/>
            <p:nvPr/>
          </p:nvSpPr>
          <p:spPr>
            <a:xfrm>
              <a:off x="6432565" y="1239805"/>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D</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fltVal val="0"/>
                                              </p:val>
                                            </p:tav>
                                            <p:tav tm="100000">
                                              <p:val>
                                                <p:strVal val="#ppt_w"/>
                                              </p:val>
                                            </p:tav>
                                          </p:tavLst>
                                        </p:anim>
                                        <p:anim calcmode="lin" valueType="num">
                                          <p:cBhvr>
                                            <p:cTn id="13" dur="1000" fill="hold"/>
                                            <p:tgtEl>
                                              <p:spTgt spid="33"/>
                                            </p:tgtEl>
                                            <p:attrNameLst>
                                              <p:attrName>ppt_h</p:attrName>
                                            </p:attrNameLst>
                                          </p:cBhvr>
                                          <p:tavLst>
                                            <p:tav tm="0">
                                              <p:val>
                                                <p:fltVal val="0"/>
                                              </p:val>
                                            </p:tav>
                                            <p:tav tm="100000">
                                              <p:val>
                                                <p:strVal val="#ppt_h"/>
                                              </p:val>
                                            </p:tav>
                                          </p:tavLst>
                                        </p:anim>
                                        <p:animEffect transition="in" filter="fade">
                                          <p:cBhvr>
                                            <p:cTn id="14" dur="1000"/>
                                            <p:tgtEl>
                                              <p:spTgt spid="33"/>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Effect transition="in" filter="fade">
                                          <p:cBhvr>
                                            <p:cTn id="19" dur="1000"/>
                                            <p:tgtEl>
                                              <p:spTgt spid="34"/>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fltVal val="0"/>
                                              </p:val>
                                            </p:tav>
                                            <p:tav tm="100000">
                                              <p:val>
                                                <p:strVal val="#ppt_w"/>
                                              </p:val>
                                            </p:tav>
                                          </p:tavLst>
                                        </p:anim>
                                        <p:anim calcmode="lin" valueType="num">
                                          <p:cBhvr>
                                            <p:cTn id="23" dur="1000" fill="hold"/>
                                            <p:tgtEl>
                                              <p:spTgt spid="35"/>
                                            </p:tgtEl>
                                            <p:attrNameLst>
                                              <p:attrName>ppt_h</p:attrName>
                                            </p:attrNameLst>
                                          </p:cBhvr>
                                          <p:tavLst>
                                            <p:tav tm="0">
                                              <p:val>
                                                <p:fltVal val="0"/>
                                              </p:val>
                                            </p:tav>
                                            <p:tav tm="100000">
                                              <p:val>
                                                <p:strVal val="#ppt_h"/>
                                              </p:val>
                                            </p:tav>
                                          </p:tavLst>
                                        </p:anim>
                                        <p:animEffect transition="in" filter="fade">
                                          <p:cBhvr>
                                            <p:cTn id="24" dur="1000"/>
                                            <p:tgtEl>
                                              <p:spTgt spid="35"/>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fltVal val="0"/>
                                              </p:val>
                                            </p:tav>
                                            <p:tav tm="100000">
                                              <p:val>
                                                <p:strVal val="#ppt_w"/>
                                              </p:val>
                                            </p:tav>
                                          </p:tavLst>
                                        </p:anim>
                                        <p:anim calcmode="lin" valueType="num">
                                          <p:cBhvr>
                                            <p:cTn id="28" dur="1000" fill="hold"/>
                                            <p:tgtEl>
                                              <p:spTgt spid="36"/>
                                            </p:tgtEl>
                                            <p:attrNameLst>
                                              <p:attrName>ppt_h</p:attrName>
                                            </p:attrNameLst>
                                          </p:cBhvr>
                                          <p:tavLst>
                                            <p:tav tm="0">
                                              <p:val>
                                                <p:fltVal val="0"/>
                                              </p:val>
                                            </p:tav>
                                            <p:tav tm="100000">
                                              <p:val>
                                                <p:strVal val="#ppt_h"/>
                                              </p:val>
                                            </p:tav>
                                          </p:tavLst>
                                        </p:anim>
                                        <p:animEffect transition="in" filter="fade">
                                          <p:cBhvr>
                                            <p:cTn id="29" dur="1000"/>
                                            <p:tgtEl>
                                              <p:spTgt spid="36"/>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000" fill="hold"/>
                                            <p:tgtEl>
                                              <p:spTgt spid="37"/>
                                            </p:tgtEl>
                                            <p:attrNameLst>
                                              <p:attrName>ppt_w</p:attrName>
                                            </p:attrNameLst>
                                          </p:cBhvr>
                                          <p:tavLst>
                                            <p:tav tm="0">
                                              <p:val>
                                                <p:fltVal val="0"/>
                                              </p:val>
                                            </p:tav>
                                            <p:tav tm="100000">
                                              <p:val>
                                                <p:strVal val="#ppt_w"/>
                                              </p:val>
                                            </p:tav>
                                          </p:tavLst>
                                        </p:anim>
                                        <p:anim calcmode="lin" valueType="num">
                                          <p:cBhvr>
                                            <p:cTn id="33" dur="1000" fill="hold"/>
                                            <p:tgtEl>
                                              <p:spTgt spid="37"/>
                                            </p:tgtEl>
                                            <p:attrNameLst>
                                              <p:attrName>ppt_h</p:attrName>
                                            </p:attrNameLst>
                                          </p:cBhvr>
                                          <p:tavLst>
                                            <p:tav tm="0">
                                              <p:val>
                                                <p:fltVal val="0"/>
                                              </p:val>
                                            </p:tav>
                                            <p:tav tm="100000">
                                              <p:val>
                                                <p:strVal val="#ppt_h"/>
                                              </p:val>
                                            </p:tav>
                                          </p:tavLst>
                                        </p:anim>
                                        <p:animEffect transition="in" filter="fade">
                                          <p:cBhvr>
                                            <p:cTn id="34" dur="1000"/>
                                            <p:tgtEl>
                                              <p:spTgt spid="37"/>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Effect transition="in" filter="fade">
                                          <p:cBhvr>
                                            <p:cTn id="39" dur="10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Effect transition="in" filter="fade">
                                          <p:cBhvr>
                                            <p:cTn id="49" dur="1000"/>
                                            <p:tgtEl>
                                              <p:spTgt spid="40"/>
                                            </p:tgtEl>
                                          </p:cBhvr>
                                        </p:animEffect>
                                      </p:childTnLst>
                                    </p:cTn>
                                  </p:par>
                                </p:childTnLst>
                              </p:cTn>
                            </p:par>
                            <p:par>
                              <p:cTn id="50" fill="hold">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 calcmode="lin" valueType="num">
                                          <p:cBhvr>
                                            <p:cTn id="55" dur="750" fill="hold"/>
                                            <p:tgtEl>
                                              <p:spTgt spid="41"/>
                                            </p:tgtEl>
                                            <p:attrNameLst>
                                              <p:attrName>style.rotation</p:attrName>
                                            </p:attrNameLst>
                                          </p:cBhvr>
                                          <p:tavLst>
                                            <p:tav tm="0">
                                              <p:val>
                                                <p:fltVal val="90"/>
                                              </p:val>
                                            </p:tav>
                                            <p:tav tm="100000">
                                              <p:val>
                                                <p:fltVal val="0"/>
                                              </p:val>
                                            </p:tav>
                                          </p:tavLst>
                                        </p:anim>
                                        <p:animEffect transition="in" filter="fade">
                                          <p:cBhvr>
                                            <p:cTn id="56" dur="750"/>
                                            <p:tgtEl>
                                              <p:spTgt spid="41"/>
                                            </p:tgtEl>
                                          </p:cBhvr>
                                        </p:animEffect>
                                      </p:childTnLst>
                                    </p:cTn>
                                  </p:par>
                                </p:childTnLst>
                              </p:cTn>
                            </p:par>
                            <p:par>
                              <p:cTn id="57" fill="hold">
                                <p:stCondLst>
                                  <p:cond delay="2187"/>
                                </p:stCondLst>
                                <p:childTnLst>
                                  <p:par>
                                    <p:cTn id="58" presetID="53" presetClass="entr" presetSubtype="16"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750" fill="hold"/>
                                            <p:tgtEl>
                                              <p:spTgt spid="2"/>
                                            </p:tgtEl>
                                            <p:attrNameLst>
                                              <p:attrName>ppt_w</p:attrName>
                                            </p:attrNameLst>
                                          </p:cBhvr>
                                          <p:tavLst>
                                            <p:tav tm="0">
                                              <p:val>
                                                <p:fltVal val="0"/>
                                              </p:val>
                                            </p:tav>
                                            <p:tav tm="100000">
                                              <p:val>
                                                <p:strVal val="#ppt_w"/>
                                              </p:val>
                                            </p:tav>
                                          </p:tavLst>
                                        </p:anim>
                                        <p:anim calcmode="lin" valueType="num">
                                          <p:cBhvr>
                                            <p:cTn id="61" dur="750" fill="hold"/>
                                            <p:tgtEl>
                                              <p:spTgt spid="2"/>
                                            </p:tgtEl>
                                            <p:attrNameLst>
                                              <p:attrName>ppt_h</p:attrName>
                                            </p:attrNameLst>
                                          </p:cBhvr>
                                          <p:tavLst>
                                            <p:tav tm="0">
                                              <p:val>
                                                <p:fltVal val="0"/>
                                              </p:val>
                                            </p:tav>
                                            <p:tav tm="100000">
                                              <p:val>
                                                <p:strVal val="#ppt_h"/>
                                              </p:val>
                                            </p:tav>
                                          </p:tavLst>
                                        </p:anim>
                                        <p:animEffect transition="in" filter="fade">
                                          <p:cBhvr>
                                            <p:cTn id="62" dur="750"/>
                                            <p:tgtEl>
                                              <p:spTgt spid="2"/>
                                            </p:tgtEl>
                                          </p:cBhvr>
                                        </p:animEffect>
                                      </p:childTnLst>
                                    </p:cTn>
                                  </p:par>
                                  <p:par>
                                    <p:cTn id="63" presetID="2" presetClass="entr" presetSubtype="2" fill="hold" grpId="0" nodeType="withEffect" p14:presetBounceEnd="58000">
                                      <p:stCondLst>
                                        <p:cond delay="250"/>
                                      </p:stCondLst>
                                      <p:childTnLst>
                                        <p:set>
                                          <p:cBhvr>
                                            <p:cTn id="64" dur="1" fill="hold">
                                              <p:stCondLst>
                                                <p:cond delay="0"/>
                                              </p:stCondLst>
                                            </p:cTn>
                                            <p:tgtEl>
                                              <p:spTgt spid="28"/>
                                            </p:tgtEl>
                                            <p:attrNameLst>
                                              <p:attrName>style.visibility</p:attrName>
                                            </p:attrNameLst>
                                          </p:cBhvr>
                                          <p:to>
                                            <p:strVal val="visible"/>
                                          </p:to>
                                        </p:set>
                                        <p:anim calcmode="lin" valueType="num" p14:bounceEnd="58000">
                                          <p:cBhvr additive="base">
                                            <p:cTn id="65" dur="750" fill="hold"/>
                                            <p:tgtEl>
                                              <p:spTgt spid="28"/>
                                            </p:tgtEl>
                                            <p:attrNameLst>
                                              <p:attrName>ppt_x</p:attrName>
                                            </p:attrNameLst>
                                          </p:cBhvr>
                                          <p:tavLst>
                                            <p:tav tm="0">
                                              <p:val>
                                                <p:strVal val="1+#ppt_w/2"/>
                                              </p:val>
                                            </p:tav>
                                            <p:tav tm="100000">
                                              <p:val>
                                                <p:strVal val="#ppt_x"/>
                                              </p:val>
                                            </p:tav>
                                          </p:tavLst>
                                        </p:anim>
                                        <p:anim calcmode="lin" valueType="num" p14:bounceEnd="58000">
                                          <p:cBhvr additive="base">
                                            <p:cTn id="66" dur="750" fill="hold"/>
                                            <p:tgtEl>
                                              <p:spTgt spid="28"/>
                                            </p:tgtEl>
                                            <p:attrNameLst>
                                              <p:attrName>ppt_y</p:attrName>
                                            </p:attrNameLst>
                                          </p:cBhvr>
                                          <p:tavLst>
                                            <p:tav tm="0">
                                              <p:val>
                                                <p:strVal val="#ppt_y"/>
                                              </p:val>
                                            </p:tav>
                                            <p:tav tm="100000">
                                              <p:val>
                                                <p:strVal val="#ppt_y"/>
                                              </p:val>
                                            </p:tav>
                                          </p:tavLst>
                                        </p:anim>
                                      </p:childTnLst>
                                    </p:cTn>
                                  </p:par>
                                  <p:par>
                                    <p:cTn id="67" presetID="53" presetClass="entr" presetSubtype="16" fill="hold" nodeType="withEffect">
                                      <p:stCondLst>
                                        <p:cond delay="500"/>
                                      </p:stCondLst>
                                      <p:childTnLst>
                                        <p:set>
                                          <p:cBhvr>
                                            <p:cTn id="68" dur="1" fill="hold">
                                              <p:stCondLst>
                                                <p:cond delay="0"/>
                                              </p:stCondLst>
                                            </p:cTn>
                                            <p:tgtEl>
                                              <p:spTgt spid="50"/>
                                            </p:tgtEl>
                                            <p:attrNameLst>
                                              <p:attrName>style.visibility</p:attrName>
                                            </p:attrNameLst>
                                          </p:cBhvr>
                                          <p:to>
                                            <p:strVal val="visible"/>
                                          </p:to>
                                        </p:set>
                                        <p:anim calcmode="lin" valueType="num">
                                          <p:cBhvr>
                                            <p:cTn id="69" dur="750" fill="hold"/>
                                            <p:tgtEl>
                                              <p:spTgt spid="50"/>
                                            </p:tgtEl>
                                            <p:attrNameLst>
                                              <p:attrName>ppt_w</p:attrName>
                                            </p:attrNameLst>
                                          </p:cBhvr>
                                          <p:tavLst>
                                            <p:tav tm="0">
                                              <p:val>
                                                <p:fltVal val="0"/>
                                              </p:val>
                                            </p:tav>
                                            <p:tav tm="100000">
                                              <p:val>
                                                <p:strVal val="#ppt_w"/>
                                              </p:val>
                                            </p:tav>
                                          </p:tavLst>
                                        </p:anim>
                                        <p:anim calcmode="lin" valueType="num">
                                          <p:cBhvr>
                                            <p:cTn id="70" dur="750" fill="hold"/>
                                            <p:tgtEl>
                                              <p:spTgt spid="50"/>
                                            </p:tgtEl>
                                            <p:attrNameLst>
                                              <p:attrName>ppt_h</p:attrName>
                                            </p:attrNameLst>
                                          </p:cBhvr>
                                          <p:tavLst>
                                            <p:tav tm="0">
                                              <p:val>
                                                <p:fltVal val="0"/>
                                              </p:val>
                                            </p:tav>
                                            <p:tav tm="100000">
                                              <p:val>
                                                <p:strVal val="#ppt_h"/>
                                              </p:val>
                                            </p:tav>
                                          </p:tavLst>
                                        </p:anim>
                                        <p:animEffect transition="in" filter="fade">
                                          <p:cBhvr>
                                            <p:cTn id="71" dur="750"/>
                                            <p:tgtEl>
                                              <p:spTgt spid="50"/>
                                            </p:tgtEl>
                                          </p:cBhvr>
                                        </p:animEffect>
                                      </p:childTnLst>
                                    </p:cTn>
                                  </p:par>
                                  <p:par>
                                    <p:cTn id="72" presetID="2" presetClass="entr" presetSubtype="2" fill="hold" grpId="0" nodeType="withEffect" p14:presetBounceEnd="58000">
                                      <p:stCondLst>
                                        <p:cond delay="750"/>
                                      </p:stCondLst>
                                      <p:childTnLst>
                                        <p:set>
                                          <p:cBhvr>
                                            <p:cTn id="73" dur="1" fill="hold">
                                              <p:stCondLst>
                                                <p:cond delay="0"/>
                                              </p:stCondLst>
                                            </p:cTn>
                                            <p:tgtEl>
                                              <p:spTgt spid="29"/>
                                            </p:tgtEl>
                                            <p:attrNameLst>
                                              <p:attrName>style.visibility</p:attrName>
                                            </p:attrNameLst>
                                          </p:cBhvr>
                                          <p:to>
                                            <p:strVal val="visible"/>
                                          </p:to>
                                        </p:set>
                                        <p:anim calcmode="lin" valueType="num" p14:bounceEnd="58000">
                                          <p:cBhvr additive="base">
                                            <p:cTn id="74" dur="750" fill="hold"/>
                                            <p:tgtEl>
                                              <p:spTgt spid="29"/>
                                            </p:tgtEl>
                                            <p:attrNameLst>
                                              <p:attrName>ppt_x</p:attrName>
                                            </p:attrNameLst>
                                          </p:cBhvr>
                                          <p:tavLst>
                                            <p:tav tm="0">
                                              <p:val>
                                                <p:strVal val="1+#ppt_w/2"/>
                                              </p:val>
                                            </p:tav>
                                            <p:tav tm="100000">
                                              <p:val>
                                                <p:strVal val="#ppt_x"/>
                                              </p:val>
                                            </p:tav>
                                          </p:tavLst>
                                        </p:anim>
                                        <p:anim calcmode="lin" valueType="num" p14:bounceEnd="58000">
                                          <p:cBhvr additive="base">
                                            <p:cTn id="75" dur="750" fill="hold"/>
                                            <p:tgtEl>
                                              <p:spTgt spid="29"/>
                                            </p:tgtEl>
                                            <p:attrNameLst>
                                              <p:attrName>ppt_y</p:attrName>
                                            </p:attrNameLst>
                                          </p:cBhvr>
                                          <p:tavLst>
                                            <p:tav tm="0">
                                              <p:val>
                                                <p:strVal val="#ppt_y"/>
                                              </p:val>
                                            </p:tav>
                                            <p:tav tm="100000">
                                              <p:val>
                                                <p:strVal val="#ppt_y"/>
                                              </p:val>
                                            </p:tav>
                                          </p:tavLst>
                                        </p:anim>
                                      </p:childTnLst>
                                    </p:cTn>
                                  </p:par>
                                  <p:par>
                                    <p:cTn id="76" presetID="53" presetClass="entr" presetSubtype="16" fill="hold" nodeType="withEffect">
                                      <p:stCondLst>
                                        <p:cond delay="1000"/>
                                      </p:stCondLst>
                                      <p:childTnLst>
                                        <p:set>
                                          <p:cBhvr>
                                            <p:cTn id="77" dur="1" fill="hold">
                                              <p:stCondLst>
                                                <p:cond delay="0"/>
                                              </p:stCondLst>
                                            </p:cTn>
                                            <p:tgtEl>
                                              <p:spTgt spid="55"/>
                                            </p:tgtEl>
                                            <p:attrNameLst>
                                              <p:attrName>style.visibility</p:attrName>
                                            </p:attrNameLst>
                                          </p:cBhvr>
                                          <p:to>
                                            <p:strVal val="visible"/>
                                          </p:to>
                                        </p:set>
                                        <p:anim calcmode="lin" valueType="num">
                                          <p:cBhvr>
                                            <p:cTn id="78" dur="750" fill="hold"/>
                                            <p:tgtEl>
                                              <p:spTgt spid="55"/>
                                            </p:tgtEl>
                                            <p:attrNameLst>
                                              <p:attrName>ppt_w</p:attrName>
                                            </p:attrNameLst>
                                          </p:cBhvr>
                                          <p:tavLst>
                                            <p:tav tm="0">
                                              <p:val>
                                                <p:fltVal val="0"/>
                                              </p:val>
                                            </p:tav>
                                            <p:tav tm="100000">
                                              <p:val>
                                                <p:strVal val="#ppt_w"/>
                                              </p:val>
                                            </p:tav>
                                          </p:tavLst>
                                        </p:anim>
                                        <p:anim calcmode="lin" valueType="num">
                                          <p:cBhvr>
                                            <p:cTn id="79" dur="750" fill="hold"/>
                                            <p:tgtEl>
                                              <p:spTgt spid="55"/>
                                            </p:tgtEl>
                                            <p:attrNameLst>
                                              <p:attrName>ppt_h</p:attrName>
                                            </p:attrNameLst>
                                          </p:cBhvr>
                                          <p:tavLst>
                                            <p:tav tm="0">
                                              <p:val>
                                                <p:fltVal val="0"/>
                                              </p:val>
                                            </p:tav>
                                            <p:tav tm="100000">
                                              <p:val>
                                                <p:strVal val="#ppt_h"/>
                                              </p:val>
                                            </p:tav>
                                          </p:tavLst>
                                        </p:anim>
                                        <p:animEffect transition="in" filter="fade">
                                          <p:cBhvr>
                                            <p:cTn id="80" dur="750"/>
                                            <p:tgtEl>
                                              <p:spTgt spid="55"/>
                                            </p:tgtEl>
                                          </p:cBhvr>
                                        </p:animEffect>
                                      </p:childTnLst>
                                    </p:cTn>
                                  </p:par>
                                  <p:par>
                                    <p:cTn id="81" presetID="2" presetClass="entr" presetSubtype="2" fill="hold" grpId="0" nodeType="withEffect" p14:presetBounceEnd="58000">
                                      <p:stCondLst>
                                        <p:cond delay="1250"/>
                                      </p:stCondLst>
                                      <p:childTnLst>
                                        <p:set>
                                          <p:cBhvr>
                                            <p:cTn id="82" dur="1" fill="hold">
                                              <p:stCondLst>
                                                <p:cond delay="0"/>
                                              </p:stCondLst>
                                            </p:cTn>
                                            <p:tgtEl>
                                              <p:spTgt spid="30"/>
                                            </p:tgtEl>
                                            <p:attrNameLst>
                                              <p:attrName>style.visibility</p:attrName>
                                            </p:attrNameLst>
                                          </p:cBhvr>
                                          <p:to>
                                            <p:strVal val="visible"/>
                                          </p:to>
                                        </p:set>
                                        <p:anim calcmode="lin" valueType="num" p14:bounceEnd="58000">
                                          <p:cBhvr additive="base">
                                            <p:cTn id="83" dur="750" fill="hold"/>
                                            <p:tgtEl>
                                              <p:spTgt spid="30"/>
                                            </p:tgtEl>
                                            <p:attrNameLst>
                                              <p:attrName>ppt_x</p:attrName>
                                            </p:attrNameLst>
                                          </p:cBhvr>
                                          <p:tavLst>
                                            <p:tav tm="0">
                                              <p:val>
                                                <p:strVal val="1+#ppt_w/2"/>
                                              </p:val>
                                            </p:tav>
                                            <p:tav tm="100000">
                                              <p:val>
                                                <p:strVal val="#ppt_x"/>
                                              </p:val>
                                            </p:tav>
                                          </p:tavLst>
                                        </p:anim>
                                        <p:anim calcmode="lin" valueType="num" p14:bounceEnd="58000">
                                          <p:cBhvr additive="base">
                                            <p:cTn id="84" dur="750" fill="hold"/>
                                            <p:tgtEl>
                                              <p:spTgt spid="30"/>
                                            </p:tgtEl>
                                            <p:attrNameLst>
                                              <p:attrName>ppt_y</p:attrName>
                                            </p:attrNameLst>
                                          </p:cBhvr>
                                          <p:tavLst>
                                            <p:tav tm="0">
                                              <p:val>
                                                <p:strVal val="#ppt_y"/>
                                              </p:val>
                                            </p:tav>
                                            <p:tav tm="100000">
                                              <p:val>
                                                <p:strVal val="#ppt_y"/>
                                              </p:val>
                                            </p:tav>
                                          </p:tavLst>
                                        </p:anim>
                                      </p:childTnLst>
                                    </p:cTn>
                                  </p:par>
                                  <p:par>
                                    <p:cTn id="85" presetID="53" presetClass="entr" presetSubtype="16" fill="hold" nodeType="withEffect">
                                      <p:stCondLst>
                                        <p:cond delay="1500"/>
                                      </p:stCondLst>
                                      <p:childTnLst>
                                        <p:set>
                                          <p:cBhvr>
                                            <p:cTn id="86" dur="1" fill="hold">
                                              <p:stCondLst>
                                                <p:cond delay="0"/>
                                              </p:stCondLst>
                                            </p:cTn>
                                            <p:tgtEl>
                                              <p:spTgt spid="58"/>
                                            </p:tgtEl>
                                            <p:attrNameLst>
                                              <p:attrName>style.visibility</p:attrName>
                                            </p:attrNameLst>
                                          </p:cBhvr>
                                          <p:to>
                                            <p:strVal val="visible"/>
                                          </p:to>
                                        </p:set>
                                        <p:anim calcmode="lin" valueType="num">
                                          <p:cBhvr>
                                            <p:cTn id="87" dur="750" fill="hold"/>
                                            <p:tgtEl>
                                              <p:spTgt spid="58"/>
                                            </p:tgtEl>
                                            <p:attrNameLst>
                                              <p:attrName>ppt_w</p:attrName>
                                            </p:attrNameLst>
                                          </p:cBhvr>
                                          <p:tavLst>
                                            <p:tav tm="0">
                                              <p:val>
                                                <p:fltVal val="0"/>
                                              </p:val>
                                            </p:tav>
                                            <p:tav tm="100000">
                                              <p:val>
                                                <p:strVal val="#ppt_w"/>
                                              </p:val>
                                            </p:tav>
                                          </p:tavLst>
                                        </p:anim>
                                        <p:anim calcmode="lin" valueType="num">
                                          <p:cBhvr>
                                            <p:cTn id="88" dur="750" fill="hold"/>
                                            <p:tgtEl>
                                              <p:spTgt spid="58"/>
                                            </p:tgtEl>
                                            <p:attrNameLst>
                                              <p:attrName>ppt_h</p:attrName>
                                            </p:attrNameLst>
                                          </p:cBhvr>
                                          <p:tavLst>
                                            <p:tav tm="0">
                                              <p:val>
                                                <p:fltVal val="0"/>
                                              </p:val>
                                            </p:tav>
                                            <p:tav tm="100000">
                                              <p:val>
                                                <p:strVal val="#ppt_h"/>
                                              </p:val>
                                            </p:tav>
                                          </p:tavLst>
                                        </p:anim>
                                        <p:animEffect transition="in" filter="fade">
                                          <p:cBhvr>
                                            <p:cTn id="89" dur="750"/>
                                            <p:tgtEl>
                                              <p:spTgt spid="58"/>
                                            </p:tgtEl>
                                          </p:cBhvr>
                                        </p:animEffect>
                                      </p:childTnLst>
                                    </p:cTn>
                                  </p:par>
                                  <p:par>
                                    <p:cTn id="90" presetID="2" presetClass="entr" presetSubtype="2" fill="hold" grpId="0" nodeType="withEffect" p14:presetBounceEnd="58000">
                                      <p:stCondLst>
                                        <p:cond delay="1750"/>
                                      </p:stCondLst>
                                      <p:childTnLst>
                                        <p:set>
                                          <p:cBhvr>
                                            <p:cTn id="91" dur="1" fill="hold">
                                              <p:stCondLst>
                                                <p:cond delay="0"/>
                                              </p:stCondLst>
                                            </p:cTn>
                                            <p:tgtEl>
                                              <p:spTgt spid="31"/>
                                            </p:tgtEl>
                                            <p:attrNameLst>
                                              <p:attrName>style.visibility</p:attrName>
                                            </p:attrNameLst>
                                          </p:cBhvr>
                                          <p:to>
                                            <p:strVal val="visible"/>
                                          </p:to>
                                        </p:set>
                                        <p:anim calcmode="lin" valueType="num" p14:bounceEnd="58000">
                                          <p:cBhvr additive="base">
                                            <p:cTn id="92" dur="750" fill="hold"/>
                                            <p:tgtEl>
                                              <p:spTgt spid="31"/>
                                            </p:tgtEl>
                                            <p:attrNameLst>
                                              <p:attrName>ppt_x</p:attrName>
                                            </p:attrNameLst>
                                          </p:cBhvr>
                                          <p:tavLst>
                                            <p:tav tm="0">
                                              <p:val>
                                                <p:strVal val="1+#ppt_w/2"/>
                                              </p:val>
                                            </p:tav>
                                            <p:tav tm="100000">
                                              <p:val>
                                                <p:strVal val="#ppt_x"/>
                                              </p:val>
                                            </p:tav>
                                          </p:tavLst>
                                        </p:anim>
                                        <p:anim calcmode="lin" valueType="num" p14:bounceEnd="58000">
                                          <p:cBhvr additive="base">
                                            <p:cTn id="93" dur="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par>
                                    <p:cTn id="10" presetID="53" presetClass="entr" presetSubtype="16" fill="hold" grpId="0" nodeType="withEffect">
                                      <p:stCondLst>
                                        <p:cond delay="300"/>
                                      </p:stCondLst>
                                      <p:childTnLst>
                                        <p:set>
                                          <p:cBhvr>
                                            <p:cTn id="11" dur="1" fill="hold">
                                              <p:stCondLst>
                                                <p:cond delay="0"/>
                                              </p:stCondLst>
                                            </p:cTn>
                                            <p:tgtEl>
                                              <p:spTgt spid="33"/>
                                            </p:tgtEl>
                                            <p:attrNameLst>
                                              <p:attrName>style.visibility</p:attrName>
                                            </p:attrNameLst>
                                          </p:cBhvr>
                                          <p:to>
                                            <p:strVal val="visible"/>
                                          </p:to>
                                        </p:set>
                                        <p:anim calcmode="lin" valueType="num">
                                          <p:cBhvr>
                                            <p:cTn id="12" dur="1000" fill="hold"/>
                                            <p:tgtEl>
                                              <p:spTgt spid="33"/>
                                            </p:tgtEl>
                                            <p:attrNameLst>
                                              <p:attrName>ppt_w</p:attrName>
                                            </p:attrNameLst>
                                          </p:cBhvr>
                                          <p:tavLst>
                                            <p:tav tm="0">
                                              <p:val>
                                                <p:fltVal val="0"/>
                                              </p:val>
                                            </p:tav>
                                            <p:tav tm="100000">
                                              <p:val>
                                                <p:strVal val="#ppt_w"/>
                                              </p:val>
                                            </p:tav>
                                          </p:tavLst>
                                        </p:anim>
                                        <p:anim calcmode="lin" valueType="num">
                                          <p:cBhvr>
                                            <p:cTn id="13" dur="1000" fill="hold"/>
                                            <p:tgtEl>
                                              <p:spTgt spid="33"/>
                                            </p:tgtEl>
                                            <p:attrNameLst>
                                              <p:attrName>ppt_h</p:attrName>
                                            </p:attrNameLst>
                                          </p:cBhvr>
                                          <p:tavLst>
                                            <p:tav tm="0">
                                              <p:val>
                                                <p:fltVal val="0"/>
                                              </p:val>
                                            </p:tav>
                                            <p:tav tm="100000">
                                              <p:val>
                                                <p:strVal val="#ppt_h"/>
                                              </p:val>
                                            </p:tav>
                                          </p:tavLst>
                                        </p:anim>
                                        <p:animEffect transition="in" filter="fade">
                                          <p:cBhvr>
                                            <p:cTn id="14" dur="1000"/>
                                            <p:tgtEl>
                                              <p:spTgt spid="33"/>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Effect transition="in" filter="fade">
                                          <p:cBhvr>
                                            <p:cTn id="19" dur="1000"/>
                                            <p:tgtEl>
                                              <p:spTgt spid="34"/>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35"/>
                                            </p:tgtEl>
                                            <p:attrNameLst>
                                              <p:attrName>style.visibility</p:attrName>
                                            </p:attrNameLst>
                                          </p:cBhvr>
                                          <p:to>
                                            <p:strVal val="visible"/>
                                          </p:to>
                                        </p:set>
                                        <p:anim calcmode="lin" valueType="num">
                                          <p:cBhvr>
                                            <p:cTn id="22" dur="1000" fill="hold"/>
                                            <p:tgtEl>
                                              <p:spTgt spid="35"/>
                                            </p:tgtEl>
                                            <p:attrNameLst>
                                              <p:attrName>ppt_w</p:attrName>
                                            </p:attrNameLst>
                                          </p:cBhvr>
                                          <p:tavLst>
                                            <p:tav tm="0">
                                              <p:val>
                                                <p:fltVal val="0"/>
                                              </p:val>
                                            </p:tav>
                                            <p:tav tm="100000">
                                              <p:val>
                                                <p:strVal val="#ppt_w"/>
                                              </p:val>
                                            </p:tav>
                                          </p:tavLst>
                                        </p:anim>
                                        <p:anim calcmode="lin" valueType="num">
                                          <p:cBhvr>
                                            <p:cTn id="23" dur="1000" fill="hold"/>
                                            <p:tgtEl>
                                              <p:spTgt spid="35"/>
                                            </p:tgtEl>
                                            <p:attrNameLst>
                                              <p:attrName>ppt_h</p:attrName>
                                            </p:attrNameLst>
                                          </p:cBhvr>
                                          <p:tavLst>
                                            <p:tav tm="0">
                                              <p:val>
                                                <p:fltVal val="0"/>
                                              </p:val>
                                            </p:tav>
                                            <p:tav tm="100000">
                                              <p:val>
                                                <p:strVal val="#ppt_h"/>
                                              </p:val>
                                            </p:tav>
                                          </p:tavLst>
                                        </p:anim>
                                        <p:animEffect transition="in" filter="fade">
                                          <p:cBhvr>
                                            <p:cTn id="24" dur="1000"/>
                                            <p:tgtEl>
                                              <p:spTgt spid="35"/>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36"/>
                                            </p:tgtEl>
                                            <p:attrNameLst>
                                              <p:attrName>style.visibility</p:attrName>
                                            </p:attrNameLst>
                                          </p:cBhvr>
                                          <p:to>
                                            <p:strVal val="visible"/>
                                          </p:to>
                                        </p:set>
                                        <p:anim calcmode="lin" valueType="num">
                                          <p:cBhvr>
                                            <p:cTn id="27" dur="1000" fill="hold"/>
                                            <p:tgtEl>
                                              <p:spTgt spid="36"/>
                                            </p:tgtEl>
                                            <p:attrNameLst>
                                              <p:attrName>ppt_w</p:attrName>
                                            </p:attrNameLst>
                                          </p:cBhvr>
                                          <p:tavLst>
                                            <p:tav tm="0">
                                              <p:val>
                                                <p:fltVal val="0"/>
                                              </p:val>
                                            </p:tav>
                                            <p:tav tm="100000">
                                              <p:val>
                                                <p:strVal val="#ppt_w"/>
                                              </p:val>
                                            </p:tav>
                                          </p:tavLst>
                                        </p:anim>
                                        <p:anim calcmode="lin" valueType="num">
                                          <p:cBhvr>
                                            <p:cTn id="28" dur="1000" fill="hold"/>
                                            <p:tgtEl>
                                              <p:spTgt spid="36"/>
                                            </p:tgtEl>
                                            <p:attrNameLst>
                                              <p:attrName>ppt_h</p:attrName>
                                            </p:attrNameLst>
                                          </p:cBhvr>
                                          <p:tavLst>
                                            <p:tav tm="0">
                                              <p:val>
                                                <p:fltVal val="0"/>
                                              </p:val>
                                            </p:tav>
                                            <p:tav tm="100000">
                                              <p:val>
                                                <p:strVal val="#ppt_h"/>
                                              </p:val>
                                            </p:tav>
                                          </p:tavLst>
                                        </p:anim>
                                        <p:animEffect transition="in" filter="fade">
                                          <p:cBhvr>
                                            <p:cTn id="29" dur="1000"/>
                                            <p:tgtEl>
                                              <p:spTgt spid="36"/>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000" fill="hold"/>
                                            <p:tgtEl>
                                              <p:spTgt spid="37"/>
                                            </p:tgtEl>
                                            <p:attrNameLst>
                                              <p:attrName>ppt_w</p:attrName>
                                            </p:attrNameLst>
                                          </p:cBhvr>
                                          <p:tavLst>
                                            <p:tav tm="0">
                                              <p:val>
                                                <p:fltVal val="0"/>
                                              </p:val>
                                            </p:tav>
                                            <p:tav tm="100000">
                                              <p:val>
                                                <p:strVal val="#ppt_w"/>
                                              </p:val>
                                            </p:tav>
                                          </p:tavLst>
                                        </p:anim>
                                        <p:anim calcmode="lin" valueType="num">
                                          <p:cBhvr>
                                            <p:cTn id="33" dur="1000" fill="hold"/>
                                            <p:tgtEl>
                                              <p:spTgt spid="37"/>
                                            </p:tgtEl>
                                            <p:attrNameLst>
                                              <p:attrName>ppt_h</p:attrName>
                                            </p:attrNameLst>
                                          </p:cBhvr>
                                          <p:tavLst>
                                            <p:tav tm="0">
                                              <p:val>
                                                <p:fltVal val="0"/>
                                              </p:val>
                                            </p:tav>
                                            <p:tav tm="100000">
                                              <p:val>
                                                <p:strVal val="#ppt_h"/>
                                              </p:val>
                                            </p:tav>
                                          </p:tavLst>
                                        </p:anim>
                                        <p:animEffect transition="in" filter="fade">
                                          <p:cBhvr>
                                            <p:cTn id="34" dur="1000"/>
                                            <p:tgtEl>
                                              <p:spTgt spid="37"/>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8"/>
                                            </p:tgtEl>
                                            <p:attrNameLst>
                                              <p:attrName>style.visibility</p:attrName>
                                            </p:attrNameLst>
                                          </p:cBhvr>
                                          <p:to>
                                            <p:strVal val="visible"/>
                                          </p:to>
                                        </p:set>
                                        <p:anim calcmode="lin" valueType="num">
                                          <p:cBhvr>
                                            <p:cTn id="37" dur="1000" fill="hold"/>
                                            <p:tgtEl>
                                              <p:spTgt spid="38"/>
                                            </p:tgtEl>
                                            <p:attrNameLst>
                                              <p:attrName>ppt_w</p:attrName>
                                            </p:attrNameLst>
                                          </p:cBhvr>
                                          <p:tavLst>
                                            <p:tav tm="0">
                                              <p:val>
                                                <p:fltVal val="0"/>
                                              </p:val>
                                            </p:tav>
                                            <p:tav tm="100000">
                                              <p:val>
                                                <p:strVal val="#ppt_w"/>
                                              </p:val>
                                            </p:tav>
                                          </p:tavLst>
                                        </p:anim>
                                        <p:anim calcmode="lin" valueType="num">
                                          <p:cBhvr>
                                            <p:cTn id="38" dur="1000" fill="hold"/>
                                            <p:tgtEl>
                                              <p:spTgt spid="38"/>
                                            </p:tgtEl>
                                            <p:attrNameLst>
                                              <p:attrName>ppt_h</p:attrName>
                                            </p:attrNameLst>
                                          </p:cBhvr>
                                          <p:tavLst>
                                            <p:tav tm="0">
                                              <p:val>
                                                <p:fltVal val="0"/>
                                              </p:val>
                                            </p:tav>
                                            <p:tav tm="100000">
                                              <p:val>
                                                <p:strVal val="#ppt_h"/>
                                              </p:val>
                                            </p:tav>
                                          </p:tavLst>
                                        </p:anim>
                                        <p:animEffect transition="in" filter="fade">
                                          <p:cBhvr>
                                            <p:cTn id="39" dur="10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1000" fill="hold"/>
                                            <p:tgtEl>
                                              <p:spTgt spid="39"/>
                                            </p:tgtEl>
                                            <p:attrNameLst>
                                              <p:attrName>ppt_w</p:attrName>
                                            </p:attrNameLst>
                                          </p:cBhvr>
                                          <p:tavLst>
                                            <p:tav tm="0">
                                              <p:val>
                                                <p:fltVal val="0"/>
                                              </p:val>
                                            </p:tav>
                                            <p:tav tm="100000">
                                              <p:val>
                                                <p:strVal val="#ppt_w"/>
                                              </p:val>
                                            </p:tav>
                                          </p:tavLst>
                                        </p:anim>
                                        <p:anim calcmode="lin" valueType="num">
                                          <p:cBhvr>
                                            <p:cTn id="43" dur="1000" fill="hold"/>
                                            <p:tgtEl>
                                              <p:spTgt spid="39"/>
                                            </p:tgtEl>
                                            <p:attrNameLst>
                                              <p:attrName>ppt_h</p:attrName>
                                            </p:attrNameLst>
                                          </p:cBhvr>
                                          <p:tavLst>
                                            <p:tav tm="0">
                                              <p:val>
                                                <p:fltVal val="0"/>
                                              </p:val>
                                            </p:tav>
                                            <p:tav tm="100000">
                                              <p:val>
                                                <p:strVal val="#ppt_h"/>
                                              </p:val>
                                            </p:tav>
                                          </p:tavLst>
                                        </p:anim>
                                        <p:animEffect transition="in" filter="fade">
                                          <p:cBhvr>
                                            <p:cTn id="44" dur="1000"/>
                                            <p:tgtEl>
                                              <p:spTgt spid="39"/>
                                            </p:tgtEl>
                                          </p:cBhvr>
                                        </p:animEffect>
                                      </p:childTnLst>
                                    </p:cTn>
                                  </p:par>
                                  <p:par>
                                    <p:cTn id="45" presetID="53" presetClass="entr" presetSubtype="16" fill="hold" grpId="0" nodeType="withEffect">
                                      <p:stCondLst>
                                        <p:cond delay="200"/>
                                      </p:stCondLst>
                                      <p:childTnLst>
                                        <p:set>
                                          <p:cBhvr>
                                            <p:cTn id="46" dur="1" fill="hold">
                                              <p:stCondLst>
                                                <p:cond delay="0"/>
                                              </p:stCondLst>
                                            </p:cTn>
                                            <p:tgtEl>
                                              <p:spTgt spid="40"/>
                                            </p:tgtEl>
                                            <p:attrNameLst>
                                              <p:attrName>style.visibility</p:attrName>
                                            </p:attrNameLst>
                                          </p:cBhvr>
                                          <p:to>
                                            <p:strVal val="visible"/>
                                          </p:to>
                                        </p:set>
                                        <p:anim calcmode="lin" valueType="num">
                                          <p:cBhvr>
                                            <p:cTn id="47" dur="1000" fill="hold"/>
                                            <p:tgtEl>
                                              <p:spTgt spid="40"/>
                                            </p:tgtEl>
                                            <p:attrNameLst>
                                              <p:attrName>ppt_w</p:attrName>
                                            </p:attrNameLst>
                                          </p:cBhvr>
                                          <p:tavLst>
                                            <p:tav tm="0">
                                              <p:val>
                                                <p:fltVal val="0"/>
                                              </p:val>
                                            </p:tav>
                                            <p:tav tm="100000">
                                              <p:val>
                                                <p:strVal val="#ppt_w"/>
                                              </p:val>
                                            </p:tav>
                                          </p:tavLst>
                                        </p:anim>
                                        <p:anim calcmode="lin" valueType="num">
                                          <p:cBhvr>
                                            <p:cTn id="48" dur="1000" fill="hold"/>
                                            <p:tgtEl>
                                              <p:spTgt spid="40"/>
                                            </p:tgtEl>
                                            <p:attrNameLst>
                                              <p:attrName>ppt_h</p:attrName>
                                            </p:attrNameLst>
                                          </p:cBhvr>
                                          <p:tavLst>
                                            <p:tav tm="0">
                                              <p:val>
                                                <p:fltVal val="0"/>
                                              </p:val>
                                            </p:tav>
                                            <p:tav tm="100000">
                                              <p:val>
                                                <p:strVal val="#ppt_h"/>
                                              </p:val>
                                            </p:tav>
                                          </p:tavLst>
                                        </p:anim>
                                        <p:animEffect transition="in" filter="fade">
                                          <p:cBhvr>
                                            <p:cTn id="49" dur="1000"/>
                                            <p:tgtEl>
                                              <p:spTgt spid="40"/>
                                            </p:tgtEl>
                                          </p:cBhvr>
                                        </p:animEffect>
                                      </p:childTnLst>
                                    </p:cTn>
                                  </p:par>
                                </p:childTnLst>
                              </p:cTn>
                            </p:par>
                            <p:par>
                              <p:cTn id="50" fill="hold">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41"/>
                                            </p:tgtEl>
                                            <p:attrNameLst>
                                              <p:attrName>style.visibility</p:attrName>
                                            </p:attrNameLst>
                                          </p:cBhvr>
                                          <p:to>
                                            <p:strVal val="visible"/>
                                          </p:to>
                                        </p:set>
                                        <p:anim calcmode="lin" valueType="num">
                                          <p:cBhvr>
                                            <p:cTn id="53" dur="750" fill="hold"/>
                                            <p:tgtEl>
                                              <p:spTgt spid="41"/>
                                            </p:tgtEl>
                                            <p:attrNameLst>
                                              <p:attrName>ppt_w</p:attrName>
                                            </p:attrNameLst>
                                          </p:cBhvr>
                                          <p:tavLst>
                                            <p:tav tm="0">
                                              <p:val>
                                                <p:fltVal val="0"/>
                                              </p:val>
                                            </p:tav>
                                            <p:tav tm="100000">
                                              <p:val>
                                                <p:strVal val="#ppt_w"/>
                                              </p:val>
                                            </p:tav>
                                          </p:tavLst>
                                        </p:anim>
                                        <p:anim calcmode="lin" valueType="num">
                                          <p:cBhvr>
                                            <p:cTn id="54" dur="750" fill="hold"/>
                                            <p:tgtEl>
                                              <p:spTgt spid="41"/>
                                            </p:tgtEl>
                                            <p:attrNameLst>
                                              <p:attrName>ppt_h</p:attrName>
                                            </p:attrNameLst>
                                          </p:cBhvr>
                                          <p:tavLst>
                                            <p:tav tm="0">
                                              <p:val>
                                                <p:fltVal val="0"/>
                                              </p:val>
                                            </p:tav>
                                            <p:tav tm="100000">
                                              <p:val>
                                                <p:strVal val="#ppt_h"/>
                                              </p:val>
                                            </p:tav>
                                          </p:tavLst>
                                        </p:anim>
                                        <p:anim calcmode="lin" valueType="num">
                                          <p:cBhvr>
                                            <p:cTn id="55" dur="750" fill="hold"/>
                                            <p:tgtEl>
                                              <p:spTgt spid="41"/>
                                            </p:tgtEl>
                                            <p:attrNameLst>
                                              <p:attrName>style.rotation</p:attrName>
                                            </p:attrNameLst>
                                          </p:cBhvr>
                                          <p:tavLst>
                                            <p:tav tm="0">
                                              <p:val>
                                                <p:fltVal val="90"/>
                                              </p:val>
                                            </p:tav>
                                            <p:tav tm="100000">
                                              <p:val>
                                                <p:fltVal val="0"/>
                                              </p:val>
                                            </p:tav>
                                          </p:tavLst>
                                        </p:anim>
                                        <p:animEffect transition="in" filter="fade">
                                          <p:cBhvr>
                                            <p:cTn id="56" dur="750"/>
                                            <p:tgtEl>
                                              <p:spTgt spid="41"/>
                                            </p:tgtEl>
                                          </p:cBhvr>
                                        </p:animEffect>
                                      </p:childTnLst>
                                    </p:cTn>
                                  </p:par>
                                </p:childTnLst>
                              </p:cTn>
                            </p:par>
                            <p:par>
                              <p:cTn id="57" fill="hold">
                                <p:stCondLst>
                                  <p:cond delay="2187"/>
                                </p:stCondLst>
                                <p:childTnLst>
                                  <p:par>
                                    <p:cTn id="58" presetID="53" presetClass="entr" presetSubtype="16"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p:cTn id="60" dur="750" fill="hold"/>
                                            <p:tgtEl>
                                              <p:spTgt spid="2"/>
                                            </p:tgtEl>
                                            <p:attrNameLst>
                                              <p:attrName>ppt_w</p:attrName>
                                            </p:attrNameLst>
                                          </p:cBhvr>
                                          <p:tavLst>
                                            <p:tav tm="0">
                                              <p:val>
                                                <p:fltVal val="0"/>
                                              </p:val>
                                            </p:tav>
                                            <p:tav tm="100000">
                                              <p:val>
                                                <p:strVal val="#ppt_w"/>
                                              </p:val>
                                            </p:tav>
                                          </p:tavLst>
                                        </p:anim>
                                        <p:anim calcmode="lin" valueType="num">
                                          <p:cBhvr>
                                            <p:cTn id="61" dur="750" fill="hold"/>
                                            <p:tgtEl>
                                              <p:spTgt spid="2"/>
                                            </p:tgtEl>
                                            <p:attrNameLst>
                                              <p:attrName>ppt_h</p:attrName>
                                            </p:attrNameLst>
                                          </p:cBhvr>
                                          <p:tavLst>
                                            <p:tav tm="0">
                                              <p:val>
                                                <p:fltVal val="0"/>
                                              </p:val>
                                            </p:tav>
                                            <p:tav tm="100000">
                                              <p:val>
                                                <p:strVal val="#ppt_h"/>
                                              </p:val>
                                            </p:tav>
                                          </p:tavLst>
                                        </p:anim>
                                        <p:animEffect transition="in" filter="fade">
                                          <p:cBhvr>
                                            <p:cTn id="62" dur="750"/>
                                            <p:tgtEl>
                                              <p:spTgt spid="2"/>
                                            </p:tgtEl>
                                          </p:cBhvr>
                                        </p:animEffect>
                                      </p:childTnLst>
                                    </p:cTn>
                                  </p:par>
                                  <p:par>
                                    <p:cTn id="63" presetID="2" presetClass="entr" presetSubtype="2" fill="hold" grpId="0" nodeType="withEffect">
                                      <p:stCondLst>
                                        <p:cond delay="25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750" fill="hold"/>
                                            <p:tgtEl>
                                              <p:spTgt spid="28"/>
                                            </p:tgtEl>
                                            <p:attrNameLst>
                                              <p:attrName>ppt_x</p:attrName>
                                            </p:attrNameLst>
                                          </p:cBhvr>
                                          <p:tavLst>
                                            <p:tav tm="0">
                                              <p:val>
                                                <p:strVal val="1+#ppt_w/2"/>
                                              </p:val>
                                            </p:tav>
                                            <p:tav tm="100000">
                                              <p:val>
                                                <p:strVal val="#ppt_x"/>
                                              </p:val>
                                            </p:tav>
                                          </p:tavLst>
                                        </p:anim>
                                        <p:anim calcmode="lin" valueType="num">
                                          <p:cBhvr additive="base">
                                            <p:cTn id="66" dur="750" fill="hold"/>
                                            <p:tgtEl>
                                              <p:spTgt spid="28"/>
                                            </p:tgtEl>
                                            <p:attrNameLst>
                                              <p:attrName>ppt_y</p:attrName>
                                            </p:attrNameLst>
                                          </p:cBhvr>
                                          <p:tavLst>
                                            <p:tav tm="0">
                                              <p:val>
                                                <p:strVal val="#ppt_y"/>
                                              </p:val>
                                            </p:tav>
                                            <p:tav tm="100000">
                                              <p:val>
                                                <p:strVal val="#ppt_y"/>
                                              </p:val>
                                            </p:tav>
                                          </p:tavLst>
                                        </p:anim>
                                      </p:childTnLst>
                                    </p:cTn>
                                  </p:par>
                                  <p:par>
                                    <p:cTn id="67" presetID="53" presetClass="entr" presetSubtype="16" fill="hold" nodeType="withEffect">
                                      <p:stCondLst>
                                        <p:cond delay="500"/>
                                      </p:stCondLst>
                                      <p:childTnLst>
                                        <p:set>
                                          <p:cBhvr>
                                            <p:cTn id="68" dur="1" fill="hold">
                                              <p:stCondLst>
                                                <p:cond delay="0"/>
                                              </p:stCondLst>
                                            </p:cTn>
                                            <p:tgtEl>
                                              <p:spTgt spid="50"/>
                                            </p:tgtEl>
                                            <p:attrNameLst>
                                              <p:attrName>style.visibility</p:attrName>
                                            </p:attrNameLst>
                                          </p:cBhvr>
                                          <p:to>
                                            <p:strVal val="visible"/>
                                          </p:to>
                                        </p:set>
                                        <p:anim calcmode="lin" valueType="num">
                                          <p:cBhvr>
                                            <p:cTn id="69" dur="750" fill="hold"/>
                                            <p:tgtEl>
                                              <p:spTgt spid="50"/>
                                            </p:tgtEl>
                                            <p:attrNameLst>
                                              <p:attrName>ppt_w</p:attrName>
                                            </p:attrNameLst>
                                          </p:cBhvr>
                                          <p:tavLst>
                                            <p:tav tm="0">
                                              <p:val>
                                                <p:fltVal val="0"/>
                                              </p:val>
                                            </p:tav>
                                            <p:tav tm="100000">
                                              <p:val>
                                                <p:strVal val="#ppt_w"/>
                                              </p:val>
                                            </p:tav>
                                          </p:tavLst>
                                        </p:anim>
                                        <p:anim calcmode="lin" valueType="num">
                                          <p:cBhvr>
                                            <p:cTn id="70" dur="750" fill="hold"/>
                                            <p:tgtEl>
                                              <p:spTgt spid="50"/>
                                            </p:tgtEl>
                                            <p:attrNameLst>
                                              <p:attrName>ppt_h</p:attrName>
                                            </p:attrNameLst>
                                          </p:cBhvr>
                                          <p:tavLst>
                                            <p:tav tm="0">
                                              <p:val>
                                                <p:fltVal val="0"/>
                                              </p:val>
                                            </p:tav>
                                            <p:tav tm="100000">
                                              <p:val>
                                                <p:strVal val="#ppt_h"/>
                                              </p:val>
                                            </p:tav>
                                          </p:tavLst>
                                        </p:anim>
                                        <p:animEffect transition="in" filter="fade">
                                          <p:cBhvr>
                                            <p:cTn id="71" dur="750"/>
                                            <p:tgtEl>
                                              <p:spTgt spid="50"/>
                                            </p:tgtEl>
                                          </p:cBhvr>
                                        </p:animEffect>
                                      </p:childTnLst>
                                    </p:cTn>
                                  </p:par>
                                  <p:par>
                                    <p:cTn id="72" presetID="2" presetClass="entr" presetSubtype="2" fill="hold" grpId="0" nodeType="withEffect">
                                      <p:stCondLst>
                                        <p:cond delay="750"/>
                                      </p:stCondLst>
                                      <p:childTnLst>
                                        <p:set>
                                          <p:cBhvr>
                                            <p:cTn id="73" dur="1" fill="hold">
                                              <p:stCondLst>
                                                <p:cond delay="0"/>
                                              </p:stCondLst>
                                            </p:cTn>
                                            <p:tgtEl>
                                              <p:spTgt spid="29"/>
                                            </p:tgtEl>
                                            <p:attrNameLst>
                                              <p:attrName>style.visibility</p:attrName>
                                            </p:attrNameLst>
                                          </p:cBhvr>
                                          <p:to>
                                            <p:strVal val="visible"/>
                                          </p:to>
                                        </p:set>
                                        <p:anim calcmode="lin" valueType="num">
                                          <p:cBhvr additive="base">
                                            <p:cTn id="74" dur="750" fill="hold"/>
                                            <p:tgtEl>
                                              <p:spTgt spid="29"/>
                                            </p:tgtEl>
                                            <p:attrNameLst>
                                              <p:attrName>ppt_x</p:attrName>
                                            </p:attrNameLst>
                                          </p:cBhvr>
                                          <p:tavLst>
                                            <p:tav tm="0">
                                              <p:val>
                                                <p:strVal val="1+#ppt_w/2"/>
                                              </p:val>
                                            </p:tav>
                                            <p:tav tm="100000">
                                              <p:val>
                                                <p:strVal val="#ppt_x"/>
                                              </p:val>
                                            </p:tav>
                                          </p:tavLst>
                                        </p:anim>
                                        <p:anim calcmode="lin" valueType="num">
                                          <p:cBhvr additive="base">
                                            <p:cTn id="75" dur="750" fill="hold"/>
                                            <p:tgtEl>
                                              <p:spTgt spid="29"/>
                                            </p:tgtEl>
                                            <p:attrNameLst>
                                              <p:attrName>ppt_y</p:attrName>
                                            </p:attrNameLst>
                                          </p:cBhvr>
                                          <p:tavLst>
                                            <p:tav tm="0">
                                              <p:val>
                                                <p:strVal val="#ppt_y"/>
                                              </p:val>
                                            </p:tav>
                                            <p:tav tm="100000">
                                              <p:val>
                                                <p:strVal val="#ppt_y"/>
                                              </p:val>
                                            </p:tav>
                                          </p:tavLst>
                                        </p:anim>
                                      </p:childTnLst>
                                    </p:cTn>
                                  </p:par>
                                  <p:par>
                                    <p:cTn id="76" presetID="53" presetClass="entr" presetSubtype="16" fill="hold" nodeType="withEffect">
                                      <p:stCondLst>
                                        <p:cond delay="1000"/>
                                      </p:stCondLst>
                                      <p:childTnLst>
                                        <p:set>
                                          <p:cBhvr>
                                            <p:cTn id="77" dur="1" fill="hold">
                                              <p:stCondLst>
                                                <p:cond delay="0"/>
                                              </p:stCondLst>
                                            </p:cTn>
                                            <p:tgtEl>
                                              <p:spTgt spid="55"/>
                                            </p:tgtEl>
                                            <p:attrNameLst>
                                              <p:attrName>style.visibility</p:attrName>
                                            </p:attrNameLst>
                                          </p:cBhvr>
                                          <p:to>
                                            <p:strVal val="visible"/>
                                          </p:to>
                                        </p:set>
                                        <p:anim calcmode="lin" valueType="num">
                                          <p:cBhvr>
                                            <p:cTn id="78" dur="750" fill="hold"/>
                                            <p:tgtEl>
                                              <p:spTgt spid="55"/>
                                            </p:tgtEl>
                                            <p:attrNameLst>
                                              <p:attrName>ppt_w</p:attrName>
                                            </p:attrNameLst>
                                          </p:cBhvr>
                                          <p:tavLst>
                                            <p:tav tm="0">
                                              <p:val>
                                                <p:fltVal val="0"/>
                                              </p:val>
                                            </p:tav>
                                            <p:tav tm="100000">
                                              <p:val>
                                                <p:strVal val="#ppt_w"/>
                                              </p:val>
                                            </p:tav>
                                          </p:tavLst>
                                        </p:anim>
                                        <p:anim calcmode="lin" valueType="num">
                                          <p:cBhvr>
                                            <p:cTn id="79" dur="750" fill="hold"/>
                                            <p:tgtEl>
                                              <p:spTgt spid="55"/>
                                            </p:tgtEl>
                                            <p:attrNameLst>
                                              <p:attrName>ppt_h</p:attrName>
                                            </p:attrNameLst>
                                          </p:cBhvr>
                                          <p:tavLst>
                                            <p:tav tm="0">
                                              <p:val>
                                                <p:fltVal val="0"/>
                                              </p:val>
                                            </p:tav>
                                            <p:tav tm="100000">
                                              <p:val>
                                                <p:strVal val="#ppt_h"/>
                                              </p:val>
                                            </p:tav>
                                          </p:tavLst>
                                        </p:anim>
                                        <p:animEffect transition="in" filter="fade">
                                          <p:cBhvr>
                                            <p:cTn id="80" dur="750"/>
                                            <p:tgtEl>
                                              <p:spTgt spid="55"/>
                                            </p:tgtEl>
                                          </p:cBhvr>
                                        </p:animEffect>
                                      </p:childTnLst>
                                    </p:cTn>
                                  </p:par>
                                  <p:par>
                                    <p:cTn id="81" presetID="2" presetClass="entr" presetSubtype="2" fill="hold" grpId="0" nodeType="withEffect">
                                      <p:stCondLst>
                                        <p:cond delay="125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750" fill="hold"/>
                                            <p:tgtEl>
                                              <p:spTgt spid="30"/>
                                            </p:tgtEl>
                                            <p:attrNameLst>
                                              <p:attrName>ppt_x</p:attrName>
                                            </p:attrNameLst>
                                          </p:cBhvr>
                                          <p:tavLst>
                                            <p:tav tm="0">
                                              <p:val>
                                                <p:strVal val="1+#ppt_w/2"/>
                                              </p:val>
                                            </p:tav>
                                            <p:tav tm="100000">
                                              <p:val>
                                                <p:strVal val="#ppt_x"/>
                                              </p:val>
                                            </p:tav>
                                          </p:tavLst>
                                        </p:anim>
                                        <p:anim calcmode="lin" valueType="num">
                                          <p:cBhvr additive="base">
                                            <p:cTn id="84" dur="750" fill="hold"/>
                                            <p:tgtEl>
                                              <p:spTgt spid="30"/>
                                            </p:tgtEl>
                                            <p:attrNameLst>
                                              <p:attrName>ppt_y</p:attrName>
                                            </p:attrNameLst>
                                          </p:cBhvr>
                                          <p:tavLst>
                                            <p:tav tm="0">
                                              <p:val>
                                                <p:strVal val="#ppt_y"/>
                                              </p:val>
                                            </p:tav>
                                            <p:tav tm="100000">
                                              <p:val>
                                                <p:strVal val="#ppt_y"/>
                                              </p:val>
                                            </p:tav>
                                          </p:tavLst>
                                        </p:anim>
                                      </p:childTnLst>
                                    </p:cTn>
                                  </p:par>
                                  <p:par>
                                    <p:cTn id="85" presetID="53" presetClass="entr" presetSubtype="16" fill="hold" nodeType="withEffect">
                                      <p:stCondLst>
                                        <p:cond delay="1500"/>
                                      </p:stCondLst>
                                      <p:childTnLst>
                                        <p:set>
                                          <p:cBhvr>
                                            <p:cTn id="86" dur="1" fill="hold">
                                              <p:stCondLst>
                                                <p:cond delay="0"/>
                                              </p:stCondLst>
                                            </p:cTn>
                                            <p:tgtEl>
                                              <p:spTgt spid="58"/>
                                            </p:tgtEl>
                                            <p:attrNameLst>
                                              <p:attrName>style.visibility</p:attrName>
                                            </p:attrNameLst>
                                          </p:cBhvr>
                                          <p:to>
                                            <p:strVal val="visible"/>
                                          </p:to>
                                        </p:set>
                                        <p:anim calcmode="lin" valueType="num">
                                          <p:cBhvr>
                                            <p:cTn id="87" dur="750" fill="hold"/>
                                            <p:tgtEl>
                                              <p:spTgt spid="58"/>
                                            </p:tgtEl>
                                            <p:attrNameLst>
                                              <p:attrName>ppt_w</p:attrName>
                                            </p:attrNameLst>
                                          </p:cBhvr>
                                          <p:tavLst>
                                            <p:tav tm="0">
                                              <p:val>
                                                <p:fltVal val="0"/>
                                              </p:val>
                                            </p:tav>
                                            <p:tav tm="100000">
                                              <p:val>
                                                <p:strVal val="#ppt_w"/>
                                              </p:val>
                                            </p:tav>
                                          </p:tavLst>
                                        </p:anim>
                                        <p:anim calcmode="lin" valueType="num">
                                          <p:cBhvr>
                                            <p:cTn id="88" dur="750" fill="hold"/>
                                            <p:tgtEl>
                                              <p:spTgt spid="58"/>
                                            </p:tgtEl>
                                            <p:attrNameLst>
                                              <p:attrName>ppt_h</p:attrName>
                                            </p:attrNameLst>
                                          </p:cBhvr>
                                          <p:tavLst>
                                            <p:tav tm="0">
                                              <p:val>
                                                <p:fltVal val="0"/>
                                              </p:val>
                                            </p:tav>
                                            <p:tav tm="100000">
                                              <p:val>
                                                <p:strVal val="#ppt_h"/>
                                              </p:val>
                                            </p:tav>
                                          </p:tavLst>
                                        </p:anim>
                                        <p:animEffect transition="in" filter="fade">
                                          <p:cBhvr>
                                            <p:cTn id="89" dur="750"/>
                                            <p:tgtEl>
                                              <p:spTgt spid="58"/>
                                            </p:tgtEl>
                                          </p:cBhvr>
                                        </p:animEffect>
                                      </p:childTnLst>
                                    </p:cTn>
                                  </p:par>
                                  <p:par>
                                    <p:cTn id="90" presetID="2" presetClass="entr" presetSubtype="2" fill="hold" grpId="0" nodeType="withEffect">
                                      <p:stCondLst>
                                        <p:cond delay="1750"/>
                                      </p:stCondLst>
                                      <p:childTnLst>
                                        <p:set>
                                          <p:cBhvr>
                                            <p:cTn id="91" dur="1" fill="hold">
                                              <p:stCondLst>
                                                <p:cond delay="0"/>
                                              </p:stCondLst>
                                            </p:cTn>
                                            <p:tgtEl>
                                              <p:spTgt spid="31"/>
                                            </p:tgtEl>
                                            <p:attrNameLst>
                                              <p:attrName>style.visibility</p:attrName>
                                            </p:attrNameLst>
                                          </p:cBhvr>
                                          <p:to>
                                            <p:strVal val="visible"/>
                                          </p:to>
                                        </p:set>
                                        <p:anim calcmode="lin" valueType="num">
                                          <p:cBhvr additive="base">
                                            <p:cTn id="92" dur="750" fill="hold"/>
                                            <p:tgtEl>
                                              <p:spTgt spid="31"/>
                                            </p:tgtEl>
                                            <p:attrNameLst>
                                              <p:attrName>ppt_x</p:attrName>
                                            </p:attrNameLst>
                                          </p:cBhvr>
                                          <p:tavLst>
                                            <p:tav tm="0">
                                              <p:val>
                                                <p:strVal val="1+#ppt_w/2"/>
                                              </p:val>
                                            </p:tav>
                                            <p:tav tm="100000">
                                              <p:val>
                                                <p:strVal val="#ppt_x"/>
                                              </p:val>
                                            </p:tav>
                                          </p:tavLst>
                                        </p:anim>
                                        <p:anim calcmode="lin" valueType="num">
                                          <p:cBhvr additive="base">
                                            <p:cTn id="93" dur="7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animBg="1"/>
          <p:bldP spid="33" grpId="0" animBg="1"/>
          <p:bldP spid="34" grpId="0" animBg="1"/>
          <p:bldP spid="35" grpId="0" animBg="1"/>
          <p:bldP spid="36" grpId="0" animBg="1"/>
          <p:bldP spid="37" grpId="0" animBg="1"/>
          <p:bldP spid="38" grpId="0" animBg="1"/>
          <p:bldP spid="39" grpId="0" animBg="1"/>
          <p:bldP spid="40" grpId="0" animBg="1"/>
          <p:bldP spid="41"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任意多边形 83"/>
          <p:cNvSpPr/>
          <p:nvPr/>
        </p:nvSpPr>
        <p:spPr bwMode="auto">
          <a:xfrm rot="16377237">
            <a:off x="5502506" y="985759"/>
            <a:ext cx="1007498" cy="100546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7" name="任意多边形 83"/>
          <p:cNvSpPr/>
          <p:nvPr/>
        </p:nvSpPr>
        <p:spPr bwMode="auto">
          <a:xfrm rot="16377237">
            <a:off x="6445090" y="265970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8" name="任意多边形 83"/>
          <p:cNvSpPr/>
          <p:nvPr/>
        </p:nvSpPr>
        <p:spPr bwMode="auto">
          <a:xfrm rot="16377237">
            <a:off x="4232652" y="1594334"/>
            <a:ext cx="1164522" cy="1162172"/>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29" name="任意多边形 83"/>
          <p:cNvSpPr/>
          <p:nvPr/>
        </p:nvSpPr>
        <p:spPr bwMode="auto">
          <a:xfrm rot="16377237">
            <a:off x="5324067" y="1662388"/>
            <a:ext cx="1635976" cy="163267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0" name="任意多边形 83"/>
          <p:cNvSpPr/>
          <p:nvPr/>
        </p:nvSpPr>
        <p:spPr bwMode="auto">
          <a:xfrm rot="5222763" flipH="1">
            <a:off x="7104582" y="1037585"/>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1" name="任意多边形 83"/>
          <p:cNvSpPr/>
          <p:nvPr/>
        </p:nvSpPr>
        <p:spPr bwMode="auto">
          <a:xfrm rot="16377237">
            <a:off x="7359596" y="1476881"/>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2" name="任意多边形 83"/>
          <p:cNvSpPr/>
          <p:nvPr/>
        </p:nvSpPr>
        <p:spPr bwMode="auto">
          <a:xfrm rot="16377237">
            <a:off x="4819134" y="2881157"/>
            <a:ext cx="1004844" cy="100282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3" name="任意多边形 83"/>
          <p:cNvSpPr/>
          <p:nvPr/>
        </p:nvSpPr>
        <p:spPr bwMode="auto">
          <a:xfrm rot="5222763" flipH="1">
            <a:off x="4601899" y="3789267"/>
            <a:ext cx="242276" cy="241788"/>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22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4" name="任意多边形 83"/>
          <p:cNvSpPr/>
          <p:nvPr/>
        </p:nvSpPr>
        <p:spPr bwMode="auto">
          <a:xfrm rot="16377237">
            <a:off x="4061429" y="3317445"/>
            <a:ext cx="286326" cy="28575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C00000">
                  <a:alpha val="22000"/>
                </a:srgbClr>
              </a:gs>
              <a:gs pos="100000">
                <a:srgbClr val="FE978C"/>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35" name="TextBox 34"/>
          <p:cNvSpPr txBox="1"/>
          <p:nvPr/>
        </p:nvSpPr>
        <p:spPr>
          <a:xfrm>
            <a:off x="5340648" y="1838581"/>
            <a:ext cx="1604310" cy="1200329"/>
          </a:xfrm>
          <a:prstGeom prst="rect">
            <a:avLst/>
          </a:prstGeom>
          <a:noFill/>
        </p:spPr>
        <p:txBody>
          <a:bodyPr wrap="square" rtlCol="0">
            <a:spAutoFit/>
          </a:bodyPr>
          <a:lstStyle/>
          <a:p>
            <a:pPr algn="ctr"/>
            <a:r>
              <a:rPr lang="en-US" altLang="zh-CN" sz="7200" b="1" spc="-300" dirty="0">
                <a:solidFill>
                  <a:schemeClr val="bg1"/>
                </a:solidFill>
                <a:latin typeface="微软雅黑" panose="020B0503020204020204" pitchFamily="34" charset="-122"/>
                <a:ea typeface="微软雅黑" panose="020B0503020204020204" pitchFamily="34" charset="-122"/>
              </a:rPr>
              <a:t>A</a:t>
            </a:r>
            <a:endParaRPr lang="zh-CN" altLang="en-US" sz="7200" b="1" spc="-300" dirty="0">
              <a:solidFill>
                <a:schemeClr val="bg1"/>
              </a:solidFill>
              <a:latin typeface="微软雅黑" panose="020B0503020204020204" pitchFamily="34" charset="-122"/>
              <a:ea typeface="微软雅黑" panose="020B0503020204020204" pitchFamily="34" charset="-122"/>
            </a:endParaRPr>
          </a:p>
        </p:txBody>
      </p:sp>
      <p:sp>
        <p:nvSpPr>
          <p:cNvPr id="36" name="矩形 69"/>
          <p:cNvSpPr>
            <a:spLocks noChangeArrowheads="1"/>
          </p:cNvSpPr>
          <p:nvPr/>
        </p:nvSpPr>
        <p:spPr bwMode="auto">
          <a:xfrm>
            <a:off x="3520536" y="4267555"/>
            <a:ext cx="513707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zh-CN" altLang="en-US" sz="4800" b="1" dirty="0" smtClean="0">
                <a:solidFill>
                  <a:srgbClr val="00B0F0"/>
                </a:solidFill>
                <a:latin typeface="微软雅黑" panose="020B0503020204020204" pitchFamily="34" charset="-122"/>
                <a:ea typeface="微软雅黑" panose="020B0503020204020204" pitchFamily="34" charset="-122"/>
                <a:sym typeface="微软雅黑" panose="020B0503020204020204" pitchFamily="34" charset="-122"/>
              </a:rPr>
              <a:t>年度工作概述</a:t>
            </a:r>
            <a:endParaRPr lang="en-US" altLang="zh-CN" sz="4800" b="1" dirty="0">
              <a:solidFill>
                <a:srgbClr val="00B0F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70"/>
          <p:cNvSpPr>
            <a:spLocks noChangeArrowheads="1"/>
          </p:cNvSpPr>
          <p:nvPr/>
        </p:nvSpPr>
        <p:spPr bwMode="auto">
          <a:xfrm>
            <a:off x="1303862" y="5163502"/>
            <a:ext cx="95704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00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在此处添加文字，在此处添加文字，在此处添加文字在</a:t>
            </a:r>
            <a:r>
              <a:rPr lang="zh-CN" altLang="en-US" sz="2000" dirty="0" smtClean="0">
                <a:solidFill>
                  <a:schemeClr val="bg1">
                    <a:lumMod val="50000"/>
                  </a:schemeClr>
                </a:solidFill>
                <a:latin typeface="微软雅黑" panose="020B0503020204020204" pitchFamily="34" charset="-122"/>
                <a:ea typeface="微软雅黑" panose="020B0503020204020204" pitchFamily="34" charset="-122"/>
              </a:rPr>
              <a:t>此处添加文字</a:t>
            </a:r>
            <a:endParaRPr lang="zh-CN" altLang="en-US" sz="20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2355933" y="4840452"/>
            <a:ext cx="1456264"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8319033" y="4840452"/>
            <a:ext cx="1379619" cy="1"/>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750" fill="hold"/>
                                        <p:tgtEl>
                                          <p:spTgt spid="26"/>
                                        </p:tgtEl>
                                        <p:attrNameLst>
                                          <p:attrName>ppt_w</p:attrName>
                                        </p:attrNameLst>
                                      </p:cBhvr>
                                      <p:tavLst>
                                        <p:tav tm="0">
                                          <p:val>
                                            <p:fltVal val="0"/>
                                          </p:val>
                                        </p:tav>
                                        <p:tav tm="100000">
                                          <p:val>
                                            <p:strVal val="#ppt_w"/>
                                          </p:val>
                                        </p:tav>
                                      </p:tavLst>
                                    </p:anim>
                                    <p:anim calcmode="lin" valueType="num">
                                      <p:cBhvr>
                                        <p:cTn id="8" dur="750" fill="hold"/>
                                        <p:tgtEl>
                                          <p:spTgt spid="26"/>
                                        </p:tgtEl>
                                        <p:attrNameLst>
                                          <p:attrName>ppt_h</p:attrName>
                                        </p:attrNameLst>
                                      </p:cBhvr>
                                      <p:tavLst>
                                        <p:tav tm="0">
                                          <p:val>
                                            <p:fltVal val="0"/>
                                          </p:val>
                                        </p:tav>
                                        <p:tav tm="100000">
                                          <p:val>
                                            <p:strVal val="#ppt_h"/>
                                          </p:val>
                                        </p:tav>
                                      </p:tavLst>
                                    </p:anim>
                                    <p:animEffect transition="in" filter="fade">
                                      <p:cBhvr>
                                        <p:cTn id="9" dur="750"/>
                                        <p:tgtEl>
                                          <p:spTgt spid="26"/>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750" fill="hold"/>
                                        <p:tgtEl>
                                          <p:spTgt spid="27"/>
                                        </p:tgtEl>
                                        <p:attrNameLst>
                                          <p:attrName>ppt_w</p:attrName>
                                        </p:attrNameLst>
                                      </p:cBhvr>
                                      <p:tavLst>
                                        <p:tav tm="0">
                                          <p:val>
                                            <p:fltVal val="0"/>
                                          </p:val>
                                        </p:tav>
                                        <p:tav tm="100000">
                                          <p:val>
                                            <p:strVal val="#ppt_w"/>
                                          </p:val>
                                        </p:tav>
                                      </p:tavLst>
                                    </p:anim>
                                    <p:anim calcmode="lin" valueType="num">
                                      <p:cBhvr>
                                        <p:cTn id="13" dur="750" fill="hold"/>
                                        <p:tgtEl>
                                          <p:spTgt spid="27"/>
                                        </p:tgtEl>
                                        <p:attrNameLst>
                                          <p:attrName>ppt_h</p:attrName>
                                        </p:attrNameLst>
                                      </p:cBhvr>
                                      <p:tavLst>
                                        <p:tav tm="0">
                                          <p:val>
                                            <p:fltVal val="0"/>
                                          </p:val>
                                        </p:tav>
                                        <p:tav tm="100000">
                                          <p:val>
                                            <p:strVal val="#ppt_h"/>
                                          </p:val>
                                        </p:tav>
                                      </p:tavLst>
                                    </p:anim>
                                    <p:animEffect transition="in" filter="fade">
                                      <p:cBhvr>
                                        <p:cTn id="14" dur="750"/>
                                        <p:tgtEl>
                                          <p:spTgt spid="27"/>
                                        </p:tgtEl>
                                      </p:cBhvr>
                                    </p:animEffect>
                                  </p:childTnLst>
                                </p:cTn>
                              </p:par>
                              <p:par>
                                <p:cTn id="15" presetID="53" presetClass="entr" presetSubtype="16" fill="hold" grpId="0" nodeType="withEffect">
                                  <p:stCondLst>
                                    <p:cond delay="100"/>
                                  </p:stCondLst>
                                  <p:childTnLst>
                                    <p:set>
                                      <p:cBhvr>
                                        <p:cTn id="16" dur="1" fill="hold">
                                          <p:stCondLst>
                                            <p:cond delay="0"/>
                                          </p:stCondLst>
                                        </p:cTn>
                                        <p:tgtEl>
                                          <p:spTgt spid="28"/>
                                        </p:tgtEl>
                                        <p:attrNameLst>
                                          <p:attrName>style.visibility</p:attrName>
                                        </p:attrNameLst>
                                      </p:cBhvr>
                                      <p:to>
                                        <p:strVal val="visible"/>
                                      </p:to>
                                    </p:set>
                                    <p:anim calcmode="lin" valueType="num">
                                      <p:cBhvr>
                                        <p:cTn id="17" dur="750" fill="hold"/>
                                        <p:tgtEl>
                                          <p:spTgt spid="28"/>
                                        </p:tgtEl>
                                        <p:attrNameLst>
                                          <p:attrName>ppt_w</p:attrName>
                                        </p:attrNameLst>
                                      </p:cBhvr>
                                      <p:tavLst>
                                        <p:tav tm="0">
                                          <p:val>
                                            <p:fltVal val="0"/>
                                          </p:val>
                                        </p:tav>
                                        <p:tav tm="100000">
                                          <p:val>
                                            <p:strVal val="#ppt_w"/>
                                          </p:val>
                                        </p:tav>
                                      </p:tavLst>
                                    </p:anim>
                                    <p:anim calcmode="lin" valueType="num">
                                      <p:cBhvr>
                                        <p:cTn id="18" dur="750" fill="hold"/>
                                        <p:tgtEl>
                                          <p:spTgt spid="28"/>
                                        </p:tgtEl>
                                        <p:attrNameLst>
                                          <p:attrName>ppt_h</p:attrName>
                                        </p:attrNameLst>
                                      </p:cBhvr>
                                      <p:tavLst>
                                        <p:tav tm="0">
                                          <p:val>
                                            <p:fltVal val="0"/>
                                          </p:val>
                                        </p:tav>
                                        <p:tav tm="100000">
                                          <p:val>
                                            <p:strVal val="#ppt_h"/>
                                          </p:val>
                                        </p:tav>
                                      </p:tavLst>
                                    </p:anim>
                                    <p:animEffect transition="in" filter="fade">
                                      <p:cBhvr>
                                        <p:cTn id="19" dur="750"/>
                                        <p:tgtEl>
                                          <p:spTgt spid="28"/>
                                        </p:tgtEl>
                                      </p:cBhvr>
                                    </p:animEffect>
                                  </p:childTnLst>
                                </p:cTn>
                              </p:par>
                              <p:par>
                                <p:cTn id="20" presetID="53" presetClass="entr" presetSubtype="16" fill="hold" grpId="0" nodeType="withEffect">
                                  <p:stCondLst>
                                    <p:cond delay="100"/>
                                  </p:stCondLst>
                                  <p:childTnLst>
                                    <p:set>
                                      <p:cBhvr>
                                        <p:cTn id="21" dur="1" fill="hold">
                                          <p:stCondLst>
                                            <p:cond delay="0"/>
                                          </p:stCondLst>
                                        </p:cTn>
                                        <p:tgtEl>
                                          <p:spTgt spid="29"/>
                                        </p:tgtEl>
                                        <p:attrNameLst>
                                          <p:attrName>style.visibility</p:attrName>
                                        </p:attrNameLst>
                                      </p:cBhvr>
                                      <p:to>
                                        <p:strVal val="visible"/>
                                      </p:to>
                                    </p:set>
                                    <p:anim calcmode="lin" valueType="num">
                                      <p:cBhvr>
                                        <p:cTn id="22" dur="750" fill="hold"/>
                                        <p:tgtEl>
                                          <p:spTgt spid="29"/>
                                        </p:tgtEl>
                                        <p:attrNameLst>
                                          <p:attrName>ppt_w</p:attrName>
                                        </p:attrNameLst>
                                      </p:cBhvr>
                                      <p:tavLst>
                                        <p:tav tm="0">
                                          <p:val>
                                            <p:fltVal val="0"/>
                                          </p:val>
                                        </p:tav>
                                        <p:tav tm="100000">
                                          <p:val>
                                            <p:strVal val="#ppt_w"/>
                                          </p:val>
                                        </p:tav>
                                      </p:tavLst>
                                    </p:anim>
                                    <p:anim calcmode="lin" valueType="num">
                                      <p:cBhvr>
                                        <p:cTn id="23" dur="750" fill="hold"/>
                                        <p:tgtEl>
                                          <p:spTgt spid="29"/>
                                        </p:tgtEl>
                                        <p:attrNameLst>
                                          <p:attrName>ppt_h</p:attrName>
                                        </p:attrNameLst>
                                      </p:cBhvr>
                                      <p:tavLst>
                                        <p:tav tm="0">
                                          <p:val>
                                            <p:fltVal val="0"/>
                                          </p:val>
                                        </p:tav>
                                        <p:tav tm="100000">
                                          <p:val>
                                            <p:strVal val="#ppt_h"/>
                                          </p:val>
                                        </p:tav>
                                      </p:tavLst>
                                    </p:anim>
                                    <p:animEffect transition="in" filter="fade">
                                      <p:cBhvr>
                                        <p:cTn id="24" dur="750"/>
                                        <p:tgtEl>
                                          <p:spTgt spid="29"/>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30"/>
                                        </p:tgtEl>
                                        <p:attrNameLst>
                                          <p:attrName>style.visibility</p:attrName>
                                        </p:attrNameLst>
                                      </p:cBhvr>
                                      <p:to>
                                        <p:strVal val="visible"/>
                                      </p:to>
                                    </p:set>
                                    <p:anim calcmode="lin" valueType="num">
                                      <p:cBhvr>
                                        <p:cTn id="27" dur="750" fill="hold"/>
                                        <p:tgtEl>
                                          <p:spTgt spid="30"/>
                                        </p:tgtEl>
                                        <p:attrNameLst>
                                          <p:attrName>ppt_w</p:attrName>
                                        </p:attrNameLst>
                                      </p:cBhvr>
                                      <p:tavLst>
                                        <p:tav tm="0">
                                          <p:val>
                                            <p:fltVal val="0"/>
                                          </p:val>
                                        </p:tav>
                                        <p:tav tm="100000">
                                          <p:val>
                                            <p:strVal val="#ppt_w"/>
                                          </p:val>
                                        </p:tav>
                                      </p:tavLst>
                                    </p:anim>
                                    <p:anim calcmode="lin" valueType="num">
                                      <p:cBhvr>
                                        <p:cTn id="28" dur="750" fill="hold"/>
                                        <p:tgtEl>
                                          <p:spTgt spid="30"/>
                                        </p:tgtEl>
                                        <p:attrNameLst>
                                          <p:attrName>ppt_h</p:attrName>
                                        </p:attrNameLst>
                                      </p:cBhvr>
                                      <p:tavLst>
                                        <p:tav tm="0">
                                          <p:val>
                                            <p:fltVal val="0"/>
                                          </p:val>
                                        </p:tav>
                                        <p:tav tm="100000">
                                          <p:val>
                                            <p:strVal val="#ppt_h"/>
                                          </p:val>
                                        </p:tav>
                                      </p:tavLst>
                                    </p:anim>
                                    <p:animEffect transition="in" filter="fade">
                                      <p:cBhvr>
                                        <p:cTn id="29" dur="750"/>
                                        <p:tgtEl>
                                          <p:spTgt spid="30"/>
                                        </p:tgtEl>
                                      </p:cBhvr>
                                    </p:animEffect>
                                  </p:childTnLst>
                                </p:cTn>
                              </p:par>
                              <p:par>
                                <p:cTn id="30" presetID="53" presetClass="entr" presetSubtype="16" fill="hold" grpId="0" nodeType="withEffect">
                                  <p:stCondLst>
                                    <p:cond delay="100"/>
                                  </p:stCondLst>
                                  <p:childTnLst>
                                    <p:set>
                                      <p:cBhvr>
                                        <p:cTn id="31" dur="1" fill="hold">
                                          <p:stCondLst>
                                            <p:cond delay="0"/>
                                          </p:stCondLst>
                                        </p:cTn>
                                        <p:tgtEl>
                                          <p:spTgt spid="31"/>
                                        </p:tgtEl>
                                        <p:attrNameLst>
                                          <p:attrName>style.visibility</p:attrName>
                                        </p:attrNameLst>
                                      </p:cBhvr>
                                      <p:to>
                                        <p:strVal val="visible"/>
                                      </p:to>
                                    </p:set>
                                    <p:anim calcmode="lin" valueType="num">
                                      <p:cBhvr>
                                        <p:cTn id="32" dur="750" fill="hold"/>
                                        <p:tgtEl>
                                          <p:spTgt spid="31"/>
                                        </p:tgtEl>
                                        <p:attrNameLst>
                                          <p:attrName>ppt_w</p:attrName>
                                        </p:attrNameLst>
                                      </p:cBhvr>
                                      <p:tavLst>
                                        <p:tav tm="0">
                                          <p:val>
                                            <p:fltVal val="0"/>
                                          </p:val>
                                        </p:tav>
                                        <p:tav tm="100000">
                                          <p:val>
                                            <p:strVal val="#ppt_w"/>
                                          </p:val>
                                        </p:tav>
                                      </p:tavLst>
                                    </p:anim>
                                    <p:anim calcmode="lin" valueType="num">
                                      <p:cBhvr>
                                        <p:cTn id="33" dur="750" fill="hold"/>
                                        <p:tgtEl>
                                          <p:spTgt spid="31"/>
                                        </p:tgtEl>
                                        <p:attrNameLst>
                                          <p:attrName>ppt_h</p:attrName>
                                        </p:attrNameLst>
                                      </p:cBhvr>
                                      <p:tavLst>
                                        <p:tav tm="0">
                                          <p:val>
                                            <p:fltVal val="0"/>
                                          </p:val>
                                        </p:tav>
                                        <p:tav tm="100000">
                                          <p:val>
                                            <p:strVal val="#ppt_h"/>
                                          </p:val>
                                        </p:tav>
                                      </p:tavLst>
                                    </p:anim>
                                    <p:animEffect transition="in" filter="fade">
                                      <p:cBhvr>
                                        <p:cTn id="34" dur="750"/>
                                        <p:tgtEl>
                                          <p:spTgt spid="31"/>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750" fill="hold"/>
                                        <p:tgtEl>
                                          <p:spTgt spid="32"/>
                                        </p:tgtEl>
                                        <p:attrNameLst>
                                          <p:attrName>ppt_w</p:attrName>
                                        </p:attrNameLst>
                                      </p:cBhvr>
                                      <p:tavLst>
                                        <p:tav tm="0">
                                          <p:val>
                                            <p:fltVal val="0"/>
                                          </p:val>
                                        </p:tav>
                                        <p:tav tm="100000">
                                          <p:val>
                                            <p:strVal val="#ppt_w"/>
                                          </p:val>
                                        </p:tav>
                                      </p:tavLst>
                                    </p:anim>
                                    <p:anim calcmode="lin" valueType="num">
                                      <p:cBhvr>
                                        <p:cTn id="38" dur="750" fill="hold"/>
                                        <p:tgtEl>
                                          <p:spTgt spid="32"/>
                                        </p:tgtEl>
                                        <p:attrNameLst>
                                          <p:attrName>ppt_h</p:attrName>
                                        </p:attrNameLst>
                                      </p:cBhvr>
                                      <p:tavLst>
                                        <p:tav tm="0">
                                          <p:val>
                                            <p:fltVal val="0"/>
                                          </p:val>
                                        </p:tav>
                                        <p:tav tm="100000">
                                          <p:val>
                                            <p:strVal val="#ppt_h"/>
                                          </p:val>
                                        </p:tav>
                                      </p:tavLst>
                                    </p:anim>
                                    <p:animEffect transition="in" filter="fade">
                                      <p:cBhvr>
                                        <p:cTn id="39" dur="750"/>
                                        <p:tgtEl>
                                          <p:spTgt spid="3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750" fill="hold"/>
                                        <p:tgtEl>
                                          <p:spTgt spid="33"/>
                                        </p:tgtEl>
                                        <p:attrNameLst>
                                          <p:attrName>ppt_w</p:attrName>
                                        </p:attrNameLst>
                                      </p:cBhvr>
                                      <p:tavLst>
                                        <p:tav tm="0">
                                          <p:val>
                                            <p:fltVal val="0"/>
                                          </p:val>
                                        </p:tav>
                                        <p:tav tm="100000">
                                          <p:val>
                                            <p:strVal val="#ppt_w"/>
                                          </p:val>
                                        </p:tav>
                                      </p:tavLst>
                                    </p:anim>
                                    <p:anim calcmode="lin" valueType="num">
                                      <p:cBhvr>
                                        <p:cTn id="43" dur="750" fill="hold"/>
                                        <p:tgtEl>
                                          <p:spTgt spid="33"/>
                                        </p:tgtEl>
                                        <p:attrNameLst>
                                          <p:attrName>ppt_h</p:attrName>
                                        </p:attrNameLst>
                                      </p:cBhvr>
                                      <p:tavLst>
                                        <p:tav tm="0">
                                          <p:val>
                                            <p:fltVal val="0"/>
                                          </p:val>
                                        </p:tav>
                                        <p:tav tm="100000">
                                          <p:val>
                                            <p:strVal val="#ppt_h"/>
                                          </p:val>
                                        </p:tav>
                                      </p:tavLst>
                                    </p:anim>
                                    <p:animEffect transition="in" filter="fade">
                                      <p:cBhvr>
                                        <p:cTn id="44" dur="75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750" fill="hold"/>
                                        <p:tgtEl>
                                          <p:spTgt spid="34"/>
                                        </p:tgtEl>
                                        <p:attrNameLst>
                                          <p:attrName>ppt_w</p:attrName>
                                        </p:attrNameLst>
                                      </p:cBhvr>
                                      <p:tavLst>
                                        <p:tav tm="0">
                                          <p:val>
                                            <p:fltVal val="0"/>
                                          </p:val>
                                        </p:tav>
                                        <p:tav tm="100000">
                                          <p:val>
                                            <p:strVal val="#ppt_w"/>
                                          </p:val>
                                        </p:tav>
                                      </p:tavLst>
                                    </p:anim>
                                    <p:anim calcmode="lin" valueType="num">
                                      <p:cBhvr>
                                        <p:cTn id="48" dur="750" fill="hold"/>
                                        <p:tgtEl>
                                          <p:spTgt spid="34"/>
                                        </p:tgtEl>
                                        <p:attrNameLst>
                                          <p:attrName>ppt_h</p:attrName>
                                        </p:attrNameLst>
                                      </p:cBhvr>
                                      <p:tavLst>
                                        <p:tav tm="0">
                                          <p:val>
                                            <p:fltVal val="0"/>
                                          </p:val>
                                        </p:tav>
                                        <p:tav tm="100000">
                                          <p:val>
                                            <p:strVal val="#ppt_h"/>
                                          </p:val>
                                        </p:tav>
                                      </p:tavLst>
                                    </p:anim>
                                    <p:animEffect transition="in" filter="fade">
                                      <p:cBhvr>
                                        <p:cTn id="49" dur="750"/>
                                        <p:tgtEl>
                                          <p:spTgt spid="34"/>
                                        </p:tgtEl>
                                      </p:cBhvr>
                                    </p:animEffect>
                                  </p:childTnLst>
                                </p:cTn>
                              </p:par>
                            </p:childTnLst>
                          </p:cTn>
                        </p:par>
                        <p:par>
                          <p:cTn id="50" fill="hold">
                            <p:stCondLst>
                              <p:cond delay="1000"/>
                            </p:stCondLst>
                            <p:childTnLst>
                              <p:par>
                                <p:cTn id="51" presetID="31" presetClass="entr" presetSubtype="0" fill="hold" grpId="0" nodeType="afterEffect">
                                  <p:stCondLst>
                                    <p:cond delay="0"/>
                                  </p:stCondLst>
                                  <p:iterate type="lt">
                                    <p:tmPct val="5000"/>
                                  </p:iterate>
                                  <p:childTnLst>
                                    <p:set>
                                      <p:cBhvr>
                                        <p:cTn id="52" dur="1" fill="hold">
                                          <p:stCondLst>
                                            <p:cond delay="0"/>
                                          </p:stCondLst>
                                        </p:cTn>
                                        <p:tgtEl>
                                          <p:spTgt spid="35"/>
                                        </p:tgtEl>
                                        <p:attrNameLst>
                                          <p:attrName>style.visibility</p:attrName>
                                        </p:attrNameLst>
                                      </p:cBhvr>
                                      <p:to>
                                        <p:strVal val="visible"/>
                                      </p:to>
                                    </p:set>
                                    <p:anim calcmode="lin" valueType="num">
                                      <p:cBhvr>
                                        <p:cTn id="53" dur="750" fill="hold"/>
                                        <p:tgtEl>
                                          <p:spTgt spid="35"/>
                                        </p:tgtEl>
                                        <p:attrNameLst>
                                          <p:attrName>ppt_w</p:attrName>
                                        </p:attrNameLst>
                                      </p:cBhvr>
                                      <p:tavLst>
                                        <p:tav tm="0">
                                          <p:val>
                                            <p:fltVal val="0"/>
                                          </p:val>
                                        </p:tav>
                                        <p:tav tm="100000">
                                          <p:val>
                                            <p:strVal val="#ppt_w"/>
                                          </p:val>
                                        </p:tav>
                                      </p:tavLst>
                                    </p:anim>
                                    <p:anim calcmode="lin" valueType="num">
                                      <p:cBhvr>
                                        <p:cTn id="54" dur="750" fill="hold"/>
                                        <p:tgtEl>
                                          <p:spTgt spid="35"/>
                                        </p:tgtEl>
                                        <p:attrNameLst>
                                          <p:attrName>ppt_h</p:attrName>
                                        </p:attrNameLst>
                                      </p:cBhvr>
                                      <p:tavLst>
                                        <p:tav tm="0">
                                          <p:val>
                                            <p:fltVal val="0"/>
                                          </p:val>
                                        </p:tav>
                                        <p:tav tm="100000">
                                          <p:val>
                                            <p:strVal val="#ppt_h"/>
                                          </p:val>
                                        </p:tav>
                                      </p:tavLst>
                                    </p:anim>
                                    <p:anim calcmode="lin" valueType="num">
                                      <p:cBhvr>
                                        <p:cTn id="55" dur="750" fill="hold"/>
                                        <p:tgtEl>
                                          <p:spTgt spid="35"/>
                                        </p:tgtEl>
                                        <p:attrNameLst>
                                          <p:attrName>style.rotation</p:attrName>
                                        </p:attrNameLst>
                                      </p:cBhvr>
                                      <p:tavLst>
                                        <p:tav tm="0">
                                          <p:val>
                                            <p:fltVal val="90"/>
                                          </p:val>
                                        </p:tav>
                                        <p:tav tm="100000">
                                          <p:val>
                                            <p:fltVal val="0"/>
                                          </p:val>
                                        </p:tav>
                                      </p:tavLst>
                                    </p:anim>
                                    <p:animEffect transition="in" filter="fade">
                                      <p:cBhvr>
                                        <p:cTn id="56" dur="750"/>
                                        <p:tgtEl>
                                          <p:spTgt spid="35"/>
                                        </p:tgtEl>
                                      </p:cBhvr>
                                    </p:animEffect>
                                  </p:childTnLst>
                                </p:cTn>
                              </p:par>
                            </p:childTnLst>
                          </p:cTn>
                        </p:par>
                        <p:par>
                          <p:cTn id="57" fill="hold">
                            <p:stCondLst>
                              <p:cond delay="75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par>
                                <p:cTn id="61" presetID="22" presetClass="entr" presetSubtype="2" fill="hold"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right)">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1250"/>
                            </p:stCondLst>
                            <p:childTnLst>
                              <p:par>
                                <p:cTn id="70" presetID="31"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1000" fill="hold"/>
                                        <p:tgtEl>
                                          <p:spTgt spid="37"/>
                                        </p:tgtEl>
                                        <p:attrNameLst>
                                          <p:attrName>ppt_w</p:attrName>
                                        </p:attrNameLst>
                                      </p:cBhvr>
                                      <p:tavLst>
                                        <p:tav tm="0">
                                          <p:val>
                                            <p:fltVal val="0"/>
                                          </p:val>
                                        </p:tav>
                                        <p:tav tm="100000">
                                          <p:val>
                                            <p:strVal val="#ppt_w"/>
                                          </p:val>
                                        </p:tav>
                                      </p:tavLst>
                                    </p:anim>
                                    <p:anim calcmode="lin" valueType="num">
                                      <p:cBhvr>
                                        <p:cTn id="73" dur="1000" fill="hold"/>
                                        <p:tgtEl>
                                          <p:spTgt spid="37"/>
                                        </p:tgtEl>
                                        <p:attrNameLst>
                                          <p:attrName>ppt_h</p:attrName>
                                        </p:attrNameLst>
                                      </p:cBhvr>
                                      <p:tavLst>
                                        <p:tav tm="0">
                                          <p:val>
                                            <p:fltVal val="0"/>
                                          </p:val>
                                        </p:tav>
                                        <p:tav tm="100000">
                                          <p:val>
                                            <p:strVal val="#ppt_h"/>
                                          </p:val>
                                        </p:tav>
                                      </p:tavLst>
                                    </p:anim>
                                    <p:anim calcmode="lin" valueType="num">
                                      <p:cBhvr>
                                        <p:cTn id="74" dur="1000" fill="hold"/>
                                        <p:tgtEl>
                                          <p:spTgt spid="37"/>
                                        </p:tgtEl>
                                        <p:attrNameLst>
                                          <p:attrName>style.rotation</p:attrName>
                                        </p:attrNameLst>
                                      </p:cBhvr>
                                      <p:tavLst>
                                        <p:tav tm="0">
                                          <p:val>
                                            <p:fltVal val="90"/>
                                          </p:val>
                                        </p:tav>
                                        <p:tav tm="100000">
                                          <p:val>
                                            <p:fltVal val="0"/>
                                          </p:val>
                                        </p:tav>
                                      </p:tavLst>
                                    </p:anim>
                                    <p:animEffect transition="in" filter="fade">
                                      <p:cBhvr>
                                        <p:cTn id="7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32" grpId="0" animBg="1"/>
      <p:bldP spid="33" grpId="0" animBg="1"/>
      <p:bldP spid="34" grpId="0" animBg="1"/>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1</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sp>
        <p:nvSpPr>
          <p:cNvPr id="85" name="Freeform 6"/>
          <p:cNvSpPr/>
          <p:nvPr/>
        </p:nvSpPr>
        <p:spPr bwMode="auto">
          <a:xfrm flipH="1">
            <a:off x="3050766" y="5738609"/>
            <a:ext cx="893867" cy="192303"/>
          </a:xfrm>
          <a:custGeom>
            <a:avLst/>
            <a:gdLst>
              <a:gd name="T0" fmla="*/ 20 w 23"/>
              <a:gd name="T1" fmla="*/ 0 h 5"/>
              <a:gd name="T2" fmla="*/ 3 w 23"/>
              <a:gd name="T3" fmla="*/ 0 h 5"/>
              <a:gd name="T4" fmla="*/ 0 w 23"/>
              <a:gd name="T5" fmla="*/ 2 h 5"/>
              <a:gd name="T6" fmla="*/ 3 w 23"/>
              <a:gd name="T7" fmla="*/ 5 h 5"/>
              <a:gd name="T8" fmla="*/ 20 w 23"/>
              <a:gd name="T9" fmla="*/ 5 h 5"/>
              <a:gd name="T10" fmla="*/ 23 w 23"/>
              <a:gd name="T11" fmla="*/ 2 h 5"/>
              <a:gd name="T12" fmla="*/ 20 w 2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3" h="5">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00B0F0"/>
          </a:solidFill>
          <a:ln>
            <a:noFill/>
          </a:ln>
        </p:spPr>
        <p:txBody>
          <a:bodyPr vert="horz" wrap="square" lIns="91440" tIns="45720" rIns="91440" bIns="45720" numCol="1" anchor="t" anchorCtr="0" compatLnSpc="1"/>
          <a:lstStyle/>
          <a:p>
            <a:endParaRPr lang="id-ID" sz="1350"/>
          </a:p>
        </p:txBody>
      </p:sp>
      <p:sp>
        <p:nvSpPr>
          <p:cNvPr id="86" name="Freeform 24"/>
          <p:cNvSpPr/>
          <p:nvPr/>
        </p:nvSpPr>
        <p:spPr>
          <a:xfrm flipH="1">
            <a:off x="2816479" y="5341433"/>
            <a:ext cx="1362439" cy="397176"/>
          </a:xfrm>
          <a:custGeom>
            <a:avLst/>
            <a:gdLst>
              <a:gd name="connsiteX0" fmla="*/ 0 w 2645228"/>
              <a:gd name="connsiteY0" fmla="*/ 0 h 496975"/>
              <a:gd name="connsiteX1" fmla="*/ 2645228 w 2645228"/>
              <a:gd name="connsiteY1" fmla="*/ 0 h 496975"/>
              <a:gd name="connsiteX2" fmla="*/ 2645228 w 2645228"/>
              <a:gd name="connsiteY2" fmla="*/ 56095 h 496975"/>
              <a:gd name="connsiteX3" fmla="*/ 2204348 w 2645228"/>
              <a:gd name="connsiteY3" fmla="*/ 496975 h 496975"/>
              <a:gd name="connsiteX4" fmla="*/ 440880 w 2645228"/>
              <a:gd name="connsiteY4" fmla="*/ 496975 h 496975"/>
              <a:gd name="connsiteX5" fmla="*/ 0 w 2645228"/>
              <a:gd name="connsiteY5" fmla="*/ 56095 h 496975"/>
              <a:gd name="connsiteX6" fmla="*/ 0 w 2645228"/>
              <a:gd name="connsiteY6" fmla="*/ 0 h 49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5228" h="496975">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7" name="Freeform 25"/>
          <p:cNvSpPr/>
          <p:nvPr/>
        </p:nvSpPr>
        <p:spPr>
          <a:xfrm flipH="1">
            <a:off x="3193817" y="6011077"/>
            <a:ext cx="607766" cy="129742"/>
          </a:xfrm>
          <a:custGeom>
            <a:avLst/>
            <a:gdLst>
              <a:gd name="connsiteX0" fmla="*/ 0 w 694404"/>
              <a:gd name="connsiteY0" fmla="*/ 0 h 288475"/>
              <a:gd name="connsiteX1" fmla="*/ 694404 w 694404"/>
              <a:gd name="connsiteY1" fmla="*/ 0 h 288475"/>
              <a:gd name="connsiteX2" fmla="*/ 693800 w 694404"/>
              <a:gd name="connsiteY2" fmla="*/ 5989 h 288475"/>
              <a:gd name="connsiteX3" fmla="*/ 347202 w 694404"/>
              <a:gd name="connsiteY3" fmla="*/ 288475 h 288475"/>
              <a:gd name="connsiteX4" fmla="*/ 604 w 694404"/>
              <a:gd name="connsiteY4" fmla="*/ 5989 h 288475"/>
              <a:gd name="connsiteX5" fmla="*/ 0 w 694404"/>
              <a:gd name="connsiteY5" fmla="*/ 0 h 28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4404" h="288475">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8" name="Freeform 5"/>
          <p:cNvSpPr/>
          <p:nvPr/>
        </p:nvSpPr>
        <p:spPr bwMode="auto">
          <a:xfrm>
            <a:off x="3388366" y="4574017"/>
            <a:ext cx="177800" cy="525463"/>
          </a:xfrm>
          <a:custGeom>
            <a:avLst/>
            <a:gdLst>
              <a:gd name="T0" fmla="*/ 77 w 112"/>
              <a:gd name="T1" fmla="*/ 270 h 331"/>
              <a:gd name="T2" fmla="*/ 44 w 112"/>
              <a:gd name="T3" fmla="*/ 331 h 331"/>
              <a:gd name="T4" fmla="*/ 15 w 112"/>
              <a:gd name="T5" fmla="*/ 328 h 331"/>
              <a:gd name="T6" fmla="*/ 0 w 112"/>
              <a:gd name="T7" fmla="*/ 261 h 331"/>
              <a:gd name="T8" fmla="*/ 35 w 112"/>
              <a:gd name="T9" fmla="*/ 0 h 331"/>
              <a:gd name="T10" fmla="*/ 112 w 112"/>
              <a:gd name="T11" fmla="*/ 11 h 331"/>
              <a:gd name="T12" fmla="*/ 77 w 112"/>
              <a:gd name="T13" fmla="*/ 270 h 331"/>
            </a:gdLst>
            <a:ahLst/>
            <a:cxnLst>
              <a:cxn ang="0">
                <a:pos x="T0" y="T1"/>
              </a:cxn>
              <a:cxn ang="0">
                <a:pos x="T2" y="T3"/>
              </a:cxn>
              <a:cxn ang="0">
                <a:pos x="T4" y="T5"/>
              </a:cxn>
              <a:cxn ang="0">
                <a:pos x="T6" y="T7"/>
              </a:cxn>
              <a:cxn ang="0">
                <a:pos x="T8" y="T9"/>
              </a:cxn>
              <a:cxn ang="0">
                <a:pos x="T10" y="T11"/>
              </a:cxn>
              <a:cxn ang="0">
                <a:pos x="T12" y="T13"/>
              </a:cxn>
            </a:cxnLst>
            <a:rect l="0" t="0" r="r" b="b"/>
            <a:pathLst>
              <a:path w="112" h="331">
                <a:moveTo>
                  <a:pt x="77" y="270"/>
                </a:moveTo>
                <a:lnTo>
                  <a:pt x="44" y="331"/>
                </a:lnTo>
                <a:lnTo>
                  <a:pt x="15" y="328"/>
                </a:lnTo>
                <a:lnTo>
                  <a:pt x="0" y="261"/>
                </a:lnTo>
                <a:lnTo>
                  <a:pt x="35" y="0"/>
                </a:lnTo>
                <a:lnTo>
                  <a:pt x="112" y="11"/>
                </a:lnTo>
                <a:lnTo>
                  <a:pt x="77" y="270"/>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89" name="Freeform 6"/>
          <p:cNvSpPr/>
          <p:nvPr/>
        </p:nvSpPr>
        <p:spPr bwMode="auto">
          <a:xfrm>
            <a:off x="3439166" y="4480354"/>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2 w 64"/>
              <a:gd name="T15" fmla="*/ 22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90" name="Freeform 7"/>
          <p:cNvSpPr/>
          <p:nvPr/>
        </p:nvSpPr>
        <p:spPr bwMode="auto">
          <a:xfrm>
            <a:off x="3423291" y="4539092"/>
            <a:ext cx="152400" cy="147638"/>
          </a:xfrm>
          <a:custGeom>
            <a:avLst/>
            <a:gdLst>
              <a:gd name="T0" fmla="*/ 85 w 96"/>
              <a:gd name="T1" fmla="*/ 93 h 93"/>
              <a:gd name="T2" fmla="*/ 0 w 96"/>
              <a:gd name="T3" fmla="*/ 81 h 93"/>
              <a:gd name="T4" fmla="*/ 11 w 96"/>
              <a:gd name="T5" fmla="*/ 0 h 93"/>
              <a:gd name="T6" fmla="*/ 96 w 96"/>
              <a:gd name="T7" fmla="*/ 12 h 93"/>
              <a:gd name="T8" fmla="*/ 85 w 96"/>
              <a:gd name="T9" fmla="*/ 93 h 93"/>
            </a:gdLst>
            <a:ahLst/>
            <a:cxnLst>
              <a:cxn ang="0">
                <a:pos x="T0" y="T1"/>
              </a:cxn>
              <a:cxn ang="0">
                <a:pos x="T2" y="T3"/>
              </a:cxn>
              <a:cxn ang="0">
                <a:pos x="T4" y="T5"/>
              </a:cxn>
              <a:cxn ang="0">
                <a:pos x="T6" y="T7"/>
              </a:cxn>
              <a:cxn ang="0">
                <a:pos x="T8" y="T9"/>
              </a:cxn>
            </a:cxnLst>
            <a:rect l="0" t="0" r="r" b="b"/>
            <a:pathLst>
              <a:path w="96" h="93">
                <a:moveTo>
                  <a:pt x="85" y="93"/>
                </a:moveTo>
                <a:lnTo>
                  <a:pt x="0" y="81"/>
                </a:lnTo>
                <a:lnTo>
                  <a:pt x="11" y="0"/>
                </a:lnTo>
                <a:lnTo>
                  <a:pt x="96" y="12"/>
                </a:lnTo>
                <a:lnTo>
                  <a:pt x="85" y="93"/>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91" name="Freeform 8"/>
          <p:cNvSpPr/>
          <p:nvPr/>
        </p:nvSpPr>
        <p:spPr bwMode="auto">
          <a:xfrm>
            <a:off x="3412179" y="5080429"/>
            <a:ext cx="46038" cy="76200"/>
          </a:xfrm>
          <a:custGeom>
            <a:avLst/>
            <a:gdLst>
              <a:gd name="T0" fmla="*/ 0 w 21"/>
              <a:gd name="T1" fmla="*/ 5 h 35"/>
              <a:gd name="T2" fmla="*/ 5 w 21"/>
              <a:gd name="T3" fmla="*/ 26 h 35"/>
              <a:gd name="T4" fmla="*/ 21 w 21"/>
              <a:gd name="T5" fmla="*/ 9 h 35"/>
              <a:gd name="T6" fmla="*/ 0 w 21"/>
              <a:gd name="T7" fmla="*/ 5 h 35"/>
            </a:gdLst>
            <a:ahLst/>
            <a:cxnLst>
              <a:cxn ang="0">
                <a:pos x="T0" y="T1"/>
              </a:cxn>
              <a:cxn ang="0">
                <a:pos x="T2" y="T3"/>
              </a:cxn>
              <a:cxn ang="0">
                <a:pos x="T4" y="T5"/>
              </a:cxn>
              <a:cxn ang="0">
                <a:pos x="T6" y="T7"/>
              </a:cxn>
            </a:cxnLst>
            <a:rect l="0" t="0" r="r" b="b"/>
            <a:pathLst>
              <a:path w="21" h="35">
                <a:moveTo>
                  <a:pt x="0" y="5"/>
                </a:moveTo>
                <a:cubicBezTo>
                  <a:pt x="0" y="5"/>
                  <a:pt x="3" y="22"/>
                  <a:pt x="5" y="26"/>
                </a:cubicBezTo>
                <a:cubicBezTo>
                  <a:pt x="6" y="31"/>
                  <a:pt x="9" y="35"/>
                  <a:pt x="21" y="9"/>
                </a:cubicBezTo>
                <a:cubicBezTo>
                  <a:pt x="21" y="9"/>
                  <a:pt x="13" y="0"/>
                  <a:pt x="0" y="5"/>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92" name="Freeform 9"/>
          <p:cNvSpPr/>
          <p:nvPr/>
        </p:nvSpPr>
        <p:spPr bwMode="auto">
          <a:xfrm>
            <a:off x="3572516" y="4572429"/>
            <a:ext cx="176213" cy="525463"/>
          </a:xfrm>
          <a:custGeom>
            <a:avLst/>
            <a:gdLst>
              <a:gd name="T0" fmla="*/ 75 w 111"/>
              <a:gd name="T1" fmla="*/ 269 h 331"/>
              <a:gd name="T2" fmla="*/ 44 w 111"/>
              <a:gd name="T3" fmla="*/ 331 h 331"/>
              <a:gd name="T4" fmla="*/ 15 w 111"/>
              <a:gd name="T5" fmla="*/ 326 h 331"/>
              <a:gd name="T6" fmla="*/ 0 w 111"/>
              <a:gd name="T7" fmla="*/ 259 h 331"/>
              <a:gd name="T8" fmla="*/ 34 w 111"/>
              <a:gd name="T9" fmla="*/ 0 h 331"/>
              <a:gd name="T10" fmla="*/ 111 w 111"/>
              <a:gd name="T11" fmla="*/ 9 h 331"/>
              <a:gd name="T12" fmla="*/ 75 w 111"/>
              <a:gd name="T13" fmla="*/ 269 h 331"/>
            </a:gdLst>
            <a:ahLst/>
            <a:cxnLst>
              <a:cxn ang="0">
                <a:pos x="T0" y="T1"/>
              </a:cxn>
              <a:cxn ang="0">
                <a:pos x="T2" y="T3"/>
              </a:cxn>
              <a:cxn ang="0">
                <a:pos x="T4" y="T5"/>
              </a:cxn>
              <a:cxn ang="0">
                <a:pos x="T6" y="T7"/>
              </a:cxn>
              <a:cxn ang="0">
                <a:pos x="T8" y="T9"/>
              </a:cxn>
              <a:cxn ang="0">
                <a:pos x="T10" y="T11"/>
              </a:cxn>
              <a:cxn ang="0">
                <a:pos x="T12" y="T13"/>
              </a:cxn>
            </a:cxnLst>
            <a:rect l="0" t="0" r="r" b="b"/>
            <a:pathLst>
              <a:path w="111" h="331">
                <a:moveTo>
                  <a:pt x="75" y="269"/>
                </a:moveTo>
                <a:lnTo>
                  <a:pt x="44" y="331"/>
                </a:lnTo>
                <a:lnTo>
                  <a:pt x="15" y="326"/>
                </a:lnTo>
                <a:lnTo>
                  <a:pt x="0" y="259"/>
                </a:lnTo>
                <a:lnTo>
                  <a:pt x="34" y="0"/>
                </a:lnTo>
                <a:lnTo>
                  <a:pt x="111" y="9"/>
                </a:lnTo>
                <a:lnTo>
                  <a:pt x="75" y="269"/>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93" name="Freeform 10"/>
          <p:cNvSpPr/>
          <p:nvPr/>
        </p:nvSpPr>
        <p:spPr bwMode="auto">
          <a:xfrm>
            <a:off x="3621729" y="4475592"/>
            <a:ext cx="139700" cy="161925"/>
          </a:xfrm>
          <a:custGeom>
            <a:avLst/>
            <a:gdLst>
              <a:gd name="T0" fmla="*/ 58 w 64"/>
              <a:gd name="T1" fmla="*/ 48 h 74"/>
              <a:gd name="T2" fmla="*/ 27 w 64"/>
              <a:gd name="T3" fmla="*/ 72 h 74"/>
              <a:gd name="T4" fmla="*/ 26 w 64"/>
              <a:gd name="T5" fmla="*/ 72 h 74"/>
              <a:gd name="T6" fmla="*/ 2 w 64"/>
              <a:gd name="T7" fmla="*/ 41 h 74"/>
              <a:gd name="T8" fmla="*/ 6 w 64"/>
              <a:gd name="T9" fmla="*/ 15 h 74"/>
              <a:gd name="T10" fmla="*/ 35 w 64"/>
              <a:gd name="T11" fmla="*/ 7 h 74"/>
              <a:gd name="T12" fmla="*/ 36 w 64"/>
              <a:gd name="T13" fmla="*/ 7 h 74"/>
              <a:gd name="T14" fmla="*/ 61 w 64"/>
              <a:gd name="T15" fmla="*/ 23 h 74"/>
              <a:gd name="T16" fmla="*/ 58 w 64"/>
              <a:gd name="T17" fmla="*/ 4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94" name="Freeform 11"/>
          <p:cNvSpPr/>
          <p:nvPr/>
        </p:nvSpPr>
        <p:spPr bwMode="auto">
          <a:xfrm>
            <a:off x="3607441" y="4537504"/>
            <a:ext cx="152400" cy="146050"/>
          </a:xfrm>
          <a:custGeom>
            <a:avLst/>
            <a:gdLst>
              <a:gd name="T0" fmla="*/ 85 w 96"/>
              <a:gd name="T1" fmla="*/ 92 h 92"/>
              <a:gd name="T2" fmla="*/ 0 w 96"/>
              <a:gd name="T3" fmla="*/ 81 h 92"/>
              <a:gd name="T4" fmla="*/ 11 w 96"/>
              <a:gd name="T5" fmla="*/ 0 h 92"/>
              <a:gd name="T6" fmla="*/ 96 w 96"/>
              <a:gd name="T7" fmla="*/ 11 h 92"/>
              <a:gd name="T8" fmla="*/ 85 w 96"/>
              <a:gd name="T9" fmla="*/ 92 h 92"/>
            </a:gdLst>
            <a:ahLst/>
            <a:cxnLst>
              <a:cxn ang="0">
                <a:pos x="T0" y="T1"/>
              </a:cxn>
              <a:cxn ang="0">
                <a:pos x="T2" y="T3"/>
              </a:cxn>
              <a:cxn ang="0">
                <a:pos x="T4" y="T5"/>
              </a:cxn>
              <a:cxn ang="0">
                <a:pos x="T6" y="T7"/>
              </a:cxn>
              <a:cxn ang="0">
                <a:pos x="T8" y="T9"/>
              </a:cxn>
            </a:cxnLst>
            <a:rect l="0" t="0" r="r" b="b"/>
            <a:pathLst>
              <a:path w="96" h="92">
                <a:moveTo>
                  <a:pt x="85" y="92"/>
                </a:moveTo>
                <a:lnTo>
                  <a:pt x="0" y="81"/>
                </a:lnTo>
                <a:lnTo>
                  <a:pt x="11" y="0"/>
                </a:lnTo>
                <a:lnTo>
                  <a:pt x="96" y="11"/>
                </a:lnTo>
                <a:lnTo>
                  <a:pt x="85" y="92"/>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95" name="Freeform 12"/>
          <p:cNvSpPr/>
          <p:nvPr/>
        </p:nvSpPr>
        <p:spPr bwMode="auto">
          <a:xfrm>
            <a:off x="3596329" y="5075667"/>
            <a:ext cx="46038" cy="76200"/>
          </a:xfrm>
          <a:custGeom>
            <a:avLst/>
            <a:gdLst>
              <a:gd name="T0" fmla="*/ 0 w 21"/>
              <a:gd name="T1" fmla="*/ 6 h 35"/>
              <a:gd name="T2" fmla="*/ 5 w 21"/>
              <a:gd name="T3" fmla="*/ 27 h 35"/>
              <a:gd name="T4" fmla="*/ 21 w 21"/>
              <a:gd name="T5" fmla="*/ 10 h 35"/>
              <a:gd name="T6" fmla="*/ 0 w 21"/>
              <a:gd name="T7" fmla="*/ 6 h 35"/>
            </a:gdLst>
            <a:ahLst/>
            <a:cxnLst>
              <a:cxn ang="0">
                <a:pos x="T0" y="T1"/>
              </a:cxn>
              <a:cxn ang="0">
                <a:pos x="T2" y="T3"/>
              </a:cxn>
              <a:cxn ang="0">
                <a:pos x="T4" y="T5"/>
              </a:cxn>
              <a:cxn ang="0">
                <a:pos x="T6" y="T7"/>
              </a:cxn>
            </a:cxnLst>
            <a:rect l="0" t="0" r="r" b="b"/>
            <a:pathLst>
              <a:path w="21" h="35">
                <a:moveTo>
                  <a:pt x="0" y="6"/>
                </a:moveTo>
                <a:cubicBezTo>
                  <a:pt x="0" y="6"/>
                  <a:pt x="3" y="22"/>
                  <a:pt x="5" y="27"/>
                </a:cubicBezTo>
                <a:cubicBezTo>
                  <a:pt x="6" y="31"/>
                  <a:pt x="9" y="35"/>
                  <a:pt x="21" y="10"/>
                </a:cubicBezTo>
                <a:cubicBezTo>
                  <a:pt x="21" y="10"/>
                  <a:pt x="13" y="0"/>
                  <a:pt x="0" y="6"/>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96" name="Freeform 13"/>
          <p:cNvSpPr/>
          <p:nvPr/>
        </p:nvSpPr>
        <p:spPr bwMode="auto">
          <a:xfrm>
            <a:off x="3732854" y="4575604"/>
            <a:ext cx="41275" cy="266700"/>
          </a:xfrm>
          <a:custGeom>
            <a:avLst/>
            <a:gdLst>
              <a:gd name="T0" fmla="*/ 4 w 19"/>
              <a:gd name="T1" fmla="*/ 0 h 122"/>
              <a:gd name="T2" fmla="*/ 19 w 19"/>
              <a:gd name="T3" fmla="*/ 16 h 122"/>
              <a:gd name="T4" fmla="*/ 7 w 19"/>
              <a:gd name="T5" fmla="*/ 115 h 122"/>
              <a:gd name="T6" fmla="*/ 0 w 19"/>
              <a:gd name="T7" fmla="*/ 121 h 122"/>
              <a:gd name="T8" fmla="*/ 10 w 19"/>
              <a:gd name="T9" fmla="*/ 43 h 122"/>
              <a:gd name="T10" fmla="*/ 5 w 19"/>
              <a:gd name="T11" fmla="*/ 34 h 122"/>
              <a:gd name="T12" fmla="*/ 4 w 19"/>
              <a:gd name="T13" fmla="*/ 0 h 122"/>
            </a:gdLst>
            <a:ahLst/>
            <a:cxnLst>
              <a:cxn ang="0">
                <a:pos x="T0" y="T1"/>
              </a:cxn>
              <a:cxn ang="0">
                <a:pos x="T2" y="T3"/>
              </a:cxn>
              <a:cxn ang="0">
                <a:pos x="T4" y="T5"/>
              </a:cxn>
              <a:cxn ang="0">
                <a:pos x="T6" y="T7"/>
              </a:cxn>
              <a:cxn ang="0">
                <a:pos x="T8" y="T9"/>
              </a:cxn>
              <a:cxn ang="0">
                <a:pos x="T10" y="T11"/>
              </a:cxn>
              <a:cxn ang="0">
                <a:pos x="T12" y="T13"/>
              </a:cxn>
            </a:cxnLst>
            <a:rect l="0" t="0" r="r" b="b"/>
            <a:pathLst>
              <a:path w="19" h="122">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00B0F0"/>
          </a:solidFill>
          <a:ln>
            <a:noFill/>
          </a:ln>
        </p:spPr>
        <p:txBody>
          <a:bodyPr vert="horz" wrap="square" lIns="91440" tIns="45720" rIns="91440" bIns="45720" numCol="1" anchor="t" anchorCtr="0" compatLnSpc="1"/>
          <a:lstStyle/>
          <a:p>
            <a:endParaRPr lang="id-ID"/>
          </a:p>
        </p:txBody>
      </p:sp>
      <p:grpSp>
        <p:nvGrpSpPr>
          <p:cNvPr id="97" name="Group 123"/>
          <p:cNvGrpSpPr/>
          <p:nvPr/>
        </p:nvGrpSpPr>
        <p:grpSpPr>
          <a:xfrm>
            <a:off x="2497779" y="4452972"/>
            <a:ext cx="817563" cy="620713"/>
            <a:chOff x="7170738" y="4168775"/>
            <a:chExt cx="817563" cy="620713"/>
          </a:xfrm>
          <a:solidFill>
            <a:srgbClr val="00B0F0"/>
          </a:solidFill>
        </p:grpSpPr>
        <p:sp>
          <p:nvSpPr>
            <p:cNvPr id="98" name="Freeform 14"/>
            <p:cNvSpPr/>
            <p:nvPr/>
          </p:nvSpPr>
          <p:spPr bwMode="auto">
            <a:xfrm>
              <a:off x="7170738" y="4168775"/>
              <a:ext cx="785813" cy="354013"/>
            </a:xfrm>
            <a:custGeom>
              <a:avLst/>
              <a:gdLst>
                <a:gd name="T0" fmla="*/ 246 w 495"/>
                <a:gd name="T1" fmla="*/ 223 h 223"/>
                <a:gd name="T2" fmla="*/ 0 w 495"/>
                <a:gd name="T3" fmla="*/ 111 h 223"/>
                <a:gd name="T4" fmla="*/ 252 w 495"/>
                <a:gd name="T5" fmla="*/ 0 h 223"/>
                <a:gd name="T6" fmla="*/ 495 w 495"/>
                <a:gd name="T7" fmla="*/ 109 h 223"/>
                <a:gd name="T8" fmla="*/ 246 w 495"/>
                <a:gd name="T9" fmla="*/ 223 h 223"/>
              </a:gdLst>
              <a:ahLst/>
              <a:cxnLst>
                <a:cxn ang="0">
                  <a:pos x="T0" y="T1"/>
                </a:cxn>
                <a:cxn ang="0">
                  <a:pos x="T2" y="T3"/>
                </a:cxn>
                <a:cxn ang="0">
                  <a:pos x="T4" y="T5"/>
                </a:cxn>
                <a:cxn ang="0">
                  <a:pos x="T6" y="T7"/>
                </a:cxn>
                <a:cxn ang="0">
                  <a:pos x="T8" y="T9"/>
                </a:cxn>
              </a:cxnLst>
              <a:rect l="0" t="0" r="r" b="b"/>
              <a:pathLst>
                <a:path w="495" h="223">
                  <a:moveTo>
                    <a:pt x="246" y="223"/>
                  </a:moveTo>
                  <a:lnTo>
                    <a:pt x="0" y="111"/>
                  </a:lnTo>
                  <a:lnTo>
                    <a:pt x="252" y="0"/>
                  </a:lnTo>
                  <a:lnTo>
                    <a:pt x="495" y="109"/>
                  </a:lnTo>
                  <a:lnTo>
                    <a:pt x="246" y="2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9" name="Rectangle 15"/>
            <p:cNvSpPr>
              <a:spLocks noChangeArrowheads="1"/>
            </p:cNvSpPr>
            <p:nvPr/>
          </p:nvSpPr>
          <p:spPr bwMode="auto">
            <a:xfrm>
              <a:off x="7924800" y="4335463"/>
              <a:ext cx="23813" cy="257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00" name="Oval 16"/>
            <p:cNvSpPr>
              <a:spLocks noChangeArrowheads="1"/>
            </p:cNvSpPr>
            <p:nvPr/>
          </p:nvSpPr>
          <p:spPr bwMode="auto">
            <a:xfrm>
              <a:off x="7897813" y="4564063"/>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1" name="Freeform 17"/>
            <p:cNvSpPr/>
            <p:nvPr/>
          </p:nvSpPr>
          <p:spPr bwMode="auto">
            <a:xfrm>
              <a:off x="7888288" y="4605338"/>
              <a:ext cx="55563" cy="171450"/>
            </a:xfrm>
            <a:custGeom>
              <a:avLst/>
              <a:gdLst>
                <a:gd name="T0" fmla="*/ 14 w 26"/>
                <a:gd name="T1" fmla="*/ 4 h 79"/>
                <a:gd name="T2" fmla="*/ 6 w 26"/>
                <a:gd name="T3" fmla="*/ 79 h 79"/>
                <a:gd name="T4" fmla="*/ 26 w 26"/>
                <a:gd name="T5" fmla="*/ 79 h 79"/>
                <a:gd name="T6" fmla="*/ 26 w 26"/>
                <a:gd name="T7" fmla="*/ 0 h 79"/>
                <a:gd name="T8" fmla="*/ 14 w 26"/>
                <a:gd name="T9" fmla="*/ 4 h 79"/>
              </a:gdLst>
              <a:ahLst/>
              <a:cxnLst>
                <a:cxn ang="0">
                  <a:pos x="T0" y="T1"/>
                </a:cxn>
                <a:cxn ang="0">
                  <a:pos x="T2" y="T3"/>
                </a:cxn>
                <a:cxn ang="0">
                  <a:pos x="T4" y="T5"/>
                </a:cxn>
                <a:cxn ang="0">
                  <a:pos x="T6" y="T7"/>
                </a:cxn>
                <a:cxn ang="0">
                  <a:pos x="T8" y="T9"/>
                </a:cxn>
              </a:cxnLst>
              <a:rect l="0" t="0" r="r" b="b"/>
              <a:pathLst>
                <a:path w="26" h="79">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2" name="Freeform 18"/>
            <p:cNvSpPr/>
            <p:nvPr/>
          </p:nvSpPr>
          <p:spPr bwMode="auto">
            <a:xfrm>
              <a:off x="7932738" y="4605338"/>
              <a:ext cx="55563" cy="171450"/>
            </a:xfrm>
            <a:custGeom>
              <a:avLst/>
              <a:gdLst>
                <a:gd name="T0" fmla="*/ 11 w 25"/>
                <a:gd name="T1" fmla="*/ 4 h 79"/>
                <a:gd name="T2" fmla="*/ 20 w 25"/>
                <a:gd name="T3" fmla="*/ 79 h 79"/>
                <a:gd name="T4" fmla="*/ 0 w 25"/>
                <a:gd name="T5" fmla="*/ 79 h 79"/>
                <a:gd name="T6" fmla="*/ 0 w 25"/>
                <a:gd name="T7" fmla="*/ 0 h 79"/>
                <a:gd name="T8" fmla="*/ 11 w 25"/>
                <a:gd name="T9" fmla="*/ 4 h 79"/>
              </a:gdLst>
              <a:ahLst/>
              <a:cxnLst>
                <a:cxn ang="0">
                  <a:pos x="T0" y="T1"/>
                </a:cxn>
                <a:cxn ang="0">
                  <a:pos x="T2" y="T3"/>
                </a:cxn>
                <a:cxn ang="0">
                  <a:pos x="T4" y="T5"/>
                </a:cxn>
                <a:cxn ang="0">
                  <a:pos x="T6" y="T7"/>
                </a:cxn>
                <a:cxn ang="0">
                  <a:pos x="T8" y="T9"/>
                </a:cxn>
              </a:cxnLst>
              <a:rect l="0" t="0" r="r" b="b"/>
              <a:pathLst>
                <a:path w="25" h="79">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3" name="Freeform 19"/>
            <p:cNvSpPr/>
            <p:nvPr/>
          </p:nvSpPr>
          <p:spPr bwMode="auto">
            <a:xfrm>
              <a:off x="7327900" y="4449763"/>
              <a:ext cx="455613" cy="339725"/>
            </a:xfrm>
            <a:custGeom>
              <a:avLst/>
              <a:gdLst>
                <a:gd name="T0" fmla="*/ 209 w 209"/>
                <a:gd name="T1" fmla="*/ 0 h 156"/>
                <a:gd name="T2" fmla="*/ 104 w 209"/>
                <a:gd name="T3" fmla="*/ 49 h 156"/>
                <a:gd name="T4" fmla="*/ 0 w 209"/>
                <a:gd name="T5" fmla="*/ 0 h 156"/>
                <a:gd name="T6" fmla="*/ 0 w 209"/>
                <a:gd name="T7" fmla="*/ 120 h 156"/>
                <a:gd name="T8" fmla="*/ 102 w 209"/>
                <a:gd name="T9" fmla="*/ 156 h 156"/>
                <a:gd name="T10" fmla="*/ 102 w 209"/>
                <a:gd name="T11" fmla="*/ 156 h 156"/>
                <a:gd name="T12" fmla="*/ 104 w 209"/>
                <a:gd name="T13" fmla="*/ 156 h 156"/>
                <a:gd name="T14" fmla="*/ 107 w 209"/>
                <a:gd name="T15" fmla="*/ 156 h 156"/>
                <a:gd name="T16" fmla="*/ 107 w 209"/>
                <a:gd name="T17" fmla="*/ 156 h 156"/>
                <a:gd name="T18" fmla="*/ 209 w 209"/>
                <a:gd name="T19" fmla="*/ 120 h 156"/>
                <a:gd name="T20" fmla="*/ 209 w 209"/>
                <a:gd name="T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9" h="156">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04" name="Freeform 20"/>
          <p:cNvSpPr>
            <a:spLocks noEditPoints="1"/>
          </p:cNvSpPr>
          <p:nvPr/>
        </p:nvSpPr>
        <p:spPr bwMode="auto">
          <a:xfrm>
            <a:off x="1832616" y="2334054"/>
            <a:ext cx="477838" cy="503238"/>
          </a:xfrm>
          <a:custGeom>
            <a:avLst/>
            <a:gdLst>
              <a:gd name="T0" fmla="*/ 168 w 219"/>
              <a:gd name="T1" fmla="*/ 224 h 231"/>
              <a:gd name="T2" fmla="*/ 197 w 219"/>
              <a:gd name="T3" fmla="*/ 212 h 231"/>
              <a:gd name="T4" fmla="*/ 168 w 219"/>
              <a:gd name="T5" fmla="*/ 132 h 231"/>
              <a:gd name="T6" fmla="*/ 168 w 219"/>
              <a:gd name="T7" fmla="*/ 150 h 231"/>
              <a:gd name="T8" fmla="*/ 192 w 219"/>
              <a:gd name="T9" fmla="*/ 190 h 231"/>
              <a:gd name="T10" fmla="*/ 168 w 219"/>
              <a:gd name="T11" fmla="*/ 209 h 231"/>
              <a:gd name="T12" fmla="*/ 168 w 219"/>
              <a:gd name="T13" fmla="*/ 224 h 231"/>
              <a:gd name="T14" fmla="*/ 168 w 219"/>
              <a:gd name="T15" fmla="*/ 203 h 231"/>
              <a:gd name="T16" fmla="*/ 168 w 219"/>
              <a:gd name="T17" fmla="*/ 157 h 231"/>
              <a:gd name="T18" fmla="*/ 181 w 219"/>
              <a:gd name="T19" fmla="*/ 187 h 231"/>
              <a:gd name="T20" fmla="*/ 168 w 219"/>
              <a:gd name="T21" fmla="*/ 203 h 231"/>
              <a:gd name="T22" fmla="*/ 146 w 219"/>
              <a:gd name="T23" fmla="*/ 112 h 231"/>
              <a:gd name="T24" fmla="*/ 141 w 219"/>
              <a:gd name="T25" fmla="*/ 98 h 231"/>
              <a:gd name="T26" fmla="*/ 141 w 219"/>
              <a:gd name="T27" fmla="*/ 44 h 231"/>
              <a:gd name="T28" fmla="*/ 146 w 219"/>
              <a:gd name="T29" fmla="*/ 37 h 231"/>
              <a:gd name="T30" fmla="*/ 148 w 219"/>
              <a:gd name="T31" fmla="*/ 37 h 231"/>
              <a:gd name="T32" fmla="*/ 148 w 219"/>
              <a:gd name="T33" fmla="*/ 14 h 231"/>
              <a:gd name="T34" fmla="*/ 146 w 219"/>
              <a:gd name="T35" fmla="*/ 14 h 231"/>
              <a:gd name="T36" fmla="*/ 146 w 219"/>
              <a:gd name="T37" fmla="*/ 13 h 231"/>
              <a:gd name="T38" fmla="*/ 114 w 219"/>
              <a:gd name="T39" fmla="*/ 0 h 231"/>
              <a:gd name="T40" fmla="*/ 81 w 219"/>
              <a:gd name="T41" fmla="*/ 13 h 231"/>
              <a:gd name="T42" fmla="*/ 81 w 219"/>
              <a:gd name="T43" fmla="*/ 14 h 231"/>
              <a:gd name="T44" fmla="*/ 80 w 219"/>
              <a:gd name="T45" fmla="*/ 14 h 231"/>
              <a:gd name="T46" fmla="*/ 80 w 219"/>
              <a:gd name="T47" fmla="*/ 37 h 231"/>
              <a:gd name="T48" fmla="*/ 81 w 219"/>
              <a:gd name="T49" fmla="*/ 37 h 231"/>
              <a:gd name="T50" fmla="*/ 90 w 219"/>
              <a:gd name="T51" fmla="*/ 45 h 231"/>
              <a:gd name="T52" fmla="*/ 90 w 219"/>
              <a:gd name="T53" fmla="*/ 98 h 231"/>
              <a:gd name="T54" fmla="*/ 83 w 219"/>
              <a:gd name="T55" fmla="*/ 112 h 231"/>
              <a:gd name="T56" fmla="*/ 31 w 219"/>
              <a:gd name="T57" fmla="*/ 212 h 231"/>
              <a:gd name="T58" fmla="*/ 114 w 219"/>
              <a:gd name="T59" fmla="*/ 230 h 231"/>
              <a:gd name="T60" fmla="*/ 168 w 219"/>
              <a:gd name="T61" fmla="*/ 224 h 231"/>
              <a:gd name="T62" fmla="*/ 168 w 219"/>
              <a:gd name="T63" fmla="*/ 209 h 231"/>
              <a:gd name="T64" fmla="*/ 144 w 219"/>
              <a:gd name="T65" fmla="*/ 212 h 231"/>
              <a:gd name="T66" fmla="*/ 144 w 219"/>
              <a:gd name="T67" fmla="*/ 212 h 231"/>
              <a:gd name="T68" fmla="*/ 168 w 219"/>
              <a:gd name="T69" fmla="*/ 203 h 231"/>
              <a:gd name="T70" fmla="*/ 168 w 219"/>
              <a:gd name="T71" fmla="*/ 157 h 231"/>
              <a:gd name="T72" fmla="*/ 149 w 219"/>
              <a:gd name="T73" fmla="*/ 134 h 231"/>
              <a:gd name="T74" fmla="*/ 168 w 219"/>
              <a:gd name="T75" fmla="*/ 150 h 231"/>
              <a:gd name="T76" fmla="*/ 168 w 219"/>
              <a:gd name="T77" fmla="*/ 132 h 231"/>
              <a:gd name="T78" fmla="*/ 146 w 219"/>
              <a:gd name="T79" fmla="*/ 1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9" h="231">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05" name="Oval 21"/>
          <p:cNvSpPr>
            <a:spLocks noChangeArrowheads="1"/>
          </p:cNvSpPr>
          <p:nvPr/>
        </p:nvSpPr>
        <p:spPr bwMode="auto">
          <a:xfrm>
            <a:off x="4882204" y="2216579"/>
            <a:ext cx="141288" cy="141288"/>
          </a:xfrm>
          <a:prstGeom prst="ellipse">
            <a:avLst/>
          </a:prstGeom>
          <a:solidFill>
            <a:srgbClr val="00B0F0"/>
          </a:solidFill>
          <a:ln>
            <a:noFill/>
          </a:ln>
        </p:spPr>
        <p:txBody>
          <a:bodyPr vert="horz" wrap="square" lIns="91440" tIns="45720" rIns="91440" bIns="45720" numCol="1" anchor="t" anchorCtr="0" compatLnSpc="1"/>
          <a:lstStyle/>
          <a:p>
            <a:endParaRPr lang="id-ID"/>
          </a:p>
        </p:txBody>
      </p:sp>
      <p:sp>
        <p:nvSpPr>
          <p:cNvPr id="106" name="Freeform 22"/>
          <p:cNvSpPr/>
          <p:nvPr/>
        </p:nvSpPr>
        <p:spPr bwMode="auto">
          <a:xfrm>
            <a:off x="4933004" y="2321354"/>
            <a:ext cx="222250" cy="463550"/>
          </a:xfrm>
          <a:custGeom>
            <a:avLst/>
            <a:gdLst>
              <a:gd name="T0" fmla="*/ 0 w 102"/>
              <a:gd name="T1" fmla="*/ 6 h 213"/>
              <a:gd name="T2" fmla="*/ 68 w 102"/>
              <a:gd name="T3" fmla="*/ 184 h 213"/>
              <a:gd name="T4" fmla="*/ 99 w 102"/>
              <a:gd name="T5" fmla="*/ 213 h 213"/>
              <a:gd name="T6" fmla="*/ 23 w 102"/>
              <a:gd name="T7" fmla="*/ 0 h 213"/>
              <a:gd name="T8" fmla="*/ 0 w 102"/>
              <a:gd name="T9" fmla="*/ 6 h 213"/>
            </a:gdLst>
            <a:ahLst/>
            <a:cxnLst>
              <a:cxn ang="0">
                <a:pos x="T0" y="T1"/>
              </a:cxn>
              <a:cxn ang="0">
                <a:pos x="T2" y="T3"/>
              </a:cxn>
              <a:cxn ang="0">
                <a:pos x="T4" y="T5"/>
              </a:cxn>
              <a:cxn ang="0">
                <a:pos x="T6" y="T7"/>
              </a:cxn>
              <a:cxn ang="0">
                <a:pos x="T8" y="T9"/>
              </a:cxn>
            </a:cxnLst>
            <a:rect l="0" t="0" r="r" b="b"/>
            <a:pathLst>
              <a:path w="102" h="213">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07" name="Freeform 23"/>
          <p:cNvSpPr/>
          <p:nvPr/>
        </p:nvSpPr>
        <p:spPr bwMode="auto">
          <a:xfrm>
            <a:off x="4737741" y="2321354"/>
            <a:ext cx="238125" cy="457200"/>
          </a:xfrm>
          <a:custGeom>
            <a:avLst/>
            <a:gdLst>
              <a:gd name="T0" fmla="*/ 149 w 150"/>
              <a:gd name="T1" fmla="*/ 14 h 288"/>
              <a:gd name="T2" fmla="*/ 40 w 150"/>
              <a:gd name="T3" fmla="*/ 248 h 288"/>
              <a:gd name="T4" fmla="*/ 0 w 150"/>
              <a:gd name="T5" fmla="*/ 288 h 288"/>
              <a:gd name="T6" fmla="*/ 11 w 150"/>
              <a:gd name="T7" fmla="*/ 233 h 288"/>
              <a:gd name="T8" fmla="*/ 117 w 150"/>
              <a:gd name="T9" fmla="*/ 0 h 288"/>
              <a:gd name="T10" fmla="*/ 150 w 150"/>
              <a:gd name="T11" fmla="*/ 11 h 288"/>
              <a:gd name="T12" fmla="*/ 149 w 150"/>
              <a:gd name="T13" fmla="*/ 14 h 288"/>
            </a:gdLst>
            <a:ahLst/>
            <a:cxnLst>
              <a:cxn ang="0">
                <a:pos x="T0" y="T1"/>
              </a:cxn>
              <a:cxn ang="0">
                <a:pos x="T2" y="T3"/>
              </a:cxn>
              <a:cxn ang="0">
                <a:pos x="T4" y="T5"/>
              </a:cxn>
              <a:cxn ang="0">
                <a:pos x="T6" y="T7"/>
              </a:cxn>
              <a:cxn ang="0">
                <a:pos x="T8" y="T9"/>
              </a:cxn>
              <a:cxn ang="0">
                <a:pos x="T10" y="T11"/>
              </a:cxn>
              <a:cxn ang="0">
                <a:pos x="T12" y="T13"/>
              </a:cxn>
            </a:cxnLst>
            <a:rect l="0" t="0" r="r" b="b"/>
            <a:pathLst>
              <a:path w="150" h="288">
                <a:moveTo>
                  <a:pt x="149" y="14"/>
                </a:moveTo>
                <a:lnTo>
                  <a:pt x="40" y="248"/>
                </a:lnTo>
                <a:lnTo>
                  <a:pt x="0" y="288"/>
                </a:lnTo>
                <a:lnTo>
                  <a:pt x="11" y="233"/>
                </a:lnTo>
                <a:lnTo>
                  <a:pt x="117" y="0"/>
                </a:lnTo>
                <a:lnTo>
                  <a:pt x="150" y="11"/>
                </a:lnTo>
                <a:lnTo>
                  <a:pt x="149" y="14"/>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08" name="Freeform 24"/>
          <p:cNvSpPr/>
          <p:nvPr/>
        </p:nvSpPr>
        <p:spPr bwMode="auto">
          <a:xfrm>
            <a:off x="4945704" y="2165779"/>
            <a:ext cx="25400" cy="79375"/>
          </a:xfrm>
          <a:custGeom>
            <a:avLst/>
            <a:gdLst>
              <a:gd name="T0" fmla="*/ 12 w 12"/>
              <a:gd name="T1" fmla="*/ 30 h 36"/>
              <a:gd name="T2" fmla="*/ 6 w 12"/>
              <a:gd name="T3" fmla="*/ 36 h 36"/>
              <a:gd name="T4" fmla="*/ 0 w 12"/>
              <a:gd name="T5" fmla="*/ 30 h 36"/>
              <a:gd name="T6" fmla="*/ 0 w 12"/>
              <a:gd name="T7" fmla="*/ 6 h 36"/>
              <a:gd name="T8" fmla="*/ 6 w 12"/>
              <a:gd name="T9" fmla="*/ 0 h 36"/>
              <a:gd name="T10" fmla="*/ 12 w 12"/>
              <a:gd name="T11" fmla="*/ 6 h 36"/>
              <a:gd name="T12" fmla="*/ 12 w 12"/>
              <a:gd name="T13" fmla="*/ 30 h 36"/>
            </a:gdLst>
            <a:ahLst/>
            <a:cxnLst>
              <a:cxn ang="0">
                <a:pos x="T0" y="T1"/>
              </a:cxn>
              <a:cxn ang="0">
                <a:pos x="T2" y="T3"/>
              </a:cxn>
              <a:cxn ang="0">
                <a:pos x="T4" y="T5"/>
              </a:cxn>
              <a:cxn ang="0">
                <a:pos x="T6" y="T7"/>
              </a:cxn>
              <a:cxn ang="0">
                <a:pos x="T8" y="T9"/>
              </a:cxn>
              <a:cxn ang="0">
                <a:pos x="T10" y="T11"/>
              </a:cxn>
              <a:cxn ang="0">
                <a:pos x="T12" y="T13"/>
              </a:cxn>
            </a:cxnLst>
            <a:rect l="0" t="0" r="r" b="b"/>
            <a:pathLst>
              <a:path w="12" h="36">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09" name="Freeform 25"/>
          <p:cNvSpPr>
            <a:spLocks noEditPoints="1"/>
          </p:cNvSpPr>
          <p:nvPr/>
        </p:nvSpPr>
        <p:spPr bwMode="auto">
          <a:xfrm>
            <a:off x="3809054" y="1824467"/>
            <a:ext cx="225425" cy="609600"/>
          </a:xfrm>
          <a:custGeom>
            <a:avLst/>
            <a:gdLst>
              <a:gd name="T0" fmla="*/ 51 w 103"/>
              <a:gd name="T1" fmla="*/ 280 h 280"/>
              <a:gd name="T2" fmla="*/ 103 w 103"/>
              <a:gd name="T3" fmla="*/ 140 h 280"/>
              <a:gd name="T4" fmla="*/ 51 w 103"/>
              <a:gd name="T5" fmla="*/ 0 h 280"/>
              <a:gd name="T6" fmla="*/ 51 w 103"/>
              <a:gd name="T7" fmla="*/ 22 h 280"/>
              <a:gd name="T8" fmla="*/ 94 w 103"/>
              <a:gd name="T9" fmla="*/ 140 h 280"/>
              <a:gd name="T10" fmla="*/ 51 w 103"/>
              <a:gd name="T11" fmla="*/ 257 h 280"/>
              <a:gd name="T12" fmla="*/ 51 w 103"/>
              <a:gd name="T13" fmla="*/ 280 h 280"/>
              <a:gd name="T14" fmla="*/ 51 w 103"/>
              <a:gd name="T15" fmla="*/ 0 h 280"/>
              <a:gd name="T16" fmla="*/ 0 w 103"/>
              <a:gd name="T17" fmla="*/ 140 h 280"/>
              <a:gd name="T18" fmla="*/ 51 w 103"/>
              <a:gd name="T19" fmla="*/ 280 h 280"/>
              <a:gd name="T20" fmla="*/ 51 w 103"/>
              <a:gd name="T21" fmla="*/ 280 h 280"/>
              <a:gd name="T22" fmla="*/ 51 w 103"/>
              <a:gd name="T23" fmla="*/ 257 h 280"/>
              <a:gd name="T24" fmla="*/ 51 w 103"/>
              <a:gd name="T25" fmla="*/ 257 h 280"/>
              <a:gd name="T26" fmla="*/ 51 w 103"/>
              <a:gd name="T27" fmla="*/ 257 h 280"/>
              <a:gd name="T28" fmla="*/ 8 w 103"/>
              <a:gd name="T29" fmla="*/ 140 h 280"/>
              <a:gd name="T30" fmla="*/ 51 w 103"/>
              <a:gd name="T31" fmla="*/ 22 h 280"/>
              <a:gd name="T32" fmla="*/ 51 w 103"/>
              <a:gd name="T33" fmla="*/ 22 h 280"/>
              <a:gd name="T34" fmla="*/ 51 w 103"/>
              <a:gd name="T35"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3" h="280">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10" name="Freeform 26"/>
          <p:cNvSpPr>
            <a:spLocks noEditPoints="1"/>
          </p:cNvSpPr>
          <p:nvPr/>
        </p:nvSpPr>
        <p:spPr bwMode="auto">
          <a:xfrm>
            <a:off x="3615379" y="2016554"/>
            <a:ext cx="611188" cy="223838"/>
          </a:xfrm>
          <a:custGeom>
            <a:avLst/>
            <a:gdLst>
              <a:gd name="T0" fmla="*/ 280 w 280"/>
              <a:gd name="T1" fmla="*/ 52 h 103"/>
              <a:gd name="T2" fmla="*/ 140 w 280"/>
              <a:gd name="T3" fmla="*/ 0 h 103"/>
              <a:gd name="T4" fmla="*/ 140 w 280"/>
              <a:gd name="T5" fmla="*/ 8 h 103"/>
              <a:gd name="T6" fmla="*/ 257 w 280"/>
              <a:gd name="T7" fmla="*/ 52 h 103"/>
              <a:gd name="T8" fmla="*/ 140 w 280"/>
              <a:gd name="T9" fmla="*/ 95 h 103"/>
              <a:gd name="T10" fmla="*/ 140 w 280"/>
              <a:gd name="T11" fmla="*/ 103 h 103"/>
              <a:gd name="T12" fmla="*/ 280 w 280"/>
              <a:gd name="T13" fmla="*/ 52 h 103"/>
              <a:gd name="T14" fmla="*/ 140 w 280"/>
              <a:gd name="T15" fmla="*/ 0 h 103"/>
              <a:gd name="T16" fmla="*/ 140 w 280"/>
              <a:gd name="T17" fmla="*/ 0 h 103"/>
              <a:gd name="T18" fmla="*/ 0 w 280"/>
              <a:gd name="T19" fmla="*/ 52 h 103"/>
              <a:gd name="T20" fmla="*/ 140 w 280"/>
              <a:gd name="T21" fmla="*/ 103 h 103"/>
              <a:gd name="T22" fmla="*/ 140 w 280"/>
              <a:gd name="T23" fmla="*/ 103 h 103"/>
              <a:gd name="T24" fmla="*/ 140 w 280"/>
              <a:gd name="T25" fmla="*/ 95 h 103"/>
              <a:gd name="T26" fmla="*/ 140 w 280"/>
              <a:gd name="T27" fmla="*/ 95 h 103"/>
              <a:gd name="T28" fmla="*/ 23 w 280"/>
              <a:gd name="T29" fmla="*/ 52 h 103"/>
              <a:gd name="T30" fmla="*/ 23 w 280"/>
              <a:gd name="T31" fmla="*/ 52 h 103"/>
              <a:gd name="T32" fmla="*/ 140 w 280"/>
              <a:gd name="T33" fmla="*/ 8 h 103"/>
              <a:gd name="T34" fmla="*/ 140 w 280"/>
              <a:gd name="T35" fmla="*/ 8 h 103"/>
              <a:gd name="T36" fmla="*/ 140 w 280"/>
              <a:gd name="T37"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0" h="103">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11" name="Freeform 27"/>
          <p:cNvSpPr>
            <a:spLocks noEditPoints="1"/>
          </p:cNvSpPr>
          <p:nvPr/>
        </p:nvSpPr>
        <p:spPr bwMode="auto">
          <a:xfrm>
            <a:off x="3661416" y="1878442"/>
            <a:ext cx="519113" cy="498475"/>
          </a:xfrm>
          <a:custGeom>
            <a:avLst/>
            <a:gdLst>
              <a:gd name="T0" fmla="*/ 218 w 238"/>
              <a:gd name="T1" fmla="*/ 16 h 229"/>
              <a:gd name="T2" fmla="*/ 119 w 238"/>
              <a:gd name="T3" fmla="*/ 46 h 229"/>
              <a:gd name="T4" fmla="*/ 119 w 238"/>
              <a:gd name="T5" fmla="*/ 57 h 229"/>
              <a:gd name="T6" fmla="*/ 202 w 238"/>
              <a:gd name="T7" fmla="*/ 32 h 229"/>
              <a:gd name="T8" fmla="*/ 150 w 238"/>
              <a:gd name="T9" fmla="*/ 145 h 229"/>
              <a:gd name="T10" fmla="*/ 119 w 238"/>
              <a:gd name="T11" fmla="*/ 172 h 229"/>
              <a:gd name="T12" fmla="*/ 119 w 238"/>
              <a:gd name="T13" fmla="*/ 183 h 229"/>
              <a:gd name="T14" fmla="*/ 156 w 238"/>
              <a:gd name="T15" fmla="*/ 151 h 229"/>
              <a:gd name="T16" fmla="*/ 218 w 238"/>
              <a:gd name="T17" fmla="*/ 16 h 229"/>
              <a:gd name="T18" fmla="*/ 119 w 238"/>
              <a:gd name="T19" fmla="*/ 46 h 229"/>
              <a:gd name="T20" fmla="*/ 83 w 238"/>
              <a:gd name="T21" fmla="*/ 78 h 229"/>
              <a:gd name="T22" fmla="*/ 20 w 238"/>
              <a:gd name="T23" fmla="*/ 214 h 229"/>
              <a:gd name="T24" fmla="*/ 119 w 238"/>
              <a:gd name="T25" fmla="*/ 183 h 229"/>
              <a:gd name="T26" fmla="*/ 119 w 238"/>
              <a:gd name="T27" fmla="*/ 172 h 229"/>
              <a:gd name="T28" fmla="*/ 36 w 238"/>
              <a:gd name="T29" fmla="*/ 197 h 229"/>
              <a:gd name="T30" fmla="*/ 36 w 238"/>
              <a:gd name="T31" fmla="*/ 197 h 229"/>
              <a:gd name="T32" fmla="*/ 89 w 238"/>
              <a:gd name="T33" fmla="*/ 84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12" name="Freeform 28"/>
          <p:cNvSpPr>
            <a:spLocks noEditPoints="1"/>
          </p:cNvSpPr>
          <p:nvPr/>
        </p:nvSpPr>
        <p:spPr bwMode="auto">
          <a:xfrm>
            <a:off x="3661416" y="1878442"/>
            <a:ext cx="519113" cy="498475"/>
          </a:xfrm>
          <a:custGeom>
            <a:avLst/>
            <a:gdLst>
              <a:gd name="T0" fmla="*/ 218 w 238"/>
              <a:gd name="T1" fmla="*/ 214 h 229"/>
              <a:gd name="T2" fmla="*/ 156 w 238"/>
              <a:gd name="T3" fmla="*/ 78 h 229"/>
              <a:gd name="T4" fmla="*/ 119 w 238"/>
              <a:gd name="T5" fmla="*/ 46 h 229"/>
              <a:gd name="T6" fmla="*/ 119 w 238"/>
              <a:gd name="T7" fmla="*/ 57 h 229"/>
              <a:gd name="T8" fmla="*/ 150 w 238"/>
              <a:gd name="T9" fmla="*/ 84 h 229"/>
              <a:gd name="T10" fmla="*/ 202 w 238"/>
              <a:gd name="T11" fmla="*/ 197 h 229"/>
              <a:gd name="T12" fmla="*/ 119 w 238"/>
              <a:gd name="T13" fmla="*/ 172 h 229"/>
              <a:gd name="T14" fmla="*/ 119 w 238"/>
              <a:gd name="T15" fmla="*/ 183 h 229"/>
              <a:gd name="T16" fmla="*/ 218 w 238"/>
              <a:gd name="T17" fmla="*/ 214 h 229"/>
              <a:gd name="T18" fmla="*/ 119 w 238"/>
              <a:gd name="T19" fmla="*/ 46 h 229"/>
              <a:gd name="T20" fmla="*/ 20 w 238"/>
              <a:gd name="T21" fmla="*/ 16 h 229"/>
              <a:gd name="T22" fmla="*/ 83 w 238"/>
              <a:gd name="T23" fmla="*/ 151 h 229"/>
              <a:gd name="T24" fmla="*/ 119 w 238"/>
              <a:gd name="T25" fmla="*/ 183 h 229"/>
              <a:gd name="T26" fmla="*/ 119 w 238"/>
              <a:gd name="T27" fmla="*/ 172 h 229"/>
              <a:gd name="T28" fmla="*/ 89 w 238"/>
              <a:gd name="T29" fmla="*/ 145 h 229"/>
              <a:gd name="T30" fmla="*/ 36 w 238"/>
              <a:gd name="T31" fmla="*/ 32 h 229"/>
              <a:gd name="T32" fmla="*/ 36 w 238"/>
              <a:gd name="T33" fmla="*/ 32 h 229"/>
              <a:gd name="T34" fmla="*/ 119 w 238"/>
              <a:gd name="T35" fmla="*/ 57 h 229"/>
              <a:gd name="T36" fmla="*/ 119 w 238"/>
              <a:gd name="T37" fmla="*/ 4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8" h="229">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13" name="Oval 29"/>
          <p:cNvSpPr>
            <a:spLocks noChangeArrowheads="1"/>
          </p:cNvSpPr>
          <p:nvPr/>
        </p:nvSpPr>
        <p:spPr bwMode="auto">
          <a:xfrm>
            <a:off x="3875729" y="2081642"/>
            <a:ext cx="93663" cy="93663"/>
          </a:xfrm>
          <a:prstGeom prst="ellipse">
            <a:avLst/>
          </a:prstGeom>
          <a:solidFill>
            <a:srgbClr val="FE978C"/>
          </a:solidFill>
          <a:ln>
            <a:noFill/>
          </a:ln>
        </p:spPr>
        <p:txBody>
          <a:bodyPr vert="horz" wrap="square" lIns="91440" tIns="45720" rIns="91440" bIns="45720" numCol="1" anchor="t" anchorCtr="0" compatLnSpc="1"/>
          <a:lstStyle/>
          <a:p>
            <a:endParaRPr lang="id-ID"/>
          </a:p>
        </p:txBody>
      </p:sp>
      <p:sp>
        <p:nvSpPr>
          <p:cNvPr id="114" name="Freeform 30"/>
          <p:cNvSpPr>
            <a:spLocks noEditPoints="1"/>
          </p:cNvSpPr>
          <p:nvPr/>
        </p:nvSpPr>
        <p:spPr bwMode="auto">
          <a:xfrm>
            <a:off x="4594866" y="1651429"/>
            <a:ext cx="257175" cy="487363"/>
          </a:xfrm>
          <a:custGeom>
            <a:avLst/>
            <a:gdLst>
              <a:gd name="T0" fmla="*/ 67 w 162"/>
              <a:gd name="T1" fmla="*/ 307 h 307"/>
              <a:gd name="T2" fmla="*/ 162 w 162"/>
              <a:gd name="T3" fmla="*/ 307 h 307"/>
              <a:gd name="T4" fmla="*/ 67 w 162"/>
              <a:gd name="T5" fmla="*/ 127 h 307"/>
              <a:gd name="T6" fmla="*/ 67 w 162"/>
              <a:gd name="T7" fmla="*/ 193 h 307"/>
              <a:gd name="T8" fmla="*/ 110 w 162"/>
              <a:gd name="T9" fmla="*/ 267 h 307"/>
              <a:gd name="T10" fmla="*/ 67 w 162"/>
              <a:gd name="T11" fmla="*/ 267 h 307"/>
              <a:gd name="T12" fmla="*/ 67 w 162"/>
              <a:gd name="T13" fmla="*/ 307 h 307"/>
              <a:gd name="T14" fmla="*/ 0 w 162"/>
              <a:gd name="T15" fmla="*/ 0 h 307"/>
              <a:gd name="T16" fmla="*/ 0 w 162"/>
              <a:gd name="T17" fmla="*/ 307 h 307"/>
              <a:gd name="T18" fmla="*/ 67 w 162"/>
              <a:gd name="T19" fmla="*/ 307 h 307"/>
              <a:gd name="T20" fmla="*/ 67 w 162"/>
              <a:gd name="T21" fmla="*/ 267 h 307"/>
              <a:gd name="T22" fmla="*/ 24 w 162"/>
              <a:gd name="T23" fmla="*/ 267 h 307"/>
              <a:gd name="T24" fmla="*/ 24 w 162"/>
              <a:gd name="T25" fmla="*/ 120 h 307"/>
              <a:gd name="T26" fmla="*/ 24 w 162"/>
              <a:gd name="T27" fmla="*/ 120 h 307"/>
              <a:gd name="T28" fmla="*/ 67 w 162"/>
              <a:gd name="T29" fmla="*/ 193 h 307"/>
              <a:gd name="T30" fmla="*/ 67 w 162"/>
              <a:gd name="T31" fmla="*/ 127 h 307"/>
              <a:gd name="T32" fmla="*/ 0 w 162"/>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307">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15" name="Rectangle 31"/>
          <p:cNvSpPr>
            <a:spLocks noChangeArrowheads="1"/>
          </p:cNvSpPr>
          <p:nvPr/>
        </p:nvSpPr>
        <p:spPr bwMode="auto">
          <a:xfrm>
            <a:off x="4466279" y="1649842"/>
            <a:ext cx="65088" cy="474663"/>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16" name="Freeform 32"/>
          <p:cNvSpPr>
            <a:spLocks noEditPoints="1"/>
          </p:cNvSpPr>
          <p:nvPr/>
        </p:nvSpPr>
        <p:spPr bwMode="auto">
          <a:xfrm>
            <a:off x="2358079" y="4040617"/>
            <a:ext cx="561975" cy="411163"/>
          </a:xfrm>
          <a:custGeom>
            <a:avLst/>
            <a:gdLst>
              <a:gd name="T0" fmla="*/ 213 w 258"/>
              <a:gd name="T1" fmla="*/ 31 h 189"/>
              <a:gd name="T2" fmla="*/ 204 w 258"/>
              <a:gd name="T3" fmla="*/ 69 h 189"/>
              <a:gd name="T4" fmla="*/ 228 w 258"/>
              <a:gd name="T5" fmla="*/ 109 h 189"/>
              <a:gd name="T6" fmla="*/ 204 w 258"/>
              <a:gd name="T7" fmla="*/ 146 h 189"/>
              <a:gd name="T8" fmla="*/ 204 w 258"/>
              <a:gd name="T9" fmla="*/ 27 h 189"/>
              <a:gd name="T10" fmla="*/ 91 w 258"/>
              <a:gd name="T11" fmla="*/ 14 h 189"/>
              <a:gd name="T12" fmla="*/ 97 w 258"/>
              <a:gd name="T13" fmla="*/ 15 h 189"/>
              <a:gd name="T14" fmla="*/ 91 w 258"/>
              <a:gd name="T15" fmla="*/ 42 h 189"/>
              <a:gd name="T16" fmla="*/ 91 w 258"/>
              <a:gd name="T17" fmla="*/ 162 h 189"/>
              <a:gd name="T18" fmla="*/ 166 w 258"/>
              <a:gd name="T19" fmla="*/ 145 h 189"/>
              <a:gd name="T20" fmla="*/ 204 w 258"/>
              <a:gd name="T21" fmla="*/ 125 h 189"/>
              <a:gd name="T22" fmla="*/ 191 w 258"/>
              <a:gd name="T23" fmla="*/ 122 h 189"/>
              <a:gd name="T24" fmla="*/ 204 w 258"/>
              <a:gd name="T25" fmla="*/ 69 h 189"/>
              <a:gd name="T26" fmla="*/ 91 w 258"/>
              <a:gd name="T27" fmla="*/ 6 h 189"/>
              <a:gd name="T28" fmla="*/ 78 w 258"/>
              <a:gd name="T29" fmla="*/ 24 h 189"/>
              <a:gd name="T30" fmla="*/ 91 w 258"/>
              <a:gd name="T31" fmla="*/ 14 h 189"/>
              <a:gd name="T32" fmla="*/ 78 w 258"/>
              <a:gd name="T33" fmla="*/ 188 h 189"/>
              <a:gd name="T34" fmla="*/ 91 w 258"/>
              <a:gd name="T35" fmla="*/ 162 h 189"/>
              <a:gd name="T36" fmla="*/ 78 w 258"/>
              <a:gd name="T37" fmla="*/ 176 h 189"/>
              <a:gd name="T38" fmla="*/ 91 w 258"/>
              <a:gd name="T39" fmla="*/ 42 h 189"/>
              <a:gd name="T40" fmla="*/ 80 w 258"/>
              <a:gd name="T41" fmla="*/ 134 h 189"/>
              <a:gd name="T42" fmla="*/ 78 w 258"/>
              <a:gd name="T43" fmla="*/ 64 h 189"/>
              <a:gd name="T44" fmla="*/ 78 w 258"/>
              <a:gd name="T45" fmla="*/ 33 h 189"/>
              <a:gd name="T46" fmla="*/ 91 w 258"/>
              <a:gd name="T47" fmla="*/ 42 h 189"/>
              <a:gd name="T48" fmla="*/ 60 w 258"/>
              <a:gd name="T49" fmla="*/ 18 h 189"/>
              <a:gd name="T50" fmla="*/ 68 w 258"/>
              <a:gd name="T51" fmla="*/ 42 h 189"/>
              <a:gd name="T52" fmla="*/ 78 w 258"/>
              <a:gd name="T53" fmla="*/ 33 h 189"/>
              <a:gd name="T54" fmla="*/ 78 w 258"/>
              <a:gd name="T55" fmla="*/ 9 h 189"/>
              <a:gd name="T56" fmla="*/ 78 w 258"/>
              <a:gd name="T57" fmla="*/ 188 h 189"/>
              <a:gd name="T58" fmla="*/ 60 w 258"/>
              <a:gd name="T59" fmla="*/ 176 h 189"/>
              <a:gd name="T60" fmla="*/ 78 w 258"/>
              <a:gd name="T61" fmla="*/ 64 h 189"/>
              <a:gd name="T62" fmla="*/ 60 w 258"/>
              <a:gd name="T63" fmla="*/ 134 h 189"/>
              <a:gd name="T64" fmla="*/ 70 w 258"/>
              <a:gd name="T65" fmla="*/ 116 h 189"/>
              <a:gd name="T66" fmla="*/ 60 w 258"/>
              <a:gd name="T67" fmla="*/ 87 h 189"/>
              <a:gd name="T68" fmla="*/ 76 w 258"/>
              <a:gd name="T69" fmla="*/ 68 h 189"/>
              <a:gd name="T70" fmla="*/ 60 w 258"/>
              <a:gd name="T71" fmla="*/ 18 h 189"/>
              <a:gd name="T72" fmla="*/ 60 w 258"/>
              <a:gd name="T73" fmla="*/ 187 h 189"/>
              <a:gd name="T74" fmla="*/ 59 w 258"/>
              <a:gd name="T75" fmla="*/ 175 h 189"/>
              <a:gd name="T76" fmla="*/ 49 w 258"/>
              <a:gd name="T77" fmla="*/ 144 h 189"/>
              <a:gd name="T78" fmla="*/ 60 w 258"/>
              <a:gd name="T79" fmla="*/ 125 h 189"/>
              <a:gd name="T80" fmla="*/ 41 w 258"/>
              <a:gd name="T81" fmla="*/ 125 h 189"/>
              <a:gd name="T82" fmla="*/ 60 w 258"/>
              <a:gd name="T83" fmla="*/ 87 h 189"/>
              <a:gd name="T84" fmla="*/ 51 w 258"/>
              <a:gd name="T85" fmla="*/ 76 h 189"/>
              <a:gd name="T86" fmla="*/ 43 w 258"/>
              <a:gd name="T87" fmla="*/ 51 h 189"/>
              <a:gd name="T88" fmla="*/ 60 w 258"/>
              <a:gd name="T89" fmla="*/ 1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8" h="189">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FE978C"/>
          </a:solidFill>
          <a:ln>
            <a:noFill/>
          </a:ln>
        </p:spPr>
        <p:txBody>
          <a:bodyPr vert="horz" wrap="square" lIns="91440" tIns="45720" rIns="91440" bIns="45720" numCol="1" anchor="t" anchorCtr="0" compatLnSpc="1"/>
          <a:lstStyle/>
          <a:p>
            <a:endParaRPr lang="id-ID"/>
          </a:p>
        </p:txBody>
      </p:sp>
      <p:grpSp>
        <p:nvGrpSpPr>
          <p:cNvPr id="117" name="Group 127"/>
          <p:cNvGrpSpPr/>
          <p:nvPr/>
        </p:nvGrpSpPr>
        <p:grpSpPr>
          <a:xfrm>
            <a:off x="3937641" y="4451779"/>
            <a:ext cx="508001" cy="654050"/>
            <a:chOff x="8610600" y="4127500"/>
            <a:chExt cx="508001" cy="654050"/>
          </a:xfrm>
          <a:solidFill>
            <a:srgbClr val="00B0F0"/>
          </a:solidFill>
        </p:grpSpPr>
        <p:sp>
          <p:nvSpPr>
            <p:cNvPr id="118" name="Freeform 33"/>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Freeform 34"/>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0" name="Freeform 35"/>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1" name="Freeform 36"/>
            <p:cNvSpPr/>
            <p:nvPr/>
          </p:nvSpPr>
          <p:spPr bwMode="auto">
            <a:xfrm>
              <a:off x="8729663" y="4613275"/>
              <a:ext cx="141288" cy="168275"/>
            </a:xfrm>
            <a:custGeom>
              <a:avLst/>
              <a:gdLst>
                <a:gd name="T0" fmla="*/ 45 w 65"/>
                <a:gd name="T1" fmla="*/ 5 h 77"/>
                <a:gd name="T2" fmla="*/ 45 w 65"/>
                <a:gd name="T3" fmla="*/ 28 h 77"/>
                <a:gd name="T4" fmla="*/ 25 w 65"/>
                <a:gd name="T5" fmla="*/ 45 h 77"/>
                <a:gd name="T6" fmla="*/ 1 w 65"/>
                <a:gd name="T7" fmla="*/ 64 h 77"/>
                <a:gd name="T8" fmla="*/ 65 w 65"/>
                <a:gd name="T9" fmla="*/ 77 h 77"/>
                <a:gd name="T10" fmla="*/ 65 w 65"/>
                <a:gd name="T11" fmla="*/ 0 h 77"/>
                <a:gd name="T12" fmla="*/ 45 w 65"/>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5" h="77">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Freeform 37"/>
            <p:cNvSpPr/>
            <p:nvPr/>
          </p:nvSpPr>
          <p:spPr bwMode="auto">
            <a:xfrm>
              <a:off x="8855075" y="4613275"/>
              <a:ext cx="134938" cy="168275"/>
            </a:xfrm>
            <a:custGeom>
              <a:avLst/>
              <a:gdLst>
                <a:gd name="T0" fmla="*/ 14 w 62"/>
                <a:gd name="T1" fmla="*/ 5 h 77"/>
                <a:gd name="T2" fmla="*/ 14 w 62"/>
                <a:gd name="T3" fmla="*/ 28 h 77"/>
                <a:gd name="T4" fmla="*/ 32 w 62"/>
                <a:gd name="T5" fmla="*/ 45 h 77"/>
                <a:gd name="T6" fmla="*/ 61 w 62"/>
                <a:gd name="T7" fmla="*/ 64 h 77"/>
                <a:gd name="T8" fmla="*/ 0 w 62"/>
                <a:gd name="T9" fmla="*/ 77 h 77"/>
                <a:gd name="T10" fmla="*/ 0 w 62"/>
                <a:gd name="T11" fmla="*/ 0 h 77"/>
                <a:gd name="T12" fmla="*/ 14 w 62"/>
                <a:gd name="T13" fmla="*/ 5 h 77"/>
              </a:gdLst>
              <a:ahLst/>
              <a:cxnLst>
                <a:cxn ang="0">
                  <a:pos x="T0" y="T1"/>
                </a:cxn>
                <a:cxn ang="0">
                  <a:pos x="T2" y="T3"/>
                </a:cxn>
                <a:cxn ang="0">
                  <a:pos x="T4" y="T5"/>
                </a:cxn>
                <a:cxn ang="0">
                  <a:pos x="T6" y="T7"/>
                </a:cxn>
                <a:cxn ang="0">
                  <a:pos x="T8" y="T9"/>
                </a:cxn>
                <a:cxn ang="0">
                  <a:pos x="T10" y="T11"/>
                </a:cxn>
                <a:cxn ang="0">
                  <a:pos x="T12" y="T13"/>
                </a:cxn>
              </a:cxnLst>
              <a:rect l="0" t="0" r="r" b="b"/>
              <a:pathLst>
                <a:path w="62" h="77">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38"/>
            <p:cNvSpPr/>
            <p:nvPr/>
          </p:nvSpPr>
          <p:spPr bwMode="auto">
            <a:xfrm>
              <a:off x="8618538" y="4127500"/>
              <a:ext cx="500063" cy="503238"/>
            </a:xfrm>
            <a:custGeom>
              <a:avLst/>
              <a:gdLst>
                <a:gd name="T0" fmla="*/ 169 w 230"/>
                <a:gd name="T1" fmla="*/ 12 h 231"/>
                <a:gd name="T2" fmla="*/ 215 w 230"/>
                <a:gd name="T3" fmla="*/ 103 h 231"/>
                <a:gd name="T4" fmla="*/ 102 w 230"/>
                <a:gd name="T5" fmla="*/ 216 h 231"/>
                <a:gd name="T6" fmla="*/ 12 w 230"/>
                <a:gd name="T7" fmla="*/ 171 h 231"/>
                <a:gd name="T8" fmla="*/ 0 w 230"/>
                <a:gd name="T9" fmla="*/ 181 h 231"/>
                <a:gd name="T10" fmla="*/ 102 w 230"/>
                <a:gd name="T11" fmla="*/ 231 h 231"/>
                <a:gd name="T12" fmla="*/ 230 w 230"/>
                <a:gd name="T13" fmla="*/ 103 h 231"/>
                <a:gd name="T14" fmla="*/ 178 w 230"/>
                <a:gd name="T15" fmla="*/ 0 h 231"/>
                <a:gd name="T16" fmla="*/ 169 w 230"/>
                <a:gd name="T17" fmla="*/ 1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31">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4" name="Freeform 39"/>
            <p:cNvSpPr>
              <a:spLocks noEditPoints="1"/>
            </p:cNvSpPr>
            <p:nvPr/>
          </p:nvSpPr>
          <p:spPr bwMode="auto">
            <a:xfrm>
              <a:off x="8621713" y="4137025"/>
              <a:ext cx="442913" cy="441325"/>
            </a:xfrm>
            <a:custGeom>
              <a:avLst/>
              <a:gdLst>
                <a:gd name="T0" fmla="*/ 102 w 203"/>
                <a:gd name="T1" fmla="*/ 203 h 203"/>
                <a:gd name="T2" fmla="*/ 203 w 203"/>
                <a:gd name="T3" fmla="*/ 101 h 203"/>
                <a:gd name="T4" fmla="*/ 102 w 203"/>
                <a:gd name="T5" fmla="*/ 0 h 203"/>
                <a:gd name="T6" fmla="*/ 102 w 203"/>
                <a:gd name="T7" fmla="*/ 5 h 203"/>
                <a:gd name="T8" fmla="*/ 198 w 203"/>
                <a:gd name="T9" fmla="*/ 101 h 203"/>
                <a:gd name="T10" fmla="*/ 102 w 203"/>
                <a:gd name="T11" fmla="*/ 198 h 203"/>
                <a:gd name="T12" fmla="*/ 102 w 203"/>
                <a:gd name="T13" fmla="*/ 203 h 203"/>
                <a:gd name="T14" fmla="*/ 102 w 203"/>
                <a:gd name="T15" fmla="*/ 0 h 203"/>
                <a:gd name="T16" fmla="*/ 0 w 203"/>
                <a:gd name="T17" fmla="*/ 101 h 203"/>
                <a:gd name="T18" fmla="*/ 102 w 203"/>
                <a:gd name="T19" fmla="*/ 203 h 203"/>
                <a:gd name="T20" fmla="*/ 102 w 203"/>
                <a:gd name="T21" fmla="*/ 203 h 203"/>
                <a:gd name="T22" fmla="*/ 102 w 203"/>
                <a:gd name="T23" fmla="*/ 198 h 203"/>
                <a:gd name="T24" fmla="*/ 102 w 203"/>
                <a:gd name="T25" fmla="*/ 198 h 203"/>
                <a:gd name="T26" fmla="*/ 102 w 203"/>
                <a:gd name="T27" fmla="*/ 198 h 203"/>
                <a:gd name="T28" fmla="*/ 5 w 203"/>
                <a:gd name="T29" fmla="*/ 101 h 203"/>
                <a:gd name="T30" fmla="*/ 102 w 203"/>
                <a:gd name="T31" fmla="*/ 5 h 203"/>
                <a:gd name="T32" fmla="*/ 102 w 203"/>
                <a:gd name="T33" fmla="*/ 5 h 203"/>
                <a:gd name="T34" fmla="*/ 102 w 203"/>
                <a:gd name="T35"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3" h="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5" name="Freeform 40"/>
            <p:cNvSpPr/>
            <p:nvPr/>
          </p:nvSpPr>
          <p:spPr bwMode="auto">
            <a:xfrm>
              <a:off x="8610600" y="4144963"/>
              <a:ext cx="496888" cy="433388"/>
            </a:xfrm>
            <a:custGeom>
              <a:avLst/>
              <a:gdLst>
                <a:gd name="T0" fmla="*/ 65 w 228"/>
                <a:gd name="T1" fmla="*/ 15 h 199"/>
                <a:gd name="T2" fmla="*/ 61 w 228"/>
                <a:gd name="T3" fmla="*/ 23 h 199"/>
                <a:gd name="T4" fmla="*/ 57 w 228"/>
                <a:gd name="T5" fmla="*/ 29 h 199"/>
                <a:gd name="T6" fmla="*/ 54 w 228"/>
                <a:gd name="T7" fmla="*/ 26 h 199"/>
                <a:gd name="T8" fmla="*/ 52 w 228"/>
                <a:gd name="T9" fmla="*/ 32 h 199"/>
                <a:gd name="T10" fmla="*/ 42 w 228"/>
                <a:gd name="T11" fmla="*/ 34 h 199"/>
                <a:gd name="T12" fmla="*/ 36 w 228"/>
                <a:gd name="T13" fmla="*/ 41 h 199"/>
                <a:gd name="T14" fmla="*/ 27 w 228"/>
                <a:gd name="T15" fmla="*/ 53 h 199"/>
                <a:gd name="T16" fmla="*/ 21 w 228"/>
                <a:gd name="T17" fmla="*/ 61 h 199"/>
                <a:gd name="T18" fmla="*/ 27 w 228"/>
                <a:gd name="T19" fmla="*/ 67 h 199"/>
                <a:gd name="T20" fmla="*/ 27 w 228"/>
                <a:gd name="T21" fmla="*/ 70 h 199"/>
                <a:gd name="T22" fmla="*/ 22 w 228"/>
                <a:gd name="T23" fmla="*/ 65 h 199"/>
                <a:gd name="T24" fmla="*/ 18 w 228"/>
                <a:gd name="T25" fmla="*/ 60 h 199"/>
                <a:gd name="T26" fmla="*/ 16 w 228"/>
                <a:gd name="T27" fmla="*/ 69 h 199"/>
                <a:gd name="T28" fmla="*/ 17 w 228"/>
                <a:gd name="T29" fmla="*/ 83 h 199"/>
                <a:gd name="T30" fmla="*/ 24 w 228"/>
                <a:gd name="T31" fmla="*/ 80 h 199"/>
                <a:gd name="T32" fmla="*/ 32 w 228"/>
                <a:gd name="T33" fmla="*/ 88 h 199"/>
                <a:gd name="T34" fmla="*/ 41 w 228"/>
                <a:gd name="T35" fmla="*/ 98 h 199"/>
                <a:gd name="T36" fmla="*/ 50 w 228"/>
                <a:gd name="T37" fmla="*/ 105 h 199"/>
                <a:gd name="T38" fmla="*/ 61 w 228"/>
                <a:gd name="T39" fmla="*/ 117 h 199"/>
                <a:gd name="T40" fmla="*/ 58 w 228"/>
                <a:gd name="T41" fmla="*/ 134 h 199"/>
                <a:gd name="T42" fmla="*/ 49 w 228"/>
                <a:gd name="T43" fmla="*/ 155 h 199"/>
                <a:gd name="T44" fmla="*/ 52 w 228"/>
                <a:gd name="T45" fmla="*/ 170 h 199"/>
                <a:gd name="T46" fmla="*/ 46 w 228"/>
                <a:gd name="T47" fmla="*/ 171 h 199"/>
                <a:gd name="T48" fmla="*/ 32 w 228"/>
                <a:gd name="T49" fmla="*/ 148 h 199"/>
                <a:gd name="T50" fmla="*/ 16 w 228"/>
                <a:gd name="T51" fmla="*/ 113 h 199"/>
                <a:gd name="T52" fmla="*/ 11 w 228"/>
                <a:gd name="T53" fmla="*/ 87 h 199"/>
                <a:gd name="T54" fmla="*/ 73 w 228"/>
                <a:gd name="T55" fmla="*/ 183 h 199"/>
                <a:gd name="T56" fmla="*/ 89 w 228"/>
                <a:gd name="T57" fmla="*/ 181 h 199"/>
                <a:gd name="T58" fmla="*/ 110 w 228"/>
                <a:gd name="T59" fmla="*/ 178 h 199"/>
                <a:gd name="T60" fmla="*/ 108 w 228"/>
                <a:gd name="T61" fmla="*/ 187 h 199"/>
                <a:gd name="T62" fmla="*/ 121 w 228"/>
                <a:gd name="T63" fmla="*/ 186 h 199"/>
                <a:gd name="T64" fmla="*/ 139 w 228"/>
                <a:gd name="T65" fmla="*/ 184 h 199"/>
                <a:gd name="T66" fmla="*/ 137 w 228"/>
                <a:gd name="T67" fmla="*/ 3 h 199"/>
                <a:gd name="T68" fmla="*/ 197 w 228"/>
                <a:gd name="T69" fmla="*/ 64 h 199"/>
                <a:gd name="T70" fmla="*/ 189 w 228"/>
                <a:gd name="T71" fmla="*/ 58 h 199"/>
                <a:gd name="T72" fmla="*/ 181 w 228"/>
                <a:gd name="T73" fmla="*/ 74 h 199"/>
                <a:gd name="T74" fmla="*/ 170 w 228"/>
                <a:gd name="T75" fmla="*/ 59 h 199"/>
                <a:gd name="T76" fmla="*/ 174 w 228"/>
                <a:gd name="T77" fmla="*/ 75 h 199"/>
                <a:gd name="T78" fmla="*/ 186 w 228"/>
                <a:gd name="T79" fmla="*/ 79 h 199"/>
                <a:gd name="T80" fmla="*/ 181 w 228"/>
                <a:gd name="T81" fmla="*/ 100 h 199"/>
                <a:gd name="T82" fmla="*/ 175 w 228"/>
                <a:gd name="T83" fmla="*/ 122 h 199"/>
                <a:gd name="T84" fmla="*/ 168 w 228"/>
                <a:gd name="T85" fmla="*/ 137 h 199"/>
                <a:gd name="T86" fmla="*/ 147 w 228"/>
                <a:gd name="T87" fmla="*/ 154 h 199"/>
                <a:gd name="T88" fmla="*/ 141 w 228"/>
                <a:gd name="T89" fmla="*/ 139 h 199"/>
                <a:gd name="T90" fmla="*/ 142 w 228"/>
                <a:gd name="T91" fmla="*/ 121 h 199"/>
                <a:gd name="T92" fmla="*/ 135 w 228"/>
                <a:gd name="T93" fmla="*/ 101 h 199"/>
                <a:gd name="T94" fmla="*/ 125 w 228"/>
                <a:gd name="T95" fmla="*/ 89 h 199"/>
                <a:gd name="T96" fmla="*/ 99 w 228"/>
                <a:gd name="T97" fmla="*/ 90 h 199"/>
                <a:gd name="T98" fmla="*/ 89 w 228"/>
                <a:gd name="T99" fmla="*/ 76 h 199"/>
                <a:gd name="T100" fmla="*/ 100 w 228"/>
                <a:gd name="T101" fmla="*/ 49 h 199"/>
                <a:gd name="T102" fmla="*/ 119 w 228"/>
                <a:gd name="T103" fmla="*/ 41 h 199"/>
                <a:gd name="T104" fmla="*/ 130 w 228"/>
                <a:gd name="T105" fmla="*/ 46 h 199"/>
                <a:gd name="T106" fmla="*/ 146 w 228"/>
                <a:gd name="T107" fmla="*/ 46 h 199"/>
                <a:gd name="T108" fmla="*/ 162 w 228"/>
                <a:gd name="T109" fmla="*/ 44 h 199"/>
                <a:gd name="T110" fmla="*/ 147 w 228"/>
                <a:gd name="T111" fmla="*/ 37 h 199"/>
                <a:gd name="T112" fmla="*/ 146 w 228"/>
                <a:gd name="T113" fmla="*/ 32 h 199"/>
                <a:gd name="T114" fmla="*/ 127 w 228"/>
                <a:gd name="T115" fmla="*/ 32 h 199"/>
                <a:gd name="T116" fmla="*/ 111 w 228"/>
                <a:gd name="T117" fmla="*/ 37 h 199"/>
                <a:gd name="T118" fmla="*/ 107 w 228"/>
                <a:gd name="T119" fmla="*/ 21 h 199"/>
                <a:gd name="T120" fmla="*/ 96 w 228"/>
                <a:gd name="T121" fmla="*/ 11 h 199"/>
                <a:gd name="T122" fmla="*/ 109 w 228"/>
                <a:gd name="T123" fmla="*/ 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8" h="199">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26" name="Freeform 41"/>
          <p:cNvSpPr>
            <a:spLocks noEditPoints="1"/>
          </p:cNvSpPr>
          <p:nvPr/>
        </p:nvSpPr>
        <p:spPr bwMode="auto">
          <a:xfrm>
            <a:off x="4358329" y="3791379"/>
            <a:ext cx="428625" cy="390525"/>
          </a:xfrm>
          <a:custGeom>
            <a:avLst/>
            <a:gdLst>
              <a:gd name="T0" fmla="*/ 116 w 196"/>
              <a:gd name="T1" fmla="*/ 2 h 179"/>
              <a:gd name="T2" fmla="*/ 98 w 196"/>
              <a:gd name="T3" fmla="*/ 0 h 179"/>
              <a:gd name="T4" fmla="*/ 98 w 196"/>
              <a:gd name="T5" fmla="*/ 17 h 179"/>
              <a:gd name="T6" fmla="*/ 113 w 196"/>
              <a:gd name="T7" fmla="*/ 18 h 179"/>
              <a:gd name="T8" fmla="*/ 169 w 196"/>
              <a:gd name="T9" fmla="*/ 105 h 179"/>
              <a:gd name="T10" fmla="*/ 98 w 196"/>
              <a:gd name="T11" fmla="*/ 163 h 179"/>
              <a:gd name="T12" fmla="*/ 98 w 196"/>
              <a:gd name="T13" fmla="*/ 179 h 179"/>
              <a:gd name="T14" fmla="*/ 185 w 196"/>
              <a:gd name="T15" fmla="*/ 108 h 179"/>
              <a:gd name="T16" fmla="*/ 116 w 196"/>
              <a:gd name="T17" fmla="*/ 2 h 179"/>
              <a:gd name="T18" fmla="*/ 98 w 196"/>
              <a:gd name="T19" fmla="*/ 0 h 179"/>
              <a:gd name="T20" fmla="*/ 10 w 196"/>
              <a:gd name="T21" fmla="*/ 71 h 179"/>
              <a:gd name="T22" fmla="*/ 79 w 196"/>
              <a:gd name="T23" fmla="*/ 177 h 179"/>
              <a:gd name="T24" fmla="*/ 98 w 196"/>
              <a:gd name="T25" fmla="*/ 179 h 179"/>
              <a:gd name="T26" fmla="*/ 98 w 196"/>
              <a:gd name="T27" fmla="*/ 163 h 179"/>
              <a:gd name="T28" fmla="*/ 83 w 196"/>
              <a:gd name="T29" fmla="*/ 161 h 179"/>
              <a:gd name="T30" fmla="*/ 83 w 196"/>
              <a:gd name="T31" fmla="*/ 161 h 179"/>
              <a:gd name="T32" fmla="*/ 26 w 196"/>
              <a:gd name="T33" fmla="*/ 75 h 179"/>
              <a:gd name="T34" fmla="*/ 98 w 196"/>
              <a:gd name="T35" fmla="*/ 17 h 179"/>
              <a:gd name="T36" fmla="*/ 98 w 196"/>
              <a:gd name="T3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6" h="179">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27" name="Freeform 42"/>
          <p:cNvSpPr/>
          <p:nvPr/>
        </p:nvSpPr>
        <p:spPr bwMode="auto">
          <a:xfrm>
            <a:off x="4469454" y="4151742"/>
            <a:ext cx="92075" cy="198438"/>
          </a:xfrm>
          <a:custGeom>
            <a:avLst/>
            <a:gdLst>
              <a:gd name="T0" fmla="*/ 33 w 58"/>
              <a:gd name="T1" fmla="*/ 125 h 125"/>
              <a:gd name="T2" fmla="*/ 0 w 58"/>
              <a:gd name="T3" fmla="*/ 118 h 125"/>
              <a:gd name="T4" fmla="*/ 25 w 58"/>
              <a:gd name="T5" fmla="*/ 0 h 125"/>
              <a:gd name="T6" fmla="*/ 58 w 58"/>
              <a:gd name="T7" fmla="*/ 7 h 125"/>
              <a:gd name="T8" fmla="*/ 33 w 58"/>
              <a:gd name="T9" fmla="*/ 125 h 125"/>
            </a:gdLst>
            <a:ahLst/>
            <a:cxnLst>
              <a:cxn ang="0">
                <a:pos x="T0" y="T1"/>
              </a:cxn>
              <a:cxn ang="0">
                <a:pos x="T2" y="T3"/>
              </a:cxn>
              <a:cxn ang="0">
                <a:pos x="T4" y="T5"/>
              </a:cxn>
              <a:cxn ang="0">
                <a:pos x="T6" y="T7"/>
              </a:cxn>
              <a:cxn ang="0">
                <a:pos x="T8" y="T9"/>
              </a:cxn>
            </a:cxnLst>
            <a:rect l="0" t="0" r="r" b="b"/>
            <a:pathLst>
              <a:path w="58" h="125">
                <a:moveTo>
                  <a:pt x="33" y="125"/>
                </a:moveTo>
                <a:lnTo>
                  <a:pt x="0" y="118"/>
                </a:lnTo>
                <a:lnTo>
                  <a:pt x="25" y="0"/>
                </a:lnTo>
                <a:lnTo>
                  <a:pt x="58" y="7"/>
                </a:lnTo>
                <a:lnTo>
                  <a:pt x="33" y="125"/>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28" name="Freeform 43"/>
          <p:cNvSpPr/>
          <p:nvPr/>
        </p:nvSpPr>
        <p:spPr bwMode="auto">
          <a:xfrm>
            <a:off x="4431354" y="4212067"/>
            <a:ext cx="130175" cy="268288"/>
          </a:xfrm>
          <a:custGeom>
            <a:avLst/>
            <a:gdLst>
              <a:gd name="T0" fmla="*/ 40 w 60"/>
              <a:gd name="T1" fmla="*/ 106 h 123"/>
              <a:gd name="T2" fmla="*/ 18 w 60"/>
              <a:gd name="T3" fmla="*/ 121 h 123"/>
              <a:gd name="T4" fmla="*/ 3 w 60"/>
              <a:gd name="T5" fmla="*/ 98 h 123"/>
              <a:gd name="T6" fmla="*/ 20 w 60"/>
              <a:gd name="T7" fmla="*/ 17 h 123"/>
              <a:gd name="T8" fmla="*/ 42 w 60"/>
              <a:gd name="T9" fmla="*/ 2 h 123"/>
              <a:gd name="T10" fmla="*/ 57 w 60"/>
              <a:gd name="T11" fmla="*/ 25 h 123"/>
              <a:gd name="T12" fmla="*/ 40 w 60"/>
              <a:gd name="T13" fmla="*/ 106 h 123"/>
            </a:gdLst>
            <a:ahLst/>
            <a:cxnLst>
              <a:cxn ang="0">
                <a:pos x="T0" y="T1"/>
              </a:cxn>
              <a:cxn ang="0">
                <a:pos x="T2" y="T3"/>
              </a:cxn>
              <a:cxn ang="0">
                <a:pos x="T4" y="T5"/>
              </a:cxn>
              <a:cxn ang="0">
                <a:pos x="T6" y="T7"/>
              </a:cxn>
              <a:cxn ang="0">
                <a:pos x="T8" y="T9"/>
              </a:cxn>
              <a:cxn ang="0">
                <a:pos x="T10" y="T11"/>
              </a:cxn>
              <a:cxn ang="0">
                <a:pos x="T12" y="T13"/>
              </a:cxn>
            </a:cxnLst>
            <a:rect l="0" t="0" r="r" b="b"/>
            <a:pathLst>
              <a:path w="60" h="123">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29" name="Freeform 44"/>
          <p:cNvSpPr/>
          <p:nvPr/>
        </p:nvSpPr>
        <p:spPr bwMode="auto">
          <a:xfrm>
            <a:off x="3242316" y="1206929"/>
            <a:ext cx="523875" cy="479425"/>
          </a:xfrm>
          <a:custGeom>
            <a:avLst/>
            <a:gdLst>
              <a:gd name="T0" fmla="*/ 117 w 240"/>
              <a:gd name="T1" fmla="*/ 220 h 220"/>
              <a:gd name="T2" fmla="*/ 0 w 240"/>
              <a:gd name="T3" fmla="*/ 219 h 220"/>
              <a:gd name="T4" fmla="*/ 0 w 240"/>
              <a:gd name="T5" fmla="*/ 44 h 220"/>
              <a:gd name="T6" fmla="*/ 120 w 240"/>
              <a:gd name="T7" fmla="*/ 44 h 220"/>
              <a:gd name="T8" fmla="*/ 240 w 240"/>
              <a:gd name="T9" fmla="*/ 44 h 220"/>
              <a:gd name="T10" fmla="*/ 240 w 240"/>
              <a:gd name="T11" fmla="*/ 219 h 220"/>
              <a:gd name="T12" fmla="*/ 117 w 240"/>
              <a:gd name="T13" fmla="*/ 220 h 220"/>
            </a:gdLst>
            <a:ahLst/>
            <a:cxnLst>
              <a:cxn ang="0">
                <a:pos x="T0" y="T1"/>
              </a:cxn>
              <a:cxn ang="0">
                <a:pos x="T2" y="T3"/>
              </a:cxn>
              <a:cxn ang="0">
                <a:pos x="T4" y="T5"/>
              </a:cxn>
              <a:cxn ang="0">
                <a:pos x="T6" y="T7"/>
              </a:cxn>
              <a:cxn ang="0">
                <a:pos x="T8" y="T9"/>
              </a:cxn>
              <a:cxn ang="0">
                <a:pos x="T10" y="T11"/>
              </a:cxn>
              <a:cxn ang="0">
                <a:pos x="T12" y="T13"/>
              </a:cxn>
            </a:cxnLst>
            <a:rect l="0" t="0" r="r" b="b"/>
            <a:pathLst>
              <a:path w="240" h="22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30" name="Freeform 45"/>
          <p:cNvSpPr>
            <a:spLocks noEditPoints="1"/>
          </p:cNvSpPr>
          <p:nvPr/>
        </p:nvSpPr>
        <p:spPr bwMode="auto">
          <a:xfrm>
            <a:off x="3086741" y="3867579"/>
            <a:ext cx="638175" cy="528638"/>
          </a:xfrm>
          <a:custGeom>
            <a:avLst/>
            <a:gdLst>
              <a:gd name="T0" fmla="*/ 199 w 293"/>
              <a:gd name="T1" fmla="*/ 192 h 242"/>
              <a:gd name="T2" fmla="*/ 219 w 293"/>
              <a:gd name="T3" fmla="*/ 205 h 242"/>
              <a:gd name="T4" fmla="*/ 219 w 293"/>
              <a:gd name="T5" fmla="*/ 214 h 242"/>
              <a:gd name="T6" fmla="*/ 199 w 293"/>
              <a:gd name="T7" fmla="*/ 214 h 242"/>
              <a:gd name="T8" fmla="*/ 219 w 293"/>
              <a:gd name="T9" fmla="*/ 242 h 242"/>
              <a:gd name="T10" fmla="*/ 242 w 293"/>
              <a:gd name="T11" fmla="*/ 216 h 242"/>
              <a:gd name="T12" fmla="*/ 199 w 293"/>
              <a:gd name="T13" fmla="*/ 170 h 242"/>
              <a:gd name="T14" fmla="*/ 293 w 293"/>
              <a:gd name="T15" fmla="*/ 147 h 242"/>
              <a:gd name="T16" fmla="*/ 269 w 293"/>
              <a:gd name="T17" fmla="*/ 0 h 242"/>
              <a:gd name="T18" fmla="*/ 199 w 293"/>
              <a:gd name="T19" fmla="*/ 16 h 242"/>
              <a:gd name="T20" fmla="*/ 275 w 293"/>
              <a:gd name="T21" fmla="*/ 35 h 242"/>
              <a:gd name="T22" fmla="*/ 256 w 293"/>
              <a:gd name="T23" fmla="*/ 154 h 242"/>
              <a:gd name="T24" fmla="*/ 199 w 293"/>
              <a:gd name="T25" fmla="*/ 170 h 242"/>
              <a:gd name="T26" fmla="*/ 175 w 293"/>
              <a:gd name="T27" fmla="*/ 192 h 242"/>
              <a:gd name="T28" fmla="*/ 199 w 293"/>
              <a:gd name="T29" fmla="*/ 170 h 242"/>
              <a:gd name="T30" fmla="*/ 146 w 293"/>
              <a:gd name="T31" fmla="*/ 154 h 242"/>
              <a:gd name="T32" fmla="*/ 199 w 293"/>
              <a:gd name="T33" fmla="*/ 242 h 242"/>
              <a:gd name="T34" fmla="*/ 179 w 293"/>
              <a:gd name="T35" fmla="*/ 214 h 242"/>
              <a:gd name="T36" fmla="*/ 179 w 293"/>
              <a:gd name="T37" fmla="*/ 205 h 242"/>
              <a:gd name="T38" fmla="*/ 199 w 293"/>
              <a:gd name="T39" fmla="*/ 192 h 242"/>
              <a:gd name="T40" fmla="*/ 146 w 293"/>
              <a:gd name="T41" fmla="*/ 0 h 242"/>
              <a:gd name="T42" fmla="*/ 199 w 293"/>
              <a:gd name="T43" fmla="*/ 16 h 242"/>
              <a:gd name="T44" fmla="*/ 146 w 293"/>
              <a:gd name="T45" fmla="*/ 0 h 242"/>
              <a:gd name="T46" fmla="*/ 0 w 293"/>
              <a:gd name="T47" fmla="*/ 24 h 242"/>
              <a:gd name="T48" fmla="*/ 23 w 293"/>
              <a:gd name="T49" fmla="*/ 170 h 242"/>
              <a:gd name="T50" fmla="*/ 117 w 293"/>
              <a:gd name="T51" fmla="*/ 192 h 242"/>
              <a:gd name="T52" fmla="*/ 52 w 293"/>
              <a:gd name="T53" fmla="*/ 216 h 242"/>
              <a:gd name="T54" fmla="*/ 75 w 293"/>
              <a:gd name="T55" fmla="*/ 242 h 242"/>
              <a:gd name="T56" fmla="*/ 146 w 293"/>
              <a:gd name="T57" fmla="*/ 154 h 242"/>
              <a:gd name="T58" fmla="*/ 37 w 293"/>
              <a:gd name="T59" fmla="*/ 154 h 242"/>
              <a:gd name="T60" fmla="*/ 17 w 293"/>
              <a:gd name="T61" fmla="*/ 35 h 242"/>
              <a:gd name="T62" fmla="*/ 146 w 293"/>
              <a:gd name="T63"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3" h="242">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31" name="Freeform 46"/>
          <p:cNvSpPr>
            <a:spLocks noEditPoints="1"/>
          </p:cNvSpPr>
          <p:nvPr/>
        </p:nvSpPr>
        <p:spPr bwMode="auto">
          <a:xfrm>
            <a:off x="4215454" y="2815067"/>
            <a:ext cx="819150" cy="955675"/>
          </a:xfrm>
          <a:custGeom>
            <a:avLst/>
            <a:gdLst>
              <a:gd name="T0" fmla="*/ 376 w 376"/>
              <a:gd name="T1" fmla="*/ 43 h 438"/>
              <a:gd name="T2" fmla="*/ 324 w 376"/>
              <a:gd name="T3" fmla="*/ 32 h 438"/>
              <a:gd name="T4" fmla="*/ 334 w 376"/>
              <a:gd name="T5" fmla="*/ 54 h 438"/>
              <a:gd name="T6" fmla="*/ 324 w 376"/>
              <a:gd name="T7" fmla="*/ 59 h 438"/>
              <a:gd name="T8" fmla="*/ 272 w 376"/>
              <a:gd name="T9" fmla="*/ 63 h 438"/>
              <a:gd name="T10" fmla="*/ 304 w 376"/>
              <a:gd name="T11" fmla="*/ 98 h 438"/>
              <a:gd name="T12" fmla="*/ 256 w 376"/>
              <a:gd name="T13" fmla="*/ 81 h 438"/>
              <a:gd name="T14" fmla="*/ 271 w 376"/>
              <a:gd name="T15" fmla="*/ 103 h 438"/>
              <a:gd name="T16" fmla="*/ 241 w 376"/>
              <a:gd name="T17" fmla="*/ 100 h 438"/>
              <a:gd name="T18" fmla="*/ 256 w 376"/>
              <a:gd name="T19" fmla="*/ 122 h 438"/>
              <a:gd name="T20" fmla="*/ 226 w 376"/>
              <a:gd name="T21" fmla="*/ 119 h 438"/>
              <a:gd name="T22" fmla="*/ 240 w 376"/>
              <a:gd name="T23" fmla="*/ 140 h 438"/>
              <a:gd name="T24" fmla="*/ 210 w 376"/>
              <a:gd name="T25" fmla="*/ 138 h 438"/>
              <a:gd name="T26" fmla="*/ 242 w 376"/>
              <a:gd name="T27" fmla="*/ 173 h 438"/>
              <a:gd name="T28" fmla="*/ 195 w 376"/>
              <a:gd name="T29" fmla="*/ 156 h 438"/>
              <a:gd name="T30" fmla="*/ 210 w 376"/>
              <a:gd name="T31" fmla="*/ 178 h 438"/>
              <a:gd name="T32" fmla="*/ 180 w 376"/>
              <a:gd name="T33" fmla="*/ 175 h 438"/>
              <a:gd name="T34" fmla="*/ 194 w 376"/>
              <a:gd name="T35" fmla="*/ 197 h 438"/>
              <a:gd name="T36" fmla="*/ 164 w 376"/>
              <a:gd name="T37" fmla="*/ 194 h 438"/>
              <a:gd name="T38" fmla="*/ 179 w 376"/>
              <a:gd name="T39" fmla="*/ 215 h 438"/>
              <a:gd name="T40" fmla="*/ 149 w 376"/>
              <a:gd name="T41" fmla="*/ 213 h 438"/>
              <a:gd name="T42" fmla="*/ 181 w 376"/>
              <a:gd name="T43" fmla="*/ 248 h 438"/>
              <a:gd name="T44" fmla="*/ 134 w 376"/>
              <a:gd name="T45" fmla="*/ 232 h 438"/>
              <a:gd name="T46" fmla="*/ 148 w 376"/>
              <a:gd name="T47" fmla="*/ 253 h 438"/>
              <a:gd name="T48" fmla="*/ 118 w 376"/>
              <a:gd name="T49" fmla="*/ 250 h 438"/>
              <a:gd name="T50" fmla="*/ 133 w 376"/>
              <a:gd name="T51" fmla="*/ 272 h 438"/>
              <a:gd name="T52" fmla="*/ 103 w 376"/>
              <a:gd name="T53" fmla="*/ 269 h 438"/>
              <a:gd name="T54" fmla="*/ 117 w 376"/>
              <a:gd name="T55" fmla="*/ 290 h 438"/>
              <a:gd name="T56" fmla="*/ 88 w 376"/>
              <a:gd name="T57" fmla="*/ 288 h 438"/>
              <a:gd name="T58" fmla="*/ 119 w 376"/>
              <a:gd name="T59" fmla="*/ 323 h 438"/>
              <a:gd name="T60" fmla="*/ 72 w 376"/>
              <a:gd name="T61" fmla="*/ 307 h 438"/>
              <a:gd name="T62" fmla="*/ 87 w 376"/>
              <a:gd name="T63" fmla="*/ 328 h 438"/>
              <a:gd name="T64" fmla="*/ 57 w 376"/>
              <a:gd name="T65" fmla="*/ 325 h 438"/>
              <a:gd name="T66" fmla="*/ 71 w 376"/>
              <a:gd name="T67" fmla="*/ 347 h 438"/>
              <a:gd name="T68" fmla="*/ 42 w 376"/>
              <a:gd name="T69" fmla="*/ 344 h 438"/>
              <a:gd name="T70" fmla="*/ 56 w 376"/>
              <a:gd name="T71" fmla="*/ 366 h 438"/>
              <a:gd name="T72" fmla="*/ 26 w 376"/>
              <a:gd name="T73" fmla="*/ 363 h 438"/>
              <a:gd name="T74" fmla="*/ 58 w 376"/>
              <a:gd name="T75" fmla="*/ 398 h 438"/>
              <a:gd name="T76" fmla="*/ 0 w 376"/>
              <a:gd name="T77" fmla="*/ 395 h 438"/>
              <a:gd name="T78" fmla="*/ 324 w 376"/>
              <a:gd name="T79" fmla="*/ 106 h 438"/>
              <a:gd name="T80" fmla="*/ 316 w 376"/>
              <a:gd name="T81" fmla="*/ 56 h 438"/>
              <a:gd name="T82" fmla="*/ 324 w 376"/>
              <a:gd name="T83" fmla="*/ 32 h 438"/>
              <a:gd name="T84" fmla="*/ 323 w 376"/>
              <a:gd name="T8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438">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32" name="Freeform 47"/>
          <p:cNvSpPr>
            <a:spLocks noEditPoints="1"/>
          </p:cNvSpPr>
          <p:nvPr/>
        </p:nvSpPr>
        <p:spPr bwMode="auto">
          <a:xfrm>
            <a:off x="4836166" y="3094467"/>
            <a:ext cx="354013" cy="695325"/>
          </a:xfrm>
          <a:custGeom>
            <a:avLst/>
            <a:gdLst>
              <a:gd name="T0" fmla="*/ 121 w 162"/>
              <a:gd name="T1" fmla="*/ 144 h 319"/>
              <a:gd name="T2" fmla="*/ 128 w 162"/>
              <a:gd name="T3" fmla="*/ 138 h 319"/>
              <a:gd name="T4" fmla="*/ 150 w 162"/>
              <a:gd name="T5" fmla="*/ 80 h 319"/>
              <a:gd name="T6" fmla="*/ 147 w 162"/>
              <a:gd name="T7" fmla="*/ 69 h 319"/>
              <a:gd name="T8" fmla="*/ 156 w 162"/>
              <a:gd name="T9" fmla="*/ 46 h 319"/>
              <a:gd name="T10" fmla="*/ 137 w 162"/>
              <a:gd name="T11" fmla="*/ 3 h 319"/>
              <a:gd name="T12" fmla="*/ 121 w 162"/>
              <a:gd name="T13" fmla="*/ 1 h 319"/>
              <a:gd name="T14" fmla="*/ 121 w 162"/>
              <a:gd name="T15" fmla="*/ 58 h 319"/>
              <a:gd name="T16" fmla="*/ 126 w 162"/>
              <a:gd name="T17" fmla="*/ 61 h 319"/>
              <a:gd name="T18" fmla="*/ 121 w 162"/>
              <a:gd name="T19" fmla="*/ 59 h 319"/>
              <a:gd name="T20" fmla="*/ 121 w 162"/>
              <a:gd name="T21" fmla="*/ 85 h 319"/>
              <a:gd name="T22" fmla="*/ 125 w 162"/>
              <a:gd name="T23" fmla="*/ 75 h 319"/>
              <a:gd name="T24" fmla="*/ 123 w 162"/>
              <a:gd name="T25" fmla="*/ 66 h 319"/>
              <a:gd name="T26" fmla="*/ 139 w 162"/>
              <a:gd name="T27" fmla="*/ 72 h 319"/>
              <a:gd name="T28" fmla="*/ 144 w 162"/>
              <a:gd name="T29" fmla="*/ 83 h 319"/>
              <a:gd name="T30" fmla="*/ 125 w 162"/>
              <a:gd name="T31" fmla="*/ 132 h 319"/>
              <a:gd name="T32" fmla="*/ 121 w 162"/>
              <a:gd name="T33" fmla="*/ 136 h 319"/>
              <a:gd name="T34" fmla="*/ 121 w 162"/>
              <a:gd name="T35" fmla="*/ 144 h 319"/>
              <a:gd name="T36" fmla="*/ 66 w 162"/>
              <a:gd name="T37" fmla="*/ 284 h 319"/>
              <a:gd name="T38" fmla="*/ 121 w 162"/>
              <a:gd name="T39" fmla="*/ 144 h 319"/>
              <a:gd name="T40" fmla="*/ 121 w 162"/>
              <a:gd name="T41" fmla="*/ 144 h 319"/>
              <a:gd name="T42" fmla="*/ 121 w 162"/>
              <a:gd name="T43" fmla="*/ 136 h 319"/>
              <a:gd name="T44" fmla="*/ 114 w 162"/>
              <a:gd name="T45" fmla="*/ 137 h 319"/>
              <a:gd name="T46" fmla="*/ 98 w 162"/>
              <a:gd name="T47" fmla="*/ 130 h 319"/>
              <a:gd name="T48" fmla="*/ 98 w 162"/>
              <a:gd name="T49" fmla="*/ 130 h 319"/>
              <a:gd name="T50" fmla="*/ 106 w 162"/>
              <a:gd name="T51" fmla="*/ 125 h 319"/>
              <a:gd name="T52" fmla="*/ 121 w 162"/>
              <a:gd name="T53" fmla="*/ 85 h 319"/>
              <a:gd name="T54" fmla="*/ 121 w 162"/>
              <a:gd name="T55" fmla="*/ 59 h 319"/>
              <a:gd name="T56" fmla="*/ 85 w 162"/>
              <a:gd name="T57" fmla="*/ 45 h 319"/>
              <a:gd name="T58" fmla="*/ 74 w 162"/>
              <a:gd name="T59" fmla="*/ 51 h 319"/>
              <a:gd name="T60" fmla="*/ 52 w 162"/>
              <a:gd name="T61" fmla="*/ 108 h 319"/>
              <a:gd name="T62" fmla="*/ 54 w 162"/>
              <a:gd name="T63" fmla="*/ 118 h 319"/>
              <a:gd name="T64" fmla="*/ 35 w 162"/>
              <a:gd name="T65" fmla="*/ 168 h 319"/>
              <a:gd name="T66" fmla="*/ 35 w 162"/>
              <a:gd name="T67" fmla="*/ 256 h 319"/>
              <a:gd name="T68" fmla="*/ 39 w 162"/>
              <a:gd name="T69" fmla="*/ 257 h 319"/>
              <a:gd name="T70" fmla="*/ 45 w 162"/>
              <a:gd name="T71" fmla="*/ 268 h 319"/>
              <a:gd name="T72" fmla="*/ 58 w 162"/>
              <a:gd name="T73" fmla="*/ 264 h 319"/>
              <a:gd name="T74" fmla="*/ 64 w 162"/>
              <a:gd name="T75" fmla="*/ 278 h 319"/>
              <a:gd name="T76" fmla="*/ 63 w 162"/>
              <a:gd name="T77" fmla="*/ 281 h 319"/>
              <a:gd name="T78" fmla="*/ 35 w 162"/>
              <a:gd name="T79" fmla="*/ 300 h 319"/>
              <a:gd name="T80" fmla="*/ 35 w 162"/>
              <a:gd name="T81" fmla="*/ 306 h 319"/>
              <a:gd name="T82" fmla="*/ 66 w 162"/>
              <a:gd name="T83" fmla="*/ 284 h 319"/>
              <a:gd name="T84" fmla="*/ 121 w 162"/>
              <a:gd name="T85" fmla="*/ 1 h 319"/>
              <a:gd name="T86" fmla="*/ 121 w 162"/>
              <a:gd name="T87" fmla="*/ 58 h 319"/>
              <a:gd name="T88" fmla="*/ 88 w 162"/>
              <a:gd name="T89" fmla="*/ 36 h 319"/>
              <a:gd name="T90" fmla="*/ 94 w 162"/>
              <a:gd name="T91" fmla="*/ 22 h 319"/>
              <a:gd name="T92" fmla="*/ 121 w 162"/>
              <a:gd name="T93" fmla="*/ 1 h 319"/>
              <a:gd name="T94" fmla="*/ 35 w 162"/>
              <a:gd name="T95" fmla="*/ 168 h 319"/>
              <a:gd name="T96" fmla="*/ 0 w 162"/>
              <a:gd name="T97" fmla="*/ 258 h 319"/>
              <a:gd name="T98" fmla="*/ 15 w 162"/>
              <a:gd name="T99" fmla="*/ 319 h 319"/>
              <a:gd name="T100" fmla="*/ 35 w 162"/>
              <a:gd name="T101" fmla="*/ 306 h 319"/>
              <a:gd name="T102" fmla="*/ 35 w 162"/>
              <a:gd name="T103" fmla="*/ 300 h 319"/>
              <a:gd name="T104" fmla="*/ 33 w 162"/>
              <a:gd name="T105" fmla="*/ 301 h 319"/>
              <a:gd name="T106" fmla="*/ 13 w 162"/>
              <a:gd name="T107" fmla="*/ 294 h 319"/>
              <a:gd name="T108" fmla="*/ 5 w 162"/>
              <a:gd name="T109" fmla="*/ 259 h 319"/>
              <a:gd name="T110" fmla="*/ 5 w 162"/>
              <a:gd name="T111" fmla="*/ 259 h 319"/>
              <a:gd name="T112" fmla="*/ 6 w 162"/>
              <a:gd name="T113" fmla="*/ 256 h 319"/>
              <a:gd name="T114" fmla="*/ 19 w 162"/>
              <a:gd name="T115" fmla="*/ 250 h 319"/>
              <a:gd name="T116" fmla="*/ 26 w 162"/>
              <a:gd name="T117" fmla="*/ 261 h 319"/>
              <a:gd name="T118" fmla="*/ 35 w 162"/>
              <a:gd name="T119" fmla="*/ 256 h 319"/>
              <a:gd name="T120" fmla="*/ 35 w 162"/>
              <a:gd name="T121" fmla="*/ 16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2" h="319">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33" name="Freeform 48"/>
          <p:cNvSpPr>
            <a:spLocks noEditPoints="1"/>
          </p:cNvSpPr>
          <p:nvPr/>
        </p:nvSpPr>
        <p:spPr bwMode="auto">
          <a:xfrm>
            <a:off x="3601091" y="3183367"/>
            <a:ext cx="579438" cy="579438"/>
          </a:xfrm>
          <a:custGeom>
            <a:avLst/>
            <a:gdLst>
              <a:gd name="T0" fmla="*/ 133 w 266"/>
              <a:gd name="T1" fmla="*/ 0 h 266"/>
              <a:gd name="T2" fmla="*/ 133 w 266"/>
              <a:gd name="T3" fmla="*/ 0 h 266"/>
              <a:gd name="T4" fmla="*/ 133 w 266"/>
              <a:gd name="T5" fmla="*/ 35 h 266"/>
              <a:gd name="T6" fmla="*/ 150 w 266"/>
              <a:gd name="T7" fmla="*/ 24 h 266"/>
              <a:gd name="T8" fmla="*/ 242 w 266"/>
              <a:gd name="T9" fmla="*/ 117 h 266"/>
              <a:gd name="T10" fmla="*/ 231 w 266"/>
              <a:gd name="T11" fmla="*/ 133 h 266"/>
              <a:gd name="T12" fmla="*/ 242 w 266"/>
              <a:gd name="T13" fmla="*/ 149 h 266"/>
              <a:gd name="T14" fmla="*/ 150 w 266"/>
              <a:gd name="T15" fmla="*/ 242 h 266"/>
              <a:gd name="T16" fmla="*/ 150 w 266"/>
              <a:gd name="T17" fmla="*/ 242 h 266"/>
              <a:gd name="T18" fmla="*/ 133 w 266"/>
              <a:gd name="T19" fmla="*/ 231 h 266"/>
              <a:gd name="T20" fmla="*/ 133 w 266"/>
              <a:gd name="T21" fmla="*/ 266 h 266"/>
              <a:gd name="T22" fmla="*/ 133 w 266"/>
              <a:gd name="T23" fmla="*/ 266 h 266"/>
              <a:gd name="T24" fmla="*/ 266 w 266"/>
              <a:gd name="T25" fmla="*/ 133 h 266"/>
              <a:gd name="T26" fmla="*/ 133 w 266"/>
              <a:gd name="T27" fmla="*/ 0 h 266"/>
              <a:gd name="T28" fmla="*/ 133 w 266"/>
              <a:gd name="T29" fmla="*/ 0 h 266"/>
              <a:gd name="T30" fmla="*/ 133 w 266"/>
              <a:gd name="T31" fmla="*/ 0 h 266"/>
              <a:gd name="T32" fmla="*/ 0 w 266"/>
              <a:gd name="T33" fmla="*/ 133 h 266"/>
              <a:gd name="T34" fmla="*/ 133 w 266"/>
              <a:gd name="T35" fmla="*/ 266 h 266"/>
              <a:gd name="T36" fmla="*/ 133 w 266"/>
              <a:gd name="T37" fmla="*/ 266 h 266"/>
              <a:gd name="T38" fmla="*/ 133 w 266"/>
              <a:gd name="T39" fmla="*/ 231 h 266"/>
              <a:gd name="T40" fmla="*/ 133 w 266"/>
              <a:gd name="T41" fmla="*/ 231 h 266"/>
              <a:gd name="T42" fmla="*/ 117 w 266"/>
              <a:gd name="T43" fmla="*/ 242 h 266"/>
              <a:gd name="T44" fmla="*/ 24 w 266"/>
              <a:gd name="T45" fmla="*/ 149 h 266"/>
              <a:gd name="T46" fmla="*/ 35 w 266"/>
              <a:gd name="T47" fmla="*/ 133 h 266"/>
              <a:gd name="T48" fmla="*/ 24 w 266"/>
              <a:gd name="T49" fmla="*/ 117 h 266"/>
              <a:gd name="T50" fmla="*/ 117 w 266"/>
              <a:gd name="T51" fmla="*/ 24 h 266"/>
              <a:gd name="T52" fmla="*/ 133 w 266"/>
              <a:gd name="T53" fmla="*/ 35 h 266"/>
              <a:gd name="T54" fmla="*/ 133 w 266"/>
              <a:gd name="T55" fmla="*/ 35 h 266"/>
              <a:gd name="T56" fmla="*/ 133 w 266"/>
              <a:gd name="T57"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6" h="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34" name="Freeform 49"/>
          <p:cNvSpPr/>
          <p:nvPr/>
        </p:nvSpPr>
        <p:spPr bwMode="auto">
          <a:xfrm>
            <a:off x="3707454" y="3367517"/>
            <a:ext cx="288925" cy="152400"/>
          </a:xfrm>
          <a:custGeom>
            <a:avLst/>
            <a:gdLst>
              <a:gd name="T0" fmla="*/ 124 w 133"/>
              <a:gd name="T1" fmla="*/ 0 h 70"/>
              <a:gd name="T2" fmla="*/ 93 w 133"/>
              <a:gd name="T3" fmla="*/ 30 h 70"/>
              <a:gd name="T4" fmla="*/ 84 w 133"/>
              <a:gd name="T5" fmla="*/ 28 h 70"/>
              <a:gd name="T6" fmla="*/ 65 w 133"/>
              <a:gd name="T7" fmla="*/ 42 h 70"/>
              <a:gd name="T8" fmla="*/ 0 w 133"/>
              <a:gd name="T9" fmla="*/ 42 h 70"/>
              <a:gd name="T10" fmla="*/ 0 w 133"/>
              <a:gd name="T11" fmla="*/ 56 h 70"/>
              <a:gd name="T12" fmla="*/ 65 w 133"/>
              <a:gd name="T13" fmla="*/ 56 h 70"/>
              <a:gd name="T14" fmla="*/ 84 w 133"/>
              <a:gd name="T15" fmla="*/ 70 h 70"/>
              <a:gd name="T16" fmla="*/ 105 w 133"/>
              <a:gd name="T17" fmla="*/ 49 h 70"/>
              <a:gd name="T18" fmla="*/ 103 w 133"/>
              <a:gd name="T19" fmla="*/ 40 h 70"/>
              <a:gd name="T20" fmla="*/ 133 w 133"/>
              <a:gd name="T21" fmla="*/ 9 h 70"/>
              <a:gd name="T22" fmla="*/ 124 w 133"/>
              <a:gd name="T23"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3" h="70">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FE978C"/>
          </a:solidFill>
          <a:ln>
            <a:noFill/>
          </a:ln>
        </p:spPr>
        <p:txBody>
          <a:bodyPr vert="horz" wrap="square" lIns="91440" tIns="45720" rIns="91440" bIns="45720" numCol="1" anchor="t" anchorCtr="0" compatLnSpc="1"/>
          <a:lstStyle/>
          <a:p>
            <a:endParaRPr lang="id-ID"/>
          </a:p>
        </p:txBody>
      </p:sp>
      <p:grpSp>
        <p:nvGrpSpPr>
          <p:cNvPr id="135" name="Group 126"/>
          <p:cNvGrpSpPr/>
          <p:nvPr/>
        </p:nvGrpSpPr>
        <p:grpSpPr>
          <a:xfrm>
            <a:off x="3832866" y="3929492"/>
            <a:ext cx="454025" cy="431800"/>
            <a:chOff x="8505825" y="3605213"/>
            <a:chExt cx="454025" cy="431800"/>
          </a:xfrm>
          <a:solidFill>
            <a:srgbClr val="00B0F0"/>
          </a:solidFill>
        </p:grpSpPr>
        <p:sp>
          <p:nvSpPr>
            <p:cNvPr id="136" name="Freeform 50"/>
            <p:cNvSpPr/>
            <p:nvPr/>
          </p:nvSpPr>
          <p:spPr bwMode="auto">
            <a:xfrm>
              <a:off x="8505825" y="3694113"/>
              <a:ext cx="454025" cy="342900"/>
            </a:xfrm>
            <a:custGeom>
              <a:avLst/>
              <a:gdLst>
                <a:gd name="T0" fmla="*/ 146 w 208"/>
                <a:gd name="T1" fmla="*/ 0 h 157"/>
                <a:gd name="T2" fmla="*/ 104 w 208"/>
                <a:gd name="T3" fmla="*/ 15 h 157"/>
                <a:gd name="T4" fmla="*/ 62 w 208"/>
                <a:gd name="T5" fmla="*/ 0 h 157"/>
                <a:gd name="T6" fmla="*/ 0 w 208"/>
                <a:gd name="T7" fmla="*/ 60 h 157"/>
                <a:gd name="T8" fmla="*/ 107 w 208"/>
                <a:gd name="T9" fmla="*/ 157 h 157"/>
                <a:gd name="T10" fmla="*/ 208 w 208"/>
                <a:gd name="T11" fmla="*/ 60 h 157"/>
                <a:gd name="T12" fmla="*/ 146 w 208"/>
                <a:gd name="T13" fmla="*/ 0 h 157"/>
              </a:gdLst>
              <a:ahLst/>
              <a:cxnLst>
                <a:cxn ang="0">
                  <a:pos x="T0" y="T1"/>
                </a:cxn>
                <a:cxn ang="0">
                  <a:pos x="T2" y="T3"/>
                </a:cxn>
                <a:cxn ang="0">
                  <a:pos x="T4" y="T5"/>
                </a:cxn>
                <a:cxn ang="0">
                  <a:pos x="T6" y="T7"/>
                </a:cxn>
                <a:cxn ang="0">
                  <a:pos x="T8" y="T9"/>
                </a:cxn>
                <a:cxn ang="0">
                  <a:pos x="T10" y="T11"/>
                </a:cxn>
                <a:cxn ang="0">
                  <a:pos x="T12" y="T13"/>
                </a:cxn>
              </a:cxnLst>
              <a:rect l="0" t="0" r="r" b="b"/>
              <a:pathLst>
                <a:path w="208" h="157">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7" name="Freeform 51"/>
            <p:cNvSpPr/>
            <p:nvPr/>
          </p:nvSpPr>
          <p:spPr bwMode="auto">
            <a:xfrm>
              <a:off x="8709025" y="3605213"/>
              <a:ext cx="123825" cy="157163"/>
            </a:xfrm>
            <a:custGeom>
              <a:avLst/>
              <a:gdLst>
                <a:gd name="T0" fmla="*/ 12 w 57"/>
                <a:gd name="T1" fmla="*/ 72 h 72"/>
                <a:gd name="T2" fmla="*/ 27 w 57"/>
                <a:gd name="T3" fmla="*/ 0 h 72"/>
                <a:gd name="T4" fmla="*/ 57 w 57"/>
                <a:gd name="T5" fmla="*/ 6 h 72"/>
                <a:gd name="T6" fmla="*/ 12 w 57"/>
                <a:gd name="T7" fmla="*/ 72 h 72"/>
              </a:gdLst>
              <a:ahLst/>
              <a:cxnLst>
                <a:cxn ang="0">
                  <a:pos x="T0" y="T1"/>
                </a:cxn>
                <a:cxn ang="0">
                  <a:pos x="T2" y="T3"/>
                </a:cxn>
                <a:cxn ang="0">
                  <a:pos x="T4" y="T5"/>
                </a:cxn>
                <a:cxn ang="0">
                  <a:pos x="T6" y="T7"/>
                </a:cxn>
              </a:cxnLst>
              <a:rect l="0" t="0" r="r" b="b"/>
              <a:pathLst>
                <a:path w="57" h="72">
                  <a:moveTo>
                    <a:pt x="12" y="72"/>
                  </a:moveTo>
                  <a:cubicBezTo>
                    <a:pt x="0" y="48"/>
                    <a:pt x="7" y="20"/>
                    <a:pt x="27" y="0"/>
                  </a:cubicBezTo>
                  <a:cubicBezTo>
                    <a:pt x="57" y="6"/>
                    <a:pt x="57" y="6"/>
                    <a:pt x="57" y="6"/>
                  </a:cubicBezTo>
                  <a:cubicBezTo>
                    <a:pt x="29" y="21"/>
                    <a:pt x="12" y="37"/>
                    <a:pt x="12"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38" name="Freeform 52"/>
          <p:cNvSpPr/>
          <p:nvPr/>
        </p:nvSpPr>
        <p:spPr bwMode="auto">
          <a:xfrm>
            <a:off x="2432691" y="1359329"/>
            <a:ext cx="679450" cy="552450"/>
          </a:xfrm>
          <a:custGeom>
            <a:avLst/>
            <a:gdLst>
              <a:gd name="T0" fmla="*/ 312 w 312"/>
              <a:gd name="T1" fmla="*/ 86 h 253"/>
              <a:gd name="T2" fmla="*/ 305 w 312"/>
              <a:gd name="T3" fmla="*/ 75 h 253"/>
              <a:gd name="T4" fmla="*/ 79 w 312"/>
              <a:gd name="T5" fmla="*/ 226 h 253"/>
              <a:gd name="T6" fmla="*/ 28 w 312"/>
              <a:gd name="T7" fmla="*/ 214 h 253"/>
              <a:gd name="T8" fmla="*/ 35 w 312"/>
              <a:gd name="T9" fmla="*/ 162 h 253"/>
              <a:gd name="T10" fmla="*/ 262 w 312"/>
              <a:gd name="T11" fmla="*/ 11 h 253"/>
              <a:gd name="T12" fmla="*/ 254 w 312"/>
              <a:gd name="T13" fmla="*/ 0 h 253"/>
              <a:gd name="T14" fmla="*/ 26 w 312"/>
              <a:gd name="T15" fmla="*/ 153 h 253"/>
              <a:gd name="T16" fmla="*/ 15 w 312"/>
              <a:gd name="T17" fmla="*/ 222 h 253"/>
              <a:gd name="T18" fmla="*/ 83 w 312"/>
              <a:gd name="T19" fmla="*/ 239 h 253"/>
              <a:gd name="T20" fmla="*/ 312 w 312"/>
              <a:gd name="T21" fmla="*/ 8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53">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39" name="Freeform 53"/>
          <p:cNvSpPr/>
          <p:nvPr/>
        </p:nvSpPr>
        <p:spPr bwMode="auto">
          <a:xfrm>
            <a:off x="2948629" y="1329167"/>
            <a:ext cx="187325" cy="257175"/>
          </a:xfrm>
          <a:custGeom>
            <a:avLst/>
            <a:gdLst>
              <a:gd name="T0" fmla="*/ 80 w 86"/>
              <a:gd name="T1" fmla="*/ 115 h 118"/>
              <a:gd name="T2" fmla="*/ 68 w 86"/>
              <a:gd name="T3" fmla="*/ 113 h 118"/>
              <a:gd name="T4" fmla="*/ 3 w 86"/>
              <a:gd name="T5" fmla="*/ 16 h 118"/>
              <a:gd name="T6" fmla="*/ 6 w 86"/>
              <a:gd name="T7" fmla="*/ 3 h 118"/>
              <a:gd name="T8" fmla="*/ 19 w 86"/>
              <a:gd name="T9" fmla="*/ 6 h 118"/>
              <a:gd name="T10" fmla="*/ 83 w 86"/>
              <a:gd name="T11" fmla="*/ 102 h 118"/>
              <a:gd name="T12" fmla="*/ 80 w 86"/>
              <a:gd name="T13" fmla="*/ 115 h 118"/>
            </a:gdLst>
            <a:ahLst/>
            <a:cxnLst>
              <a:cxn ang="0">
                <a:pos x="T0" y="T1"/>
              </a:cxn>
              <a:cxn ang="0">
                <a:pos x="T2" y="T3"/>
              </a:cxn>
              <a:cxn ang="0">
                <a:pos x="T4" y="T5"/>
              </a:cxn>
              <a:cxn ang="0">
                <a:pos x="T6" y="T7"/>
              </a:cxn>
              <a:cxn ang="0">
                <a:pos x="T8" y="T9"/>
              </a:cxn>
              <a:cxn ang="0">
                <a:pos x="T10" y="T11"/>
              </a:cxn>
              <a:cxn ang="0">
                <a:pos x="T12" y="T13"/>
              </a:cxn>
            </a:cxnLst>
            <a:rect l="0" t="0" r="r" b="b"/>
            <a:pathLst>
              <a:path w="86" h="118">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40" name="Freeform 54"/>
          <p:cNvSpPr/>
          <p:nvPr/>
        </p:nvSpPr>
        <p:spPr bwMode="auto">
          <a:xfrm>
            <a:off x="2521591" y="1505379"/>
            <a:ext cx="514350" cy="336550"/>
          </a:xfrm>
          <a:custGeom>
            <a:avLst/>
            <a:gdLst>
              <a:gd name="T0" fmla="*/ 236 w 236"/>
              <a:gd name="T1" fmla="*/ 13 h 154"/>
              <a:gd name="T2" fmla="*/ 227 w 236"/>
              <a:gd name="T3" fmla="*/ 0 h 154"/>
              <a:gd name="T4" fmla="*/ 25 w 236"/>
              <a:gd name="T5" fmla="*/ 135 h 154"/>
              <a:gd name="T6" fmla="*/ 0 w 236"/>
              <a:gd name="T7" fmla="*/ 136 h 154"/>
              <a:gd name="T8" fmla="*/ 1 w 236"/>
              <a:gd name="T9" fmla="*/ 138 h 154"/>
              <a:gd name="T10" fmla="*/ 36 w 236"/>
              <a:gd name="T11" fmla="*/ 146 h 154"/>
              <a:gd name="T12" fmla="*/ 236 w 236"/>
              <a:gd name="T13" fmla="*/ 13 h 154"/>
            </a:gdLst>
            <a:ahLst/>
            <a:cxnLst>
              <a:cxn ang="0">
                <a:pos x="T0" y="T1"/>
              </a:cxn>
              <a:cxn ang="0">
                <a:pos x="T2" y="T3"/>
              </a:cxn>
              <a:cxn ang="0">
                <a:pos x="T4" y="T5"/>
              </a:cxn>
              <a:cxn ang="0">
                <a:pos x="T6" y="T7"/>
              </a:cxn>
              <a:cxn ang="0">
                <a:pos x="T8" y="T9"/>
              </a:cxn>
              <a:cxn ang="0">
                <a:pos x="T10" y="T11"/>
              </a:cxn>
              <a:cxn ang="0">
                <a:pos x="T12" y="T13"/>
              </a:cxn>
            </a:cxnLst>
            <a:rect l="0" t="0" r="r" b="b"/>
            <a:pathLst>
              <a:path w="236" h="154">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41" name="Freeform 55"/>
          <p:cNvSpPr>
            <a:spLocks noEditPoints="1"/>
          </p:cNvSpPr>
          <p:nvPr/>
        </p:nvSpPr>
        <p:spPr bwMode="auto">
          <a:xfrm>
            <a:off x="2102491" y="1800654"/>
            <a:ext cx="296863" cy="520700"/>
          </a:xfrm>
          <a:custGeom>
            <a:avLst/>
            <a:gdLst>
              <a:gd name="T0" fmla="*/ 59 w 136"/>
              <a:gd name="T1" fmla="*/ 203 h 239"/>
              <a:gd name="T2" fmla="*/ 54 w 136"/>
              <a:gd name="T3" fmla="*/ 203 h 239"/>
              <a:gd name="T4" fmla="*/ 54 w 136"/>
              <a:gd name="T5" fmla="*/ 239 h 239"/>
              <a:gd name="T6" fmla="*/ 72 w 136"/>
              <a:gd name="T7" fmla="*/ 226 h 239"/>
              <a:gd name="T8" fmla="*/ 59 w 136"/>
              <a:gd name="T9" fmla="*/ 203 h 239"/>
              <a:gd name="T10" fmla="*/ 54 w 136"/>
              <a:gd name="T11" fmla="*/ 187 h 239"/>
              <a:gd name="T12" fmla="*/ 54 w 136"/>
              <a:gd name="T13" fmla="*/ 82 h 239"/>
              <a:gd name="T14" fmla="*/ 81 w 136"/>
              <a:gd name="T15" fmla="*/ 74 h 239"/>
              <a:gd name="T16" fmla="*/ 97 w 136"/>
              <a:gd name="T17" fmla="*/ 13 h 239"/>
              <a:gd name="T18" fmla="*/ 114 w 136"/>
              <a:gd name="T19" fmla="*/ 2 h 239"/>
              <a:gd name="T20" fmla="*/ 124 w 136"/>
              <a:gd name="T21" fmla="*/ 20 h 239"/>
              <a:gd name="T22" fmla="*/ 109 w 136"/>
              <a:gd name="T23" fmla="*/ 81 h 239"/>
              <a:gd name="T24" fmla="*/ 130 w 136"/>
              <a:gd name="T25" fmla="*/ 134 h 239"/>
              <a:gd name="T26" fmla="*/ 122 w 136"/>
              <a:gd name="T27" fmla="*/ 164 h 239"/>
              <a:gd name="T28" fmla="*/ 122 w 136"/>
              <a:gd name="T29" fmla="*/ 164 h 239"/>
              <a:gd name="T30" fmla="*/ 136 w 136"/>
              <a:gd name="T31" fmla="*/ 187 h 239"/>
              <a:gd name="T32" fmla="*/ 131 w 136"/>
              <a:gd name="T33" fmla="*/ 207 h 239"/>
              <a:gd name="T34" fmla="*/ 54 w 136"/>
              <a:gd name="T35" fmla="*/ 187 h 239"/>
              <a:gd name="T36" fmla="*/ 54 w 136"/>
              <a:gd name="T37" fmla="*/ 203 h 239"/>
              <a:gd name="T38" fmla="*/ 36 w 136"/>
              <a:gd name="T39" fmla="*/ 216 h 239"/>
              <a:gd name="T40" fmla="*/ 50 w 136"/>
              <a:gd name="T41" fmla="*/ 239 h 239"/>
              <a:gd name="T42" fmla="*/ 54 w 136"/>
              <a:gd name="T43" fmla="*/ 239 h 239"/>
              <a:gd name="T44" fmla="*/ 54 w 136"/>
              <a:gd name="T45" fmla="*/ 203 h 239"/>
              <a:gd name="T46" fmla="*/ 54 w 136"/>
              <a:gd name="T47" fmla="*/ 82 h 239"/>
              <a:gd name="T48" fmla="*/ 54 w 136"/>
              <a:gd name="T49" fmla="*/ 187 h 239"/>
              <a:gd name="T50" fmla="*/ 0 w 136"/>
              <a:gd name="T51" fmla="*/ 173 h 239"/>
              <a:gd name="T52" fmla="*/ 5 w 136"/>
              <a:gd name="T53" fmla="*/ 152 h 239"/>
              <a:gd name="T54" fmla="*/ 29 w 136"/>
              <a:gd name="T55" fmla="*/ 140 h 239"/>
              <a:gd name="T56" fmla="*/ 37 w 136"/>
              <a:gd name="T57" fmla="*/ 109 h 239"/>
              <a:gd name="T58" fmla="*/ 54 w 136"/>
              <a:gd name="T59" fmla="*/ 8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6" h="239">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42" name="Freeform 56"/>
          <p:cNvSpPr>
            <a:spLocks noEditPoints="1"/>
          </p:cNvSpPr>
          <p:nvPr/>
        </p:nvSpPr>
        <p:spPr bwMode="auto">
          <a:xfrm>
            <a:off x="1832616" y="2891267"/>
            <a:ext cx="555625" cy="604838"/>
          </a:xfrm>
          <a:custGeom>
            <a:avLst/>
            <a:gdLst>
              <a:gd name="T0" fmla="*/ 198 w 255"/>
              <a:gd name="T1" fmla="*/ 128 h 277"/>
              <a:gd name="T2" fmla="*/ 191 w 255"/>
              <a:gd name="T3" fmla="*/ 158 h 277"/>
              <a:gd name="T4" fmla="*/ 191 w 255"/>
              <a:gd name="T5" fmla="*/ 185 h 277"/>
              <a:gd name="T6" fmla="*/ 196 w 255"/>
              <a:gd name="T7" fmla="*/ 187 h 277"/>
              <a:gd name="T8" fmla="*/ 218 w 255"/>
              <a:gd name="T9" fmla="*/ 218 h 277"/>
              <a:gd name="T10" fmla="*/ 191 w 255"/>
              <a:gd name="T11" fmla="*/ 201 h 277"/>
              <a:gd name="T12" fmla="*/ 191 w 255"/>
              <a:gd name="T13" fmla="*/ 55 h 277"/>
              <a:gd name="T14" fmla="*/ 218 w 255"/>
              <a:gd name="T15" fmla="*/ 38 h 277"/>
              <a:gd name="T16" fmla="*/ 196 w 255"/>
              <a:gd name="T17" fmla="*/ 69 h 277"/>
              <a:gd name="T18" fmla="*/ 191 w 255"/>
              <a:gd name="T19" fmla="*/ 71 h 277"/>
              <a:gd name="T20" fmla="*/ 249 w 255"/>
              <a:gd name="T21" fmla="*/ 121 h 277"/>
              <a:gd name="T22" fmla="*/ 211 w 255"/>
              <a:gd name="T23" fmla="*/ 128 h 277"/>
              <a:gd name="T24" fmla="*/ 249 w 255"/>
              <a:gd name="T25" fmla="*/ 134 h 277"/>
              <a:gd name="T26" fmla="*/ 249 w 255"/>
              <a:gd name="T27" fmla="*/ 121 h 277"/>
              <a:gd name="T28" fmla="*/ 132 w 255"/>
              <a:gd name="T29" fmla="*/ 277 h 277"/>
              <a:gd name="T30" fmla="*/ 167 w 255"/>
              <a:gd name="T31" fmla="*/ 186 h 277"/>
              <a:gd name="T32" fmla="*/ 191 w 255"/>
              <a:gd name="T33" fmla="*/ 98 h 277"/>
              <a:gd name="T34" fmla="*/ 127 w 255"/>
              <a:gd name="T35" fmla="*/ 72 h 277"/>
              <a:gd name="T36" fmla="*/ 183 w 255"/>
              <a:gd name="T37" fmla="*/ 128 h 277"/>
              <a:gd name="T38" fmla="*/ 156 w 255"/>
              <a:gd name="T39" fmla="*/ 176 h 277"/>
              <a:gd name="T40" fmla="*/ 153 w 255"/>
              <a:gd name="T41" fmla="*/ 214 h 277"/>
              <a:gd name="T42" fmla="*/ 127 w 255"/>
              <a:gd name="T43" fmla="*/ 277 h 277"/>
              <a:gd name="T44" fmla="*/ 191 w 255"/>
              <a:gd name="T45" fmla="*/ 71 h 277"/>
              <a:gd name="T46" fmla="*/ 186 w 255"/>
              <a:gd name="T47" fmla="*/ 60 h 277"/>
              <a:gd name="T48" fmla="*/ 191 w 255"/>
              <a:gd name="T49" fmla="*/ 185 h 277"/>
              <a:gd name="T50" fmla="*/ 186 w 255"/>
              <a:gd name="T51" fmla="*/ 196 h 277"/>
              <a:gd name="T52" fmla="*/ 191 w 255"/>
              <a:gd name="T53" fmla="*/ 185 h 277"/>
              <a:gd name="T54" fmla="*/ 127 w 255"/>
              <a:gd name="T55" fmla="*/ 0 h 277"/>
              <a:gd name="T56" fmla="*/ 134 w 255"/>
              <a:gd name="T57" fmla="*/ 7 h 277"/>
              <a:gd name="T58" fmla="*/ 128 w 255"/>
              <a:gd name="T59" fmla="*/ 45 h 277"/>
              <a:gd name="T60" fmla="*/ 127 w 255"/>
              <a:gd name="T61" fmla="*/ 45 h 277"/>
              <a:gd name="T62" fmla="*/ 64 w 255"/>
              <a:gd name="T63" fmla="*/ 97 h 277"/>
              <a:gd name="T64" fmla="*/ 89 w 255"/>
              <a:gd name="T65" fmla="*/ 187 h 277"/>
              <a:gd name="T66" fmla="*/ 124 w 255"/>
              <a:gd name="T67" fmla="*/ 277 h 277"/>
              <a:gd name="T68" fmla="*/ 127 w 255"/>
              <a:gd name="T69" fmla="*/ 214 h 277"/>
              <a:gd name="T70" fmla="*/ 103 w 255"/>
              <a:gd name="T71" fmla="*/ 183 h 277"/>
              <a:gd name="T72" fmla="*/ 71 w 255"/>
              <a:gd name="T73" fmla="*/ 128 h 277"/>
              <a:gd name="T74" fmla="*/ 127 w 255"/>
              <a:gd name="T75" fmla="*/ 72 h 277"/>
              <a:gd name="T76" fmla="*/ 127 w 255"/>
              <a:gd name="T77" fmla="*/ 57 h 277"/>
              <a:gd name="T78" fmla="*/ 127 w 255"/>
              <a:gd name="T79" fmla="*/ 0 h 277"/>
              <a:gd name="T80" fmla="*/ 121 w 255"/>
              <a:gd name="T81" fmla="*/ 38 h 277"/>
              <a:gd name="T82" fmla="*/ 127 w 255"/>
              <a:gd name="T83" fmla="*/ 0 h 277"/>
              <a:gd name="T84" fmla="*/ 64 w 255"/>
              <a:gd name="T85" fmla="*/ 185 h 277"/>
              <a:gd name="T86" fmla="*/ 69 w 255"/>
              <a:gd name="T87" fmla="*/ 196 h 277"/>
              <a:gd name="T88" fmla="*/ 64 w 255"/>
              <a:gd name="T89" fmla="*/ 71 h 277"/>
              <a:gd name="T90" fmla="*/ 69 w 255"/>
              <a:gd name="T91" fmla="*/ 60 h 277"/>
              <a:gd name="T92" fmla="*/ 64 w 255"/>
              <a:gd name="T93" fmla="*/ 71 h 277"/>
              <a:gd name="T94" fmla="*/ 57 w 255"/>
              <a:gd name="T95" fmla="*/ 128 h 277"/>
              <a:gd name="T96" fmla="*/ 64 w 255"/>
              <a:gd name="T97" fmla="*/ 97 h 277"/>
              <a:gd name="T98" fmla="*/ 64 w 255"/>
              <a:gd name="T99" fmla="*/ 71 h 277"/>
              <a:gd name="T100" fmla="*/ 60 w 255"/>
              <a:gd name="T101" fmla="*/ 69 h 277"/>
              <a:gd name="T102" fmla="*/ 38 w 255"/>
              <a:gd name="T103" fmla="*/ 38 h 277"/>
              <a:gd name="T104" fmla="*/ 64 w 255"/>
              <a:gd name="T105" fmla="*/ 55 h 277"/>
              <a:gd name="T106" fmla="*/ 64 w 255"/>
              <a:gd name="T107" fmla="*/ 201 h 277"/>
              <a:gd name="T108" fmla="*/ 38 w 255"/>
              <a:gd name="T109" fmla="*/ 218 h 277"/>
              <a:gd name="T110" fmla="*/ 60 w 255"/>
              <a:gd name="T111" fmla="*/ 187 h 277"/>
              <a:gd name="T112" fmla="*/ 64 w 255"/>
              <a:gd name="T113" fmla="*/ 185 h 277"/>
              <a:gd name="T114" fmla="*/ 45 w 255"/>
              <a:gd name="T115" fmla="*/ 128 h 277"/>
              <a:gd name="T116" fmla="*/ 7 w 255"/>
              <a:gd name="T117" fmla="*/ 121 h 277"/>
              <a:gd name="T118" fmla="*/ 7 w 255"/>
              <a:gd name="T119" fmla="*/ 134 h 277"/>
              <a:gd name="T120" fmla="*/ 45 w 255"/>
              <a:gd name="T121" fmla="*/ 128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5" h="277">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43" name="Freeform 57"/>
          <p:cNvSpPr>
            <a:spLocks noEditPoints="1"/>
          </p:cNvSpPr>
          <p:nvPr/>
        </p:nvSpPr>
        <p:spPr bwMode="auto">
          <a:xfrm>
            <a:off x="3882079" y="1327579"/>
            <a:ext cx="528638" cy="519113"/>
          </a:xfrm>
          <a:custGeom>
            <a:avLst/>
            <a:gdLst>
              <a:gd name="T0" fmla="*/ 231 w 243"/>
              <a:gd name="T1" fmla="*/ 92 h 238"/>
              <a:gd name="T2" fmla="*/ 214 w 243"/>
              <a:gd name="T3" fmla="*/ 83 h 238"/>
              <a:gd name="T4" fmla="*/ 206 w 243"/>
              <a:gd name="T5" fmla="*/ 71 h 238"/>
              <a:gd name="T6" fmla="*/ 192 w 243"/>
              <a:gd name="T7" fmla="*/ 82 h 238"/>
              <a:gd name="T8" fmla="*/ 194 w 243"/>
              <a:gd name="T9" fmla="*/ 64 h 238"/>
              <a:gd name="T10" fmla="*/ 179 w 243"/>
              <a:gd name="T11" fmla="*/ 64 h 238"/>
              <a:gd name="T12" fmla="*/ 162 w 243"/>
              <a:gd name="T13" fmla="*/ 54 h 238"/>
              <a:gd name="T14" fmla="*/ 154 w 243"/>
              <a:gd name="T15" fmla="*/ 42 h 238"/>
              <a:gd name="T16" fmla="*/ 140 w 243"/>
              <a:gd name="T17" fmla="*/ 53 h 238"/>
              <a:gd name="T18" fmla="*/ 142 w 243"/>
              <a:gd name="T19" fmla="*/ 35 h 238"/>
              <a:gd name="T20" fmla="*/ 128 w 243"/>
              <a:gd name="T21" fmla="*/ 35 h 238"/>
              <a:gd name="T22" fmla="*/ 110 w 243"/>
              <a:gd name="T23" fmla="*/ 25 h 238"/>
              <a:gd name="T24" fmla="*/ 102 w 243"/>
              <a:gd name="T25" fmla="*/ 13 h 238"/>
              <a:gd name="T26" fmla="*/ 101 w 243"/>
              <a:gd name="T27" fmla="*/ 22 h 238"/>
              <a:gd name="T28" fmla="*/ 208 w 243"/>
              <a:gd name="T29" fmla="*/ 128 h 238"/>
              <a:gd name="T30" fmla="*/ 206 w 243"/>
              <a:gd name="T31" fmla="*/ 132 h 238"/>
              <a:gd name="T32" fmla="*/ 101 w 243"/>
              <a:gd name="T33" fmla="*/ 74 h 238"/>
              <a:gd name="T34" fmla="*/ 196 w 243"/>
              <a:gd name="T35" fmla="*/ 149 h 238"/>
              <a:gd name="T36" fmla="*/ 194 w 243"/>
              <a:gd name="T37" fmla="*/ 153 h 238"/>
              <a:gd name="T38" fmla="*/ 101 w 243"/>
              <a:gd name="T39" fmla="*/ 101 h 238"/>
              <a:gd name="T40" fmla="*/ 185 w 243"/>
              <a:gd name="T41" fmla="*/ 170 h 238"/>
              <a:gd name="T42" fmla="*/ 182 w 243"/>
              <a:gd name="T43" fmla="*/ 174 h 238"/>
              <a:gd name="T44" fmla="*/ 101 w 243"/>
              <a:gd name="T45" fmla="*/ 129 h 238"/>
              <a:gd name="T46" fmla="*/ 173 w 243"/>
              <a:gd name="T47" fmla="*/ 191 h 238"/>
              <a:gd name="T48" fmla="*/ 171 w 243"/>
              <a:gd name="T49" fmla="*/ 195 h 238"/>
              <a:gd name="T50" fmla="*/ 101 w 243"/>
              <a:gd name="T51" fmla="*/ 156 h 238"/>
              <a:gd name="T52" fmla="*/ 138 w 243"/>
              <a:gd name="T53" fmla="*/ 231 h 238"/>
              <a:gd name="T54" fmla="*/ 243 w 243"/>
              <a:gd name="T55" fmla="*/ 91 h 238"/>
              <a:gd name="T56" fmla="*/ 101 w 243"/>
              <a:gd name="T57" fmla="*/ 22 h 238"/>
              <a:gd name="T58" fmla="*/ 85 w 243"/>
              <a:gd name="T59" fmla="*/ 11 h 238"/>
              <a:gd name="T60" fmla="*/ 78 w 243"/>
              <a:gd name="T61" fmla="*/ 0 h 238"/>
              <a:gd name="T62" fmla="*/ 15 w 243"/>
              <a:gd name="T63" fmla="*/ 163 h 238"/>
              <a:gd name="T64" fmla="*/ 101 w 243"/>
              <a:gd name="T65" fmla="*/ 156 h 238"/>
              <a:gd name="T66" fmla="*/ 27 w 243"/>
              <a:gd name="T67" fmla="*/ 113 h 238"/>
              <a:gd name="T68" fmla="*/ 101 w 243"/>
              <a:gd name="T69" fmla="*/ 151 h 238"/>
              <a:gd name="T70" fmla="*/ 40 w 243"/>
              <a:gd name="T71" fmla="*/ 95 h 238"/>
              <a:gd name="T72" fmla="*/ 42 w 243"/>
              <a:gd name="T73" fmla="*/ 91 h 238"/>
              <a:gd name="T74" fmla="*/ 101 w 243"/>
              <a:gd name="T75" fmla="*/ 101 h 238"/>
              <a:gd name="T76" fmla="*/ 51 w 243"/>
              <a:gd name="T77" fmla="*/ 71 h 238"/>
              <a:gd name="T78" fmla="*/ 101 w 243"/>
              <a:gd name="T79" fmla="*/ 96 h 238"/>
              <a:gd name="T80" fmla="*/ 63 w 243"/>
              <a:gd name="T81" fmla="*/ 53 h 238"/>
              <a:gd name="T82" fmla="*/ 65 w 243"/>
              <a:gd name="T83" fmla="*/ 49 h 238"/>
              <a:gd name="T84" fmla="*/ 101 w 243"/>
              <a:gd name="T85" fmla="*/ 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3" h="238">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44" name="Freeform 58"/>
          <p:cNvSpPr>
            <a:spLocks noEditPoints="1"/>
          </p:cNvSpPr>
          <p:nvPr/>
        </p:nvSpPr>
        <p:spPr bwMode="auto">
          <a:xfrm>
            <a:off x="2014671" y="3493203"/>
            <a:ext cx="514350" cy="520700"/>
          </a:xfrm>
          <a:custGeom>
            <a:avLst/>
            <a:gdLst>
              <a:gd name="T0" fmla="*/ 189 w 236"/>
              <a:gd name="T1" fmla="*/ 60 h 239"/>
              <a:gd name="T2" fmla="*/ 196 w 236"/>
              <a:gd name="T3" fmla="*/ 122 h 239"/>
              <a:gd name="T4" fmla="*/ 198 w 236"/>
              <a:gd name="T5" fmla="*/ 136 h 239"/>
              <a:gd name="T6" fmla="*/ 208 w 236"/>
              <a:gd name="T7" fmla="*/ 157 h 239"/>
              <a:gd name="T8" fmla="*/ 189 w 236"/>
              <a:gd name="T9" fmla="*/ 195 h 239"/>
              <a:gd name="T10" fmla="*/ 168 w 236"/>
              <a:gd name="T11" fmla="*/ 156 h 239"/>
              <a:gd name="T12" fmla="*/ 168 w 236"/>
              <a:gd name="T13" fmla="*/ 78 h 239"/>
              <a:gd name="T14" fmla="*/ 182 w 236"/>
              <a:gd name="T15" fmla="*/ 92 h 239"/>
              <a:gd name="T16" fmla="*/ 185 w 236"/>
              <a:gd name="T17" fmla="*/ 107 h 239"/>
              <a:gd name="T18" fmla="*/ 189 w 236"/>
              <a:gd name="T19" fmla="*/ 141 h 239"/>
              <a:gd name="T20" fmla="*/ 189 w 236"/>
              <a:gd name="T21" fmla="*/ 130 h 239"/>
              <a:gd name="T22" fmla="*/ 168 w 236"/>
              <a:gd name="T23" fmla="*/ 155 h 239"/>
              <a:gd name="T24" fmla="*/ 160 w 236"/>
              <a:gd name="T25" fmla="*/ 138 h 239"/>
              <a:gd name="T26" fmla="*/ 165 w 236"/>
              <a:gd name="T27" fmla="*/ 172 h 239"/>
              <a:gd name="T28" fmla="*/ 168 w 236"/>
              <a:gd name="T29" fmla="*/ 16 h 239"/>
              <a:gd name="T30" fmla="*/ 163 w 236"/>
              <a:gd name="T31" fmla="*/ 49 h 239"/>
              <a:gd name="T32" fmla="*/ 168 w 236"/>
              <a:gd name="T33" fmla="*/ 78 h 239"/>
              <a:gd name="T34" fmla="*/ 159 w 236"/>
              <a:gd name="T35" fmla="*/ 118 h 239"/>
              <a:gd name="T36" fmla="*/ 159 w 236"/>
              <a:gd name="T37" fmla="*/ 209 h 239"/>
              <a:gd name="T38" fmla="*/ 159 w 236"/>
              <a:gd name="T39" fmla="*/ 5 h 239"/>
              <a:gd name="T40" fmla="*/ 159 w 236"/>
              <a:gd name="T41" fmla="*/ 40 h 239"/>
              <a:gd name="T42" fmla="*/ 144 w 236"/>
              <a:gd name="T43" fmla="*/ 89 h 239"/>
              <a:gd name="T44" fmla="*/ 159 w 236"/>
              <a:gd name="T45" fmla="*/ 108 h 239"/>
              <a:gd name="T46" fmla="*/ 159 w 236"/>
              <a:gd name="T47" fmla="*/ 136 h 239"/>
              <a:gd name="T48" fmla="*/ 144 w 236"/>
              <a:gd name="T49" fmla="*/ 162 h 239"/>
              <a:gd name="T50" fmla="*/ 151 w 236"/>
              <a:gd name="T51" fmla="*/ 143 h 239"/>
              <a:gd name="T52" fmla="*/ 146 w 236"/>
              <a:gd name="T53" fmla="*/ 109 h 239"/>
              <a:gd name="T54" fmla="*/ 123 w 236"/>
              <a:gd name="T55" fmla="*/ 7 h 239"/>
              <a:gd name="T56" fmla="*/ 144 w 236"/>
              <a:gd name="T57" fmla="*/ 0 h 239"/>
              <a:gd name="T58" fmla="*/ 144 w 236"/>
              <a:gd name="T59" fmla="*/ 187 h 239"/>
              <a:gd name="T60" fmla="*/ 123 w 236"/>
              <a:gd name="T61" fmla="*/ 225 h 239"/>
              <a:gd name="T62" fmla="*/ 140 w 236"/>
              <a:gd name="T63" fmla="*/ 96 h 239"/>
              <a:gd name="T64" fmla="*/ 123 w 236"/>
              <a:gd name="T65" fmla="*/ 135 h 239"/>
              <a:gd name="T66" fmla="*/ 137 w 236"/>
              <a:gd name="T67" fmla="*/ 113 h 239"/>
              <a:gd name="T68" fmla="*/ 123 w 236"/>
              <a:gd name="T69" fmla="*/ 82 h 239"/>
              <a:gd name="T70" fmla="*/ 125 w 236"/>
              <a:gd name="T71" fmla="*/ 171 h 239"/>
              <a:gd name="T72" fmla="*/ 123 w 236"/>
              <a:gd name="T73" fmla="*/ 7 h 239"/>
              <a:gd name="T74" fmla="*/ 123 w 236"/>
              <a:gd name="T75" fmla="*/ 7 h 239"/>
              <a:gd name="T76" fmla="*/ 123 w 236"/>
              <a:gd name="T77" fmla="*/ 177 h 239"/>
              <a:gd name="T78" fmla="*/ 121 w 236"/>
              <a:gd name="T79" fmla="*/ 162 h 239"/>
              <a:gd name="T80" fmla="*/ 123 w 236"/>
              <a:gd name="T81" fmla="*/ 135 h 239"/>
              <a:gd name="T82" fmla="*/ 99 w 236"/>
              <a:gd name="T83" fmla="*/ 124 h 239"/>
              <a:gd name="T84" fmla="*/ 106 w 236"/>
              <a:gd name="T85" fmla="*/ 164 h 239"/>
              <a:gd name="T86" fmla="*/ 108 w 236"/>
              <a:gd name="T87" fmla="*/ 179 h 239"/>
              <a:gd name="T88" fmla="*/ 118 w 236"/>
              <a:gd name="T89" fmla="*/ 199 h 239"/>
              <a:gd name="T90" fmla="*/ 123 w 236"/>
              <a:gd name="T91" fmla="*/ 99 h 239"/>
              <a:gd name="T92" fmla="*/ 99 w 236"/>
              <a:gd name="T93" fmla="*/ 18 h 239"/>
              <a:gd name="T94" fmla="*/ 99 w 236"/>
              <a:gd name="T95" fmla="*/ 18 h 239"/>
              <a:gd name="T96" fmla="*/ 89 w 236"/>
              <a:gd name="T97" fmla="*/ 212 h 239"/>
              <a:gd name="T98" fmla="*/ 99 w 236"/>
              <a:gd name="T99" fmla="*/ 183 h 239"/>
              <a:gd name="T100" fmla="*/ 71 w 236"/>
              <a:gd name="T101" fmla="*/ 227 h 239"/>
              <a:gd name="T102" fmla="*/ 95 w 236"/>
              <a:gd name="T103" fmla="*/ 117 h 239"/>
              <a:gd name="T104" fmla="*/ 71 w 236"/>
              <a:gd name="T105" fmla="*/ 160 h 239"/>
              <a:gd name="T106" fmla="*/ 92 w 236"/>
              <a:gd name="T107" fmla="*/ 134 h 239"/>
              <a:gd name="T108" fmla="*/ 71 w 236"/>
              <a:gd name="T109" fmla="*/ 107 h 239"/>
              <a:gd name="T110" fmla="*/ 7 w 236"/>
              <a:gd name="T111" fmla="*/ 91 h 239"/>
              <a:gd name="T112" fmla="*/ 70 w 236"/>
              <a:gd name="T113" fmla="*/ 181 h 239"/>
              <a:gd name="T114" fmla="*/ 71 w 236"/>
              <a:gd name="T115" fmla="*/ 149 h 239"/>
              <a:gd name="T116" fmla="*/ 52 w 236"/>
              <a:gd name="T117" fmla="*/ 133 h 239"/>
              <a:gd name="T118" fmla="*/ 35 w 236"/>
              <a:gd name="T119" fmla="*/ 109 h 239"/>
              <a:gd name="T120" fmla="*/ 71 w 236"/>
              <a:gd name="T121" fmla="*/ 31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6" h="239">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45" name="Rectangle 59"/>
          <p:cNvSpPr>
            <a:spLocks noChangeArrowheads="1"/>
          </p:cNvSpPr>
          <p:nvPr/>
        </p:nvSpPr>
        <p:spPr bwMode="auto">
          <a:xfrm>
            <a:off x="4010666" y="2999217"/>
            <a:ext cx="627063"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46" name="Rectangle 60"/>
          <p:cNvSpPr>
            <a:spLocks noChangeArrowheads="1"/>
          </p:cNvSpPr>
          <p:nvPr/>
        </p:nvSpPr>
        <p:spPr bwMode="auto">
          <a:xfrm>
            <a:off x="4036066" y="2935717"/>
            <a:ext cx="576263"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47" name="Rectangle 61"/>
          <p:cNvSpPr>
            <a:spLocks noChangeArrowheads="1"/>
          </p:cNvSpPr>
          <p:nvPr/>
        </p:nvSpPr>
        <p:spPr bwMode="auto">
          <a:xfrm>
            <a:off x="4263079" y="2870629"/>
            <a:ext cx="122238"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48" name="Rectangle 62"/>
          <p:cNvSpPr>
            <a:spLocks noChangeArrowheads="1"/>
          </p:cNvSpPr>
          <p:nvPr/>
        </p:nvSpPr>
        <p:spPr bwMode="auto">
          <a:xfrm>
            <a:off x="4285304" y="2637267"/>
            <a:ext cx="77788" cy="25400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49" name="Rectangle 63"/>
          <p:cNvSpPr>
            <a:spLocks noChangeArrowheads="1"/>
          </p:cNvSpPr>
          <p:nvPr/>
        </p:nvSpPr>
        <p:spPr bwMode="auto">
          <a:xfrm>
            <a:off x="4263079" y="2624567"/>
            <a:ext cx="122238"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0" name="Rectangle 64"/>
          <p:cNvSpPr>
            <a:spLocks noChangeArrowheads="1"/>
          </p:cNvSpPr>
          <p:nvPr/>
        </p:nvSpPr>
        <p:spPr bwMode="auto">
          <a:xfrm>
            <a:off x="4448816" y="2870629"/>
            <a:ext cx="119063"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1" name="Rectangle 65"/>
          <p:cNvSpPr>
            <a:spLocks noChangeArrowheads="1"/>
          </p:cNvSpPr>
          <p:nvPr/>
        </p:nvSpPr>
        <p:spPr bwMode="auto">
          <a:xfrm>
            <a:off x="4469454" y="2637267"/>
            <a:ext cx="76200" cy="25400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2" name="Rectangle 66"/>
          <p:cNvSpPr>
            <a:spLocks noChangeArrowheads="1"/>
          </p:cNvSpPr>
          <p:nvPr/>
        </p:nvSpPr>
        <p:spPr bwMode="auto">
          <a:xfrm>
            <a:off x="4448816" y="2624567"/>
            <a:ext cx="119063"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3" name="Rectangle 67"/>
          <p:cNvSpPr>
            <a:spLocks noChangeArrowheads="1"/>
          </p:cNvSpPr>
          <p:nvPr/>
        </p:nvSpPr>
        <p:spPr bwMode="auto">
          <a:xfrm>
            <a:off x="4080516" y="2870629"/>
            <a:ext cx="122238"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4" name="Rectangle 68"/>
          <p:cNvSpPr>
            <a:spLocks noChangeArrowheads="1"/>
          </p:cNvSpPr>
          <p:nvPr/>
        </p:nvSpPr>
        <p:spPr bwMode="auto">
          <a:xfrm>
            <a:off x="4101154" y="2637267"/>
            <a:ext cx="79375" cy="25400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5" name="Rectangle 69"/>
          <p:cNvSpPr>
            <a:spLocks noChangeArrowheads="1"/>
          </p:cNvSpPr>
          <p:nvPr/>
        </p:nvSpPr>
        <p:spPr bwMode="auto">
          <a:xfrm>
            <a:off x="4080516" y="2624567"/>
            <a:ext cx="122238"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6" name="Rectangle 70"/>
          <p:cNvSpPr>
            <a:spLocks noChangeArrowheads="1"/>
          </p:cNvSpPr>
          <p:nvPr/>
        </p:nvSpPr>
        <p:spPr bwMode="auto">
          <a:xfrm>
            <a:off x="4036066" y="2554717"/>
            <a:ext cx="576263" cy="31750"/>
          </a:xfrm>
          <a:prstGeom prst="rect">
            <a:avLst/>
          </a:prstGeom>
          <a:solidFill>
            <a:srgbClr val="00B0F0"/>
          </a:solidFill>
          <a:ln>
            <a:noFill/>
          </a:ln>
        </p:spPr>
        <p:txBody>
          <a:bodyPr vert="horz" wrap="square" lIns="91440" tIns="45720" rIns="91440" bIns="45720" numCol="1" anchor="t" anchorCtr="0" compatLnSpc="1"/>
          <a:lstStyle/>
          <a:p>
            <a:endParaRPr lang="id-ID"/>
          </a:p>
        </p:txBody>
      </p:sp>
      <p:sp>
        <p:nvSpPr>
          <p:cNvPr id="157" name="Freeform 71"/>
          <p:cNvSpPr/>
          <p:nvPr/>
        </p:nvSpPr>
        <p:spPr bwMode="auto">
          <a:xfrm>
            <a:off x="4036066" y="2370567"/>
            <a:ext cx="576263" cy="184150"/>
          </a:xfrm>
          <a:custGeom>
            <a:avLst/>
            <a:gdLst>
              <a:gd name="T0" fmla="*/ 181 w 363"/>
              <a:gd name="T1" fmla="*/ 0 h 116"/>
              <a:gd name="T2" fmla="*/ 363 w 363"/>
              <a:gd name="T3" fmla="*/ 116 h 116"/>
              <a:gd name="T4" fmla="*/ 0 w 363"/>
              <a:gd name="T5" fmla="*/ 116 h 116"/>
              <a:gd name="T6" fmla="*/ 181 w 363"/>
              <a:gd name="T7" fmla="*/ 0 h 116"/>
            </a:gdLst>
            <a:ahLst/>
            <a:cxnLst>
              <a:cxn ang="0">
                <a:pos x="T0" y="T1"/>
              </a:cxn>
              <a:cxn ang="0">
                <a:pos x="T2" y="T3"/>
              </a:cxn>
              <a:cxn ang="0">
                <a:pos x="T4" y="T5"/>
              </a:cxn>
              <a:cxn ang="0">
                <a:pos x="T6" y="T7"/>
              </a:cxn>
            </a:cxnLst>
            <a:rect l="0" t="0" r="r" b="b"/>
            <a:pathLst>
              <a:path w="363" h="116">
                <a:moveTo>
                  <a:pt x="181" y="0"/>
                </a:moveTo>
                <a:lnTo>
                  <a:pt x="363" y="116"/>
                </a:lnTo>
                <a:lnTo>
                  <a:pt x="0" y="116"/>
                </a:lnTo>
                <a:lnTo>
                  <a:pt x="181" y="0"/>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58" name="Freeform 72"/>
          <p:cNvSpPr>
            <a:spLocks noEditPoints="1"/>
          </p:cNvSpPr>
          <p:nvPr/>
        </p:nvSpPr>
        <p:spPr bwMode="auto">
          <a:xfrm>
            <a:off x="2451741" y="2537254"/>
            <a:ext cx="800100" cy="522288"/>
          </a:xfrm>
          <a:custGeom>
            <a:avLst/>
            <a:gdLst>
              <a:gd name="T0" fmla="*/ 82 w 367"/>
              <a:gd name="T1" fmla="*/ 27 h 240"/>
              <a:gd name="T2" fmla="*/ 367 w 367"/>
              <a:gd name="T3" fmla="*/ 120 h 240"/>
              <a:gd name="T4" fmla="*/ 82 w 367"/>
              <a:gd name="T5" fmla="*/ 213 h 240"/>
              <a:gd name="T6" fmla="*/ 82 w 367"/>
              <a:gd name="T7" fmla="*/ 177 h 240"/>
              <a:gd name="T8" fmla="*/ 127 w 367"/>
              <a:gd name="T9" fmla="*/ 143 h 240"/>
              <a:gd name="T10" fmla="*/ 127 w 367"/>
              <a:gd name="T11" fmla="*/ 87 h 240"/>
              <a:gd name="T12" fmla="*/ 138 w 367"/>
              <a:gd name="T13" fmla="*/ 87 h 240"/>
              <a:gd name="T14" fmla="*/ 138 w 367"/>
              <a:gd name="T15" fmla="*/ 64 h 240"/>
              <a:gd name="T16" fmla="*/ 127 w 367"/>
              <a:gd name="T17" fmla="*/ 64 h 240"/>
              <a:gd name="T18" fmla="*/ 102 w 367"/>
              <a:gd name="T19" fmla="*/ 64 h 240"/>
              <a:gd name="T20" fmla="*/ 91 w 367"/>
              <a:gd name="T21" fmla="*/ 64 h 240"/>
              <a:gd name="T22" fmla="*/ 91 w 367"/>
              <a:gd name="T23" fmla="*/ 87 h 240"/>
              <a:gd name="T24" fmla="*/ 102 w 367"/>
              <a:gd name="T25" fmla="*/ 87 h 240"/>
              <a:gd name="T26" fmla="*/ 102 w 367"/>
              <a:gd name="T27" fmla="*/ 143 h 240"/>
              <a:gd name="T28" fmla="*/ 82 w 367"/>
              <a:gd name="T29" fmla="*/ 156 h 240"/>
              <a:gd name="T30" fmla="*/ 82 w 367"/>
              <a:gd name="T31" fmla="*/ 27 h 240"/>
              <a:gd name="T32" fmla="*/ 0 w 367"/>
              <a:gd name="T33" fmla="*/ 0 h 240"/>
              <a:gd name="T34" fmla="*/ 82 w 367"/>
              <a:gd name="T35" fmla="*/ 27 h 240"/>
              <a:gd name="T36" fmla="*/ 82 w 367"/>
              <a:gd name="T37" fmla="*/ 156 h 240"/>
              <a:gd name="T38" fmla="*/ 82 w 367"/>
              <a:gd name="T39" fmla="*/ 156 h 240"/>
              <a:gd name="T40" fmla="*/ 62 w 367"/>
              <a:gd name="T41" fmla="*/ 143 h 240"/>
              <a:gd name="T42" fmla="*/ 62 w 367"/>
              <a:gd name="T43" fmla="*/ 87 h 240"/>
              <a:gd name="T44" fmla="*/ 73 w 367"/>
              <a:gd name="T45" fmla="*/ 87 h 240"/>
              <a:gd name="T46" fmla="*/ 73 w 367"/>
              <a:gd name="T47" fmla="*/ 64 h 240"/>
              <a:gd name="T48" fmla="*/ 62 w 367"/>
              <a:gd name="T49" fmla="*/ 64 h 240"/>
              <a:gd name="T50" fmla="*/ 37 w 367"/>
              <a:gd name="T51" fmla="*/ 64 h 240"/>
              <a:gd name="T52" fmla="*/ 26 w 367"/>
              <a:gd name="T53" fmla="*/ 64 h 240"/>
              <a:gd name="T54" fmla="*/ 26 w 367"/>
              <a:gd name="T55" fmla="*/ 87 h 240"/>
              <a:gd name="T56" fmla="*/ 37 w 367"/>
              <a:gd name="T57" fmla="*/ 87 h 240"/>
              <a:gd name="T58" fmla="*/ 37 w 367"/>
              <a:gd name="T59" fmla="*/ 143 h 240"/>
              <a:gd name="T60" fmla="*/ 82 w 367"/>
              <a:gd name="T61" fmla="*/ 177 h 240"/>
              <a:gd name="T62" fmla="*/ 82 w 367"/>
              <a:gd name="T63" fmla="*/ 177 h 240"/>
              <a:gd name="T64" fmla="*/ 82 w 367"/>
              <a:gd name="T65" fmla="*/ 213 h 240"/>
              <a:gd name="T66" fmla="*/ 0 w 367"/>
              <a:gd name="T67" fmla="*/ 240 h 240"/>
              <a:gd name="T68" fmla="*/ 0 w 367"/>
              <a:gd name="T69"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7" h="240">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59" name="Freeform 73"/>
          <p:cNvSpPr>
            <a:spLocks noEditPoints="1"/>
          </p:cNvSpPr>
          <p:nvPr/>
        </p:nvSpPr>
        <p:spPr bwMode="auto">
          <a:xfrm>
            <a:off x="4217041" y="3110342"/>
            <a:ext cx="187325" cy="327025"/>
          </a:xfrm>
          <a:custGeom>
            <a:avLst/>
            <a:gdLst>
              <a:gd name="T0" fmla="*/ 37 w 86"/>
              <a:gd name="T1" fmla="*/ 128 h 150"/>
              <a:gd name="T2" fmla="*/ 34 w 86"/>
              <a:gd name="T3" fmla="*/ 127 h 150"/>
              <a:gd name="T4" fmla="*/ 34 w 86"/>
              <a:gd name="T5" fmla="*/ 150 h 150"/>
              <a:gd name="T6" fmla="*/ 45 w 86"/>
              <a:gd name="T7" fmla="*/ 142 h 150"/>
              <a:gd name="T8" fmla="*/ 37 w 86"/>
              <a:gd name="T9" fmla="*/ 128 h 150"/>
              <a:gd name="T10" fmla="*/ 34 w 86"/>
              <a:gd name="T11" fmla="*/ 118 h 150"/>
              <a:gd name="T12" fmla="*/ 34 w 86"/>
              <a:gd name="T13" fmla="*/ 51 h 150"/>
              <a:gd name="T14" fmla="*/ 51 w 86"/>
              <a:gd name="T15" fmla="*/ 46 h 150"/>
              <a:gd name="T16" fmla="*/ 61 w 86"/>
              <a:gd name="T17" fmla="*/ 8 h 150"/>
              <a:gd name="T18" fmla="*/ 72 w 86"/>
              <a:gd name="T19" fmla="*/ 1 h 150"/>
              <a:gd name="T20" fmla="*/ 78 w 86"/>
              <a:gd name="T21" fmla="*/ 12 h 150"/>
              <a:gd name="T22" fmla="*/ 69 w 86"/>
              <a:gd name="T23" fmla="*/ 51 h 150"/>
              <a:gd name="T24" fmla="*/ 82 w 86"/>
              <a:gd name="T25" fmla="*/ 84 h 150"/>
              <a:gd name="T26" fmla="*/ 77 w 86"/>
              <a:gd name="T27" fmla="*/ 103 h 150"/>
              <a:gd name="T28" fmla="*/ 77 w 86"/>
              <a:gd name="T29" fmla="*/ 103 h 150"/>
              <a:gd name="T30" fmla="*/ 86 w 86"/>
              <a:gd name="T31" fmla="*/ 117 h 150"/>
              <a:gd name="T32" fmla="*/ 83 w 86"/>
              <a:gd name="T33" fmla="*/ 130 h 150"/>
              <a:gd name="T34" fmla="*/ 34 w 86"/>
              <a:gd name="T35" fmla="*/ 118 h 150"/>
              <a:gd name="T36" fmla="*/ 34 w 86"/>
              <a:gd name="T37" fmla="*/ 127 h 150"/>
              <a:gd name="T38" fmla="*/ 23 w 86"/>
              <a:gd name="T39" fmla="*/ 136 h 150"/>
              <a:gd name="T40" fmla="*/ 31 w 86"/>
              <a:gd name="T41" fmla="*/ 150 h 150"/>
              <a:gd name="T42" fmla="*/ 34 w 86"/>
              <a:gd name="T43" fmla="*/ 150 h 150"/>
              <a:gd name="T44" fmla="*/ 34 w 86"/>
              <a:gd name="T45" fmla="*/ 127 h 150"/>
              <a:gd name="T46" fmla="*/ 34 w 86"/>
              <a:gd name="T47" fmla="*/ 51 h 150"/>
              <a:gd name="T48" fmla="*/ 34 w 86"/>
              <a:gd name="T49" fmla="*/ 118 h 150"/>
              <a:gd name="T50" fmla="*/ 0 w 86"/>
              <a:gd name="T51" fmla="*/ 109 h 150"/>
              <a:gd name="T52" fmla="*/ 3 w 86"/>
              <a:gd name="T53" fmla="*/ 96 h 150"/>
              <a:gd name="T54" fmla="*/ 18 w 86"/>
              <a:gd name="T55" fmla="*/ 88 h 150"/>
              <a:gd name="T56" fmla="*/ 23 w 86"/>
              <a:gd name="T57" fmla="*/ 69 h 150"/>
              <a:gd name="T58" fmla="*/ 34 w 86"/>
              <a:gd name="T59" fmla="*/ 5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6" h="150">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0" name="Freeform 74"/>
          <p:cNvSpPr>
            <a:spLocks noEditPoints="1"/>
          </p:cNvSpPr>
          <p:nvPr/>
        </p:nvSpPr>
        <p:spPr bwMode="auto">
          <a:xfrm>
            <a:off x="2581916" y="1989567"/>
            <a:ext cx="376238" cy="460375"/>
          </a:xfrm>
          <a:custGeom>
            <a:avLst/>
            <a:gdLst>
              <a:gd name="T0" fmla="*/ 172 w 172"/>
              <a:gd name="T1" fmla="*/ 9 h 211"/>
              <a:gd name="T2" fmla="*/ 121 w 172"/>
              <a:gd name="T3" fmla="*/ 37 h 211"/>
              <a:gd name="T4" fmla="*/ 143 w 172"/>
              <a:gd name="T5" fmla="*/ 211 h 211"/>
              <a:gd name="T6" fmla="*/ 124 w 172"/>
              <a:gd name="T7" fmla="*/ 165 h 211"/>
              <a:gd name="T8" fmla="*/ 131 w 172"/>
              <a:gd name="T9" fmla="*/ 108 h 211"/>
              <a:gd name="T10" fmla="*/ 121 w 172"/>
              <a:gd name="T11" fmla="*/ 86 h 211"/>
              <a:gd name="T12" fmla="*/ 129 w 172"/>
              <a:gd name="T13" fmla="*/ 146 h 211"/>
              <a:gd name="T14" fmla="*/ 127 w 172"/>
              <a:gd name="T15" fmla="*/ 116 h 211"/>
              <a:gd name="T16" fmla="*/ 121 w 172"/>
              <a:gd name="T17" fmla="*/ 156 h 211"/>
              <a:gd name="T18" fmla="*/ 121 w 172"/>
              <a:gd name="T19" fmla="*/ 9 h 211"/>
              <a:gd name="T20" fmla="*/ 98 w 172"/>
              <a:gd name="T21" fmla="*/ 37 h 211"/>
              <a:gd name="T22" fmla="*/ 110 w 172"/>
              <a:gd name="T23" fmla="*/ 88 h 211"/>
              <a:gd name="T24" fmla="*/ 100 w 172"/>
              <a:gd name="T25" fmla="*/ 81 h 211"/>
              <a:gd name="T26" fmla="*/ 121 w 172"/>
              <a:gd name="T27" fmla="*/ 211 h 211"/>
              <a:gd name="T28" fmla="*/ 101 w 172"/>
              <a:gd name="T29" fmla="*/ 163 h 211"/>
              <a:gd name="T30" fmla="*/ 121 w 172"/>
              <a:gd name="T31" fmla="*/ 211 h 211"/>
              <a:gd name="T32" fmla="*/ 113 w 172"/>
              <a:gd name="T33" fmla="*/ 148 h 211"/>
              <a:gd name="T34" fmla="*/ 121 w 172"/>
              <a:gd name="T35" fmla="*/ 156 h 211"/>
              <a:gd name="T36" fmla="*/ 98 w 172"/>
              <a:gd name="T37" fmla="*/ 0 h 211"/>
              <a:gd name="T38" fmla="*/ 71 w 172"/>
              <a:gd name="T39" fmla="*/ 0 h 211"/>
              <a:gd name="T40" fmla="*/ 98 w 172"/>
              <a:gd name="T41" fmla="*/ 80 h 211"/>
              <a:gd name="T42" fmla="*/ 71 w 172"/>
              <a:gd name="T43" fmla="*/ 37 h 211"/>
              <a:gd name="T44" fmla="*/ 71 w 172"/>
              <a:gd name="T45" fmla="*/ 166 h 211"/>
              <a:gd name="T46" fmla="*/ 98 w 172"/>
              <a:gd name="T47" fmla="*/ 141 h 211"/>
              <a:gd name="T48" fmla="*/ 98 w 172"/>
              <a:gd name="T49" fmla="*/ 160 h 211"/>
              <a:gd name="T50" fmla="*/ 74 w 172"/>
              <a:gd name="T51" fmla="*/ 124 h 211"/>
              <a:gd name="T52" fmla="*/ 71 w 172"/>
              <a:gd name="T53" fmla="*/ 118 h 211"/>
              <a:gd name="T54" fmla="*/ 71 w 172"/>
              <a:gd name="T55" fmla="*/ 98 h 211"/>
              <a:gd name="T56" fmla="*/ 71 w 172"/>
              <a:gd name="T57" fmla="*/ 0 h 211"/>
              <a:gd name="T58" fmla="*/ 60 w 172"/>
              <a:gd name="T59" fmla="*/ 0 h 211"/>
              <a:gd name="T60" fmla="*/ 71 w 172"/>
              <a:gd name="T61" fmla="*/ 88 h 211"/>
              <a:gd name="T62" fmla="*/ 60 w 172"/>
              <a:gd name="T63" fmla="*/ 37 h 211"/>
              <a:gd name="T64" fmla="*/ 60 w 172"/>
              <a:gd name="T65" fmla="*/ 120 h 211"/>
              <a:gd name="T66" fmla="*/ 65 w 172"/>
              <a:gd name="T67" fmla="*/ 166 h 211"/>
              <a:gd name="T68" fmla="*/ 71 w 172"/>
              <a:gd name="T69" fmla="*/ 98 h 211"/>
              <a:gd name="T70" fmla="*/ 71 w 172"/>
              <a:gd name="T71" fmla="*/ 98 h 211"/>
              <a:gd name="T72" fmla="*/ 60 w 172"/>
              <a:gd name="T73" fmla="*/ 9 h 211"/>
              <a:gd name="T74" fmla="*/ 12 w 172"/>
              <a:gd name="T75" fmla="*/ 23 h 211"/>
              <a:gd name="T76" fmla="*/ 60 w 172"/>
              <a:gd name="T77" fmla="*/ 100 h 211"/>
              <a:gd name="T78" fmla="*/ 28 w 172"/>
              <a:gd name="T79" fmla="*/ 118 h 211"/>
              <a:gd name="T80" fmla="*/ 29 w 172"/>
              <a:gd name="T81" fmla="*/ 134 h 211"/>
              <a:gd name="T82" fmla="*/ 34 w 172"/>
              <a:gd name="T83" fmla="*/ 127 h 211"/>
              <a:gd name="T84" fmla="*/ 47 w 172"/>
              <a:gd name="T85" fmla="*/ 120 h 211"/>
              <a:gd name="T86" fmla="*/ 36 w 172"/>
              <a:gd name="T87" fmla="*/ 178 h 211"/>
              <a:gd name="T88" fmla="*/ 45 w 172"/>
              <a:gd name="T89" fmla="*/ 163 h 211"/>
              <a:gd name="T90" fmla="*/ 60 w 172"/>
              <a:gd name="T91" fmla="*/ 211 h 211"/>
              <a:gd name="T92" fmla="*/ 0 w 172"/>
              <a:gd name="T93" fmla="*/ 2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1">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1" name="Freeform 75"/>
          <p:cNvSpPr>
            <a:spLocks noEditPoints="1"/>
          </p:cNvSpPr>
          <p:nvPr/>
        </p:nvSpPr>
        <p:spPr bwMode="auto">
          <a:xfrm>
            <a:off x="3305816" y="2473754"/>
            <a:ext cx="569913" cy="571500"/>
          </a:xfrm>
          <a:custGeom>
            <a:avLst/>
            <a:gdLst>
              <a:gd name="T0" fmla="*/ 249 w 261"/>
              <a:gd name="T1" fmla="*/ 220 h 262"/>
              <a:gd name="T2" fmla="*/ 261 w 261"/>
              <a:gd name="T3" fmla="*/ 70 h 262"/>
              <a:gd name="T4" fmla="*/ 249 w 261"/>
              <a:gd name="T5" fmla="*/ 70 h 262"/>
              <a:gd name="T6" fmla="*/ 249 w 261"/>
              <a:gd name="T7" fmla="*/ 154 h 262"/>
              <a:gd name="T8" fmla="*/ 227 w 261"/>
              <a:gd name="T9" fmla="*/ 180 h 262"/>
              <a:gd name="T10" fmla="*/ 209 w 261"/>
              <a:gd name="T11" fmla="*/ 262 h 262"/>
              <a:gd name="T12" fmla="*/ 209 w 261"/>
              <a:gd name="T13" fmla="*/ 262 h 262"/>
              <a:gd name="T14" fmla="*/ 209 w 261"/>
              <a:gd name="T15" fmla="*/ 15 h 262"/>
              <a:gd name="T16" fmla="*/ 203 w 261"/>
              <a:gd name="T17" fmla="*/ 28 h 262"/>
              <a:gd name="T18" fmla="*/ 209 w 261"/>
              <a:gd name="T19" fmla="*/ 50 h 262"/>
              <a:gd name="T20" fmla="*/ 201 w 261"/>
              <a:gd name="T21" fmla="*/ 120 h 262"/>
              <a:gd name="T22" fmla="*/ 209 w 261"/>
              <a:gd name="T23" fmla="*/ 197 h 262"/>
              <a:gd name="T24" fmla="*/ 209 w 261"/>
              <a:gd name="T25" fmla="*/ 197 h 262"/>
              <a:gd name="T26" fmla="*/ 195 w 261"/>
              <a:gd name="T27" fmla="*/ 232 h 262"/>
              <a:gd name="T28" fmla="*/ 168 w 261"/>
              <a:gd name="T29" fmla="*/ 36 h 262"/>
              <a:gd name="T30" fmla="*/ 195 w 261"/>
              <a:gd name="T31" fmla="*/ 20 h 262"/>
              <a:gd name="T32" fmla="*/ 195 w 261"/>
              <a:gd name="T33" fmla="*/ 50 h 262"/>
              <a:gd name="T34" fmla="*/ 195 w 261"/>
              <a:gd name="T35" fmla="*/ 120 h 262"/>
              <a:gd name="T36" fmla="*/ 168 w 261"/>
              <a:gd name="T37" fmla="*/ 220 h 262"/>
              <a:gd name="T38" fmla="*/ 192 w 261"/>
              <a:gd name="T39" fmla="*/ 249 h 262"/>
              <a:gd name="T40" fmla="*/ 168 w 261"/>
              <a:gd name="T41" fmla="*/ 21 h 262"/>
              <a:gd name="T42" fmla="*/ 168 w 261"/>
              <a:gd name="T43" fmla="*/ 44 h 262"/>
              <a:gd name="T44" fmla="*/ 135 w 261"/>
              <a:gd name="T45" fmla="*/ 120 h 262"/>
              <a:gd name="T46" fmla="*/ 167 w 261"/>
              <a:gd name="T47" fmla="*/ 198 h 262"/>
              <a:gd name="T48" fmla="*/ 167 w 261"/>
              <a:gd name="T49" fmla="*/ 167 h 262"/>
              <a:gd name="T50" fmla="*/ 130 w 261"/>
              <a:gd name="T51" fmla="*/ 147 h 262"/>
              <a:gd name="T52" fmla="*/ 93 w 261"/>
              <a:gd name="T53" fmla="*/ 44 h 262"/>
              <a:gd name="T54" fmla="*/ 130 w 261"/>
              <a:gd name="T55" fmla="*/ 0 h 262"/>
              <a:gd name="T56" fmla="*/ 126 w 261"/>
              <a:gd name="T57" fmla="*/ 120 h 262"/>
              <a:gd name="T58" fmla="*/ 130 w 261"/>
              <a:gd name="T59" fmla="*/ 159 h 262"/>
              <a:gd name="T60" fmla="*/ 130 w 261"/>
              <a:gd name="T61" fmla="*/ 179 h 262"/>
              <a:gd name="T62" fmla="*/ 130 w 261"/>
              <a:gd name="T63" fmla="*/ 198 h 262"/>
              <a:gd name="T64" fmla="*/ 93 w 261"/>
              <a:gd name="T65" fmla="*/ 3 h 262"/>
              <a:gd name="T66" fmla="*/ 93 w 261"/>
              <a:gd name="T67" fmla="*/ 36 h 262"/>
              <a:gd name="T68" fmla="*/ 67 w 261"/>
              <a:gd name="T69" fmla="*/ 20 h 262"/>
              <a:gd name="T70" fmla="*/ 67 w 261"/>
              <a:gd name="T71" fmla="*/ 70 h 262"/>
              <a:gd name="T72" fmla="*/ 92 w 261"/>
              <a:gd name="T73" fmla="*/ 147 h 262"/>
              <a:gd name="T74" fmla="*/ 92 w 261"/>
              <a:gd name="T75" fmla="*/ 179 h 262"/>
              <a:gd name="T76" fmla="*/ 93 w 261"/>
              <a:gd name="T77" fmla="*/ 198 h 262"/>
              <a:gd name="T78" fmla="*/ 67 w 261"/>
              <a:gd name="T79" fmla="*/ 171 h 262"/>
              <a:gd name="T80" fmla="*/ 69 w 261"/>
              <a:gd name="T81" fmla="*/ 232 h 262"/>
              <a:gd name="T82" fmla="*/ 58 w 261"/>
              <a:gd name="T83" fmla="*/ 28 h 262"/>
              <a:gd name="T84" fmla="*/ 67 w 261"/>
              <a:gd name="T85" fmla="*/ 9 h 262"/>
              <a:gd name="T86" fmla="*/ 67 w 261"/>
              <a:gd name="T87" fmla="*/ 120 h 262"/>
              <a:gd name="T88" fmla="*/ 67 w 261"/>
              <a:gd name="T89" fmla="*/ 188 h 262"/>
              <a:gd name="T90" fmla="*/ 67 w 261"/>
              <a:gd name="T91" fmla="*/ 232 h 262"/>
              <a:gd name="T92" fmla="*/ 67 w 261"/>
              <a:gd name="T93" fmla="*/ 232 h 262"/>
              <a:gd name="T94" fmla="*/ 52 w 261"/>
              <a:gd name="T95" fmla="*/ 50 h 262"/>
              <a:gd name="T96" fmla="*/ 12 w 261"/>
              <a:gd name="T97" fmla="*/ 220 h 262"/>
              <a:gd name="T98" fmla="*/ 52 w 261"/>
              <a:gd name="T99" fmla="*/ 232 h 262"/>
              <a:gd name="T100" fmla="*/ 52 w 261"/>
              <a:gd name="T101" fmla="*/ 232 h 262"/>
              <a:gd name="T102" fmla="*/ 12 w 261"/>
              <a:gd name="T103" fmla="*/ 114 h 262"/>
              <a:gd name="T104" fmla="*/ 0 w 261"/>
              <a:gd name="T105" fmla="*/ 104 h 262"/>
              <a:gd name="T106" fmla="*/ 12 w 261"/>
              <a:gd name="T107" fmla="*/ 154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1" h="262">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2" name="Freeform 76"/>
          <p:cNvSpPr>
            <a:spLocks noEditPoints="1"/>
          </p:cNvSpPr>
          <p:nvPr/>
        </p:nvSpPr>
        <p:spPr bwMode="auto">
          <a:xfrm>
            <a:off x="2737491" y="3210354"/>
            <a:ext cx="642938" cy="487363"/>
          </a:xfrm>
          <a:custGeom>
            <a:avLst/>
            <a:gdLst>
              <a:gd name="T0" fmla="*/ 271 w 295"/>
              <a:gd name="T1" fmla="*/ 0 h 224"/>
              <a:gd name="T2" fmla="*/ 277 w 295"/>
              <a:gd name="T3" fmla="*/ 35 h 224"/>
              <a:gd name="T4" fmla="*/ 224 w 295"/>
              <a:gd name="T5" fmla="*/ 224 h 224"/>
              <a:gd name="T6" fmla="*/ 248 w 295"/>
              <a:gd name="T7" fmla="*/ 188 h 224"/>
              <a:gd name="T8" fmla="*/ 249 w 295"/>
              <a:gd name="T9" fmla="*/ 29 h 224"/>
              <a:gd name="T10" fmla="*/ 224 w 295"/>
              <a:gd name="T11" fmla="*/ 194 h 224"/>
              <a:gd name="T12" fmla="*/ 224 w 295"/>
              <a:gd name="T13" fmla="*/ 16 h 224"/>
              <a:gd name="T14" fmla="*/ 224 w 295"/>
              <a:gd name="T15" fmla="*/ 208 h 224"/>
              <a:gd name="T16" fmla="*/ 224 w 295"/>
              <a:gd name="T17" fmla="*/ 179 h 224"/>
              <a:gd name="T18" fmla="*/ 224 w 295"/>
              <a:gd name="T19" fmla="*/ 194 h 224"/>
              <a:gd name="T20" fmla="*/ 201 w 295"/>
              <a:gd name="T21" fmla="*/ 128 h 224"/>
              <a:gd name="T22" fmla="*/ 203 w 295"/>
              <a:gd name="T23" fmla="*/ 98 h 224"/>
              <a:gd name="T24" fmla="*/ 195 w 295"/>
              <a:gd name="T25" fmla="*/ 67 h 224"/>
              <a:gd name="T26" fmla="*/ 187 w 295"/>
              <a:gd name="T27" fmla="*/ 128 h 224"/>
              <a:gd name="T28" fmla="*/ 187 w 295"/>
              <a:gd name="T29" fmla="*/ 100 h 224"/>
              <a:gd name="T30" fmla="*/ 190 w 295"/>
              <a:gd name="T31" fmla="*/ 75 h 224"/>
              <a:gd name="T32" fmla="*/ 187 w 295"/>
              <a:gd name="T33" fmla="*/ 0 h 224"/>
              <a:gd name="T34" fmla="*/ 187 w 295"/>
              <a:gd name="T35" fmla="*/ 0 h 224"/>
              <a:gd name="T36" fmla="*/ 147 w 295"/>
              <a:gd name="T37" fmla="*/ 208 h 224"/>
              <a:gd name="T38" fmla="*/ 182 w 295"/>
              <a:gd name="T39" fmla="*/ 67 h 224"/>
              <a:gd name="T40" fmla="*/ 168 w 295"/>
              <a:gd name="T41" fmla="*/ 109 h 224"/>
              <a:gd name="T42" fmla="*/ 187 w 295"/>
              <a:gd name="T43" fmla="*/ 194 h 224"/>
              <a:gd name="T44" fmla="*/ 148 w 295"/>
              <a:gd name="T45" fmla="*/ 125 h 224"/>
              <a:gd name="T46" fmla="*/ 147 w 295"/>
              <a:gd name="T47" fmla="*/ 106 h 224"/>
              <a:gd name="T48" fmla="*/ 184 w 295"/>
              <a:gd name="T49" fmla="*/ 70 h 224"/>
              <a:gd name="T50" fmla="*/ 187 w 295"/>
              <a:gd name="T51" fmla="*/ 91 h 224"/>
              <a:gd name="T52" fmla="*/ 179 w 295"/>
              <a:gd name="T53" fmla="*/ 116 h 224"/>
              <a:gd name="T54" fmla="*/ 187 w 295"/>
              <a:gd name="T55" fmla="*/ 100 h 224"/>
              <a:gd name="T56" fmla="*/ 147 w 295"/>
              <a:gd name="T57" fmla="*/ 16 h 224"/>
              <a:gd name="T58" fmla="*/ 147 w 295"/>
              <a:gd name="T59" fmla="*/ 208 h 224"/>
              <a:gd name="T60" fmla="*/ 147 w 295"/>
              <a:gd name="T61" fmla="*/ 106 h 224"/>
              <a:gd name="T62" fmla="*/ 127 w 295"/>
              <a:gd name="T63" fmla="*/ 121 h 224"/>
              <a:gd name="T64" fmla="*/ 147 w 295"/>
              <a:gd name="T65" fmla="*/ 137 h 224"/>
              <a:gd name="T66" fmla="*/ 102 w 295"/>
              <a:gd name="T67" fmla="*/ 156 h 224"/>
              <a:gd name="T68" fmla="*/ 109 w 295"/>
              <a:gd name="T69" fmla="*/ 113 h 224"/>
              <a:gd name="T70" fmla="*/ 100 w 295"/>
              <a:gd name="T71" fmla="*/ 93 h 224"/>
              <a:gd name="T72" fmla="*/ 111 w 295"/>
              <a:gd name="T73" fmla="*/ 97 h 224"/>
              <a:gd name="T74" fmla="*/ 99 w 295"/>
              <a:gd name="T75" fmla="*/ 88 h 224"/>
              <a:gd name="T76" fmla="*/ 101 w 295"/>
              <a:gd name="T77" fmla="*/ 150 h 224"/>
              <a:gd name="T78" fmla="*/ 99 w 295"/>
              <a:gd name="T79" fmla="*/ 123 h 224"/>
              <a:gd name="T80" fmla="*/ 0 w 295"/>
              <a:gd name="T81" fmla="*/ 23 h 224"/>
              <a:gd name="T82" fmla="*/ 99 w 295"/>
              <a:gd name="T83" fmla="*/ 208 h 224"/>
              <a:gd name="T84" fmla="*/ 17 w 295"/>
              <a:gd name="T85" fmla="*/ 35 h 224"/>
              <a:gd name="T86" fmla="*/ 99 w 295"/>
              <a:gd name="T87" fmla="*/ 29 h 224"/>
              <a:gd name="T88" fmla="*/ 79 w 295"/>
              <a:gd name="T89" fmla="*/ 129 h 224"/>
              <a:gd name="T90" fmla="*/ 99 w 295"/>
              <a:gd name="T91" fmla="*/ 157 h 224"/>
              <a:gd name="T92" fmla="*/ 30 w 295"/>
              <a:gd name="T93" fmla="*/ 45 h 224"/>
              <a:gd name="T94" fmla="*/ 99 w 295"/>
              <a:gd name="T95" fmla="*/ 115 h 224"/>
              <a:gd name="T96" fmla="*/ 99 w 295"/>
              <a:gd name="T97" fmla="*/ 123 h 224"/>
              <a:gd name="T98" fmla="*/ 91 w 295"/>
              <a:gd name="T99" fmla="*/ 1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95" h="224">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3" name="Freeform 77"/>
          <p:cNvSpPr/>
          <p:nvPr/>
        </p:nvSpPr>
        <p:spPr bwMode="auto">
          <a:xfrm>
            <a:off x="3018479" y="2495979"/>
            <a:ext cx="214313" cy="160338"/>
          </a:xfrm>
          <a:custGeom>
            <a:avLst/>
            <a:gdLst>
              <a:gd name="T0" fmla="*/ 69 w 98"/>
              <a:gd name="T1" fmla="*/ 0 h 74"/>
              <a:gd name="T2" fmla="*/ 49 w 98"/>
              <a:gd name="T3" fmla="*/ 8 h 74"/>
              <a:gd name="T4" fmla="*/ 30 w 98"/>
              <a:gd name="T5" fmla="*/ 0 h 74"/>
              <a:gd name="T6" fmla="*/ 0 w 98"/>
              <a:gd name="T7" fmla="*/ 29 h 74"/>
              <a:gd name="T8" fmla="*/ 51 w 98"/>
              <a:gd name="T9" fmla="*/ 74 h 74"/>
              <a:gd name="T10" fmla="*/ 98 w 98"/>
              <a:gd name="T11" fmla="*/ 29 h 74"/>
              <a:gd name="T12" fmla="*/ 69 w 98"/>
              <a:gd name="T13" fmla="*/ 0 h 74"/>
            </a:gdLst>
            <a:ahLst/>
            <a:cxnLst>
              <a:cxn ang="0">
                <a:pos x="T0" y="T1"/>
              </a:cxn>
              <a:cxn ang="0">
                <a:pos x="T2" y="T3"/>
              </a:cxn>
              <a:cxn ang="0">
                <a:pos x="T4" y="T5"/>
              </a:cxn>
              <a:cxn ang="0">
                <a:pos x="T6" y="T7"/>
              </a:cxn>
              <a:cxn ang="0">
                <a:pos x="T8" y="T9"/>
              </a:cxn>
              <a:cxn ang="0">
                <a:pos x="T10" y="T11"/>
              </a:cxn>
              <a:cxn ang="0">
                <a:pos x="T12" y="T13"/>
              </a:cxn>
            </a:cxnLst>
            <a:rect l="0" t="0" r="r" b="b"/>
            <a:pathLst>
              <a:path w="98" h="74">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4" name="Freeform 78"/>
          <p:cNvSpPr/>
          <p:nvPr/>
        </p:nvSpPr>
        <p:spPr bwMode="auto">
          <a:xfrm>
            <a:off x="3113729" y="2454704"/>
            <a:ext cx="58738" cy="73025"/>
          </a:xfrm>
          <a:custGeom>
            <a:avLst/>
            <a:gdLst>
              <a:gd name="T0" fmla="*/ 6 w 27"/>
              <a:gd name="T1" fmla="*/ 34 h 34"/>
              <a:gd name="T2" fmla="*/ 13 w 27"/>
              <a:gd name="T3" fmla="*/ 0 h 34"/>
              <a:gd name="T4" fmla="*/ 27 w 27"/>
              <a:gd name="T5" fmla="*/ 3 h 34"/>
              <a:gd name="T6" fmla="*/ 6 w 27"/>
              <a:gd name="T7" fmla="*/ 34 h 34"/>
            </a:gdLst>
            <a:ahLst/>
            <a:cxnLst>
              <a:cxn ang="0">
                <a:pos x="T0" y="T1"/>
              </a:cxn>
              <a:cxn ang="0">
                <a:pos x="T2" y="T3"/>
              </a:cxn>
              <a:cxn ang="0">
                <a:pos x="T4" y="T5"/>
              </a:cxn>
              <a:cxn ang="0">
                <a:pos x="T6" y="T7"/>
              </a:cxn>
            </a:cxnLst>
            <a:rect l="0" t="0" r="r" b="b"/>
            <a:pathLst>
              <a:path w="27" h="34">
                <a:moveTo>
                  <a:pt x="6" y="34"/>
                </a:moveTo>
                <a:cubicBezTo>
                  <a:pt x="0" y="22"/>
                  <a:pt x="4" y="9"/>
                  <a:pt x="13" y="0"/>
                </a:cubicBezTo>
                <a:cubicBezTo>
                  <a:pt x="27" y="3"/>
                  <a:pt x="27" y="3"/>
                  <a:pt x="27" y="3"/>
                </a:cubicBezTo>
                <a:cubicBezTo>
                  <a:pt x="14" y="10"/>
                  <a:pt x="6" y="18"/>
                  <a:pt x="6" y="34"/>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5" name="Freeform 79"/>
          <p:cNvSpPr>
            <a:spLocks noEditPoints="1"/>
          </p:cNvSpPr>
          <p:nvPr/>
        </p:nvSpPr>
        <p:spPr bwMode="auto">
          <a:xfrm>
            <a:off x="2780354" y="3791379"/>
            <a:ext cx="225425" cy="312738"/>
          </a:xfrm>
          <a:custGeom>
            <a:avLst/>
            <a:gdLst>
              <a:gd name="T0" fmla="*/ 87 w 103"/>
              <a:gd name="T1" fmla="*/ 88 h 143"/>
              <a:gd name="T2" fmla="*/ 103 w 103"/>
              <a:gd name="T3" fmla="*/ 112 h 143"/>
              <a:gd name="T4" fmla="*/ 102 w 103"/>
              <a:gd name="T5" fmla="*/ 143 h 143"/>
              <a:gd name="T6" fmla="*/ 87 w 103"/>
              <a:gd name="T7" fmla="*/ 137 h 143"/>
              <a:gd name="T8" fmla="*/ 87 w 103"/>
              <a:gd name="T9" fmla="*/ 134 h 143"/>
              <a:gd name="T10" fmla="*/ 91 w 103"/>
              <a:gd name="T11" fmla="*/ 136 h 143"/>
              <a:gd name="T12" fmla="*/ 100 w 103"/>
              <a:gd name="T13" fmla="*/ 130 h 143"/>
              <a:gd name="T14" fmla="*/ 100 w 103"/>
              <a:gd name="T15" fmla="*/ 113 h 143"/>
              <a:gd name="T16" fmla="*/ 100 w 103"/>
              <a:gd name="T17" fmla="*/ 113 h 143"/>
              <a:gd name="T18" fmla="*/ 99 w 103"/>
              <a:gd name="T19" fmla="*/ 111 h 143"/>
              <a:gd name="T20" fmla="*/ 92 w 103"/>
              <a:gd name="T21" fmla="*/ 110 h 143"/>
              <a:gd name="T22" fmla="*/ 90 w 103"/>
              <a:gd name="T23" fmla="*/ 116 h 143"/>
              <a:gd name="T24" fmla="*/ 87 w 103"/>
              <a:gd name="T25" fmla="*/ 115 h 143"/>
              <a:gd name="T26" fmla="*/ 87 w 103"/>
              <a:gd name="T27" fmla="*/ 88 h 143"/>
              <a:gd name="T28" fmla="*/ 73 w 103"/>
              <a:gd name="T29" fmla="*/ 132 h 143"/>
              <a:gd name="T30" fmla="*/ 32 w 103"/>
              <a:gd name="T31" fmla="*/ 70 h 143"/>
              <a:gd name="T32" fmla="*/ 28 w 103"/>
              <a:gd name="T33" fmla="*/ 68 h 143"/>
              <a:gd name="T34" fmla="*/ 28 w 103"/>
              <a:gd name="T35" fmla="*/ 67 h 143"/>
              <a:gd name="T36" fmla="*/ 28 w 103"/>
              <a:gd name="T37" fmla="*/ 63 h 143"/>
              <a:gd name="T38" fmla="*/ 29 w 103"/>
              <a:gd name="T39" fmla="*/ 65 h 143"/>
              <a:gd name="T40" fmla="*/ 34 w 103"/>
              <a:gd name="T41" fmla="*/ 66 h 143"/>
              <a:gd name="T42" fmla="*/ 41 w 103"/>
              <a:gd name="T43" fmla="*/ 61 h 143"/>
              <a:gd name="T44" fmla="*/ 41 w 103"/>
              <a:gd name="T45" fmla="*/ 61 h 143"/>
              <a:gd name="T46" fmla="*/ 37 w 103"/>
              <a:gd name="T47" fmla="*/ 59 h 143"/>
              <a:gd name="T48" fmla="*/ 28 w 103"/>
              <a:gd name="T49" fmla="*/ 45 h 143"/>
              <a:gd name="T50" fmla="*/ 28 w 103"/>
              <a:gd name="T51" fmla="*/ 26 h 143"/>
              <a:gd name="T52" fmla="*/ 39 w 103"/>
              <a:gd name="T53" fmla="*/ 19 h 143"/>
              <a:gd name="T54" fmla="*/ 44 w 103"/>
              <a:gd name="T55" fmla="*/ 21 h 143"/>
              <a:gd name="T56" fmla="*/ 61 w 103"/>
              <a:gd name="T57" fmla="*/ 46 h 143"/>
              <a:gd name="T58" fmla="*/ 61 w 103"/>
              <a:gd name="T59" fmla="*/ 50 h 143"/>
              <a:gd name="T60" fmla="*/ 87 w 103"/>
              <a:gd name="T61" fmla="*/ 88 h 143"/>
              <a:gd name="T62" fmla="*/ 87 w 103"/>
              <a:gd name="T63" fmla="*/ 115 h 143"/>
              <a:gd name="T64" fmla="*/ 84 w 103"/>
              <a:gd name="T65" fmla="*/ 116 h 143"/>
              <a:gd name="T66" fmla="*/ 82 w 103"/>
              <a:gd name="T67" fmla="*/ 122 h 143"/>
              <a:gd name="T68" fmla="*/ 75 w 103"/>
              <a:gd name="T69" fmla="*/ 121 h 143"/>
              <a:gd name="T70" fmla="*/ 74 w 103"/>
              <a:gd name="T71" fmla="*/ 128 h 143"/>
              <a:gd name="T72" fmla="*/ 75 w 103"/>
              <a:gd name="T73" fmla="*/ 130 h 143"/>
              <a:gd name="T74" fmla="*/ 87 w 103"/>
              <a:gd name="T75" fmla="*/ 134 h 143"/>
              <a:gd name="T76" fmla="*/ 87 w 103"/>
              <a:gd name="T77" fmla="*/ 137 h 143"/>
              <a:gd name="T78" fmla="*/ 73 w 103"/>
              <a:gd name="T79" fmla="*/ 132 h 143"/>
              <a:gd name="T80" fmla="*/ 28 w 103"/>
              <a:gd name="T81" fmla="*/ 4 h 143"/>
              <a:gd name="T82" fmla="*/ 28 w 103"/>
              <a:gd name="T83" fmla="*/ 24 h 143"/>
              <a:gd name="T84" fmla="*/ 36 w 103"/>
              <a:gd name="T85" fmla="*/ 15 h 143"/>
              <a:gd name="T86" fmla="*/ 32 w 103"/>
              <a:gd name="T87" fmla="*/ 8 h 143"/>
              <a:gd name="T88" fmla="*/ 28 w 103"/>
              <a:gd name="T89" fmla="*/ 4 h 143"/>
              <a:gd name="T90" fmla="*/ 28 w 103"/>
              <a:gd name="T91" fmla="*/ 67 h 143"/>
              <a:gd name="T92" fmla="*/ 11 w 103"/>
              <a:gd name="T93" fmla="*/ 43 h 143"/>
              <a:gd name="T94" fmla="*/ 11 w 103"/>
              <a:gd name="T95" fmla="*/ 37 h 143"/>
              <a:gd name="T96" fmla="*/ 5 w 103"/>
              <a:gd name="T97" fmla="*/ 27 h 143"/>
              <a:gd name="T98" fmla="*/ 9 w 103"/>
              <a:gd name="T99" fmla="*/ 4 h 143"/>
              <a:gd name="T100" fmla="*/ 28 w 103"/>
              <a:gd name="T101" fmla="*/ 4 h 143"/>
              <a:gd name="T102" fmla="*/ 28 w 103"/>
              <a:gd name="T103" fmla="*/ 24 h 143"/>
              <a:gd name="T104" fmla="*/ 21 w 103"/>
              <a:gd name="T105" fmla="*/ 31 h 143"/>
              <a:gd name="T106" fmla="*/ 28 w 103"/>
              <a:gd name="T107" fmla="*/ 26 h 143"/>
              <a:gd name="T108" fmla="*/ 28 w 103"/>
              <a:gd name="T109" fmla="*/ 45 h 143"/>
              <a:gd name="T110" fmla="*/ 22 w 103"/>
              <a:gd name="T111" fmla="*/ 37 h 143"/>
              <a:gd name="T112" fmla="*/ 22 w 103"/>
              <a:gd name="T113" fmla="*/ 33 h 143"/>
              <a:gd name="T114" fmla="*/ 15 w 103"/>
              <a:gd name="T115" fmla="*/ 37 h 143"/>
              <a:gd name="T116" fmla="*/ 14 w 103"/>
              <a:gd name="T117" fmla="*/ 43 h 143"/>
              <a:gd name="T118" fmla="*/ 28 w 103"/>
              <a:gd name="T119" fmla="*/ 63 h 143"/>
              <a:gd name="T120" fmla="*/ 28 w 103"/>
              <a:gd name="T121" fmla="*/ 6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 h="14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6" name="Freeform 80"/>
          <p:cNvSpPr>
            <a:spLocks noEditPoints="1"/>
          </p:cNvSpPr>
          <p:nvPr/>
        </p:nvSpPr>
        <p:spPr bwMode="auto">
          <a:xfrm>
            <a:off x="4512316" y="2188004"/>
            <a:ext cx="282575" cy="309563"/>
          </a:xfrm>
          <a:custGeom>
            <a:avLst/>
            <a:gdLst>
              <a:gd name="T0" fmla="*/ 101 w 130"/>
              <a:gd name="T1" fmla="*/ 65 h 142"/>
              <a:gd name="T2" fmla="*/ 97 w 130"/>
              <a:gd name="T3" fmla="*/ 81 h 142"/>
              <a:gd name="T4" fmla="*/ 97 w 130"/>
              <a:gd name="T5" fmla="*/ 94 h 142"/>
              <a:gd name="T6" fmla="*/ 100 w 130"/>
              <a:gd name="T7" fmla="*/ 95 h 142"/>
              <a:gd name="T8" fmla="*/ 111 w 130"/>
              <a:gd name="T9" fmla="*/ 112 h 142"/>
              <a:gd name="T10" fmla="*/ 97 w 130"/>
              <a:gd name="T11" fmla="*/ 103 h 142"/>
              <a:gd name="T12" fmla="*/ 97 w 130"/>
              <a:gd name="T13" fmla="*/ 28 h 142"/>
              <a:gd name="T14" fmla="*/ 111 w 130"/>
              <a:gd name="T15" fmla="*/ 19 h 142"/>
              <a:gd name="T16" fmla="*/ 100 w 130"/>
              <a:gd name="T17" fmla="*/ 35 h 142"/>
              <a:gd name="T18" fmla="*/ 97 w 130"/>
              <a:gd name="T19" fmla="*/ 36 h 142"/>
              <a:gd name="T20" fmla="*/ 127 w 130"/>
              <a:gd name="T21" fmla="*/ 62 h 142"/>
              <a:gd name="T22" fmla="*/ 108 w 130"/>
              <a:gd name="T23" fmla="*/ 65 h 142"/>
              <a:gd name="T24" fmla="*/ 127 w 130"/>
              <a:gd name="T25" fmla="*/ 69 h 142"/>
              <a:gd name="T26" fmla="*/ 127 w 130"/>
              <a:gd name="T27" fmla="*/ 62 h 142"/>
              <a:gd name="T28" fmla="*/ 67 w 130"/>
              <a:gd name="T29" fmla="*/ 142 h 142"/>
              <a:gd name="T30" fmla="*/ 85 w 130"/>
              <a:gd name="T31" fmla="*/ 95 h 142"/>
              <a:gd name="T32" fmla="*/ 97 w 130"/>
              <a:gd name="T33" fmla="*/ 50 h 142"/>
              <a:gd name="T34" fmla="*/ 65 w 130"/>
              <a:gd name="T35" fmla="*/ 37 h 142"/>
              <a:gd name="T36" fmla="*/ 93 w 130"/>
              <a:gd name="T37" fmla="*/ 65 h 142"/>
              <a:gd name="T38" fmla="*/ 79 w 130"/>
              <a:gd name="T39" fmla="*/ 90 h 142"/>
              <a:gd name="T40" fmla="*/ 78 w 130"/>
              <a:gd name="T41" fmla="*/ 110 h 142"/>
              <a:gd name="T42" fmla="*/ 65 w 130"/>
              <a:gd name="T43" fmla="*/ 142 h 142"/>
              <a:gd name="T44" fmla="*/ 97 w 130"/>
              <a:gd name="T45" fmla="*/ 36 h 142"/>
              <a:gd name="T46" fmla="*/ 95 w 130"/>
              <a:gd name="T47" fmla="*/ 31 h 142"/>
              <a:gd name="T48" fmla="*/ 97 w 130"/>
              <a:gd name="T49" fmla="*/ 94 h 142"/>
              <a:gd name="T50" fmla="*/ 95 w 130"/>
              <a:gd name="T51" fmla="*/ 100 h 142"/>
              <a:gd name="T52" fmla="*/ 97 w 130"/>
              <a:gd name="T53" fmla="*/ 94 h 142"/>
              <a:gd name="T54" fmla="*/ 65 w 130"/>
              <a:gd name="T55" fmla="*/ 0 h 142"/>
              <a:gd name="T56" fmla="*/ 68 w 130"/>
              <a:gd name="T57" fmla="*/ 3 h 142"/>
              <a:gd name="T58" fmla="*/ 65 w 130"/>
              <a:gd name="T59" fmla="*/ 23 h 142"/>
              <a:gd name="T60" fmla="*/ 65 w 130"/>
              <a:gd name="T61" fmla="*/ 23 h 142"/>
              <a:gd name="T62" fmla="*/ 32 w 130"/>
              <a:gd name="T63" fmla="*/ 50 h 142"/>
              <a:gd name="T64" fmla="*/ 45 w 130"/>
              <a:gd name="T65" fmla="*/ 96 h 142"/>
              <a:gd name="T66" fmla="*/ 63 w 130"/>
              <a:gd name="T67" fmla="*/ 142 h 142"/>
              <a:gd name="T68" fmla="*/ 65 w 130"/>
              <a:gd name="T69" fmla="*/ 110 h 142"/>
              <a:gd name="T70" fmla="*/ 52 w 130"/>
              <a:gd name="T71" fmla="*/ 93 h 142"/>
              <a:gd name="T72" fmla="*/ 36 w 130"/>
              <a:gd name="T73" fmla="*/ 65 h 142"/>
              <a:gd name="T74" fmla="*/ 65 w 130"/>
              <a:gd name="T75" fmla="*/ 37 h 142"/>
              <a:gd name="T76" fmla="*/ 65 w 130"/>
              <a:gd name="T77" fmla="*/ 29 h 142"/>
              <a:gd name="T78" fmla="*/ 65 w 130"/>
              <a:gd name="T79" fmla="*/ 0 h 142"/>
              <a:gd name="T80" fmla="*/ 62 w 130"/>
              <a:gd name="T81" fmla="*/ 20 h 142"/>
              <a:gd name="T82" fmla="*/ 65 w 130"/>
              <a:gd name="T83" fmla="*/ 0 h 142"/>
              <a:gd name="T84" fmla="*/ 32 w 130"/>
              <a:gd name="T85" fmla="*/ 94 h 142"/>
              <a:gd name="T86" fmla="*/ 35 w 130"/>
              <a:gd name="T87" fmla="*/ 100 h 142"/>
              <a:gd name="T88" fmla="*/ 32 w 130"/>
              <a:gd name="T89" fmla="*/ 36 h 142"/>
              <a:gd name="T90" fmla="*/ 35 w 130"/>
              <a:gd name="T91" fmla="*/ 31 h 142"/>
              <a:gd name="T92" fmla="*/ 32 w 130"/>
              <a:gd name="T93" fmla="*/ 36 h 142"/>
              <a:gd name="T94" fmla="*/ 29 w 130"/>
              <a:gd name="T95" fmla="*/ 65 h 142"/>
              <a:gd name="T96" fmla="*/ 32 w 130"/>
              <a:gd name="T97" fmla="*/ 50 h 142"/>
              <a:gd name="T98" fmla="*/ 32 w 130"/>
              <a:gd name="T99" fmla="*/ 36 h 142"/>
              <a:gd name="T100" fmla="*/ 30 w 130"/>
              <a:gd name="T101" fmla="*/ 35 h 142"/>
              <a:gd name="T102" fmla="*/ 19 w 130"/>
              <a:gd name="T103" fmla="*/ 19 h 142"/>
              <a:gd name="T104" fmla="*/ 32 w 130"/>
              <a:gd name="T105" fmla="*/ 28 h 142"/>
              <a:gd name="T106" fmla="*/ 32 w 130"/>
              <a:gd name="T107" fmla="*/ 103 h 142"/>
              <a:gd name="T108" fmla="*/ 19 w 130"/>
              <a:gd name="T109" fmla="*/ 112 h 142"/>
              <a:gd name="T110" fmla="*/ 30 w 130"/>
              <a:gd name="T111" fmla="*/ 95 h 142"/>
              <a:gd name="T112" fmla="*/ 32 w 130"/>
              <a:gd name="T113" fmla="*/ 94 h 142"/>
              <a:gd name="T114" fmla="*/ 22 w 130"/>
              <a:gd name="T115" fmla="*/ 65 h 142"/>
              <a:gd name="T116" fmla="*/ 3 w 130"/>
              <a:gd name="T117" fmla="*/ 62 h 142"/>
              <a:gd name="T118" fmla="*/ 3 w 130"/>
              <a:gd name="T119" fmla="*/ 69 h 142"/>
              <a:gd name="T120" fmla="*/ 22 w 130"/>
              <a:gd name="T121" fmla="*/ 6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0" h="142">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7" name="Freeform 81"/>
          <p:cNvSpPr>
            <a:spLocks noEditPoints="1"/>
          </p:cNvSpPr>
          <p:nvPr/>
        </p:nvSpPr>
        <p:spPr bwMode="auto">
          <a:xfrm>
            <a:off x="3099441" y="1772079"/>
            <a:ext cx="427038" cy="614363"/>
          </a:xfrm>
          <a:custGeom>
            <a:avLst/>
            <a:gdLst>
              <a:gd name="T0" fmla="*/ 98 w 196"/>
              <a:gd name="T1" fmla="*/ 5 h 282"/>
              <a:gd name="T2" fmla="*/ 113 w 196"/>
              <a:gd name="T3" fmla="*/ 0 h 282"/>
              <a:gd name="T4" fmla="*/ 155 w 196"/>
              <a:gd name="T5" fmla="*/ 128 h 282"/>
              <a:gd name="T6" fmla="*/ 108 w 196"/>
              <a:gd name="T7" fmla="*/ 143 h 282"/>
              <a:gd name="T8" fmla="*/ 98 w 196"/>
              <a:gd name="T9" fmla="*/ 111 h 282"/>
              <a:gd name="T10" fmla="*/ 98 w 196"/>
              <a:gd name="T11" fmla="*/ 5 h 282"/>
              <a:gd name="T12" fmla="*/ 98 w 196"/>
              <a:gd name="T13" fmla="*/ 222 h 282"/>
              <a:gd name="T14" fmla="*/ 136 w 196"/>
              <a:gd name="T15" fmla="*/ 209 h 282"/>
              <a:gd name="T16" fmla="*/ 107 w 196"/>
              <a:gd name="T17" fmla="*/ 209 h 282"/>
              <a:gd name="T18" fmla="*/ 107 w 196"/>
              <a:gd name="T19" fmla="*/ 192 h 282"/>
              <a:gd name="T20" fmla="*/ 152 w 196"/>
              <a:gd name="T21" fmla="*/ 192 h 282"/>
              <a:gd name="T22" fmla="*/ 189 w 196"/>
              <a:gd name="T23" fmla="*/ 192 h 282"/>
              <a:gd name="T24" fmla="*/ 196 w 196"/>
              <a:gd name="T25" fmla="*/ 192 h 282"/>
              <a:gd name="T26" fmla="*/ 196 w 196"/>
              <a:gd name="T27" fmla="*/ 209 h 282"/>
              <a:gd name="T28" fmla="*/ 180 w 196"/>
              <a:gd name="T29" fmla="*/ 209 h 282"/>
              <a:gd name="T30" fmla="*/ 134 w 196"/>
              <a:gd name="T31" fmla="*/ 247 h 282"/>
              <a:gd name="T32" fmla="*/ 169 w 196"/>
              <a:gd name="T33" fmla="*/ 267 h 282"/>
              <a:gd name="T34" fmla="*/ 169 w 196"/>
              <a:gd name="T35" fmla="*/ 282 h 282"/>
              <a:gd name="T36" fmla="*/ 98 w 196"/>
              <a:gd name="T37" fmla="*/ 282 h 282"/>
              <a:gd name="T38" fmla="*/ 98 w 196"/>
              <a:gd name="T39" fmla="*/ 268 h 282"/>
              <a:gd name="T40" fmla="*/ 111 w 196"/>
              <a:gd name="T41" fmla="*/ 255 h 282"/>
              <a:gd name="T42" fmla="*/ 98 w 196"/>
              <a:gd name="T43" fmla="*/ 242 h 282"/>
              <a:gd name="T44" fmla="*/ 98 w 196"/>
              <a:gd name="T45" fmla="*/ 222 h 282"/>
              <a:gd name="T46" fmla="*/ 67 w 196"/>
              <a:gd name="T47" fmla="*/ 15 h 282"/>
              <a:gd name="T48" fmla="*/ 98 w 196"/>
              <a:gd name="T49" fmla="*/ 5 h 282"/>
              <a:gd name="T50" fmla="*/ 98 w 196"/>
              <a:gd name="T51" fmla="*/ 111 h 282"/>
              <a:gd name="T52" fmla="*/ 92 w 196"/>
              <a:gd name="T53" fmla="*/ 92 h 282"/>
              <a:gd name="T54" fmla="*/ 33 w 196"/>
              <a:gd name="T55" fmla="*/ 157 h 282"/>
              <a:gd name="T56" fmla="*/ 98 w 196"/>
              <a:gd name="T57" fmla="*/ 222 h 282"/>
              <a:gd name="T58" fmla="*/ 98 w 196"/>
              <a:gd name="T59" fmla="*/ 222 h 282"/>
              <a:gd name="T60" fmla="*/ 98 w 196"/>
              <a:gd name="T61" fmla="*/ 242 h 282"/>
              <a:gd name="T62" fmla="*/ 85 w 196"/>
              <a:gd name="T63" fmla="*/ 255 h 282"/>
              <a:gd name="T64" fmla="*/ 98 w 196"/>
              <a:gd name="T65" fmla="*/ 268 h 282"/>
              <a:gd name="T66" fmla="*/ 98 w 196"/>
              <a:gd name="T67" fmla="*/ 282 h 282"/>
              <a:gd name="T68" fmla="*/ 27 w 196"/>
              <a:gd name="T69" fmla="*/ 282 h 282"/>
              <a:gd name="T70" fmla="*/ 27 w 196"/>
              <a:gd name="T71" fmla="*/ 267 h 282"/>
              <a:gd name="T72" fmla="*/ 61 w 196"/>
              <a:gd name="T73" fmla="*/ 247 h 282"/>
              <a:gd name="T74" fmla="*/ 0 w 196"/>
              <a:gd name="T75" fmla="*/ 157 h 282"/>
              <a:gd name="T76" fmla="*/ 82 w 196"/>
              <a:gd name="T77" fmla="*/ 61 h 282"/>
              <a:gd name="T78" fmla="*/ 67 w 196"/>
              <a:gd name="T79" fmla="*/ 1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6" h="282">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8" name="Freeform 82"/>
          <p:cNvSpPr>
            <a:spLocks noEditPoints="1"/>
          </p:cNvSpPr>
          <p:nvPr/>
        </p:nvSpPr>
        <p:spPr bwMode="auto">
          <a:xfrm>
            <a:off x="2947041" y="1684767"/>
            <a:ext cx="246063" cy="217488"/>
          </a:xfrm>
          <a:custGeom>
            <a:avLst/>
            <a:gdLst>
              <a:gd name="T0" fmla="*/ 103 w 113"/>
              <a:gd name="T1" fmla="*/ 31 h 100"/>
              <a:gd name="T2" fmla="*/ 57 w 113"/>
              <a:gd name="T3" fmla="*/ 0 h 100"/>
              <a:gd name="T4" fmla="*/ 57 w 113"/>
              <a:gd name="T5" fmla="*/ 9 h 100"/>
              <a:gd name="T6" fmla="*/ 95 w 113"/>
              <a:gd name="T7" fmla="*/ 35 h 100"/>
              <a:gd name="T8" fmla="*/ 72 w 113"/>
              <a:gd name="T9" fmla="*/ 88 h 100"/>
              <a:gd name="T10" fmla="*/ 57 w 113"/>
              <a:gd name="T11" fmla="*/ 91 h 100"/>
              <a:gd name="T12" fmla="*/ 57 w 113"/>
              <a:gd name="T13" fmla="*/ 100 h 100"/>
              <a:gd name="T14" fmla="*/ 75 w 113"/>
              <a:gd name="T15" fmla="*/ 96 h 100"/>
              <a:gd name="T16" fmla="*/ 103 w 113"/>
              <a:gd name="T17" fmla="*/ 31 h 100"/>
              <a:gd name="T18" fmla="*/ 57 w 113"/>
              <a:gd name="T19" fmla="*/ 0 h 100"/>
              <a:gd name="T20" fmla="*/ 38 w 113"/>
              <a:gd name="T21" fmla="*/ 4 h 100"/>
              <a:gd name="T22" fmla="*/ 11 w 113"/>
              <a:gd name="T23" fmla="*/ 68 h 100"/>
              <a:gd name="T24" fmla="*/ 57 w 113"/>
              <a:gd name="T25" fmla="*/ 100 h 100"/>
              <a:gd name="T26" fmla="*/ 57 w 113"/>
              <a:gd name="T27" fmla="*/ 91 h 100"/>
              <a:gd name="T28" fmla="*/ 19 w 113"/>
              <a:gd name="T29" fmla="*/ 65 h 100"/>
              <a:gd name="T30" fmla="*/ 19 w 113"/>
              <a:gd name="T31" fmla="*/ 65 h 100"/>
              <a:gd name="T32" fmla="*/ 42 w 113"/>
              <a:gd name="T33" fmla="*/ 12 h 100"/>
              <a:gd name="T34" fmla="*/ 57 w 113"/>
              <a:gd name="T35" fmla="*/ 9 h 100"/>
              <a:gd name="T36" fmla="*/ 57 w 113"/>
              <a:gd name="T3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3" h="100">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69" name="Freeform 83"/>
          <p:cNvSpPr/>
          <p:nvPr/>
        </p:nvSpPr>
        <p:spPr bwMode="auto">
          <a:xfrm>
            <a:off x="2877191" y="1814942"/>
            <a:ext cx="107950" cy="68263"/>
          </a:xfrm>
          <a:custGeom>
            <a:avLst/>
            <a:gdLst>
              <a:gd name="T0" fmla="*/ 7 w 68"/>
              <a:gd name="T1" fmla="*/ 43 h 43"/>
              <a:gd name="T2" fmla="*/ 0 w 68"/>
              <a:gd name="T3" fmla="*/ 25 h 43"/>
              <a:gd name="T4" fmla="*/ 62 w 68"/>
              <a:gd name="T5" fmla="*/ 0 h 43"/>
              <a:gd name="T6" fmla="*/ 68 w 68"/>
              <a:gd name="T7" fmla="*/ 18 h 43"/>
              <a:gd name="T8" fmla="*/ 7 w 68"/>
              <a:gd name="T9" fmla="*/ 43 h 43"/>
            </a:gdLst>
            <a:ahLst/>
            <a:cxnLst>
              <a:cxn ang="0">
                <a:pos x="T0" y="T1"/>
              </a:cxn>
              <a:cxn ang="0">
                <a:pos x="T2" y="T3"/>
              </a:cxn>
              <a:cxn ang="0">
                <a:pos x="T4" y="T5"/>
              </a:cxn>
              <a:cxn ang="0">
                <a:pos x="T6" y="T7"/>
              </a:cxn>
              <a:cxn ang="0">
                <a:pos x="T8" y="T9"/>
              </a:cxn>
            </a:cxnLst>
            <a:rect l="0" t="0" r="r" b="b"/>
            <a:pathLst>
              <a:path w="68" h="43">
                <a:moveTo>
                  <a:pt x="7" y="43"/>
                </a:moveTo>
                <a:lnTo>
                  <a:pt x="0" y="25"/>
                </a:lnTo>
                <a:lnTo>
                  <a:pt x="62" y="0"/>
                </a:lnTo>
                <a:lnTo>
                  <a:pt x="68" y="18"/>
                </a:lnTo>
                <a:lnTo>
                  <a:pt x="7" y="43"/>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0" name="Freeform 84"/>
          <p:cNvSpPr/>
          <p:nvPr/>
        </p:nvSpPr>
        <p:spPr bwMode="auto">
          <a:xfrm>
            <a:off x="2808929" y="1824467"/>
            <a:ext cx="146050" cy="88900"/>
          </a:xfrm>
          <a:custGeom>
            <a:avLst/>
            <a:gdLst>
              <a:gd name="T0" fmla="*/ 16 w 67"/>
              <a:gd name="T1" fmla="*/ 39 h 41"/>
              <a:gd name="T2" fmla="*/ 2 w 67"/>
              <a:gd name="T3" fmla="*/ 33 h 41"/>
              <a:gd name="T4" fmla="*/ 8 w 67"/>
              <a:gd name="T5" fmla="*/ 19 h 41"/>
              <a:gd name="T6" fmla="*/ 50 w 67"/>
              <a:gd name="T7" fmla="*/ 2 h 41"/>
              <a:gd name="T8" fmla="*/ 64 w 67"/>
              <a:gd name="T9" fmla="*/ 8 h 41"/>
              <a:gd name="T10" fmla="*/ 58 w 67"/>
              <a:gd name="T11" fmla="*/ 22 h 41"/>
              <a:gd name="T12" fmla="*/ 16 w 67"/>
              <a:gd name="T13" fmla="*/ 39 h 41"/>
            </a:gdLst>
            <a:ahLst/>
            <a:cxnLst>
              <a:cxn ang="0">
                <a:pos x="T0" y="T1"/>
              </a:cxn>
              <a:cxn ang="0">
                <a:pos x="T2" y="T3"/>
              </a:cxn>
              <a:cxn ang="0">
                <a:pos x="T4" y="T5"/>
              </a:cxn>
              <a:cxn ang="0">
                <a:pos x="T6" y="T7"/>
              </a:cxn>
              <a:cxn ang="0">
                <a:pos x="T8" y="T9"/>
              </a:cxn>
              <a:cxn ang="0">
                <a:pos x="T10" y="T11"/>
              </a:cxn>
              <a:cxn ang="0">
                <a:pos x="T12" y="T13"/>
              </a:cxn>
            </a:cxnLst>
            <a:rect l="0" t="0" r="r" b="b"/>
            <a:pathLst>
              <a:path w="67" h="41">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1" name="Freeform 85"/>
          <p:cNvSpPr>
            <a:spLocks noEditPoints="1"/>
          </p:cNvSpPr>
          <p:nvPr/>
        </p:nvSpPr>
        <p:spPr bwMode="auto">
          <a:xfrm>
            <a:off x="2724791" y="2983342"/>
            <a:ext cx="446088" cy="158750"/>
          </a:xfrm>
          <a:custGeom>
            <a:avLst/>
            <a:gdLst>
              <a:gd name="T0" fmla="*/ 142 w 205"/>
              <a:gd name="T1" fmla="*/ 5 h 73"/>
              <a:gd name="T2" fmla="*/ 157 w 205"/>
              <a:gd name="T3" fmla="*/ 2 h 73"/>
              <a:gd name="T4" fmla="*/ 164 w 205"/>
              <a:gd name="T5" fmla="*/ 5 h 73"/>
              <a:gd name="T6" fmla="*/ 179 w 205"/>
              <a:gd name="T7" fmla="*/ 2 h 73"/>
              <a:gd name="T8" fmla="*/ 202 w 205"/>
              <a:gd name="T9" fmla="*/ 18 h 73"/>
              <a:gd name="T10" fmla="*/ 187 w 205"/>
              <a:gd name="T11" fmla="*/ 42 h 73"/>
              <a:gd name="T12" fmla="*/ 177 w 205"/>
              <a:gd name="T13" fmla="*/ 43 h 73"/>
              <a:gd name="T14" fmla="*/ 166 w 205"/>
              <a:gd name="T15" fmla="*/ 18 h 73"/>
              <a:gd name="T16" fmla="*/ 172 w 205"/>
              <a:gd name="T17" fmla="*/ 45 h 73"/>
              <a:gd name="T18" fmla="*/ 167 w 205"/>
              <a:gd name="T19" fmla="*/ 50 h 73"/>
              <a:gd name="T20" fmla="*/ 142 w 205"/>
              <a:gd name="T21" fmla="*/ 55 h 73"/>
              <a:gd name="T22" fmla="*/ 142 w 205"/>
              <a:gd name="T23" fmla="*/ 20 h 73"/>
              <a:gd name="T24" fmla="*/ 158 w 205"/>
              <a:gd name="T25" fmla="*/ 17 h 73"/>
              <a:gd name="T26" fmla="*/ 163 w 205"/>
              <a:gd name="T27" fmla="*/ 19 h 73"/>
              <a:gd name="T28" fmla="*/ 161 w 205"/>
              <a:gd name="T29" fmla="*/ 9 h 73"/>
              <a:gd name="T30" fmla="*/ 155 w 205"/>
              <a:gd name="T31" fmla="*/ 5 h 73"/>
              <a:gd name="T32" fmla="*/ 142 w 205"/>
              <a:gd name="T33" fmla="*/ 8 h 73"/>
              <a:gd name="T34" fmla="*/ 142 w 205"/>
              <a:gd name="T35" fmla="*/ 5 h 73"/>
              <a:gd name="T36" fmla="*/ 28 w 205"/>
              <a:gd name="T37" fmla="*/ 30 h 73"/>
              <a:gd name="T38" fmla="*/ 116 w 205"/>
              <a:gd name="T39" fmla="*/ 13 h 73"/>
              <a:gd name="T40" fmla="*/ 121 w 205"/>
              <a:gd name="T41" fmla="*/ 9 h 73"/>
              <a:gd name="T42" fmla="*/ 142 w 205"/>
              <a:gd name="T43" fmla="*/ 5 h 73"/>
              <a:gd name="T44" fmla="*/ 142 w 205"/>
              <a:gd name="T45" fmla="*/ 8 h 73"/>
              <a:gd name="T46" fmla="*/ 124 w 205"/>
              <a:gd name="T47" fmla="*/ 11 h 73"/>
              <a:gd name="T48" fmla="*/ 120 w 205"/>
              <a:gd name="T49" fmla="*/ 17 h 73"/>
              <a:gd name="T50" fmla="*/ 122 w 205"/>
              <a:gd name="T51" fmla="*/ 28 h 73"/>
              <a:gd name="T52" fmla="*/ 122 w 205"/>
              <a:gd name="T53" fmla="*/ 28 h 73"/>
              <a:gd name="T54" fmla="*/ 126 w 205"/>
              <a:gd name="T55" fmla="*/ 24 h 73"/>
              <a:gd name="T56" fmla="*/ 142 w 205"/>
              <a:gd name="T57" fmla="*/ 20 h 73"/>
              <a:gd name="T58" fmla="*/ 142 w 205"/>
              <a:gd name="T59" fmla="*/ 55 h 73"/>
              <a:gd name="T60" fmla="*/ 130 w 205"/>
              <a:gd name="T61" fmla="*/ 57 h 73"/>
              <a:gd name="T62" fmla="*/ 125 w 205"/>
              <a:gd name="T63" fmla="*/ 56 h 73"/>
              <a:gd name="T64" fmla="*/ 35 w 205"/>
              <a:gd name="T65" fmla="*/ 73 h 73"/>
              <a:gd name="T66" fmla="*/ 28 w 205"/>
              <a:gd name="T67" fmla="*/ 70 h 73"/>
              <a:gd name="T68" fmla="*/ 28 w 205"/>
              <a:gd name="T69" fmla="*/ 67 h 73"/>
              <a:gd name="T70" fmla="*/ 35 w 205"/>
              <a:gd name="T71" fmla="*/ 70 h 73"/>
              <a:gd name="T72" fmla="*/ 35 w 205"/>
              <a:gd name="T73" fmla="*/ 70 h 73"/>
              <a:gd name="T74" fmla="*/ 37 w 205"/>
              <a:gd name="T75" fmla="*/ 70 h 73"/>
              <a:gd name="T76" fmla="*/ 42 w 205"/>
              <a:gd name="T77" fmla="*/ 62 h 73"/>
              <a:gd name="T78" fmla="*/ 36 w 205"/>
              <a:gd name="T79" fmla="*/ 57 h 73"/>
              <a:gd name="T80" fmla="*/ 40 w 205"/>
              <a:gd name="T81" fmla="*/ 50 h 73"/>
              <a:gd name="T82" fmla="*/ 34 w 205"/>
              <a:gd name="T83" fmla="*/ 45 h 73"/>
              <a:gd name="T84" fmla="*/ 37 w 205"/>
              <a:gd name="T85" fmla="*/ 38 h 73"/>
              <a:gd name="T86" fmla="*/ 30 w 205"/>
              <a:gd name="T87" fmla="*/ 33 h 73"/>
              <a:gd name="T88" fmla="*/ 28 w 205"/>
              <a:gd name="T89" fmla="*/ 33 h 73"/>
              <a:gd name="T90" fmla="*/ 28 w 205"/>
              <a:gd name="T91" fmla="*/ 34 h 73"/>
              <a:gd name="T92" fmla="*/ 28 w 205"/>
              <a:gd name="T93" fmla="*/ 30 h 73"/>
              <a:gd name="T94" fmla="*/ 26 w 205"/>
              <a:gd name="T95" fmla="*/ 31 h 73"/>
              <a:gd name="T96" fmla="*/ 28 w 205"/>
              <a:gd name="T97" fmla="*/ 30 h 73"/>
              <a:gd name="T98" fmla="*/ 28 w 205"/>
              <a:gd name="T99" fmla="*/ 34 h 73"/>
              <a:gd name="T100" fmla="*/ 13 w 205"/>
              <a:gd name="T101" fmla="*/ 49 h 73"/>
              <a:gd name="T102" fmla="*/ 15 w 205"/>
              <a:gd name="T103" fmla="*/ 62 h 73"/>
              <a:gd name="T104" fmla="*/ 28 w 205"/>
              <a:gd name="T105" fmla="*/ 67 h 73"/>
              <a:gd name="T106" fmla="*/ 28 w 205"/>
              <a:gd name="T107" fmla="*/ 70 h 73"/>
              <a:gd name="T108" fmla="*/ 0 w 205"/>
              <a:gd name="T109" fmla="*/ 58 h 73"/>
              <a:gd name="T110" fmla="*/ 26 w 205"/>
              <a:gd name="T111" fmla="*/ 3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5" h="73">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FE978C"/>
          </a:solidFill>
          <a:ln>
            <a:noFill/>
          </a:ln>
        </p:spPr>
        <p:txBody>
          <a:bodyPr vert="horz" wrap="square" lIns="91440" tIns="45720" rIns="91440" bIns="45720" numCol="1" anchor="t" anchorCtr="0" compatLnSpc="1"/>
          <a:lstStyle/>
          <a:p>
            <a:endParaRPr lang="id-ID"/>
          </a:p>
        </p:txBody>
      </p:sp>
      <p:sp>
        <p:nvSpPr>
          <p:cNvPr id="172" name="Freeform 86"/>
          <p:cNvSpPr/>
          <p:nvPr/>
        </p:nvSpPr>
        <p:spPr bwMode="auto">
          <a:xfrm>
            <a:off x="4572641" y="3392917"/>
            <a:ext cx="246063" cy="315913"/>
          </a:xfrm>
          <a:custGeom>
            <a:avLst/>
            <a:gdLst>
              <a:gd name="T0" fmla="*/ 113 w 113"/>
              <a:gd name="T1" fmla="*/ 25 h 145"/>
              <a:gd name="T2" fmla="*/ 108 w 113"/>
              <a:gd name="T3" fmla="*/ 22 h 145"/>
              <a:gd name="T4" fmla="*/ 42 w 113"/>
              <a:gd name="T5" fmla="*/ 128 h 145"/>
              <a:gd name="T6" fmla="*/ 19 w 113"/>
              <a:gd name="T7" fmla="*/ 132 h 145"/>
              <a:gd name="T8" fmla="*/ 12 w 113"/>
              <a:gd name="T9" fmla="*/ 109 h 145"/>
              <a:gd name="T10" fmla="*/ 78 w 113"/>
              <a:gd name="T11" fmla="*/ 3 h 145"/>
              <a:gd name="T12" fmla="*/ 73 w 113"/>
              <a:gd name="T13" fmla="*/ 0 h 145"/>
              <a:gd name="T14" fmla="*/ 6 w 113"/>
              <a:gd name="T15" fmla="*/ 107 h 145"/>
              <a:gd name="T16" fmla="*/ 15 w 113"/>
              <a:gd name="T17" fmla="*/ 138 h 145"/>
              <a:gd name="T18" fmla="*/ 47 w 113"/>
              <a:gd name="T19" fmla="*/ 132 h 145"/>
              <a:gd name="T20" fmla="*/ 113 w 113"/>
              <a:gd name="T2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45">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3" name="Freeform 87"/>
          <p:cNvSpPr/>
          <p:nvPr/>
        </p:nvSpPr>
        <p:spPr bwMode="auto">
          <a:xfrm>
            <a:off x="4712341" y="3381804"/>
            <a:ext cx="119063" cy="82550"/>
          </a:xfrm>
          <a:custGeom>
            <a:avLst/>
            <a:gdLst>
              <a:gd name="T0" fmla="*/ 54 w 55"/>
              <a:gd name="T1" fmla="*/ 35 h 38"/>
              <a:gd name="T2" fmla="*/ 48 w 55"/>
              <a:gd name="T3" fmla="*/ 37 h 38"/>
              <a:gd name="T4" fmla="*/ 3 w 55"/>
              <a:gd name="T5" fmla="*/ 9 h 38"/>
              <a:gd name="T6" fmla="*/ 2 w 55"/>
              <a:gd name="T7" fmla="*/ 3 h 38"/>
              <a:gd name="T8" fmla="*/ 8 w 55"/>
              <a:gd name="T9" fmla="*/ 1 h 38"/>
              <a:gd name="T10" fmla="*/ 53 w 55"/>
              <a:gd name="T11" fmla="*/ 29 h 38"/>
              <a:gd name="T12" fmla="*/ 54 w 55"/>
              <a:gd name="T13" fmla="*/ 35 h 38"/>
            </a:gdLst>
            <a:ahLst/>
            <a:cxnLst>
              <a:cxn ang="0">
                <a:pos x="T0" y="T1"/>
              </a:cxn>
              <a:cxn ang="0">
                <a:pos x="T2" y="T3"/>
              </a:cxn>
              <a:cxn ang="0">
                <a:pos x="T4" y="T5"/>
              </a:cxn>
              <a:cxn ang="0">
                <a:pos x="T6" y="T7"/>
              </a:cxn>
              <a:cxn ang="0">
                <a:pos x="T8" y="T9"/>
              </a:cxn>
              <a:cxn ang="0">
                <a:pos x="T10" y="T11"/>
              </a:cxn>
              <a:cxn ang="0">
                <a:pos x="T12" y="T13"/>
              </a:cxn>
            </a:cxnLst>
            <a:rect l="0" t="0" r="r" b="b"/>
            <a:pathLst>
              <a:path w="55" h="38">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4" name="Freeform 88"/>
          <p:cNvSpPr/>
          <p:nvPr/>
        </p:nvSpPr>
        <p:spPr bwMode="auto">
          <a:xfrm>
            <a:off x="4620266" y="3446892"/>
            <a:ext cx="163513" cy="227013"/>
          </a:xfrm>
          <a:custGeom>
            <a:avLst/>
            <a:gdLst>
              <a:gd name="T0" fmla="*/ 75 w 75"/>
              <a:gd name="T1" fmla="*/ 4 h 104"/>
              <a:gd name="T2" fmla="*/ 69 w 75"/>
              <a:gd name="T3" fmla="*/ 0 h 104"/>
              <a:gd name="T4" fmla="*/ 10 w 75"/>
              <a:gd name="T5" fmla="*/ 95 h 104"/>
              <a:gd name="T6" fmla="*/ 0 w 75"/>
              <a:gd name="T7" fmla="*/ 100 h 104"/>
              <a:gd name="T8" fmla="*/ 1 w 75"/>
              <a:gd name="T9" fmla="*/ 101 h 104"/>
              <a:gd name="T10" fmla="*/ 17 w 75"/>
              <a:gd name="T11" fmla="*/ 98 h 104"/>
              <a:gd name="T12" fmla="*/ 75 w 75"/>
              <a:gd name="T13" fmla="*/ 4 h 104"/>
            </a:gdLst>
            <a:ahLst/>
            <a:cxnLst>
              <a:cxn ang="0">
                <a:pos x="T0" y="T1"/>
              </a:cxn>
              <a:cxn ang="0">
                <a:pos x="T2" y="T3"/>
              </a:cxn>
              <a:cxn ang="0">
                <a:pos x="T4" y="T5"/>
              </a:cxn>
              <a:cxn ang="0">
                <a:pos x="T6" y="T7"/>
              </a:cxn>
              <a:cxn ang="0">
                <a:pos x="T8" y="T9"/>
              </a:cxn>
              <a:cxn ang="0">
                <a:pos x="T10" y="T11"/>
              </a:cxn>
              <a:cxn ang="0">
                <a:pos x="T12" y="T13"/>
              </a:cxn>
            </a:cxnLst>
            <a:rect l="0" t="0" r="r" b="b"/>
            <a:pathLst>
              <a:path w="75" h="104">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5" name="Freeform 89"/>
          <p:cNvSpPr>
            <a:spLocks noEditPoints="1"/>
          </p:cNvSpPr>
          <p:nvPr/>
        </p:nvSpPr>
        <p:spPr bwMode="auto">
          <a:xfrm>
            <a:off x="4239266" y="2154667"/>
            <a:ext cx="222250" cy="161925"/>
          </a:xfrm>
          <a:custGeom>
            <a:avLst/>
            <a:gdLst>
              <a:gd name="T0" fmla="*/ 84 w 102"/>
              <a:gd name="T1" fmla="*/ 71 h 74"/>
              <a:gd name="T2" fmla="*/ 79 w 102"/>
              <a:gd name="T3" fmla="*/ 69 h 74"/>
              <a:gd name="T4" fmla="*/ 79 w 102"/>
              <a:gd name="T5" fmla="*/ 69 h 74"/>
              <a:gd name="T6" fmla="*/ 79 w 102"/>
              <a:gd name="T7" fmla="*/ 52 h 74"/>
              <a:gd name="T8" fmla="*/ 86 w 102"/>
              <a:gd name="T9" fmla="*/ 49 h 74"/>
              <a:gd name="T10" fmla="*/ 90 w 102"/>
              <a:gd name="T11" fmla="*/ 38 h 74"/>
              <a:gd name="T12" fmla="*/ 79 w 102"/>
              <a:gd name="T13" fmla="*/ 31 h 74"/>
              <a:gd name="T14" fmla="*/ 85 w 102"/>
              <a:gd name="T15" fmla="*/ 20 h 74"/>
              <a:gd name="T16" fmla="*/ 79 w 102"/>
              <a:gd name="T17" fmla="*/ 16 h 74"/>
              <a:gd name="T18" fmla="*/ 72 w 102"/>
              <a:gd name="T19" fmla="*/ 3 h 74"/>
              <a:gd name="T20" fmla="*/ 79 w 102"/>
              <a:gd name="T21" fmla="*/ 16 h 74"/>
              <a:gd name="T22" fmla="*/ 72 w 102"/>
              <a:gd name="T23" fmla="*/ 21 h 74"/>
              <a:gd name="T24" fmla="*/ 72 w 102"/>
              <a:gd name="T25" fmla="*/ 9 h 74"/>
              <a:gd name="T26" fmla="*/ 79 w 102"/>
              <a:gd name="T27" fmla="*/ 73 h 74"/>
              <a:gd name="T28" fmla="*/ 72 w 102"/>
              <a:gd name="T29" fmla="*/ 69 h 74"/>
              <a:gd name="T30" fmla="*/ 79 w 102"/>
              <a:gd name="T31" fmla="*/ 73 h 74"/>
              <a:gd name="T32" fmla="*/ 79 w 102"/>
              <a:gd name="T33" fmla="*/ 34 h 74"/>
              <a:gd name="T34" fmla="*/ 75 w 102"/>
              <a:gd name="T35" fmla="*/ 45 h 74"/>
              <a:gd name="T36" fmla="*/ 79 w 102"/>
              <a:gd name="T37" fmla="*/ 52 h 74"/>
              <a:gd name="T38" fmla="*/ 72 w 102"/>
              <a:gd name="T39" fmla="*/ 25 h 74"/>
              <a:gd name="T40" fmla="*/ 79 w 102"/>
              <a:gd name="T41" fmla="*/ 31 h 74"/>
              <a:gd name="T42" fmla="*/ 72 w 102"/>
              <a:gd name="T43" fmla="*/ 3 h 74"/>
              <a:gd name="T44" fmla="*/ 71 w 102"/>
              <a:gd name="T45" fmla="*/ 8 h 74"/>
              <a:gd name="T46" fmla="*/ 66 w 102"/>
              <a:gd name="T47" fmla="*/ 2 h 74"/>
              <a:gd name="T48" fmla="*/ 66 w 102"/>
              <a:gd name="T49" fmla="*/ 73 h 74"/>
              <a:gd name="T50" fmla="*/ 67 w 102"/>
              <a:gd name="T51" fmla="*/ 65 h 74"/>
              <a:gd name="T52" fmla="*/ 72 w 102"/>
              <a:gd name="T53" fmla="*/ 74 h 74"/>
              <a:gd name="T54" fmla="*/ 72 w 102"/>
              <a:gd name="T55" fmla="*/ 21 h 74"/>
              <a:gd name="T56" fmla="*/ 72 w 102"/>
              <a:gd name="T57" fmla="*/ 52 h 74"/>
              <a:gd name="T58" fmla="*/ 66 w 102"/>
              <a:gd name="T59" fmla="*/ 57 h 74"/>
              <a:gd name="T60" fmla="*/ 69 w 102"/>
              <a:gd name="T61" fmla="*/ 16 h 74"/>
              <a:gd name="T62" fmla="*/ 22 w 102"/>
              <a:gd name="T63" fmla="*/ 10 h 74"/>
              <a:gd name="T64" fmla="*/ 66 w 102"/>
              <a:gd name="T65" fmla="*/ 5 h 74"/>
              <a:gd name="T66" fmla="*/ 64 w 102"/>
              <a:gd name="T67" fmla="*/ 6 h 74"/>
              <a:gd name="T68" fmla="*/ 66 w 102"/>
              <a:gd name="T69" fmla="*/ 16 h 74"/>
              <a:gd name="T70" fmla="*/ 66 w 102"/>
              <a:gd name="T71" fmla="*/ 64 h 74"/>
              <a:gd name="T72" fmla="*/ 37 w 102"/>
              <a:gd name="T73" fmla="*/ 57 h 74"/>
              <a:gd name="T74" fmla="*/ 22 w 102"/>
              <a:gd name="T75" fmla="*/ 49 h 74"/>
              <a:gd name="T76" fmla="*/ 27 w 102"/>
              <a:gd name="T77" fmla="*/ 48 h 74"/>
              <a:gd name="T78" fmla="*/ 22 w 102"/>
              <a:gd name="T79" fmla="*/ 27 h 74"/>
              <a:gd name="T80" fmla="*/ 2 w 102"/>
              <a:gd name="T81" fmla="*/ 41 h 74"/>
              <a:gd name="T82" fmla="*/ 22 w 102"/>
              <a:gd name="T83" fmla="*/ 10 h 74"/>
              <a:gd name="T84" fmla="*/ 17 w 102"/>
              <a:gd name="T85" fmla="*/ 28 h 74"/>
              <a:gd name="T86" fmla="*/ 22 w 102"/>
              <a:gd name="T87" fmla="*/ 49 h 74"/>
              <a:gd name="T88" fmla="*/ 2 w 102"/>
              <a:gd name="T89" fmla="*/ 4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2" h="74">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6" name="Freeform 90"/>
          <p:cNvSpPr/>
          <p:nvPr/>
        </p:nvSpPr>
        <p:spPr bwMode="auto">
          <a:xfrm>
            <a:off x="2386654" y="3215117"/>
            <a:ext cx="206375" cy="266700"/>
          </a:xfrm>
          <a:custGeom>
            <a:avLst/>
            <a:gdLst>
              <a:gd name="T0" fmla="*/ 0 w 95"/>
              <a:gd name="T1" fmla="*/ 21 h 123"/>
              <a:gd name="T2" fmla="*/ 4 w 95"/>
              <a:gd name="T3" fmla="*/ 19 h 123"/>
              <a:gd name="T4" fmla="*/ 59 w 95"/>
              <a:gd name="T5" fmla="*/ 109 h 123"/>
              <a:gd name="T6" fmla="*/ 79 w 95"/>
              <a:gd name="T7" fmla="*/ 112 h 123"/>
              <a:gd name="T8" fmla="*/ 85 w 95"/>
              <a:gd name="T9" fmla="*/ 93 h 123"/>
              <a:gd name="T10" fmla="*/ 29 w 95"/>
              <a:gd name="T11" fmla="*/ 3 h 123"/>
              <a:gd name="T12" fmla="*/ 34 w 95"/>
              <a:gd name="T13" fmla="*/ 0 h 123"/>
              <a:gd name="T14" fmla="*/ 90 w 95"/>
              <a:gd name="T15" fmla="*/ 91 h 123"/>
              <a:gd name="T16" fmla="*/ 82 w 95"/>
              <a:gd name="T17" fmla="*/ 117 h 123"/>
              <a:gd name="T18" fmla="*/ 56 w 95"/>
              <a:gd name="T19" fmla="*/ 112 h 123"/>
              <a:gd name="T20" fmla="*/ 0 w 95"/>
              <a:gd name="T21" fmla="*/ 2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23">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7" name="Freeform 91"/>
          <p:cNvSpPr/>
          <p:nvPr/>
        </p:nvSpPr>
        <p:spPr bwMode="auto">
          <a:xfrm>
            <a:off x="2373954" y="3205592"/>
            <a:ext cx="101600" cy="69850"/>
          </a:xfrm>
          <a:custGeom>
            <a:avLst/>
            <a:gdLst>
              <a:gd name="T0" fmla="*/ 1 w 47"/>
              <a:gd name="T1" fmla="*/ 30 h 32"/>
              <a:gd name="T2" fmla="*/ 6 w 47"/>
              <a:gd name="T3" fmla="*/ 31 h 32"/>
              <a:gd name="T4" fmla="*/ 44 w 47"/>
              <a:gd name="T5" fmla="*/ 7 h 32"/>
              <a:gd name="T6" fmla="*/ 46 w 47"/>
              <a:gd name="T7" fmla="*/ 2 h 32"/>
              <a:gd name="T8" fmla="*/ 41 w 47"/>
              <a:gd name="T9" fmla="*/ 1 h 32"/>
              <a:gd name="T10" fmla="*/ 2 w 47"/>
              <a:gd name="T11" fmla="*/ 25 h 32"/>
              <a:gd name="T12" fmla="*/ 1 w 47"/>
              <a:gd name="T13" fmla="*/ 30 h 32"/>
            </a:gdLst>
            <a:ahLst/>
            <a:cxnLst>
              <a:cxn ang="0">
                <a:pos x="T0" y="T1"/>
              </a:cxn>
              <a:cxn ang="0">
                <a:pos x="T2" y="T3"/>
              </a:cxn>
              <a:cxn ang="0">
                <a:pos x="T4" y="T5"/>
              </a:cxn>
              <a:cxn ang="0">
                <a:pos x="T6" y="T7"/>
              </a:cxn>
              <a:cxn ang="0">
                <a:pos x="T8" y="T9"/>
              </a:cxn>
              <a:cxn ang="0">
                <a:pos x="T10" y="T11"/>
              </a:cxn>
              <a:cxn ang="0">
                <a:pos x="T12" y="T13"/>
              </a:cxn>
            </a:cxnLst>
            <a:rect l="0" t="0" r="r" b="b"/>
            <a:pathLst>
              <a:path w="47" h="32">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8" name="Freeform 92"/>
          <p:cNvSpPr/>
          <p:nvPr/>
        </p:nvSpPr>
        <p:spPr bwMode="auto">
          <a:xfrm>
            <a:off x="2415229" y="3262742"/>
            <a:ext cx="139700" cy="192088"/>
          </a:xfrm>
          <a:custGeom>
            <a:avLst/>
            <a:gdLst>
              <a:gd name="T0" fmla="*/ 0 w 64"/>
              <a:gd name="T1" fmla="*/ 3 h 88"/>
              <a:gd name="T2" fmla="*/ 5 w 64"/>
              <a:gd name="T3" fmla="*/ 0 h 88"/>
              <a:gd name="T4" fmla="*/ 55 w 64"/>
              <a:gd name="T5" fmla="*/ 80 h 88"/>
              <a:gd name="T6" fmla="*/ 64 w 64"/>
              <a:gd name="T7" fmla="*/ 85 h 88"/>
              <a:gd name="T8" fmla="*/ 63 w 64"/>
              <a:gd name="T9" fmla="*/ 85 h 88"/>
              <a:gd name="T10" fmla="*/ 49 w 64"/>
              <a:gd name="T11" fmla="*/ 82 h 88"/>
              <a:gd name="T12" fmla="*/ 0 w 64"/>
              <a:gd name="T13" fmla="*/ 3 h 88"/>
            </a:gdLst>
            <a:ahLst/>
            <a:cxnLst>
              <a:cxn ang="0">
                <a:pos x="T0" y="T1"/>
              </a:cxn>
              <a:cxn ang="0">
                <a:pos x="T2" y="T3"/>
              </a:cxn>
              <a:cxn ang="0">
                <a:pos x="T4" y="T5"/>
              </a:cxn>
              <a:cxn ang="0">
                <a:pos x="T6" y="T7"/>
              </a:cxn>
              <a:cxn ang="0">
                <a:pos x="T8" y="T9"/>
              </a:cxn>
              <a:cxn ang="0">
                <a:pos x="T10" y="T11"/>
              </a:cxn>
              <a:cxn ang="0">
                <a:pos x="T12" y="T13"/>
              </a:cxn>
            </a:cxnLst>
            <a:rect l="0" t="0" r="r" b="b"/>
            <a:pathLst>
              <a:path w="64" h="88">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79" name="Freeform 93"/>
          <p:cNvSpPr>
            <a:spLocks noEditPoints="1"/>
          </p:cNvSpPr>
          <p:nvPr/>
        </p:nvSpPr>
        <p:spPr bwMode="auto">
          <a:xfrm>
            <a:off x="3747141" y="4866117"/>
            <a:ext cx="219075" cy="239713"/>
          </a:xfrm>
          <a:custGeom>
            <a:avLst/>
            <a:gdLst>
              <a:gd name="T0" fmla="*/ 78 w 101"/>
              <a:gd name="T1" fmla="*/ 51 h 110"/>
              <a:gd name="T2" fmla="*/ 75 w 101"/>
              <a:gd name="T3" fmla="*/ 63 h 110"/>
              <a:gd name="T4" fmla="*/ 75 w 101"/>
              <a:gd name="T5" fmla="*/ 73 h 110"/>
              <a:gd name="T6" fmla="*/ 77 w 101"/>
              <a:gd name="T7" fmla="*/ 74 h 110"/>
              <a:gd name="T8" fmla="*/ 86 w 101"/>
              <a:gd name="T9" fmla="*/ 86 h 110"/>
              <a:gd name="T10" fmla="*/ 75 w 101"/>
              <a:gd name="T11" fmla="*/ 80 h 110"/>
              <a:gd name="T12" fmla="*/ 75 w 101"/>
              <a:gd name="T13" fmla="*/ 22 h 110"/>
              <a:gd name="T14" fmla="*/ 86 w 101"/>
              <a:gd name="T15" fmla="*/ 15 h 110"/>
              <a:gd name="T16" fmla="*/ 77 w 101"/>
              <a:gd name="T17" fmla="*/ 28 h 110"/>
              <a:gd name="T18" fmla="*/ 75 w 101"/>
              <a:gd name="T19" fmla="*/ 28 h 110"/>
              <a:gd name="T20" fmla="*/ 98 w 101"/>
              <a:gd name="T21" fmla="*/ 48 h 110"/>
              <a:gd name="T22" fmla="*/ 83 w 101"/>
              <a:gd name="T23" fmla="*/ 51 h 110"/>
              <a:gd name="T24" fmla="*/ 98 w 101"/>
              <a:gd name="T25" fmla="*/ 53 h 110"/>
              <a:gd name="T26" fmla="*/ 98 w 101"/>
              <a:gd name="T27" fmla="*/ 48 h 110"/>
              <a:gd name="T28" fmla="*/ 52 w 101"/>
              <a:gd name="T29" fmla="*/ 110 h 110"/>
              <a:gd name="T30" fmla="*/ 66 w 101"/>
              <a:gd name="T31" fmla="*/ 74 h 110"/>
              <a:gd name="T32" fmla="*/ 75 w 101"/>
              <a:gd name="T33" fmla="*/ 39 h 110"/>
              <a:gd name="T34" fmla="*/ 50 w 101"/>
              <a:gd name="T35" fmla="*/ 29 h 110"/>
              <a:gd name="T36" fmla="*/ 72 w 101"/>
              <a:gd name="T37" fmla="*/ 51 h 110"/>
              <a:gd name="T38" fmla="*/ 62 w 101"/>
              <a:gd name="T39" fmla="*/ 70 h 110"/>
              <a:gd name="T40" fmla="*/ 60 w 101"/>
              <a:gd name="T41" fmla="*/ 85 h 110"/>
              <a:gd name="T42" fmla="*/ 50 w 101"/>
              <a:gd name="T43" fmla="*/ 110 h 110"/>
              <a:gd name="T44" fmla="*/ 75 w 101"/>
              <a:gd name="T45" fmla="*/ 28 h 110"/>
              <a:gd name="T46" fmla="*/ 74 w 101"/>
              <a:gd name="T47" fmla="*/ 24 h 110"/>
              <a:gd name="T48" fmla="*/ 75 w 101"/>
              <a:gd name="T49" fmla="*/ 73 h 110"/>
              <a:gd name="T50" fmla="*/ 74 w 101"/>
              <a:gd name="T51" fmla="*/ 78 h 110"/>
              <a:gd name="T52" fmla="*/ 75 w 101"/>
              <a:gd name="T53" fmla="*/ 73 h 110"/>
              <a:gd name="T54" fmla="*/ 50 w 101"/>
              <a:gd name="T55" fmla="*/ 0 h 110"/>
              <a:gd name="T56" fmla="*/ 53 w 101"/>
              <a:gd name="T57" fmla="*/ 3 h 110"/>
              <a:gd name="T58" fmla="*/ 50 w 101"/>
              <a:gd name="T59" fmla="*/ 18 h 110"/>
              <a:gd name="T60" fmla="*/ 50 w 101"/>
              <a:gd name="T61" fmla="*/ 23 h 110"/>
              <a:gd name="T62" fmla="*/ 25 w 101"/>
              <a:gd name="T63" fmla="*/ 63 h 110"/>
              <a:gd name="T64" fmla="*/ 35 w 101"/>
              <a:gd name="T65" fmla="*/ 96 h 110"/>
              <a:gd name="T66" fmla="*/ 50 w 101"/>
              <a:gd name="T67" fmla="*/ 110 h 110"/>
              <a:gd name="T68" fmla="*/ 41 w 101"/>
              <a:gd name="T69" fmla="*/ 85 h 110"/>
              <a:gd name="T70" fmla="*/ 39 w 101"/>
              <a:gd name="T71" fmla="*/ 70 h 110"/>
              <a:gd name="T72" fmla="*/ 34 w 101"/>
              <a:gd name="T73" fmla="*/ 35 h 110"/>
              <a:gd name="T74" fmla="*/ 50 w 101"/>
              <a:gd name="T75" fmla="*/ 23 h 110"/>
              <a:gd name="T76" fmla="*/ 50 w 101"/>
              <a:gd name="T77" fmla="*/ 18 h 110"/>
              <a:gd name="T78" fmla="*/ 48 w 101"/>
              <a:gd name="T79" fmla="*/ 3 h 110"/>
              <a:gd name="T80" fmla="*/ 25 w 101"/>
              <a:gd name="T81" fmla="*/ 80 h 110"/>
              <a:gd name="T82" fmla="*/ 27 w 101"/>
              <a:gd name="T83" fmla="*/ 74 h 110"/>
              <a:gd name="T84" fmla="*/ 25 w 101"/>
              <a:gd name="T85" fmla="*/ 80 h 110"/>
              <a:gd name="T86" fmla="*/ 25 w 101"/>
              <a:gd name="T87" fmla="*/ 22 h 110"/>
              <a:gd name="T88" fmla="*/ 27 w 101"/>
              <a:gd name="T89" fmla="*/ 28 h 110"/>
              <a:gd name="T90" fmla="*/ 25 w 101"/>
              <a:gd name="T91" fmla="*/ 39 h 110"/>
              <a:gd name="T92" fmla="*/ 25 w 101"/>
              <a:gd name="T93" fmla="*/ 63 h 110"/>
              <a:gd name="T94" fmla="*/ 25 w 101"/>
              <a:gd name="T95" fmla="*/ 22 h 110"/>
              <a:gd name="T96" fmla="*/ 23 w 101"/>
              <a:gd name="T97" fmla="*/ 28 h 110"/>
              <a:gd name="T98" fmla="*/ 15 w 101"/>
              <a:gd name="T99" fmla="*/ 19 h 110"/>
              <a:gd name="T100" fmla="*/ 18 w 101"/>
              <a:gd name="T101" fmla="*/ 15 h 110"/>
              <a:gd name="T102" fmla="*/ 25 w 101"/>
              <a:gd name="T103" fmla="*/ 73 h 110"/>
              <a:gd name="T104" fmla="*/ 18 w 101"/>
              <a:gd name="T105" fmla="*/ 86 h 110"/>
              <a:gd name="T106" fmla="*/ 15 w 101"/>
              <a:gd name="T107" fmla="*/ 83 h 110"/>
              <a:gd name="T108" fmla="*/ 23 w 101"/>
              <a:gd name="T109" fmla="*/ 74 h 110"/>
              <a:gd name="T110" fmla="*/ 18 w 101"/>
              <a:gd name="T111" fmla="*/ 51 h 110"/>
              <a:gd name="T112" fmla="*/ 15 w 101"/>
              <a:gd name="T113" fmla="*/ 48 h 110"/>
              <a:gd name="T114" fmla="*/ 0 w 101"/>
              <a:gd name="T115" fmla="*/ 51 h 110"/>
              <a:gd name="T116" fmla="*/ 15 w 101"/>
              <a:gd name="T117" fmla="*/ 5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1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80" name="Freeform 94"/>
          <p:cNvSpPr/>
          <p:nvPr/>
        </p:nvSpPr>
        <p:spPr bwMode="auto">
          <a:xfrm>
            <a:off x="3482029" y="3286554"/>
            <a:ext cx="63500" cy="60325"/>
          </a:xfrm>
          <a:custGeom>
            <a:avLst/>
            <a:gdLst>
              <a:gd name="T0" fmla="*/ 28 w 29"/>
              <a:gd name="T1" fmla="*/ 16 h 28"/>
              <a:gd name="T2" fmla="*/ 12 w 29"/>
              <a:gd name="T3" fmla="*/ 27 h 28"/>
              <a:gd name="T4" fmla="*/ 1 w 29"/>
              <a:gd name="T5" fmla="*/ 12 h 28"/>
              <a:gd name="T6" fmla="*/ 17 w 29"/>
              <a:gd name="T7" fmla="*/ 1 h 28"/>
              <a:gd name="T8" fmla="*/ 28 w 29"/>
              <a:gd name="T9" fmla="*/ 16 h 28"/>
            </a:gdLst>
            <a:ahLst/>
            <a:cxnLst>
              <a:cxn ang="0">
                <a:pos x="T0" y="T1"/>
              </a:cxn>
              <a:cxn ang="0">
                <a:pos x="T2" y="T3"/>
              </a:cxn>
              <a:cxn ang="0">
                <a:pos x="T4" y="T5"/>
              </a:cxn>
              <a:cxn ang="0">
                <a:pos x="T6" y="T7"/>
              </a:cxn>
              <a:cxn ang="0">
                <a:pos x="T8" y="T9"/>
              </a:cxn>
            </a:cxnLst>
            <a:rect l="0" t="0" r="r" b="b"/>
            <a:pathLst>
              <a:path w="29" h="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81" name="Freeform 95"/>
          <p:cNvSpPr/>
          <p:nvPr/>
        </p:nvSpPr>
        <p:spPr bwMode="auto">
          <a:xfrm>
            <a:off x="3467741" y="3103992"/>
            <a:ext cx="58738" cy="196850"/>
          </a:xfrm>
          <a:custGeom>
            <a:avLst/>
            <a:gdLst>
              <a:gd name="T0" fmla="*/ 27 w 27"/>
              <a:gd name="T1" fmla="*/ 90 h 91"/>
              <a:gd name="T2" fmla="*/ 12 w 27"/>
              <a:gd name="T3" fmla="*/ 14 h 91"/>
              <a:gd name="T4" fmla="*/ 1 w 27"/>
              <a:gd name="T5" fmla="*/ 0 h 91"/>
              <a:gd name="T6" fmla="*/ 17 w 27"/>
              <a:gd name="T7" fmla="*/ 91 h 91"/>
              <a:gd name="T8" fmla="*/ 27 w 27"/>
              <a:gd name="T9" fmla="*/ 90 h 91"/>
            </a:gdLst>
            <a:ahLst/>
            <a:cxnLst>
              <a:cxn ang="0">
                <a:pos x="T0" y="T1"/>
              </a:cxn>
              <a:cxn ang="0">
                <a:pos x="T2" y="T3"/>
              </a:cxn>
              <a:cxn ang="0">
                <a:pos x="T4" y="T5"/>
              </a:cxn>
              <a:cxn ang="0">
                <a:pos x="T6" y="T7"/>
              </a:cxn>
              <a:cxn ang="0">
                <a:pos x="T8" y="T9"/>
              </a:cxn>
            </a:cxnLst>
            <a:rect l="0" t="0" r="r" b="b"/>
            <a:pathLst>
              <a:path w="27" h="91">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82" name="Freeform 96"/>
          <p:cNvSpPr/>
          <p:nvPr/>
        </p:nvSpPr>
        <p:spPr bwMode="auto">
          <a:xfrm>
            <a:off x="3509016" y="3135742"/>
            <a:ext cx="127000" cy="169863"/>
          </a:xfrm>
          <a:custGeom>
            <a:avLst/>
            <a:gdLst>
              <a:gd name="T0" fmla="*/ 1 w 80"/>
              <a:gd name="T1" fmla="*/ 99 h 107"/>
              <a:gd name="T2" fmla="*/ 60 w 80"/>
              <a:gd name="T3" fmla="*/ 13 h 107"/>
              <a:gd name="T4" fmla="*/ 80 w 80"/>
              <a:gd name="T5" fmla="*/ 0 h 107"/>
              <a:gd name="T6" fmla="*/ 71 w 80"/>
              <a:gd name="T7" fmla="*/ 21 h 107"/>
              <a:gd name="T8" fmla="*/ 12 w 80"/>
              <a:gd name="T9" fmla="*/ 107 h 107"/>
              <a:gd name="T10" fmla="*/ 0 w 80"/>
              <a:gd name="T11" fmla="*/ 100 h 107"/>
              <a:gd name="T12" fmla="*/ 1 w 80"/>
              <a:gd name="T13" fmla="*/ 99 h 107"/>
            </a:gdLst>
            <a:ahLst/>
            <a:cxnLst>
              <a:cxn ang="0">
                <a:pos x="T0" y="T1"/>
              </a:cxn>
              <a:cxn ang="0">
                <a:pos x="T2" y="T3"/>
              </a:cxn>
              <a:cxn ang="0">
                <a:pos x="T4" y="T5"/>
              </a:cxn>
              <a:cxn ang="0">
                <a:pos x="T6" y="T7"/>
              </a:cxn>
              <a:cxn ang="0">
                <a:pos x="T8" y="T9"/>
              </a:cxn>
              <a:cxn ang="0">
                <a:pos x="T10" y="T11"/>
              </a:cxn>
              <a:cxn ang="0">
                <a:pos x="T12" y="T13"/>
              </a:cxn>
            </a:cxnLst>
            <a:rect l="0" t="0" r="r" b="b"/>
            <a:pathLst>
              <a:path w="80" h="107">
                <a:moveTo>
                  <a:pt x="1" y="99"/>
                </a:moveTo>
                <a:lnTo>
                  <a:pt x="60" y="13"/>
                </a:lnTo>
                <a:lnTo>
                  <a:pt x="80" y="0"/>
                </a:lnTo>
                <a:lnTo>
                  <a:pt x="71" y="21"/>
                </a:lnTo>
                <a:lnTo>
                  <a:pt x="12" y="107"/>
                </a:lnTo>
                <a:lnTo>
                  <a:pt x="0" y="100"/>
                </a:lnTo>
                <a:lnTo>
                  <a:pt x="1" y="99"/>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83" name="Freeform 97"/>
          <p:cNvSpPr/>
          <p:nvPr/>
        </p:nvSpPr>
        <p:spPr bwMode="auto">
          <a:xfrm>
            <a:off x="3497904" y="3332592"/>
            <a:ext cx="15875" cy="31750"/>
          </a:xfrm>
          <a:custGeom>
            <a:avLst/>
            <a:gdLst>
              <a:gd name="T0" fmla="*/ 2 w 7"/>
              <a:gd name="T1" fmla="*/ 3 h 15"/>
              <a:gd name="T2" fmla="*/ 5 w 7"/>
              <a:gd name="T3" fmla="*/ 1 h 15"/>
              <a:gd name="T4" fmla="*/ 7 w 7"/>
              <a:gd name="T5" fmla="*/ 3 h 15"/>
              <a:gd name="T6" fmla="*/ 5 w 7"/>
              <a:gd name="T7" fmla="*/ 13 h 15"/>
              <a:gd name="T8" fmla="*/ 3 w 7"/>
              <a:gd name="T9" fmla="*/ 15 h 15"/>
              <a:gd name="T10" fmla="*/ 1 w 7"/>
              <a:gd name="T11" fmla="*/ 12 h 15"/>
              <a:gd name="T12" fmla="*/ 2 w 7"/>
              <a:gd name="T13" fmla="*/ 3 h 15"/>
            </a:gdLst>
            <a:ahLst/>
            <a:cxnLst>
              <a:cxn ang="0">
                <a:pos x="T0" y="T1"/>
              </a:cxn>
              <a:cxn ang="0">
                <a:pos x="T2" y="T3"/>
              </a:cxn>
              <a:cxn ang="0">
                <a:pos x="T4" y="T5"/>
              </a:cxn>
              <a:cxn ang="0">
                <a:pos x="T6" y="T7"/>
              </a:cxn>
              <a:cxn ang="0">
                <a:pos x="T8" y="T9"/>
              </a:cxn>
              <a:cxn ang="0">
                <a:pos x="T10" y="T11"/>
              </a:cxn>
              <a:cxn ang="0">
                <a:pos x="T12" y="T13"/>
              </a:cxn>
            </a:cxnLst>
            <a:rect l="0" t="0" r="r" b="b"/>
            <a:pathLst>
              <a:path w="7" h="15">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00B0F0"/>
          </a:solidFill>
          <a:ln>
            <a:noFill/>
          </a:ln>
        </p:spPr>
        <p:txBody>
          <a:bodyPr vert="horz" wrap="square" lIns="91440" tIns="45720" rIns="91440" bIns="45720" numCol="1" anchor="t" anchorCtr="0" compatLnSpc="1"/>
          <a:lstStyle/>
          <a:p>
            <a:endParaRPr lang="id-ID"/>
          </a:p>
        </p:txBody>
      </p:sp>
      <p:sp>
        <p:nvSpPr>
          <p:cNvPr id="184" name="Freeform 98"/>
          <p:cNvSpPr>
            <a:spLocks noEditPoints="1"/>
          </p:cNvSpPr>
          <p:nvPr/>
        </p:nvSpPr>
        <p:spPr bwMode="auto">
          <a:xfrm>
            <a:off x="3447104" y="1724454"/>
            <a:ext cx="220663" cy="236538"/>
          </a:xfrm>
          <a:custGeom>
            <a:avLst/>
            <a:gdLst>
              <a:gd name="T0" fmla="*/ 78 w 101"/>
              <a:gd name="T1" fmla="*/ 50 h 109"/>
              <a:gd name="T2" fmla="*/ 76 w 101"/>
              <a:gd name="T3" fmla="*/ 62 h 109"/>
              <a:gd name="T4" fmla="*/ 76 w 101"/>
              <a:gd name="T5" fmla="*/ 73 h 109"/>
              <a:gd name="T6" fmla="*/ 78 w 101"/>
              <a:gd name="T7" fmla="*/ 73 h 109"/>
              <a:gd name="T8" fmla="*/ 86 w 101"/>
              <a:gd name="T9" fmla="*/ 86 h 109"/>
              <a:gd name="T10" fmla="*/ 76 w 101"/>
              <a:gd name="T11" fmla="*/ 79 h 109"/>
              <a:gd name="T12" fmla="*/ 76 w 101"/>
              <a:gd name="T13" fmla="*/ 22 h 109"/>
              <a:gd name="T14" fmla="*/ 86 w 101"/>
              <a:gd name="T15" fmla="*/ 15 h 109"/>
              <a:gd name="T16" fmla="*/ 78 w 101"/>
              <a:gd name="T17" fmla="*/ 27 h 109"/>
              <a:gd name="T18" fmla="*/ 76 w 101"/>
              <a:gd name="T19" fmla="*/ 28 h 109"/>
              <a:gd name="T20" fmla="*/ 99 w 101"/>
              <a:gd name="T21" fmla="*/ 48 h 109"/>
              <a:gd name="T22" fmla="*/ 84 w 101"/>
              <a:gd name="T23" fmla="*/ 50 h 109"/>
              <a:gd name="T24" fmla="*/ 99 w 101"/>
              <a:gd name="T25" fmla="*/ 53 h 109"/>
              <a:gd name="T26" fmla="*/ 99 w 101"/>
              <a:gd name="T27" fmla="*/ 48 h 109"/>
              <a:gd name="T28" fmla="*/ 53 w 101"/>
              <a:gd name="T29" fmla="*/ 109 h 109"/>
              <a:gd name="T30" fmla="*/ 66 w 101"/>
              <a:gd name="T31" fmla="*/ 73 h 109"/>
              <a:gd name="T32" fmla="*/ 76 w 101"/>
              <a:gd name="T33" fmla="*/ 38 h 109"/>
              <a:gd name="T34" fmla="*/ 51 w 101"/>
              <a:gd name="T35" fmla="*/ 28 h 109"/>
              <a:gd name="T36" fmla="*/ 73 w 101"/>
              <a:gd name="T37" fmla="*/ 50 h 109"/>
              <a:gd name="T38" fmla="*/ 62 w 101"/>
              <a:gd name="T39" fmla="*/ 69 h 109"/>
              <a:gd name="T40" fmla="*/ 61 w 101"/>
              <a:gd name="T41" fmla="*/ 84 h 109"/>
              <a:gd name="T42" fmla="*/ 51 w 101"/>
              <a:gd name="T43" fmla="*/ 109 h 109"/>
              <a:gd name="T44" fmla="*/ 76 w 101"/>
              <a:gd name="T45" fmla="*/ 28 h 109"/>
              <a:gd name="T46" fmla="*/ 74 w 101"/>
              <a:gd name="T47" fmla="*/ 23 h 109"/>
              <a:gd name="T48" fmla="*/ 76 w 101"/>
              <a:gd name="T49" fmla="*/ 73 h 109"/>
              <a:gd name="T50" fmla="*/ 74 w 101"/>
              <a:gd name="T51" fmla="*/ 77 h 109"/>
              <a:gd name="T52" fmla="*/ 76 w 101"/>
              <a:gd name="T53" fmla="*/ 73 h 109"/>
              <a:gd name="T54" fmla="*/ 51 w 101"/>
              <a:gd name="T55" fmla="*/ 0 h 109"/>
              <a:gd name="T56" fmla="*/ 53 w 101"/>
              <a:gd name="T57" fmla="*/ 2 h 109"/>
              <a:gd name="T58" fmla="*/ 51 w 101"/>
              <a:gd name="T59" fmla="*/ 17 h 109"/>
              <a:gd name="T60" fmla="*/ 51 w 101"/>
              <a:gd name="T61" fmla="*/ 22 h 109"/>
              <a:gd name="T62" fmla="*/ 26 w 101"/>
              <a:gd name="T63" fmla="*/ 62 h 109"/>
              <a:gd name="T64" fmla="*/ 35 w 101"/>
              <a:gd name="T65" fmla="*/ 95 h 109"/>
              <a:gd name="T66" fmla="*/ 51 w 101"/>
              <a:gd name="T67" fmla="*/ 109 h 109"/>
              <a:gd name="T68" fmla="*/ 41 w 101"/>
              <a:gd name="T69" fmla="*/ 84 h 109"/>
              <a:gd name="T70" fmla="*/ 40 w 101"/>
              <a:gd name="T71" fmla="*/ 69 h 109"/>
              <a:gd name="T72" fmla="*/ 35 w 101"/>
              <a:gd name="T73" fmla="*/ 35 h 109"/>
              <a:gd name="T74" fmla="*/ 51 w 101"/>
              <a:gd name="T75" fmla="*/ 22 h 109"/>
              <a:gd name="T76" fmla="*/ 51 w 101"/>
              <a:gd name="T77" fmla="*/ 17 h 109"/>
              <a:gd name="T78" fmla="*/ 48 w 101"/>
              <a:gd name="T79" fmla="*/ 2 h 109"/>
              <a:gd name="T80" fmla="*/ 26 w 101"/>
              <a:gd name="T81" fmla="*/ 79 h 109"/>
              <a:gd name="T82" fmla="*/ 28 w 101"/>
              <a:gd name="T83" fmla="*/ 73 h 109"/>
              <a:gd name="T84" fmla="*/ 26 w 101"/>
              <a:gd name="T85" fmla="*/ 79 h 109"/>
              <a:gd name="T86" fmla="*/ 26 w 101"/>
              <a:gd name="T87" fmla="*/ 21 h 109"/>
              <a:gd name="T88" fmla="*/ 28 w 101"/>
              <a:gd name="T89" fmla="*/ 27 h 109"/>
              <a:gd name="T90" fmla="*/ 26 w 101"/>
              <a:gd name="T91" fmla="*/ 38 h 109"/>
              <a:gd name="T92" fmla="*/ 26 w 101"/>
              <a:gd name="T93" fmla="*/ 62 h 109"/>
              <a:gd name="T94" fmla="*/ 26 w 101"/>
              <a:gd name="T95" fmla="*/ 21 h 109"/>
              <a:gd name="T96" fmla="*/ 24 w 101"/>
              <a:gd name="T97" fmla="*/ 27 h 109"/>
              <a:gd name="T98" fmla="*/ 15 w 101"/>
              <a:gd name="T99" fmla="*/ 18 h 109"/>
              <a:gd name="T100" fmla="*/ 19 w 101"/>
              <a:gd name="T101" fmla="*/ 15 h 109"/>
              <a:gd name="T102" fmla="*/ 26 w 101"/>
              <a:gd name="T103" fmla="*/ 73 h 109"/>
              <a:gd name="T104" fmla="*/ 19 w 101"/>
              <a:gd name="T105" fmla="*/ 86 h 109"/>
              <a:gd name="T106" fmla="*/ 15 w 101"/>
              <a:gd name="T107" fmla="*/ 82 h 109"/>
              <a:gd name="T108" fmla="*/ 24 w 101"/>
              <a:gd name="T109" fmla="*/ 73 h 109"/>
              <a:gd name="T110" fmla="*/ 18 w 101"/>
              <a:gd name="T111" fmla="*/ 50 h 109"/>
              <a:gd name="T112" fmla="*/ 15 w 101"/>
              <a:gd name="T113" fmla="*/ 48 h 109"/>
              <a:gd name="T114" fmla="*/ 0 w 101"/>
              <a:gd name="T115" fmla="*/ 50 h 109"/>
              <a:gd name="T116" fmla="*/ 15 w 101"/>
              <a:gd name="T117"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 h="109">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00B0F0"/>
          </a:solidFill>
          <a:ln>
            <a:noFill/>
          </a:ln>
        </p:spPr>
        <p:txBody>
          <a:bodyPr vert="horz" wrap="square" lIns="91440" tIns="45720" rIns="91440" bIns="45720" numCol="1" anchor="t" anchorCtr="0" compatLnSpc="1"/>
          <a:lstStyle/>
          <a:p>
            <a:endParaRPr lang="id-ID"/>
          </a:p>
        </p:txBody>
      </p:sp>
      <p:cxnSp>
        <p:nvCxnSpPr>
          <p:cNvPr id="185" name="直接连接符 184"/>
          <p:cNvCxnSpPr/>
          <p:nvPr/>
        </p:nvCxnSpPr>
        <p:spPr>
          <a:xfrm>
            <a:off x="6993654" y="3086779"/>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6" name="矩形 185"/>
          <p:cNvSpPr/>
          <p:nvPr/>
        </p:nvSpPr>
        <p:spPr>
          <a:xfrm>
            <a:off x="7330652" y="1990643"/>
            <a:ext cx="1313162" cy="430879"/>
          </a:xfrm>
          <a:prstGeom prst="rect">
            <a:avLst/>
          </a:prstGeom>
        </p:spPr>
        <p:txBody>
          <a:bodyPr wrap="none" lIns="91431" tIns="45716" rIns="91431" bIns="45716">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7" name="矩形 47"/>
          <p:cNvSpPr>
            <a:spLocks noChangeArrowheads="1"/>
          </p:cNvSpPr>
          <p:nvPr/>
        </p:nvSpPr>
        <p:spPr bwMode="auto">
          <a:xfrm>
            <a:off x="7317690" y="2405381"/>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a:t>
            </a:r>
            <a:r>
              <a:rPr lang="zh-CN" altLang="en-US" sz="1400" dirty="0" smtClean="0">
                <a:solidFill>
                  <a:schemeClr val="bg1">
                    <a:lumMod val="50000"/>
                  </a:schemeClr>
                </a:solidFill>
                <a:sym typeface="微软雅黑" panose="020B0503020204020204" pitchFamily="34" charset="-122"/>
              </a:rPr>
              <a:t>的</a:t>
            </a:r>
            <a:r>
              <a:rPr lang="zh-CN" altLang="en-US" sz="1400" dirty="0">
                <a:solidFill>
                  <a:schemeClr val="bg1">
                    <a:lumMod val="50000"/>
                  </a:schemeClr>
                </a:solidFill>
                <a:sym typeface="微软雅黑" panose="020B0503020204020204" pitchFamily="34" charset="-122"/>
              </a:rPr>
              <a:t>综合</a:t>
            </a:r>
            <a:r>
              <a:rPr lang="zh-CN" altLang="en-US" sz="1400" dirty="0" smtClean="0">
                <a:solidFill>
                  <a:schemeClr val="bg1">
                    <a:lumMod val="50000"/>
                  </a:schemeClr>
                </a:solidFill>
                <a:sym typeface="微软雅黑" panose="020B0503020204020204" pitchFamily="34" charset="-122"/>
              </a:rPr>
              <a:t>描述</a:t>
            </a:r>
            <a:r>
              <a:rPr lang="zh-CN" altLang="en-US" sz="1400" dirty="0">
                <a:solidFill>
                  <a:schemeClr val="bg1">
                    <a:lumMod val="50000"/>
                  </a:schemeClr>
                </a:solidFill>
                <a:sym typeface="微软雅黑" panose="020B0503020204020204" pitchFamily="34" charset="-122"/>
              </a:rPr>
              <a:t>说明，在此录入上述图表</a:t>
            </a:r>
            <a:r>
              <a:rPr lang="zh-CN" altLang="en-US" sz="1400" dirty="0" smtClean="0">
                <a:solidFill>
                  <a:schemeClr val="bg1">
                    <a:lumMod val="50000"/>
                  </a:schemeClr>
                </a:solidFill>
                <a:sym typeface="微软雅黑" panose="020B0503020204020204" pitchFamily="34" charset="-122"/>
              </a:rPr>
              <a:t>的</a:t>
            </a:r>
            <a:r>
              <a:rPr lang="zh-CN" altLang="en-US" sz="1400" dirty="0">
                <a:solidFill>
                  <a:schemeClr val="bg1">
                    <a:lumMod val="50000"/>
                  </a:schemeClr>
                </a:solidFill>
                <a:sym typeface="微软雅黑" panose="020B0503020204020204" pitchFamily="34" charset="-122"/>
              </a:rPr>
              <a:t>综合</a:t>
            </a:r>
            <a:r>
              <a:rPr lang="zh-CN" altLang="en-US" sz="1400" dirty="0" smtClean="0">
                <a:solidFill>
                  <a:schemeClr val="bg1">
                    <a:lumMod val="50000"/>
                  </a:schemeClr>
                </a:solidFill>
                <a:sym typeface="微软雅黑" panose="020B0503020204020204" pitchFamily="34" charset="-122"/>
              </a:rPr>
              <a:t>描述说明。</a:t>
            </a:r>
            <a:endParaRPr lang="zh-CN" altLang="en-US" sz="1400" dirty="0">
              <a:solidFill>
                <a:schemeClr val="bg1">
                  <a:lumMod val="50000"/>
                </a:schemeClr>
              </a:solidFill>
              <a:sym typeface="微软雅黑" panose="020B0503020204020204" pitchFamily="34" charset="-122"/>
            </a:endParaRPr>
          </a:p>
        </p:txBody>
      </p:sp>
      <p:cxnSp>
        <p:nvCxnSpPr>
          <p:cNvPr id="188" name="直接连接符 187"/>
          <p:cNvCxnSpPr/>
          <p:nvPr/>
        </p:nvCxnSpPr>
        <p:spPr>
          <a:xfrm>
            <a:off x="6993654" y="4454931"/>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89" name="矩形 188"/>
          <p:cNvSpPr/>
          <p:nvPr/>
        </p:nvSpPr>
        <p:spPr>
          <a:xfrm>
            <a:off x="7330652" y="3358795"/>
            <a:ext cx="1313162" cy="430879"/>
          </a:xfrm>
          <a:prstGeom prst="rect">
            <a:avLst/>
          </a:prstGeom>
        </p:spPr>
        <p:txBody>
          <a:bodyPr wrap="none" lIns="91431" tIns="45716" rIns="91431" bIns="45716">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0" name="矩形 47"/>
          <p:cNvSpPr>
            <a:spLocks noChangeArrowheads="1"/>
          </p:cNvSpPr>
          <p:nvPr/>
        </p:nvSpPr>
        <p:spPr bwMode="auto">
          <a:xfrm>
            <a:off x="7317690" y="3773533"/>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a:t>
            </a:r>
            <a:r>
              <a:rPr lang="zh-CN" altLang="en-US" sz="1400" dirty="0" smtClean="0">
                <a:solidFill>
                  <a:schemeClr val="bg1">
                    <a:lumMod val="50000"/>
                  </a:schemeClr>
                </a:solidFill>
                <a:sym typeface="微软雅黑" panose="020B0503020204020204" pitchFamily="34" charset="-122"/>
              </a:rPr>
              <a:t>的</a:t>
            </a:r>
            <a:r>
              <a:rPr lang="zh-CN" altLang="en-US" sz="1400" dirty="0">
                <a:solidFill>
                  <a:schemeClr val="bg1">
                    <a:lumMod val="50000"/>
                  </a:schemeClr>
                </a:solidFill>
                <a:sym typeface="微软雅黑" panose="020B0503020204020204" pitchFamily="34" charset="-122"/>
              </a:rPr>
              <a:t>综合</a:t>
            </a:r>
            <a:r>
              <a:rPr lang="zh-CN" altLang="en-US" sz="1400" dirty="0" smtClean="0">
                <a:solidFill>
                  <a:schemeClr val="bg1">
                    <a:lumMod val="50000"/>
                  </a:schemeClr>
                </a:solidFill>
                <a:sym typeface="微软雅黑" panose="020B0503020204020204" pitchFamily="34" charset="-122"/>
              </a:rPr>
              <a:t>描述</a:t>
            </a:r>
            <a:r>
              <a:rPr lang="zh-CN" altLang="en-US" sz="1400" dirty="0">
                <a:solidFill>
                  <a:schemeClr val="bg1">
                    <a:lumMod val="50000"/>
                  </a:schemeClr>
                </a:solidFill>
                <a:sym typeface="微软雅黑" panose="020B0503020204020204" pitchFamily="34" charset="-122"/>
              </a:rPr>
              <a:t>说明，在此录入上述图表</a:t>
            </a:r>
            <a:r>
              <a:rPr lang="zh-CN" altLang="en-US" sz="1400" dirty="0" smtClean="0">
                <a:solidFill>
                  <a:schemeClr val="bg1">
                    <a:lumMod val="50000"/>
                  </a:schemeClr>
                </a:solidFill>
                <a:sym typeface="微软雅黑" panose="020B0503020204020204" pitchFamily="34" charset="-122"/>
              </a:rPr>
              <a:t>的</a:t>
            </a:r>
            <a:r>
              <a:rPr lang="zh-CN" altLang="en-US" sz="1400" dirty="0">
                <a:solidFill>
                  <a:schemeClr val="bg1">
                    <a:lumMod val="50000"/>
                  </a:schemeClr>
                </a:solidFill>
                <a:sym typeface="微软雅黑" panose="020B0503020204020204" pitchFamily="34" charset="-122"/>
              </a:rPr>
              <a:t>综合</a:t>
            </a:r>
            <a:r>
              <a:rPr lang="zh-CN" altLang="en-US" sz="1400" dirty="0" smtClean="0">
                <a:solidFill>
                  <a:schemeClr val="bg1">
                    <a:lumMod val="50000"/>
                  </a:schemeClr>
                </a:solidFill>
                <a:sym typeface="微软雅黑" panose="020B0503020204020204" pitchFamily="34" charset="-122"/>
              </a:rPr>
              <a:t>描述说明。</a:t>
            </a:r>
            <a:endParaRPr lang="zh-CN" altLang="en-US" sz="1400" dirty="0">
              <a:solidFill>
                <a:schemeClr val="bg1">
                  <a:lumMod val="50000"/>
                </a:schemeClr>
              </a:solidFill>
              <a:sym typeface="微软雅黑" panose="020B0503020204020204" pitchFamily="34" charset="-122"/>
            </a:endParaRPr>
          </a:p>
        </p:txBody>
      </p:sp>
      <p:cxnSp>
        <p:nvCxnSpPr>
          <p:cNvPr id="191" name="直接连接符 190"/>
          <p:cNvCxnSpPr/>
          <p:nvPr/>
        </p:nvCxnSpPr>
        <p:spPr>
          <a:xfrm>
            <a:off x="6993654" y="5895091"/>
            <a:ext cx="3636404"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2" name="矩形 191"/>
          <p:cNvSpPr/>
          <p:nvPr/>
        </p:nvSpPr>
        <p:spPr>
          <a:xfrm>
            <a:off x="7330652" y="4798955"/>
            <a:ext cx="1313162" cy="430879"/>
          </a:xfrm>
          <a:prstGeom prst="rect">
            <a:avLst/>
          </a:prstGeom>
        </p:spPr>
        <p:txBody>
          <a:bodyPr wrap="none" lIns="91431" tIns="45716" rIns="91431" bIns="45716">
            <a:spAutoFit/>
          </a:bodyPr>
          <a:lstStyle/>
          <a:p>
            <a:r>
              <a:rPr lang="zh-CN" altLang="en-US" sz="2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3" name="矩形 47"/>
          <p:cNvSpPr>
            <a:spLocks noChangeArrowheads="1"/>
          </p:cNvSpPr>
          <p:nvPr/>
        </p:nvSpPr>
        <p:spPr bwMode="auto">
          <a:xfrm>
            <a:off x="7317690" y="5213693"/>
            <a:ext cx="331236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bg1">
                    <a:lumMod val="50000"/>
                  </a:schemeClr>
                </a:solidFill>
                <a:sym typeface="微软雅黑" panose="020B0503020204020204" pitchFamily="34" charset="-122"/>
              </a:rPr>
              <a:t>在此录入上述图表</a:t>
            </a:r>
            <a:r>
              <a:rPr lang="zh-CN" altLang="en-US" sz="1400" dirty="0" smtClean="0">
                <a:solidFill>
                  <a:schemeClr val="bg1">
                    <a:lumMod val="50000"/>
                  </a:schemeClr>
                </a:solidFill>
                <a:sym typeface="微软雅黑" panose="020B0503020204020204" pitchFamily="34" charset="-122"/>
              </a:rPr>
              <a:t>的</a:t>
            </a:r>
            <a:r>
              <a:rPr lang="zh-CN" altLang="en-US" sz="1400" dirty="0">
                <a:solidFill>
                  <a:schemeClr val="bg1">
                    <a:lumMod val="50000"/>
                  </a:schemeClr>
                </a:solidFill>
                <a:sym typeface="微软雅黑" panose="020B0503020204020204" pitchFamily="34" charset="-122"/>
              </a:rPr>
              <a:t>综合</a:t>
            </a:r>
            <a:r>
              <a:rPr lang="zh-CN" altLang="en-US" sz="1400" dirty="0" smtClean="0">
                <a:solidFill>
                  <a:schemeClr val="bg1">
                    <a:lumMod val="50000"/>
                  </a:schemeClr>
                </a:solidFill>
                <a:sym typeface="微软雅黑" panose="020B0503020204020204" pitchFamily="34" charset="-122"/>
              </a:rPr>
              <a:t>描述</a:t>
            </a:r>
            <a:r>
              <a:rPr lang="zh-CN" altLang="en-US" sz="1400" dirty="0">
                <a:solidFill>
                  <a:schemeClr val="bg1">
                    <a:lumMod val="50000"/>
                  </a:schemeClr>
                </a:solidFill>
                <a:sym typeface="微软雅黑" panose="020B0503020204020204" pitchFamily="34" charset="-122"/>
              </a:rPr>
              <a:t>说明，在此录入上述图表</a:t>
            </a:r>
            <a:r>
              <a:rPr lang="zh-CN" altLang="en-US" sz="1400" dirty="0" smtClean="0">
                <a:solidFill>
                  <a:schemeClr val="bg1">
                    <a:lumMod val="50000"/>
                  </a:schemeClr>
                </a:solidFill>
                <a:sym typeface="微软雅黑" panose="020B0503020204020204" pitchFamily="34" charset="-122"/>
              </a:rPr>
              <a:t>的</a:t>
            </a:r>
            <a:r>
              <a:rPr lang="zh-CN" altLang="en-US" sz="1400" dirty="0">
                <a:solidFill>
                  <a:schemeClr val="bg1">
                    <a:lumMod val="50000"/>
                  </a:schemeClr>
                </a:solidFill>
                <a:sym typeface="微软雅黑" panose="020B0503020204020204" pitchFamily="34" charset="-122"/>
              </a:rPr>
              <a:t>综合</a:t>
            </a:r>
            <a:r>
              <a:rPr lang="zh-CN" altLang="en-US" sz="1400" dirty="0" smtClean="0">
                <a:solidFill>
                  <a:schemeClr val="bg1">
                    <a:lumMod val="50000"/>
                  </a:schemeClr>
                </a:solidFill>
                <a:sym typeface="微软雅黑" panose="020B0503020204020204" pitchFamily="34" charset="-122"/>
              </a:rPr>
              <a:t>描述说明。</a:t>
            </a:r>
            <a:endParaRPr lang="zh-CN" altLang="en-US" sz="1400" dirty="0">
              <a:solidFill>
                <a:schemeClr val="bg1">
                  <a:lumMod val="50000"/>
                </a:schemeClr>
              </a:solidFill>
              <a:sym typeface="微软雅黑" panose="020B0503020204020204" pitchFamily="34" charset="-122"/>
            </a:endParaRPr>
          </a:p>
        </p:txBody>
      </p:sp>
      <p:sp>
        <p:nvSpPr>
          <p:cNvPr id="194" name="Freeform 5"/>
          <p:cNvSpPr/>
          <p:nvPr/>
        </p:nvSpPr>
        <p:spPr bwMode="auto">
          <a:xfrm rot="1855731">
            <a:off x="6318086" y="2090737"/>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12700" cap="flat">
            <a:noFill/>
            <a:prstDash val="solid"/>
            <a:miter lim="800000"/>
          </a:ln>
          <a:effectLst/>
        </p:spPr>
        <p:txBody>
          <a:bodyPr vert="horz" wrap="square" lIns="91440" tIns="45720" rIns="91440" bIns="45720" numCol="1" anchor="t" anchorCtr="0" compatLnSpc="1"/>
          <a:lstStyle/>
          <a:p>
            <a:endParaRPr lang="zh-CN" altLang="en-US"/>
          </a:p>
        </p:txBody>
      </p:sp>
      <p:sp>
        <p:nvSpPr>
          <p:cNvPr id="195" name="TextBox 194"/>
          <p:cNvSpPr txBox="1"/>
          <p:nvPr/>
        </p:nvSpPr>
        <p:spPr>
          <a:xfrm>
            <a:off x="6577171" y="2161917"/>
            <a:ext cx="377796"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96" name="Freeform 5"/>
          <p:cNvSpPr/>
          <p:nvPr/>
        </p:nvSpPr>
        <p:spPr bwMode="auto">
          <a:xfrm rot="1855731">
            <a:off x="6298017" y="3412302"/>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FE978C"/>
          </a:solidFill>
          <a:ln w="12700" cap="flat">
            <a:noFill/>
            <a:prstDash val="solid"/>
            <a:miter lim="800000"/>
          </a:ln>
          <a:effectLst/>
        </p:spPr>
        <p:txBody>
          <a:bodyPr vert="horz" wrap="square" lIns="91440" tIns="45720" rIns="91440" bIns="45720" numCol="1" anchor="t" anchorCtr="0" compatLnSpc="1"/>
          <a:lstStyle/>
          <a:p>
            <a:endParaRPr lang="zh-CN" altLang="en-US"/>
          </a:p>
        </p:txBody>
      </p:sp>
      <p:sp>
        <p:nvSpPr>
          <p:cNvPr id="197" name="TextBox 196"/>
          <p:cNvSpPr txBox="1"/>
          <p:nvPr/>
        </p:nvSpPr>
        <p:spPr>
          <a:xfrm>
            <a:off x="6557102" y="3483482"/>
            <a:ext cx="377796"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98" name="Freeform 5"/>
          <p:cNvSpPr/>
          <p:nvPr/>
        </p:nvSpPr>
        <p:spPr bwMode="auto">
          <a:xfrm rot="1855731">
            <a:off x="6290648" y="4844563"/>
            <a:ext cx="936104" cy="84400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12700" cap="flat">
            <a:noFill/>
            <a:prstDash val="solid"/>
            <a:miter lim="800000"/>
          </a:ln>
          <a:effectLst/>
        </p:spPr>
        <p:txBody>
          <a:bodyPr vert="horz" wrap="square" lIns="91440" tIns="45720" rIns="91440" bIns="45720" numCol="1" anchor="t" anchorCtr="0" compatLnSpc="1"/>
          <a:lstStyle/>
          <a:p>
            <a:endParaRPr lang="zh-CN" altLang="en-US"/>
          </a:p>
        </p:txBody>
      </p:sp>
      <p:sp>
        <p:nvSpPr>
          <p:cNvPr id="199" name="TextBox 198"/>
          <p:cNvSpPr txBox="1"/>
          <p:nvPr/>
        </p:nvSpPr>
        <p:spPr>
          <a:xfrm>
            <a:off x="6549733" y="4915743"/>
            <a:ext cx="377796"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additive="base">
                                        <p:cTn id="19" dur="500" fill="hold"/>
                                        <p:tgtEl>
                                          <p:spTgt spid="87"/>
                                        </p:tgtEl>
                                        <p:attrNameLst>
                                          <p:attrName>ppt_x</p:attrName>
                                        </p:attrNameLst>
                                      </p:cBhvr>
                                      <p:tavLst>
                                        <p:tav tm="0">
                                          <p:val>
                                            <p:strVal val="#ppt_x"/>
                                          </p:val>
                                        </p:tav>
                                        <p:tav tm="100000">
                                          <p:val>
                                            <p:strVal val="#ppt_x"/>
                                          </p:val>
                                        </p:tav>
                                      </p:tavLst>
                                    </p:anim>
                                    <p:anim calcmode="lin" valueType="num">
                                      <p:cBhvr additive="base">
                                        <p:cTn id="20" dur="500" fill="hold"/>
                                        <p:tgtEl>
                                          <p:spTgt spid="8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anim calcmode="lin" valueType="num">
                                      <p:cBhvr additive="base">
                                        <p:cTn id="23" dur="500" fill="hold"/>
                                        <p:tgtEl>
                                          <p:spTgt spid="85"/>
                                        </p:tgtEl>
                                        <p:attrNameLst>
                                          <p:attrName>ppt_x</p:attrName>
                                        </p:attrNameLst>
                                      </p:cBhvr>
                                      <p:tavLst>
                                        <p:tav tm="0">
                                          <p:val>
                                            <p:strVal val="#ppt_x"/>
                                          </p:val>
                                        </p:tav>
                                        <p:tav tm="100000">
                                          <p:val>
                                            <p:strVal val="#ppt_x"/>
                                          </p:val>
                                        </p:tav>
                                      </p:tavLst>
                                    </p:anim>
                                    <p:anim calcmode="lin" valueType="num">
                                      <p:cBhvr additive="base">
                                        <p:cTn id="24" dur="500" fill="hold"/>
                                        <p:tgtEl>
                                          <p:spTgt spid="8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anim calcmode="lin" valueType="num">
                                      <p:cBhvr additive="base">
                                        <p:cTn id="27" dur="500" fill="hold"/>
                                        <p:tgtEl>
                                          <p:spTgt spid="86"/>
                                        </p:tgtEl>
                                        <p:attrNameLst>
                                          <p:attrName>ppt_x</p:attrName>
                                        </p:attrNameLst>
                                      </p:cBhvr>
                                      <p:tavLst>
                                        <p:tav tm="0">
                                          <p:val>
                                            <p:strVal val="#ppt_x"/>
                                          </p:val>
                                        </p:tav>
                                        <p:tav tm="100000">
                                          <p:val>
                                            <p:strVal val="#ppt_x"/>
                                          </p:val>
                                        </p:tav>
                                      </p:tavLst>
                                    </p:anim>
                                    <p:anim calcmode="lin" valueType="num">
                                      <p:cBhvr additive="base">
                                        <p:cTn id="28" dur="500" fill="hold"/>
                                        <p:tgtEl>
                                          <p:spTgt spid="86"/>
                                        </p:tgtEl>
                                        <p:attrNameLst>
                                          <p:attrName>ppt_y</p:attrName>
                                        </p:attrNameLst>
                                      </p:cBhvr>
                                      <p:tavLst>
                                        <p:tav tm="0">
                                          <p:val>
                                            <p:strVal val="1+#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9"/>
                                        </p:tgtEl>
                                        <p:attrNameLst>
                                          <p:attrName>style.visibility</p:attrName>
                                        </p:attrNameLst>
                                      </p:cBhvr>
                                      <p:to>
                                        <p:strVal val="visible"/>
                                      </p:to>
                                    </p:set>
                                    <p:anim calcmode="lin" valueType="num">
                                      <p:cBhvr additive="base">
                                        <p:cTn id="35" dur="500" fill="hold"/>
                                        <p:tgtEl>
                                          <p:spTgt spid="89"/>
                                        </p:tgtEl>
                                        <p:attrNameLst>
                                          <p:attrName>ppt_x</p:attrName>
                                        </p:attrNameLst>
                                      </p:cBhvr>
                                      <p:tavLst>
                                        <p:tav tm="0">
                                          <p:val>
                                            <p:strVal val="#ppt_x"/>
                                          </p:val>
                                        </p:tav>
                                        <p:tav tm="100000">
                                          <p:val>
                                            <p:strVal val="#ppt_x"/>
                                          </p:val>
                                        </p:tav>
                                      </p:tavLst>
                                    </p:anim>
                                    <p:anim calcmode="lin" valueType="num">
                                      <p:cBhvr additive="base">
                                        <p:cTn id="36" dur="500" fill="hold"/>
                                        <p:tgtEl>
                                          <p:spTgt spid="8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 calcmode="lin" valueType="num">
                                      <p:cBhvr additive="base">
                                        <p:cTn id="39" dur="500" fill="hold"/>
                                        <p:tgtEl>
                                          <p:spTgt spid="90"/>
                                        </p:tgtEl>
                                        <p:attrNameLst>
                                          <p:attrName>ppt_x</p:attrName>
                                        </p:attrNameLst>
                                      </p:cBhvr>
                                      <p:tavLst>
                                        <p:tav tm="0">
                                          <p:val>
                                            <p:strVal val="#ppt_x"/>
                                          </p:val>
                                        </p:tav>
                                        <p:tav tm="100000">
                                          <p:val>
                                            <p:strVal val="#ppt_x"/>
                                          </p:val>
                                        </p:tav>
                                      </p:tavLst>
                                    </p:anim>
                                    <p:anim calcmode="lin" valueType="num">
                                      <p:cBhvr additive="base">
                                        <p:cTn id="40" dur="500" fill="hold"/>
                                        <p:tgtEl>
                                          <p:spTgt spid="9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1"/>
                                        </p:tgtEl>
                                        <p:attrNameLst>
                                          <p:attrName>style.visibility</p:attrName>
                                        </p:attrNameLst>
                                      </p:cBhvr>
                                      <p:to>
                                        <p:strVal val="visible"/>
                                      </p:to>
                                    </p:set>
                                    <p:anim calcmode="lin" valueType="num">
                                      <p:cBhvr additive="base">
                                        <p:cTn id="43" dur="500" fill="hold"/>
                                        <p:tgtEl>
                                          <p:spTgt spid="91"/>
                                        </p:tgtEl>
                                        <p:attrNameLst>
                                          <p:attrName>ppt_x</p:attrName>
                                        </p:attrNameLst>
                                      </p:cBhvr>
                                      <p:tavLst>
                                        <p:tav tm="0">
                                          <p:val>
                                            <p:strVal val="#ppt_x"/>
                                          </p:val>
                                        </p:tav>
                                        <p:tav tm="100000">
                                          <p:val>
                                            <p:strVal val="#ppt_x"/>
                                          </p:val>
                                        </p:tav>
                                      </p:tavLst>
                                    </p:anim>
                                    <p:anim calcmode="lin" valueType="num">
                                      <p:cBhvr additive="base">
                                        <p:cTn id="44" dur="500" fill="hold"/>
                                        <p:tgtEl>
                                          <p:spTgt spid="91"/>
                                        </p:tgtEl>
                                        <p:attrNameLst>
                                          <p:attrName>ppt_y</p:attrName>
                                        </p:attrNameLst>
                                      </p:cBhvr>
                                      <p:tavLst>
                                        <p:tav tm="0">
                                          <p:val>
                                            <p:strVal val="1+#ppt_h/2"/>
                                          </p:val>
                                        </p:tav>
                                        <p:tav tm="100000">
                                          <p:val>
                                            <p:strVal val="#ppt_y"/>
                                          </p:val>
                                        </p:tav>
                                      </p:tavLst>
                                    </p:anim>
                                  </p:childTnLst>
                                </p:cTn>
                              </p:par>
                              <p:par>
                                <p:cTn id="45" presetID="2" presetClass="entr" presetSubtype="3" fill="hold" grpId="0" nodeType="with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additive="base">
                                        <p:cTn id="47" dur="500" fill="hold"/>
                                        <p:tgtEl>
                                          <p:spTgt spid="92"/>
                                        </p:tgtEl>
                                        <p:attrNameLst>
                                          <p:attrName>ppt_x</p:attrName>
                                        </p:attrNameLst>
                                      </p:cBhvr>
                                      <p:tavLst>
                                        <p:tav tm="0">
                                          <p:val>
                                            <p:strVal val="1+#ppt_w/2"/>
                                          </p:val>
                                        </p:tav>
                                        <p:tav tm="100000">
                                          <p:val>
                                            <p:strVal val="#ppt_x"/>
                                          </p:val>
                                        </p:tav>
                                      </p:tavLst>
                                    </p:anim>
                                    <p:anim calcmode="lin" valueType="num">
                                      <p:cBhvr additive="base">
                                        <p:cTn id="48" dur="500" fill="hold"/>
                                        <p:tgtEl>
                                          <p:spTgt spid="92"/>
                                        </p:tgtEl>
                                        <p:attrNameLst>
                                          <p:attrName>ppt_y</p:attrName>
                                        </p:attrNameLst>
                                      </p:cBhvr>
                                      <p:tavLst>
                                        <p:tav tm="0">
                                          <p:val>
                                            <p:strVal val="0-#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anim calcmode="lin" valueType="num">
                                      <p:cBhvr additive="base">
                                        <p:cTn id="55" dur="500" fill="hold"/>
                                        <p:tgtEl>
                                          <p:spTgt spid="94"/>
                                        </p:tgtEl>
                                        <p:attrNameLst>
                                          <p:attrName>ppt_x</p:attrName>
                                        </p:attrNameLst>
                                      </p:cBhvr>
                                      <p:tavLst>
                                        <p:tav tm="0">
                                          <p:val>
                                            <p:strVal val="#ppt_x"/>
                                          </p:val>
                                        </p:tav>
                                        <p:tav tm="100000">
                                          <p:val>
                                            <p:strVal val="#ppt_x"/>
                                          </p:val>
                                        </p:tav>
                                      </p:tavLst>
                                    </p:anim>
                                    <p:anim calcmode="lin" valueType="num">
                                      <p:cBhvr additive="base">
                                        <p:cTn id="56" dur="500" fill="hold"/>
                                        <p:tgtEl>
                                          <p:spTgt spid="9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5"/>
                                        </p:tgtEl>
                                        <p:attrNameLst>
                                          <p:attrName>style.visibility</p:attrName>
                                        </p:attrNameLst>
                                      </p:cBhvr>
                                      <p:to>
                                        <p:strVal val="visible"/>
                                      </p:to>
                                    </p:set>
                                    <p:anim calcmode="lin" valueType="num">
                                      <p:cBhvr additive="base">
                                        <p:cTn id="59" dur="500" fill="hold"/>
                                        <p:tgtEl>
                                          <p:spTgt spid="95"/>
                                        </p:tgtEl>
                                        <p:attrNameLst>
                                          <p:attrName>ppt_x</p:attrName>
                                        </p:attrNameLst>
                                      </p:cBhvr>
                                      <p:tavLst>
                                        <p:tav tm="0">
                                          <p:val>
                                            <p:strVal val="#ppt_x"/>
                                          </p:val>
                                        </p:tav>
                                        <p:tav tm="100000">
                                          <p:val>
                                            <p:strVal val="#ppt_x"/>
                                          </p:val>
                                        </p:tav>
                                      </p:tavLst>
                                    </p:anim>
                                    <p:anim calcmode="lin" valueType="num">
                                      <p:cBhvr additive="base">
                                        <p:cTn id="60" dur="500" fill="hold"/>
                                        <p:tgtEl>
                                          <p:spTgt spid="9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6"/>
                                        </p:tgtEl>
                                        <p:attrNameLst>
                                          <p:attrName>style.visibility</p:attrName>
                                        </p:attrNameLst>
                                      </p:cBhvr>
                                      <p:to>
                                        <p:strVal val="visible"/>
                                      </p:to>
                                    </p:set>
                                    <p:anim calcmode="lin" valueType="num">
                                      <p:cBhvr additive="base">
                                        <p:cTn id="63" dur="500" fill="hold"/>
                                        <p:tgtEl>
                                          <p:spTgt spid="96"/>
                                        </p:tgtEl>
                                        <p:attrNameLst>
                                          <p:attrName>ppt_x</p:attrName>
                                        </p:attrNameLst>
                                      </p:cBhvr>
                                      <p:tavLst>
                                        <p:tav tm="0">
                                          <p:val>
                                            <p:strVal val="#ppt_x"/>
                                          </p:val>
                                        </p:tav>
                                        <p:tav tm="100000">
                                          <p:val>
                                            <p:strVal val="#ppt_x"/>
                                          </p:val>
                                        </p:tav>
                                      </p:tavLst>
                                    </p:anim>
                                    <p:anim calcmode="lin" valueType="num">
                                      <p:cBhvr additive="base">
                                        <p:cTn id="64" dur="500" fill="hold"/>
                                        <p:tgtEl>
                                          <p:spTgt spid="96"/>
                                        </p:tgtEl>
                                        <p:attrNameLst>
                                          <p:attrName>ppt_y</p:attrName>
                                        </p:attrNameLst>
                                      </p:cBhvr>
                                      <p:tavLst>
                                        <p:tav tm="0">
                                          <p:val>
                                            <p:strVal val="1+#ppt_h/2"/>
                                          </p:val>
                                        </p:tav>
                                        <p:tav tm="100000">
                                          <p:val>
                                            <p:strVal val="#ppt_y"/>
                                          </p:val>
                                        </p:tav>
                                      </p:tavLst>
                                    </p:anim>
                                  </p:childTnLst>
                                </p:cTn>
                              </p:par>
                              <p:par>
                                <p:cTn id="65" presetID="2" presetClass="entr" presetSubtype="6" fill="hold" nodeType="withEffect">
                                  <p:stCondLst>
                                    <p:cond delay="0"/>
                                  </p:stCondLst>
                                  <p:childTnLst>
                                    <p:set>
                                      <p:cBhvr>
                                        <p:cTn id="66" dur="1" fill="hold">
                                          <p:stCondLst>
                                            <p:cond delay="0"/>
                                          </p:stCondLst>
                                        </p:cTn>
                                        <p:tgtEl>
                                          <p:spTgt spid="97"/>
                                        </p:tgtEl>
                                        <p:attrNameLst>
                                          <p:attrName>style.visibility</p:attrName>
                                        </p:attrNameLst>
                                      </p:cBhvr>
                                      <p:to>
                                        <p:strVal val="visible"/>
                                      </p:to>
                                    </p:set>
                                    <p:anim calcmode="lin" valueType="num">
                                      <p:cBhvr additive="base">
                                        <p:cTn id="67" dur="500" fill="hold"/>
                                        <p:tgtEl>
                                          <p:spTgt spid="97"/>
                                        </p:tgtEl>
                                        <p:attrNameLst>
                                          <p:attrName>ppt_x</p:attrName>
                                        </p:attrNameLst>
                                      </p:cBhvr>
                                      <p:tavLst>
                                        <p:tav tm="0">
                                          <p:val>
                                            <p:strVal val="1+#ppt_w/2"/>
                                          </p:val>
                                        </p:tav>
                                        <p:tav tm="100000">
                                          <p:val>
                                            <p:strVal val="#ppt_x"/>
                                          </p:val>
                                        </p:tav>
                                      </p:tavLst>
                                    </p:anim>
                                    <p:anim calcmode="lin" valueType="num">
                                      <p:cBhvr additive="base">
                                        <p:cTn id="68" dur="500" fill="hold"/>
                                        <p:tgtEl>
                                          <p:spTgt spid="97"/>
                                        </p:tgtEl>
                                        <p:attrNameLst>
                                          <p:attrName>ppt_y</p:attrName>
                                        </p:attrNameLst>
                                      </p:cBhvr>
                                      <p:tavLst>
                                        <p:tav tm="0">
                                          <p:val>
                                            <p:strVal val="1+#ppt_h/2"/>
                                          </p:val>
                                        </p:tav>
                                        <p:tav tm="100000">
                                          <p:val>
                                            <p:strVal val="#ppt_y"/>
                                          </p:val>
                                        </p:tav>
                                      </p:tavLst>
                                    </p:anim>
                                  </p:childTnLst>
                                </p:cTn>
                              </p:par>
                              <p:par>
                                <p:cTn id="69" presetID="2" presetClass="entr" presetSubtype="6" fill="hold" grpId="0" nodeType="withEffect">
                                  <p:stCondLst>
                                    <p:cond delay="0"/>
                                  </p:stCondLst>
                                  <p:childTnLst>
                                    <p:set>
                                      <p:cBhvr>
                                        <p:cTn id="70" dur="1" fill="hold">
                                          <p:stCondLst>
                                            <p:cond delay="0"/>
                                          </p:stCondLst>
                                        </p:cTn>
                                        <p:tgtEl>
                                          <p:spTgt spid="104"/>
                                        </p:tgtEl>
                                        <p:attrNameLst>
                                          <p:attrName>style.visibility</p:attrName>
                                        </p:attrNameLst>
                                      </p:cBhvr>
                                      <p:to>
                                        <p:strVal val="visible"/>
                                      </p:to>
                                    </p:set>
                                    <p:anim calcmode="lin" valueType="num">
                                      <p:cBhvr additive="base">
                                        <p:cTn id="71" dur="500" fill="hold"/>
                                        <p:tgtEl>
                                          <p:spTgt spid="104"/>
                                        </p:tgtEl>
                                        <p:attrNameLst>
                                          <p:attrName>ppt_x</p:attrName>
                                        </p:attrNameLst>
                                      </p:cBhvr>
                                      <p:tavLst>
                                        <p:tav tm="0">
                                          <p:val>
                                            <p:strVal val="1+#ppt_w/2"/>
                                          </p:val>
                                        </p:tav>
                                        <p:tav tm="100000">
                                          <p:val>
                                            <p:strVal val="#ppt_x"/>
                                          </p:val>
                                        </p:tav>
                                      </p:tavLst>
                                    </p:anim>
                                    <p:anim calcmode="lin" valueType="num">
                                      <p:cBhvr additive="base">
                                        <p:cTn id="72" dur="500" fill="hold"/>
                                        <p:tgtEl>
                                          <p:spTgt spid="10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05"/>
                                        </p:tgtEl>
                                        <p:attrNameLst>
                                          <p:attrName>style.visibility</p:attrName>
                                        </p:attrNameLst>
                                      </p:cBhvr>
                                      <p:to>
                                        <p:strVal val="visible"/>
                                      </p:to>
                                    </p:set>
                                    <p:anim calcmode="lin" valueType="num">
                                      <p:cBhvr additive="base">
                                        <p:cTn id="75" dur="500" fill="hold"/>
                                        <p:tgtEl>
                                          <p:spTgt spid="105"/>
                                        </p:tgtEl>
                                        <p:attrNameLst>
                                          <p:attrName>ppt_x</p:attrName>
                                        </p:attrNameLst>
                                      </p:cBhvr>
                                      <p:tavLst>
                                        <p:tav tm="0">
                                          <p:val>
                                            <p:strVal val="#ppt_x"/>
                                          </p:val>
                                        </p:tav>
                                        <p:tav tm="100000">
                                          <p:val>
                                            <p:strVal val="#ppt_x"/>
                                          </p:val>
                                        </p:tav>
                                      </p:tavLst>
                                    </p:anim>
                                    <p:anim calcmode="lin" valueType="num">
                                      <p:cBhvr additive="base">
                                        <p:cTn id="76" dur="500" fill="hold"/>
                                        <p:tgtEl>
                                          <p:spTgt spid="105"/>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06"/>
                                        </p:tgtEl>
                                        <p:attrNameLst>
                                          <p:attrName>style.visibility</p:attrName>
                                        </p:attrNameLst>
                                      </p:cBhvr>
                                      <p:to>
                                        <p:strVal val="visible"/>
                                      </p:to>
                                    </p:set>
                                    <p:anim calcmode="lin" valueType="num">
                                      <p:cBhvr additive="base">
                                        <p:cTn id="79" dur="500" fill="hold"/>
                                        <p:tgtEl>
                                          <p:spTgt spid="106"/>
                                        </p:tgtEl>
                                        <p:attrNameLst>
                                          <p:attrName>ppt_x</p:attrName>
                                        </p:attrNameLst>
                                      </p:cBhvr>
                                      <p:tavLst>
                                        <p:tav tm="0">
                                          <p:val>
                                            <p:strVal val="#ppt_x"/>
                                          </p:val>
                                        </p:tav>
                                        <p:tav tm="100000">
                                          <p:val>
                                            <p:strVal val="#ppt_x"/>
                                          </p:val>
                                        </p:tav>
                                      </p:tavLst>
                                    </p:anim>
                                    <p:anim calcmode="lin" valueType="num">
                                      <p:cBhvr additive="base">
                                        <p:cTn id="80" dur="500" fill="hold"/>
                                        <p:tgtEl>
                                          <p:spTgt spid="10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additive="base">
                                        <p:cTn id="83" dur="500" fill="hold"/>
                                        <p:tgtEl>
                                          <p:spTgt spid="107"/>
                                        </p:tgtEl>
                                        <p:attrNameLst>
                                          <p:attrName>ppt_x</p:attrName>
                                        </p:attrNameLst>
                                      </p:cBhvr>
                                      <p:tavLst>
                                        <p:tav tm="0">
                                          <p:val>
                                            <p:strVal val="#ppt_x"/>
                                          </p:val>
                                        </p:tav>
                                        <p:tav tm="100000">
                                          <p:val>
                                            <p:strVal val="#ppt_x"/>
                                          </p:val>
                                        </p:tav>
                                      </p:tavLst>
                                    </p:anim>
                                    <p:anim calcmode="lin" valueType="num">
                                      <p:cBhvr additive="base">
                                        <p:cTn id="84" dur="500" fill="hold"/>
                                        <p:tgtEl>
                                          <p:spTgt spid="10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additive="base">
                                        <p:cTn id="87" dur="500" fill="hold"/>
                                        <p:tgtEl>
                                          <p:spTgt spid="108"/>
                                        </p:tgtEl>
                                        <p:attrNameLst>
                                          <p:attrName>ppt_x</p:attrName>
                                        </p:attrNameLst>
                                      </p:cBhvr>
                                      <p:tavLst>
                                        <p:tav tm="0">
                                          <p:val>
                                            <p:strVal val="#ppt_x"/>
                                          </p:val>
                                        </p:tav>
                                        <p:tav tm="100000">
                                          <p:val>
                                            <p:strVal val="#ppt_x"/>
                                          </p:val>
                                        </p:tav>
                                      </p:tavLst>
                                    </p:anim>
                                    <p:anim calcmode="lin" valueType="num">
                                      <p:cBhvr additive="base">
                                        <p:cTn id="88" dur="500" fill="hold"/>
                                        <p:tgtEl>
                                          <p:spTgt spid="10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09"/>
                                        </p:tgtEl>
                                        <p:attrNameLst>
                                          <p:attrName>style.visibility</p:attrName>
                                        </p:attrNameLst>
                                      </p:cBhvr>
                                      <p:to>
                                        <p:strVal val="visible"/>
                                      </p:to>
                                    </p:set>
                                    <p:anim calcmode="lin" valueType="num">
                                      <p:cBhvr additive="base">
                                        <p:cTn id="91" dur="500" fill="hold"/>
                                        <p:tgtEl>
                                          <p:spTgt spid="109"/>
                                        </p:tgtEl>
                                        <p:attrNameLst>
                                          <p:attrName>ppt_x</p:attrName>
                                        </p:attrNameLst>
                                      </p:cBhvr>
                                      <p:tavLst>
                                        <p:tav tm="0">
                                          <p:val>
                                            <p:strVal val="#ppt_x"/>
                                          </p:val>
                                        </p:tav>
                                        <p:tav tm="100000">
                                          <p:val>
                                            <p:strVal val="#ppt_x"/>
                                          </p:val>
                                        </p:tav>
                                      </p:tavLst>
                                    </p:anim>
                                    <p:anim calcmode="lin" valueType="num">
                                      <p:cBhvr additive="base">
                                        <p:cTn id="92" dur="500" fill="hold"/>
                                        <p:tgtEl>
                                          <p:spTgt spid="10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10"/>
                                        </p:tgtEl>
                                        <p:attrNameLst>
                                          <p:attrName>style.visibility</p:attrName>
                                        </p:attrNameLst>
                                      </p:cBhvr>
                                      <p:to>
                                        <p:strVal val="visible"/>
                                      </p:to>
                                    </p:set>
                                    <p:anim calcmode="lin" valueType="num">
                                      <p:cBhvr additive="base">
                                        <p:cTn id="95" dur="500" fill="hold"/>
                                        <p:tgtEl>
                                          <p:spTgt spid="110"/>
                                        </p:tgtEl>
                                        <p:attrNameLst>
                                          <p:attrName>ppt_x</p:attrName>
                                        </p:attrNameLst>
                                      </p:cBhvr>
                                      <p:tavLst>
                                        <p:tav tm="0">
                                          <p:val>
                                            <p:strVal val="#ppt_x"/>
                                          </p:val>
                                        </p:tav>
                                        <p:tav tm="100000">
                                          <p:val>
                                            <p:strVal val="#ppt_x"/>
                                          </p:val>
                                        </p:tav>
                                      </p:tavLst>
                                    </p:anim>
                                    <p:anim calcmode="lin" valueType="num">
                                      <p:cBhvr additive="base">
                                        <p:cTn id="96" dur="500" fill="hold"/>
                                        <p:tgtEl>
                                          <p:spTgt spid="110"/>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11"/>
                                        </p:tgtEl>
                                        <p:attrNameLst>
                                          <p:attrName>style.visibility</p:attrName>
                                        </p:attrNameLst>
                                      </p:cBhvr>
                                      <p:to>
                                        <p:strVal val="visible"/>
                                      </p:to>
                                    </p:set>
                                    <p:anim calcmode="lin" valueType="num">
                                      <p:cBhvr additive="base">
                                        <p:cTn id="99" dur="500" fill="hold"/>
                                        <p:tgtEl>
                                          <p:spTgt spid="111"/>
                                        </p:tgtEl>
                                        <p:attrNameLst>
                                          <p:attrName>ppt_x</p:attrName>
                                        </p:attrNameLst>
                                      </p:cBhvr>
                                      <p:tavLst>
                                        <p:tav tm="0">
                                          <p:val>
                                            <p:strVal val="#ppt_x"/>
                                          </p:val>
                                        </p:tav>
                                        <p:tav tm="100000">
                                          <p:val>
                                            <p:strVal val="#ppt_x"/>
                                          </p:val>
                                        </p:tav>
                                      </p:tavLst>
                                    </p:anim>
                                    <p:anim calcmode="lin" valueType="num">
                                      <p:cBhvr additive="base">
                                        <p:cTn id="100" dur="500" fill="hold"/>
                                        <p:tgtEl>
                                          <p:spTgt spid="111"/>
                                        </p:tgtEl>
                                        <p:attrNameLst>
                                          <p:attrName>ppt_y</p:attrName>
                                        </p:attrNameLst>
                                      </p:cBhvr>
                                      <p:tavLst>
                                        <p:tav tm="0">
                                          <p:val>
                                            <p:strVal val="1+#ppt_h/2"/>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112"/>
                                        </p:tgtEl>
                                        <p:attrNameLst>
                                          <p:attrName>style.visibility</p:attrName>
                                        </p:attrNameLst>
                                      </p:cBhvr>
                                      <p:to>
                                        <p:strVal val="visible"/>
                                      </p:to>
                                    </p:set>
                                    <p:anim calcmode="lin" valueType="num">
                                      <p:cBhvr additive="base">
                                        <p:cTn id="103" dur="500" fill="hold"/>
                                        <p:tgtEl>
                                          <p:spTgt spid="112"/>
                                        </p:tgtEl>
                                        <p:attrNameLst>
                                          <p:attrName>ppt_x</p:attrName>
                                        </p:attrNameLst>
                                      </p:cBhvr>
                                      <p:tavLst>
                                        <p:tav tm="0">
                                          <p:val>
                                            <p:strVal val="#ppt_x"/>
                                          </p:val>
                                        </p:tav>
                                        <p:tav tm="100000">
                                          <p:val>
                                            <p:strVal val="#ppt_x"/>
                                          </p:val>
                                        </p:tav>
                                      </p:tavLst>
                                    </p:anim>
                                    <p:anim calcmode="lin" valueType="num">
                                      <p:cBhvr additive="base">
                                        <p:cTn id="104" dur="500" fill="hold"/>
                                        <p:tgtEl>
                                          <p:spTgt spid="112"/>
                                        </p:tgtEl>
                                        <p:attrNameLst>
                                          <p:attrName>ppt_y</p:attrName>
                                        </p:attrNameLst>
                                      </p:cBhvr>
                                      <p:tavLst>
                                        <p:tav tm="0">
                                          <p:val>
                                            <p:strVal val="0-#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13"/>
                                        </p:tgtEl>
                                        <p:attrNameLst>
                                          <p:attrName>style.visibility</p:attrName>
                                        </p:attrNameLst>
                                      </p:cBhvr>
                                      <p:to>
                                        <p:strVal val="visible"/>
                                      </p:to>
                                    </p:set>
                                    <p:anim calcmode="lin" valueType="num">
                                      <p:cBhvr additive="base">
                                        <p:cTn id="107" dur="500" fill="hold"/>
                                        <p:tgtEl>
                                          <p:spTgt spid="113"/>
                                        </p:tgtEl>
                                        <p:attrNameLst>
                                          <p:attrName>ppt_x</p:attrName>
                                        </p:attrNameLst>
                                      </p:cBhvr>
                                      <p:tavLst>
                                        <p:tav tm="0">
                                          <p:val>
                                            <p:strVal val="#ppt_x"/>
                                          </p:val>
                                        </p:tav>
                                        <p:tav tm="100000">
                                          <p:val>
                                            <p:strVal val="#ppt_x"/>
                                          </p:val>
                                        </p:tav>
                                      </p:tavLst>
                                    </p:anim>
                                    <p:anim calcmode="lin" valueType="num">
                                      <p:cBhvr additive="base">
                                        <p:cTn id="108" dur="500" fill="hold"/>
                                        <p:tgtEl>
                                          <p:spTgt spid="113"/>
                                        </p:tgtEl>
                                        <p:attrNameLst>
                                          <p:attrName>ppt_y</p:attrName>
                                        </p:attrNameLst>
                                      </p:cBhvr>
                                      <p:tavLst>
                                        <p:tav tm="0">
                                          <p:val>
                                            <p:strVal val="1+#ppt_h/2"/>
                                          </p:val>
                                        </p:tav>
                                        <p:tav tm="100000">
                                          <p:val>
                                            <p:strVal val="#ppt_y"/>
                                          </p:val>
                                        </p:tav>
                                      </p:tavLst>
                                    </p:anim>
                                  </p:childTnLst>
                                </p:cTn>
                              </p:par>
                              <p:par>
                                <p:cTn id="109" presetID="2" presetClass="entr" presetSubtype="9" fill="hold" grpId="0" nodeType="withEffect">
                                  <p:stCondLst>
                                    <p:cond delay="0"/>
                                  </p:stCondLst>
                                  <p:childTnLst>
                                    <p:set>
                                      <p:cBhvr>
                                        <p:cTn id="110" dur="1" fill="hold">
                                          <p:stCondLst>
                                            <p:cond delay="0"/>
                                          </p:stCondLst>
                                        </p:cTn>
                                        <p:tgtEl>
                                          <p:spTgt spid="114"/>
                                        </p:tgtEl>
                                        <p:attrNameLst>
                                          <p:attrName>style.visibility</p:attrName>
                                        </p:attrNameLst>
                                      </p:cBhvr>
                                      <p:to>
                                        <p:strVal val="visible"/>
                                      </p:to>
                                    </p:set>
                                    <p:anim calcmode="lin" valueType="num">
                                      <p:cBhvr additive="base">
                                        <p:cTn id="111" dur="500" fill="hold"/>
                                        <p:tgtEl>
                                          <p:spTgt spid="114"/>
                                        </p:tgtEl>
                                        <p:attrNameLst>
                                          <p:attrName>ppt_x</p:attrName>
                                        </p:attrNameLst>
                                      </p:cBhvr>
                                      <p:tavLst>
                                        <p:tav tm="0">
                                          <p:val>
                                            <p:strVal val="0-#ppt_w/2"/>
                                          </p:val>
                                        </p:tav>
                                        <p:tav tm="100000">
                                          <p:val>
                                            <p:strVal val="#ppt_x"/>
                                          </p:val>
                                        </p:tav>
                                      </p:tavLst>
                                    </p:anim>
                                    <p:anim calcmode="lin" valueType="num">
                                      <p:cBhvr additive="base">
                                        <p:cTn id="112" dur="500" fill="hold"/>
                                        <p:tgtEl>
                                          <p:spTgt spid="114"/>
                                        </p:tgtEl>
                                        <p:attrNameLst>
                                          <p:attrName>ppt_y</p:attrName>
                                        </p:attrNameLst>
                                      </p:cBhvr>
                                      <p:tavLst>
                                        <p:tav tm="0">
                                          <p:val>
                                            <p:strVal val="0-#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15"/>
                                        </p:tgtEl>
                                        <p:attrNameLst>
                                          <p:attrName>style.visibility</p:attrName>
                                        </p:attrNameLst>
                                      </p:cBhvr>
                                      <p:to>
                                        <p:strVal val="visible"/>
                                      </p:to>
                                    </p:set>
                                    <p:anim calcmode="lin" valueType="num">
                                      <p:cBhvr additive="base">
                                        <p:cTn id="115" dur="500" fill="hold"/>
                                        <p:tgtEl>
                                          <p:spTgt spid="115"/>
                                        </p:tgtEl>
                                        <p:attrNameLst>
                                          <p:attrName>ppt_x</p:attrName>
                                        </p:attrNameLst>
                                      </p:cBhvr>
                                      <p:tavLst>
                                        <p:tav tm="0">
                                          <p:val>
                                            <p:strVal val="#ppt_x"/>
                                          </p:val>
                                        </p:tav>
                                        <p:tav tm="100000">
                                          <p:val>
                                            <p:strVal val="#ppt_x"/>
                                          </p:val>
                                        </p:tav>
                                      </p:tavLst>
                                    </p:anim>
                                    <p:anim calcmode="lin" valueType="num">
                                      <p:cBhvr additive="base">
                                        <p:cTn id="116" dur="500" fill="hold"/>
                                        <p:tgtEl>
                                          <p:spTgt spid="115"/>
                                        </p:tgtEl>
                                        <p:attrNameLst>
                                          <p:attrName>ppt_y</p:attrName>
                                        </p:attrNameLst>
                                      </p:cBhvr>
                                      <p:tavLst>
                                        <p:tav tm="0">
                                          <p:val>
                                            <p:strVal val="1+#ppt_h/2"/>
                                          </p:val>
                                        </p:tav>
                                        <p:tav tm="100000">
                                          <p:val>
                                            <p:strVal val="#ppt_y"/>
                                          </p:val>
                                        </p:tav>
                                      </p:tavLst>
                                    </p:anim>
                                  </p:childTnLst>
                                </p:cTn>
                              </p:par>
                              <p:par>
                                <p:cTn id="117" presetID="2" presetClass="entr" presetSubtype="9" fill="hold" grpId="0" nodeType="withEffect">
                                  <p:stCondLst>
                                    <p:cond delay="0"/>
                                  </p:stCondLst>
                                  <p:childTnLst>
                                    <p:set>
                                      <p:cBhvr>
                                        <p:cTn id="118" dur="1" fill="hold">
                                          <p:stCondLst>
                                            <p:cond delay="0"/>
                                          </p:stCondLst>
                                        </p:cTn>
                                        <p:tgtEl>
                                          <p:spTgt spid="116"/>
                                        </p:tgtEl>
                                        <p:attrNameLst>
                                          <p:attrName>style.visibility</p:attrName>
                                        </p:attrNameLst>
                                      </p:cBhvr>
                                      <p:to>
                                        <p:strVal val="visible"/>
                                      </p:to>
                                    </p:set>
                                    <p:anim calcmode="lin" valueType="num">
                                      <p:cBhvr additive="base">
                                        <p:cTn id="119" dur="500" fill="hold"/>
                                        <p:tgtEl>
                                          <p:spTgt spid="116"/>
                                        </p:tgtEl>
                                        <p:attrNameLst>
                                          <p:attrName>ppt_x</p:attrName>
                                        </p:attrNameLst>
                                      </p:cBhvr>
                                      <p:tavLst>
                                        <p:tav tm="0">
                                          <p:val>
                                            <p:strVal val="0-#ppt_w/2"/>
                                          </p:val>
                                        </p:tav>
                                        <p:tav tm="100000">
                                          <p:val>
                                            <p:strVal val="#ppt_x"/>
                                          </p:val>
                                        </p:tav>
                                      </p:tavLst>
                                    </p:anim>
                                    <p:anim calcmode="lin" valueType="num">
                                      <p:cBhvr additive="base">
                                        <p:cTn id="120" dur="500" fill="hold"/>
                                        <p:tgtEl>
                                          <p:spTgt spid="116"/>
                                        </p:tgtEl>
                                        <p:attrNameLst>
                                          <p:attrName>ppt_y</p:attrName>
                                        </p:attrNameLst>
                                      </p:cBhvr>
                                      <p:tavLst>
                                        <p:tav tm="0">
                                          <p:val>
                                            <p:strVal val="0-#ppt_h/2"/>
                                          </p:val>
                                        </p:tav>
                                        <p:tav tm="100000">
                                          <p:val>
                                            <p:strVal val="#ppt_y"/>
                                          </p:val>
                                        </p:tav>
                                      </p:tavLst>
                                    </p:anim>
                                  </p:childTnLst>
                                </p:cTn>
                              </p:par>
                              <p:par>
                                <p:cTn id="121" presetID="2" presetClass="entr" presetSubtype="12" fill="hold" nodeType="withEffect">
                                  <p:stCondLst>
                                    <p:cond delay="0"/>
                                  </p:stCondLst>
                                  <p:childTnLst>
                                    <p:set>
                                      <p:cBhvr>
                                        <p:cTn id="122" dur="1" fill="hold">
                                          <p:stCondLst>
                                            <p:cond delay="0"/>
                                          </p:stCondLst>
                                        </p:cTn>
                                        <p:tgtEl>
                                          <p:spTgt spid="117"/>
                                        </p:tgtEl>
                                        <p:attrNameLst>
                                          <p:attrName>style.visibility</p:attrName>
                                        </p:attrNameLst>
                                      </p:cBhvr>
                                      <p:to>
                                        <p:strVal val="visible"/>
                                      </p:to>
                                    </p:set>
                                    <p:anim calcmode="lin" valueType="num">
                                      <p:cBhvr additive="base">
                                        <p:cTn id="123" dur="500" fill="hold"/>
                                        <p:tgtEl>
                                          <p:spTgt spid="117"/>
                                        </p:tgtEl>
                                        <p:attrNameLst>
                                          <p:attrName>ppt_x</p:attrName>
                                        </p:attrNameLst>
                                      </p:cBhvr>
                                      <p:tavLst>
                                        <p:tav tm="0">
                                          <p:val>
                                            <p:strVal val="0-#ppt_w/2"/>
                                          </p:val>
                                        </p:tav>
                                        <p:tav tm="100000">
                                          <p:val>
                                            <p:strVal val="#ppt_x"/>
                                          </p:val>
                                        </p:tav>
                                      </p:tavLst>
                                    </p:anim>
                                    <p:anim calcmode="lin" valueType="num">
                                      <p:cBhvr additive="base">
                                        <p:cTn id="124" dur="500" fill="hold"/>
                                        <p:tgtEl>
                                          <p:spTgt spid="11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26"/>
                                        </p:tgtEl>
                                        <p:attrNameLst>
                                          <p:attrName>style.visibility</p:attrName>
                                        </p:attrNameLst>
                                      </p:cBhvr>
                                      <p:to>
                                        <p:strVal val="visible"/>
                                      </p:to>
                                    </p:set>
                                    <p:anim calcmode="lin" valueType="num">
                                      <p:cBhvr additive="base">
                                        <p:cTn id="127" dur="500" fill="hold"/>
                                        <p:tgtEl>
                                          <p:spTgt spid="126"/>
                                        </p:tgtEl>
                                        <p:attrNameLst>
                                          <p:attrName>ppt_x</p:attrName>
                                        </p:attrNameLst>
                                      </p:cBhvr>
                                      <p:tavLst>
                                        <p:tav tm="0">
                                          <p:val>
                                            <p:strVal val="#ppt_x"/>
                                          </p:val>
                                        </p:tav>
                                        <p:tav tm="100000">
                                          <p:val>
                                            <p:strVal val="#ppt_x"/>
                                          </p:val>
                                        </p:tav>
                                      </p:tavLst>
                                    </p:anim>
                                    <p:anim calcmode="lin" valueType="num">
                                      <p:cBhvr additive="base">
                                        <p:cTn id="128" dur="500" fill="hold"/>
                                        <p:tgtEl>
                                          <p:spTgt spid="12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27"/>
                                        </p:tgtEl>
                                        <p:attrNameLst>
                                          <p:attrName>style.visibility</p:attrName>
                                        </p:attrNameLst>
                                      </p:cBhvr>
                                      <p:to>
                                        <p:strVal val="visible"/>
                                      </p:to>
                                    </p:set>
                                    <p:anim calcmode="lin" valueType="num">
                                      <p:cBhvr additive="base">
                                        <p:cTn id="131" dur="500" fill="hold"/>
                                        <p:tgtEl>
                                          <p:spTgt spid="127"/>
                                        </p:tgtEl>
                                        <p:attrNameLst>
                                          <p:attrName>ppt_x</p:attrName>
                                        </p:attrNameLst>
                                      </p:cBhvr>
                                      <p:tavLst>
                                        <p:tav tm="0">
                                          <p:val>
                                            <p:strVal val="#ppt_x"/>
                                          </p:val>
                                        </p:tav>
                                        <p:tav tm="100000">
                                          <p:val>
                                            <p:strVal val="#ppt_x"/>
                                          </p:val>
                                        </p:tav>
                                      </p:tavLst>
                                    </p:anim>
                                    <p:anim calcmode="lin" valueType="num">
                                      <p:cBhvr additive="base">
                                        <p:cTn id="132" dur="500" fill="hold"/>
                                        <p:tgtEl>
                                          <p:spTgt spid="12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28"/>
                                        </p:tgtEl>
                                        <p:attrNameLst>
                                          <p:attrName>style.visibility</p:attrName>
                                        </p:attrNameLst>
                                      </p:cBhvr>
                                      <p:to>
                                        <p:strVal val="visible"/>
                                      </p:to>
                                    </p:set>
                                    <p:anim calcmode="lin" valueType="num">
                                      <p:cBhvr additive="base">
                                        <p:cTn id="135" dur="500" fill="hold"/>
                                        <p:tgtEl>
                                          <p:spTgt spid="128"/>
                                        </p:tgtEl>
                                        <p:attrNameLst>
                                          <p:attrName>ppt_x</p:attrName>
                                        </p:attrNameLst>
                                      </p:cBhvr>
                                      <p:tavLst>
                                        <p:tav tm="0">
                                          <p:val>
                                            <p:strVal val="#ppt_x"/>
                                          </p:val>
                                        </p:tav>
                                        <p:tav tm="100000">
                                          <p:val>
                                            <p:strVal val="#ppt_x"/>
                                          </p:val>
                                        </p:tav>
                                      </p:tavLst>
                                    </p:anim>
                                    <p:anim calcmode="lin" valueType="num">
                                      <p:cBhvr additive="base">
                                        <p:cTn id="136" dur="500" fill="hold"/>
                                        <p:tgtEl>
                                          <p:spTgt spid="128"/>
                                        </p:tgtEl>
                                        <p:attrNameLst>
                                          <p:attrName>ppt_y</p:attrName>
                                        </p:attrNameLst>
                                      </p:cBhvr>
                                      <p:tavLst>
                                        <p:tav tm="0">
                                          <p:val>
                                            <p:strVal val="1+#ppt_h/2"/>
                                          </p:val>
                                        </p:tav>
                                        <p:tav tm="100000">
                                          <p:val>
                                            <p:strVal val="#ppt_y"/>
                                          </p:val>
                                        </p:tav>
                                      </p:tavLst>
                                    </p:anim>
                                  </p:childTnLst>
                                </p:cTn>
                              </p:par>
                              <p:par>
                                <p:cTn id="137" presetID="2" presetClass="entr" presetSubtype="12" fill="hold" grpId="0" nodeType="withEffect">
                                  <p:stCondLst>
                                    <p:cond delay="0"/>
                                  </p:stCondLst>
                                  <p:childTnLst>
                                    <p:set>
                                      <p:cBhvr>
                                        <p:cTn id="138" dur="1" fill="hold">
                                          <p:stCondLst>
                                            <p:cond delay="0"/>
                                          </p:stCondLst>
                                        </p:cTn>
                                        <p:tgtEl>
                                          <p:spTgt spid="129"/>
                                        </p:tgtEl>
                                        <p:attrNameLst>
                                          <p:attrName>style.visibility</p:attrName>
                                        </p:attrNameLst>
                                      </p:cBhvr>
                                      <p:to>
                                        <p:strVal val="visible"/>
                                      </p:to>
                                    </p:set>
                                    <p:anim calcmode="lin" valueType="num">
                                      <p:cBhvr additive="base">
                                        <p:cTn id="139" dur="500" fill="hold"/>
                                        <p:tgtEl>
                                          <p:spTgt spid="129"/>
                                        </p:tgtEl>
                                        <p:attrNameLst>
                                          <p:attrName>ppt_x</p:attrName>
                                        </p:attrNameLst>
                                      </p:cBhvr>
                                      <p:tavLst>
                                        <p:tav tm="0">
                                          <p:val>
                                            <p:strVal val="0-#ppt_w/2"/>
                                          </p:val>
                                        </p:tav>
                                        <p:tav tm="100000">
                                          <p:val>
                                            <p:strVal val="#ppt_x"/>
                                          </p:val>
                                        </p:tav>
                                      </p:tavLst>
                                    </p:anim>
                                    <p:anim calcmode="lin" valueType="num">
                                      <p:cBhvr additive="base">
                                        <p:cTn id="140" dur="500" fill="hold"/>
                                        <p:tgtEl>
                                          <p:spTgt spid="12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30"/>
                                        </p:tgtEl>
                                        <p:attrNameLst>
                                          <p:attrName>style.visibility</p:attrName>
                                        </p:attrNameLst>
                                      </p:cBhvr>
                                      <p:to>
                                        <p:strVal val="visible"/>
                                      </p:to>
                                    </p:set>
                                    <p:anim calcmode="lin" valueType="num">
                                      <p:cBhvr additive="base">
                                        <p:cTn id="143" dur="500" fill="hold"/>
                                        <p:tgtEl>
                                          <p:spTgt spid="130"/>
                                        </p:tgtEl>
                                        <p:attrNameLst>
                                          <p:attrName>ppt_x</p:attrName>
                                        </p:attrNameLst>
                                      </p:cBhvr>
                                      <p:tavLst>
                                        <p:tav tm="0">
                                          <p:val>
                                            <p:strVal val="#ppt_x"/>
                                          </p:val>
                                        </p:tav>
                                        <p:tav tm="100000">
                                          <p:val>
                                            <p:strVal val="#ppt_x"/>
                                          </p:val>
                                        </p:tav>
                                      </p:tavLst>
                                    </p:anim>
                                    <p:anim calcmode="lin" valueType="num">
                                      <p:cBhvr additive="base">
                                        <p:cTn id="144" dur="500" fill="hold"/>
                                        <p:tgtEl>
                                          <p:spTgt spid="130"/>
                                        </p:tgtEl>
                                        <p:attrNameLst>
                                          <p:attrName>ppt_y</p:attrName>
                                        </p:attrNameLst>
                                      </p:cBhvr>
                                      <p:tavLst>
                                        <p:tav tm="0">
                                          <p:val>
                                            <p:strVal val="1+#ppt_h/2"/>
                                          </p:val>
                                        </p:tav>
                                        <p:tav tm="100000">
                                          <p:val>
                                            <p:strVal val="#ppt_y"/>
                                          </p:val>
                                        </p:tav>
                                      </p:tavLst>
                                    </p:anim>
                                  </p:childTnLst>
                                </p:cTn>
                              </p:par>
                              <p:par>
                                <p:cTn id="145" presetID="2" presetClass="entr" presetSubtype="12" fill="hold" grpId="0" nodeType="withEffect">
                                  <p:stCondLst>
                                    <p:cond delay="0"/>
                                  </p:stCondLst>
                                  <p:childTnLst>
                                    <p:set>
                                      <p:cBhvr>
                                        <p:cTn id="146" dur="1" fill="hold">
                                          <p:stCondLst>
                                            <p:cond delay="0"/>
                                          </p:stCondLst>
                                        </p:cTn>
                                        <p:tgtEl>
                                          <p:spTgt spid="131"/>
                                        </p:tgtEl>
                                        <p:attrNameLst>
                                          <p:attrName>style.visibility</p:attrName>
                                        </p:attrNameLst>
                                      </p:cBhvr>
                                      <p:to>
                                        <p:strVal val="visible"/>
                                      </p:to>
                                    </p:set>
                                    <p:anim calcmode="lin" valueType="num">
                                      <p:cBhvr additive="base">
                                        <p:cTn id="147" dur="500" fill="hold"/>
                                        <p:tgtEl>
                                          <p:spTgt spid="131"/>
                                        </p:tgtEl>
                                        <p:attrNameLst>
                                          <p:attrName>ppt_x</p:attrName>
                                        </p:attrNameLst>
                                      </p:cBhvr>
                                      <p:tavLst>
                                        <p:tav tm="0">
                                          <p:val>
                                            <p:strVal val="0-#ppt_w/2"/>
                                          </p:val>
                                        </p:tav>
                                        <p:tav tm="100000">
                                          <p:val>
                                            <p:strVal val="#ppt_x"/>
                                          </p:val>
                                        </p:tav>
                                      </p:tavLst>
                                    </p:anim>
                                    <p:anim calcmode="lin" valueType="num">
                                      <p:cBhvr additive="base">
                                        <p:cTn id="148" dur="500" fill="hold"/>
                                        <p:tgtEl>
                                          <p:spTgt spid="13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500" fill="hold"/>
                                        <p:tgtEl>
                                          <p:spTgt spid="132"/>
                                        </p:tgtEl>
                                        <p:attrNameLst>
                                          <p:attrName>ppt_x</p:attrName>
                                        </p:attrNameLst>
                                      </p:cBhvr>
                                      <p:tavLst>
                                        <p:tav tm="0">
                                          <p:val>
                                            <p:strVal val="#ppt_x"/>
                                          </p:val>
                                        </p:tav>
                                        <p:tav tm="100000">
                                          <p:val>
                                            <p:strVal val="#ppt_x"/>
                                          </p:val>
                                        </p:tav>
                                      </p:tavLst>
                                    </p:anim>
                                    <p:anim calcmode="lin" valueType="num">
                                      <p:cBhvr additive="base">
                                        <p:cTn id="152" dur="500" fill="hold"/>
                                        <p:tgtEl>
                                          <p:spTgt spid="13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33"/>
                                        </p:tgtEl>
                                        <p:attrNameLst>
                                          <p:attrName>style.visibility</p:attrName>
                                        </p:attrNameLst>
                                      </p:cBhvr>
                                      <p:to>
                                        <p:strVal val="visible"/>
                                      </p:to>
                                    </p:set>
                                    <p:anim calcmode="lin" valueType="num">
                                      <p:cBhvr additive="base">
                                        <p:cTn id="155" dur="500" fill="hold"/>
                                        <p:tgtEl>
                                          <p:spTgt spid="133"/>
                                        </p:tgtEl>
                                        <p:attrNameLst>
                                          <p:attrName>ppt_x</p:attrName>
                                        </p:attrNameLst>
                                      </p:cBhvr>
                                      <p:tavLst>
                                        <p:tav tm="0">
                                          <p:val>
                                            <p:strVal val="#ppt_x"/>
                                          </p:val>
                                        </p:tav>
                                        <p:tav tm="100000">
                                          <p:val>
                                            <p:strVal val="#ppt_x"/>
                                          </p:val>
                                        </p:tav>
                                      </p:tavLst>
                                    </p:anim>
                                    <p:anim calcmode="lin" valueType="num">
                                      <p:cBhvr additive="base">
                                        <p:cTn id="156" dur="500" fill="hold"/>
                                        <p:tgtEl>
                                          <p:spTgt spid="13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34"/>
                                        </p:tgtEl>
                                        <p:attrNameLst>
                                          <p:attrName>style.visibility</p:attrName>
                                        </p:attrNameLst>
                                      </p:cBhvr>
                                      <p:to>
                                        <p:strVal val="visible"/>
                                      </p:to>
                                    </p:set>
                                    <p:anim calcmode="lin" valueType="num">
                                      <p:cBhvr additive="base">
                                        <p:cTn id="159" dur="500" fill="hold"/>
                                        <p:tgtEl>
                                          <p:spTgt spid="134"/>
                                        </p:tgtEl>
                                        <p:attrNameLst>
                                          <p:attrName>ppt_x</p:attrName>
                                        </p:attrNameLst>
                                      </p:cBhvr>
                                      <p:tavLst>
                                        <p:tav tm="0">
                                          <p:val>
                                            <p:strVal val="#ppt_x"/>
                                          </p:val>
                                        </p:tav>
                                        <p:tav tm="100000">
                                          <p:val>
                                            <p:strVal val="#ppt_x"/>
                                          </p:val>
                                        </p:tav>
                                      </p:tavLst>
                                    </p:anim>
                                    <p:anim calcmode="lin" valueType="num">
                                      <p:cBhvr additive="base">
                                        <p:cTn id="160" dur="500" fill="hold"/>
                                        <p:tgtEl>
                                          <p:spTgt spid="134"/>
                                        </p:tgtEl>
                                        <p:attrNameLst>
                                          <p:attrName>ppt_y</p:attrName>
                                        </p:attrNameLst>
                                      </p:cBhvr>
                                      <p:tavLst>
                                        <p:tav tm="0">
                                          <p:val>
                                            <p:strVal val="1+#ppt_h/2"/>
                                          </p:val>
                                        </p:tav>
                                        <p:tav tm="100000">
                                          <p:val>
                                            <p:strVal val="#ppt_y"/>
                                          </p:val>
                                        </p:tav>
                                      </p:tavLst>
                                    </p:anim>
                                  </p:childTnLst>
                                </p:cTn>
                              </p:par>
                              <p:par>
                                <p:cTn id="161" presetID="2" presetClass="entr" presetSubtype="8" fill="hold" nodeType="withEffect">
                                  <p:stCondLst>
                                    <p:cond delay="0"/>
                                  </p:stCondLst>
                                  <p:childTnLst>
                                    <p:set>
                                      <p:cBhvr>
                                        <p:cTn id="162" dur="1" fill="hold">
                                          <p:stCondLst>
                                            <p:cond delay="0"/>
                                          </p:stCondLst>
                                        </p:cTn>
                                        <p:tgtEl>
                                          <p:spTgt spid="135"/>
                                        </p:tgtEl>
                                        <p:attrNameLst>
                                          <p:attrName>style.visibility</p:attrName>
                                        </p:attrNameLst>
                                      </p:cBhvr>
                                      <p:to>
                                        <p:strVal val="visible"/>
                                      </p:to>
                                    </p:set>
                                    <p:anim calcmode="lin" valueType="num">
                                      <p:cBhvr additive="base">
                                        <p:cTn id="163" dur="500" fill="hold"/>
                                        <p:tgtEl>
                                          <p:spTgt spid="135"/>
                                        </p:tgtEl>
                                        <p:attrNameLst>
                                          <p:attrName>ppt_x</p:attrName>
                                        </p:attrNameLst>
                                      </p:cBhvr>
                                      <p:tavLst>
                                        <p:tav tm="0">
                                          <p:val>
                                            <p:strVal val="0-#ppt_w/2"/>
                                          </p:val>
                                        </p:tav>
                                        <p:tav tm="100000">
                                          <p:val>
                                            <p:strVal val="#ppt_x"/>
                                          </p:val>
                                        </p:tav>
                                      </p:tavLst>
                                    </p:anim>
                                    <p:anim calcmode="lin" valueType="num">
                                      <p:cBhvr additive="base">
                                        <p:cTn id="164" dur="500" fill="hold"/>
                                        <p:tgtEl>
                                          <p:spTgt spid="135"/>
                                        </p:tgtEl>
                                        <p:attrNameLst>
                                          <p:attrName>ppt_y</p:attrName>
                                        </p:attrNameLst>
                                      </p:cBhvr>
                                      <p:tavLst>
                                        <p:tav tm="0">
                                          <p:val>
                                            <p:strVal val="#ppt_y"/>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38"/>
                                        </p:tgtEl>
                                        <p:attrNameLst>
                                          <p:attrName>style.visibility</p:attrName>
                                        </p:attrNameLst>
                                      </p:cBhvr>
                                      <p:to>
                                        <p:strVal val="visible"/>
                                      </p:to>
                                    </p:set>
                                    <p:anim calcmode="lin" valueType="num">
                                      <p:cBhvr additive="base">
                                        <p:cTn id="167" dur="500" fill="hold"/>
                                        <p:tgtEl>
                                          <p:spTgt spid="138"/>
                                        </p:tgtEl>
                                        <p:attrNameLst>
                                          <p:attrName>ppt_x</p:attrName>
                                        </p:attrNameLst>
                                      </p:cBhvr>
                                      <p:tavLst>
                                        <p:tav tm="0">
                                          <p:val>
                                            <p:strVal val="#ppt_x"/>
                                          </p:val>
                                        </p:tav>
                                        <p:tav tm="100000">
                                          <p:val>
                                            <p:strVal val="#ppt_x"/>
                                          </p:val>
                                        </p:tav>
                                      </p:tavLst>
                                    </p:anim>
                                    <p:anim calcmode="lin" valueType="num">
                                      <p:cBhvr additive="base">
                                        <p:cTn id="168" dur="500" fill="hold"/>
                                        <p:tgtEl>
                                          <p:spTgt spid="138"/>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39"/>
                                        </p:tgtEl>
                                        <p:attrNameLst>
                                          <p:attrName>style.visibility</p:attrName>
                                        </p:attrNameLst>
                                      </p:cBhvr>
                                      <p:to>
                                        <p:strVal val="visible"/>
                                      </p:to>
                                    </p:set>
                                    <p:anim calcmode="lin" valueType="num">
                                      <p:cBhvr additive="base">
                                        <p:cTn id="171" dur="500" fill="hold"/>
                                        <p:tgtEl>
                                          <p:spTgt spid="139"/>
                                        </p:tgtEl>
                                        <p:attrNameLst>
                                          <p:attrName>ppt_x</p:attrName>
                                        </p:attrNameLst>
                                      </p:cBhvr>
                                      <p:tavLst>
                                        <p:tav tm="0">
                                          <p:val>
                                            <p:strVal val="#ppt_x"/>
                                          </p:val>
                                        </p:tav>
                                        <p:tav tm="100000">
                                          <p:val>
                                            <p:strVal val="#ppt_x"/>
                                          </p:val>
                                        </p:tav>
                                      </p:tavLst>
                                    </p:anim>
                                    <p:anim calcmode="lin" valueType="num">
                                      <p:cBhvr additive="base">
                                        <p:cTn id="172" dur="500" fill="hold"/>
                                        <p:tgtEl>
                                          <p:spTgt spid="139"/>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40"/>
                                        </p:tgtEl>
                                        <p:attrNameLst>
                                          <p:attrName>style.visibility</p:attrName>
                                        </p:attrNameLst>
                                      </p:cBhvr>
                                      <p:to>
                                        <p:strVal val="visible"/>
                                      </p:to>
                                    </p:set>
                                    <p:anim calcmode="lin" valueType="num">
                                      <p:cBhvr additive="base">
                                        <p:cTn id="175" dur="500" fill="hold"/>
                                        <p:tgtEl>
                                          <p:spTgt spid="140"/>
                                        </p:tgtEl>
                                        <p:attrNameLst>
                                          <p:attrName>ppt_x</p:attrName>
                                        </p:attrNameLst>
                                      </p:cBhvr>
                                      <p:tavLst>
                                        <p:tav tm="0">
                                          <p:val>
                                            <p:strVal val="#ppt_x"/>
                                          </p:val>
                                        </p:tav>
                                        <p:tav tm="100000">
                                          <p:val>
                                            <p:strVal val="#ppt_x"/>
                                          </p:val>
                                        </p:tav>
                                      </p:tavLst>
                                    </p:anim>
                                    <p:anim calcmode="lin" valueType="num">
                                      <p:cBhvr additive="base">
                                        <p:cTn id="176" dur="500" fill="hold"/>
                                        <p:tgtEl>
                                          <p:spTgt spid="140"/>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41"/>
                                        </p:tgtEl>
                                        <p:attrNameLst>
                                          <p:attrName>style.visibility</p:attrName>
                                        </p:attrNameLst>
                                      </p:cBhvr>
                                      <p:to>
                                        <p:strVal val="visible"/>
                                      </p:to>
                                    </p:set>
                                    <p:anim calcmode="lin" valueType="num">
                                      <p:cBhvr additive="base">
                                        <p:cTn id="179" dur="500" fill="hold"/>
                                        <p:tgtEl>
                                          <p:spTgt spid="141"/>
                                        </p:tgtEl>
                                        <p:attrNameLst>
                                          <p:attrName>ppt_x</p:attrName>
                                        </p:attrNameLst>
                                      </p:cBhvr>
                                      <p:tavLst>
                                        <p:tav tm="0">
                                          <p:val>
                                            <p:strVal val="#ppt_x"/>
                                          </p:val>
                                        </p:tav>
                                        <p:tav tm="100000">
                                          <p:val>
                                            <p:strVal val="#ppt_x"/>
                                          </p:val>
                                        </p:tav>
                                      </p:tavLst>
                                    </p:anim>
                                    <p:anim calcmode="lin" valueType="num">
                                      <p:cBhvr additive="base">
                                        <p:cTn id="180" dur="500" fill="hold"/>
                                        <p:tgtEl>
                                          <p:spTgt spid="14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42"/>
                                        </p:tgtEl>
                                        <p:attrNameLst>
                                          <p:attrName>style.visibility</p:attrName>
                                        </p:attrNameLst>
                                      </p:cBhvr>
                                      <p:to>
                                        <p:strVal val="visible"/>
                                      </p:to>
                                    </p:set>
                                    <p:anim calcmode="lin" valueType="num">
                                      <p:cBhvr additive="base">
                                        <p:cTn id="183" dur="500" fill="hold"/>
                                        <p:tgtEl>
                                          <p:spTgt spid="142"/>
                                        </p:tgtEl>
                                        <p:attrNameLst>
                                          <p:attrName>ppt_x</p:attrName>
                                        </p:attrNameLst>
                                      </p:cBhvr>
                                      <p:tavLst>
                                        <p:tav tm="0">
                                          <p:val>
                                            <p:strVal val="#ppt_x"/>
                                          </p:val>
                                        </p:tav>
                                        <p:tav tm="100000">
                                          <p:val>
                                            <p:strVal val="#ppt_x"/>
                                          </p:val>
                                        </p:tav>
                                      </p:tavLst>
                                    </p:anim>
                                    <p:anim calcmode="lin" valueType="num">
                                      <p:cBhvr additive="base">
                                        <p:cTn id="184" dur="500" fill="hold"/>
                                        <p:tgtEl>
                                          <p:spTgt spid="142"/>
                                        </p:tgtEl>
                                        <p:attrNameLst>
                                          <p:attrName>ppt_y</p:attrName>
                                        </p:attrNameLst>
                                      </p:cBhvr>
                                      <p:tavLst>
                                        <p:tav tm="0">
                                          <p:val>
                                            <p:strVal val="1+#ppt_h/2"/>
                                          </p:val>
                                        </p:tav>
                                        <p:tav tm="100000">
                                          <p:val>
                                            <p:strVal val="#ppt_y"/>
                                          </p:val>
                                        </p:tav>
                                      </p:tavLst>
                                    </p:anim>
                                  </p:childTnLst>
                                </p:cTn>
                              </p:par>
                              <p:par>
                                <p:cTn id="185" presetID="2" presetClass="entr" presetSubtype="8" fill="hold" grpId="0" nodeType="withEffect">
                                  <p:stCondLst>
                                    <p:cond delay="0"/>
                                  </p:stCondLst>
                                  <p:childTnLst>
                                    <p:set>
                                      <p:cBhvr>
                                        <p:cTn id="186" dur="1" fill="hold">
                                          <p:stCondLst>
                                            <p:cond delay="0"/>
                                          </p:stCondLst>
                                        </p:cTn>
                                        <p:tgtEl>
                                          <p:spTgt spid="143"/>
                                        </p:tgtEl>
                                        <p:attrNameLst>
                                          <p:attrName>style.visibility</p:attrName>
                                        </p:attrNameLst>
                                      </p:cBhvr>
                                      <p:to>
                                        <p:strVal val="visible"/>
                                      </p:to>
                                    </p:set>
                                    <p:anim calcmode="lin" valueType="num">
                                      <p:cBhvr additive="base">
                                        <p:cTn id="187" dur="500" fill="hold"/>
                                        <p:tgtEl>
                                          <p:spTgt spid="143"/>
                                        </p:tgtEl>
                                        <p:attrNameLst>
                                          <p:attrName>ppt_x</p:attrName>
                                        </p:attrNameLst>
                                      </p:cBhvr>
                                      <p:tavLst>
                                        <p:tav tm="0">
                                          <p:val>
                                            <p:strVal val="0-#ppt_w/2"/>
                                          </p:val>
                                        </p:tav>
                                        <p:tav tm="100000">
                                          <p:val>
                                            <p:strVal val="#ppt_x"/>
                                          </p:val>
                                        </p:tav>
                                      </p:tavLst>
                                    </p:anim>
                                    <p:anim calcmode="lin" valueType="num">
                                      <p:cBhvr additive="base">
                                        <p:cTn id="188" dur="500" fill="hold"/>
                                        <p:tgtEl>
                                          <p:spTgt spid="143"/>
                                        </p:tgtEl>
                                        <p:attrNameLst>
                                          <p:attrName>ppt_y</p:attrName>
                                        </p:attrNameLst>
                                      </p:cBhvr>
                                      <p:tavLst>
                                        <p:tav tm="0">
                                          <p:val>
                                            <p:strVal val="#ppt_y"/>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44"/>
                                        </p:tgtEl>
                                        <p:attrNameLst>
                                          <p:attrName>style.visibility</p:attrName>
                                        </p:attrNameLst>
                                      </p:cBhvr>
                                      <p:to>
                                        <p:strVal val="visible"/>
                                      </p:to>
                                    </p:set>
                                    <p:anim calcmode="lin" valueType="num">
                                      <p:cBhvr additive="base">
                                        <p:cTn id="191" dur="500" fill="hold"/>
                                        <p:tgtEl>
                                          <p:spTgt spid="144"/>
                                        </p:tgtEl>
                                        <p:attrNameLst>
                                          <p:attrName>ppt_x</p:attrName>
                                        </p:attrNameLst>
                                      </p:cBhvr>
                                      <p:tavLst>
                                        <p:tav tm="0">
                                          <p:val>
                                            <p:strVal val="#ppt_x"/>
                                          </p:val>
                                        </p:tav>
                                        <p:tav tm="100000">
                                          <p:val>
                                            <p:strVal val="#ppt_x"/>
                                          </p:val>
                                        </p:tav>
                                      </p:tavLst>
                                    </p:anim>
                                    <p:anim calcmode="lin" valueType="num">
                                      <p:cBhvr additive="base">
                                        <p:cTn id="192" dur="500" fill="hold"/>
                                        <p:tgtEl>
                                          <p:spTgt spid="144"/>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45"/>
                                        </p:tgtEl>
                                        <p:attrNameLst>
                                          <p:attrName>style.visibility</p:attrName>
                                        </p:attrNameLst>
                                      </p:cBhvr>
                                      <p:to>
                                        <p:strVal val="visible"/>
                                      </p:to>
                                    </p:set>
                                    <p:anim calcmode="lin" valueType="num">
                                      <p:cBhvr additive="base">
                                        <p:cTn id="195" dur="500" fill="hold"/>
                                        <p:tgtEl>
                                          <p:spTgt spid="145"/>
                                        </p:tgtEl>
                                        <p:attrNameLst>
                                          <p:attrName>ppt_x</p:attrName>
                                        </p:attrNameLst>
                                      </p:cBhvr>
                                      <p:tavLst>
                                        <p:tav tm="0">
                                          <p:val>
                                            <p:strVal val="#ppt_x"/>
                                          </p:val>
                                        </p:tav>
                                        <p:tav tm="100000">
                                          <p:val>
                                            <p:strVal val="#ppt_x"/>
                                          </p:val>
                                        </p:tav>
                                      </p:tavLst>
                                    </p:anim>
                                    <p:anim calcmode="lin" valueType="num">
                                      <p:cBhvr additive="base">
                                        <p:cTn id="196" dur="500" fill="hold"/>
                                        <p:tgtEl>
                                          <p:spTgt spid="145"/>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46"/>
                                        </p:tgtEl>
                                        <p:attrNameLst>
                                          <p:attrName>style.visibility</p:attrName>
                                        </p:attrNameLst>
                                      </p:cBhvr>
                                      <p:to>
                                        <p:strVal val="visible"/>
                                      </p:to>
                                    </p:set>
                                    <p:anim calcmode="lin" valueType="num">
                                      <p:cBhvr additive="base">
                                        <p:cTn id="199" dur="500" fill="hold"/>
                                        <p:tgtEl>
                                          <p:spTgt spid="146"/>
                                        </p:tgtEl>
                                        <p:attrNameLst>
                                          <p:attrName>ppt_x</p:attrName>
                                        </p:attrNameLst>
                                      </p:cBhvr>
                                      <p:tavLst>
                                        <p:tav tm="0">
                                          <p:val>
                                            <p:strVal val="#ppt_x"/>
                                          </p:val>
                                        </p:tav>
                                        <p:tav tm="100000">
                                          <p:val>
                                            <p:strVal val="#ppt_x"/>
                                          </p:val>
                                        </p:tav>
                                      </p:tavLst>
                                    </p:anim>
                                    <p:anim calcmode="lin" valueType="num">
                                      <p:cBhvr additive="base">
                                        <p:cTn id="200" dur="500" fill="hold"/>
                                        <p:tgtEl>
                                          <p:spTgt spid="14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47"/>
                                        </p:tgtEl>
                                        <p:attrNameLst>
                                          <p:attrName>style.visibility</p:attrName>
                                        </p:attrNameLst>
                                      </p:cBhvr>
                                      <p:to>
                                        <p:strVal val="visible"/>
                                      </p:to>
                                    </p:set>
                                    <p:anim calcmode="lin" valueType="num">
                                      <p:cBhvr additive="base">
                                        <p:cTn id="203" dur="500" fill="hold"/>
                                        <p:tgtEl>
                                          <p:spTgt spid="147"/>
                                        </p:tgtEl>
                                        <p:attrNameLst>
                                          <p:attrName>ppt_x</p:attrName>
                                        </p:attrNameLst>
                                      </p:cBhvr>
                                      <p:tavLst>
                                        <p:tav tm="0">
                                          <p:val>
                                            <p:strVal val="#ppt_x"/>
                                          </p:val>
                                        </p:tav>
                                        <p:tav tm="100000">
                                          <p:val>
                                            <p:strVal val="#ppt_x"/>
                                          </p:val>
                                        </p:tav>
                                      </p:tavLst>
                                    </p:anim>
                                    <p:anim calcmode="lin" valueType="num">
                                      <p:cBhvr additive="base">
                                        <p:cTn id="204" dur="500" fill="hold"/>
                                        <p:tgtEl>
                                          <p:spTgt spid="147"/>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48"/>
                                        </p:tgtEl>
                                        <p:attrNameLst>
                                          <p:attrName>style.visibility</p:attrName>
                                        </p:attrNameLst>
                                      </p:cBhvr>
                                      <p:to>
                                        <p:strVal val="visible"/>
                                      </p:to>
                                    </p:set>
                                    <p:anim calcmode="lin" valueType="num">
                                      <p:cBhvr additive="base">
                                        <p:cTn id="207" dur="500" fill="hold"/>
                                        <p:tgtEl>
                                          <p:spTgt spid="148"/>
                                        </p:tgtEl>
                                        <p:attrNameLst>
                                          <p:attrName>ppt_x</p:attrName>
                                        </p:attrNameLst>
                                      </p:cBhvr>
                                      <p:tavLst>
                                        <p:tav tm="0">
                                          <p:val>
                                            <p:strVal val="#ppt_x"/>
                                          </p:val>
                                        </p:tav>
                                        <p:tav tm="100000">
                                          <p:val>
                                            <p:strVal val="#ppt_x"/>
                                          </p:val>
                                        </p:tav>
                                      </p:tavLst>
                                    </p:anim>
                                    <p:anim calcmode="lin" valueType="num">
                                      <p:cBhvr additive="base">
                                        <p:cTn id="208" dur="500" fill="hold"/>
                                        <p:tgtEl>
                                          <p:spTgt spid="148"/>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49"/>
                                        </p:tgtEl>
                                        <p:attrNameLst>
                                          <p:attrName>style.visibility</p:attrName>
                                        </p:attrNameLst>
                                      </p:cBhvr>
                                      <p:to>
                                        <p:strVal val="visible"/>
                                      </p:to>
                                    </p:set>
                                    <p:anim calcmode="lin" valueType="num">
                                      <p:cBhvr additive="base">
                                        <p:cTn id="211" dur="500" fill="hold"/>
                                        <p:tgtEl>
                                          <p:spTgt spid="149"/>
                                        </p:tgtEl>
                                        <p:attrNameLst>
                                          <p:attrName>ppt_x</p:attrName>
                                        </p:attrNameLst>
                                      </p:cBhvr>
                                      <p:tavLst>
                                        <p:tav tm="0">
                                          <p:val>
                                            <p:strVal val="#ppt_x"/>
                                          </p:val>
                                        </p:tav>
                                        <p:tav tm="100000">
                                          <p:val>
                                            <p:strVal val="#ppt_x"/>
                                          </p:val>
                                        </p:tav>
                                      </p:tavLst>
                                    </p:anim>
                                    <p:anim calcmode="lin" valueType="num">
                                      <p:cBhvr additive="base">
                                        <p:cTn id="212" dur="500" fill="hold"/>
                                        <p:tgtEl>
                                          <p:spTgt spid="149"/>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50"/>
                                        </p:tgtEl>
                                        <p:attrNameLst>
                                          <p:attrName>style.visibility</p:attrName>
                                        </p:attrNameLst>
                                      </p:cBhvr>
                                      <p:to>
                                        <p:strVal val="visible"/>
                                      </p:to>
                                    </p:set>
                                    <p:anim calcmode="lin" valueType="num">
                                      <p:cBhvr additive="base">
                                        <p:cTn id="215" dur="500" fill="hold"/>
                                        <p:tgtEl>
                                          <p:spTgt spid="150"/>
                                        </p:tgtEl>
                                        <p:attrNameLst>
                                          <p:attrName>ppt_x</p:attrName>
                                        </p:attrNameLst>
                                      </p:cBhvr>
                                      <p:tavLst>
                                        <p:tav tm="0">
                                          <p:val>
                                            <p:strVal val="#ppt_x"/>
                                          </p:val>
                                        </p:tav>
                                        <p:tav tm="100000">
                                          <p:val>
                                            <p:strVal val="#ppt_x"/>
                                          </p:val>
                                        </p:tav>
                                      </p:tavLst>
                                    </p:anim>
                                    <p:anim calcmode="lin" valueType="num">
                                      <p:cBhvr additive="base">
                                        <p:cTn id="216" dur="500" fill="hold"/>
                                        <p:tgtEl>
                                          <p:spTgt spid="150"/>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51"/>
                                        </p:tgtEl>
                                        <p:attrNameLst>
                                          <p:attrName>style.visibility</p:attrName>
                                        </p:attrNameLst>
                                      </p:cBhvr>
                                      <p:to>
                                        <p:strVal val="visible"/>
                                      </p:to>
                                    </p:set>
                                    <p:anim calcmode="lin" valueType="num">
                                      <p:cBhvr additive="base">
                                        <p:cTn id="219" dur="500" fill="hold"/>
                                        <p:tgtEl>
                                          <p:spTgt spid="151"/>
                                        </p:tgtEl>
                                        <p:attrNameLst>
                                          <p:attrName>ppt_x</p:attrName>
                                        </p:attrNameLst>
                                      </p:cBhvr>
                                      <p:tavLst>
                                        <p:tav tm="0">
                                          <p:val>
                                            <p:strVal val="#ppt_x"/>
                                          </p:val>
                                        </p:tav>
                                        <p:tav tm="100000">
                                          <p:val>
                                            <p:strVal val="#ppt_x"/>
                                          </p:val>
                                        </p:tav>
                                      </p:tavLst>
                                    </p:anim>
                                    <p:anim calcmode="lin" valueType="num">
                                      <p:cBhvr additive="base">
                                        <p:cTn id="220" dur="500" fill="hold"/>
                                        <p:tgtEl>
                                          <p:spTgt spid="151"/>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52"/>
                                        </p:tgtEl>
                                        <p:attrNameLst>
                                          <p:attrName>style.visibility</p:attrName>
                                        </p:attrNameLst>
                                      </p:cBhvr>
                                      <p:to>
                                        <p:strVal val="visible"/>
                                      </p:to>
                                    </p:set>
                                    <p:anim calcmode="lin" valueType="num">
                                      <p:cBhvr additive="base">
                                        <p:cTn id="223" dur="500" fill="hold"/>
                                        <p:tgtEl>
                                          <p:spTgt spid="152"/>
                                        </p:tgtEl>
                                        <p:attrNameLst>
                                          <p:attrName>ppt_x</p:attrName>
                                        </p:attrNameLst>
                                      </p:cBhvr>
                                      <p:tavLst>
                                        <p:tav tm="0">
                                          <p:val>
                                            <p:strVal val="#ppt_x"/>
                                          </p:val>
                                        </p:tav>
                                        <p:tav tm="100000">
                                          <p:val>
                                            <p:strVal val="#ppt_x"/>
                                          </p:val>
                                        </p:tav>
                                      </p:tavLst>
                                    </p:anim>
                                    <p:anim calcmode="lin" valueType="num">
                                      <p:cBhvr additive="base">
                                        <p:cTn id="224" dur="500" fill="hold"/>
                                        <p:tgtEl>
                                          <p:spTgt spid="152"/>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53"/>
                                        </p:tgtEl>
                                        <p:attrNameLst>
                                          <p:attrName>style.visibility</p:attrName>
                                        </p:attrNameLst>
                                      </p:cBhvr>
                                      <p:to>
                                        <p:strVal val="visible"/>
                                      </p:to>
                                    </p:set>
                                    <p:anim calcmode="lin" valueType="num">
                                      <p:cBhvr additive="base">
                                        <p:cTn id="227" dur="500" fill="hold"/>
                                        <p:tgtEl>
                                          <p:spTgt spid="153"/>
                                        </p:tgtEl>
                                        <p:attrNameLst>
                                          <p:attrName>ppt_x</p:attrName>
                                        </p:attrNameLst>
                                      </p:cBhvr>
                                      <p:tavLst>
                                        <p:tav tm="0">
                                          <p:val>
                                            <p:strVal val="#ppt_x"/>
                                          </p:val>
                                        </p:tav>
                                        <p:tav tm="100000">
                                          <p:val>
                                            <p:strVal val="#ppt_x"/>
                                          </p:val>
                                        </p:tav>
                                      </p:tavLst>
                                    </p:anim>
                                    <p:anim calcmode="lin" valueType="num">
                                      <p:cBhvr additive="base">
                                        <p:cTn id="228" dur="500" fill="hold"/>
                                        <p:tgtEl>
                                          <p:spTgt spid="153"/>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54"/>
                                        </p:tgtEl>
                                        <p:attrNameLst>
                                          <p:attrName>style.visibility</p:attrName>
                                        </p:attrNameLst>
                                      </p:cBhvr>
                                      <p:to>
                                        <p:strVal val="visible"/>
                                      </p:to>
                                    </p:set>
                                    <p:anim calcmode="lin" valueType="num">
                                      <p:cBhvr additive="base">
                                        <p:cTn id="231" dur="500" fill="hold"/>
                                        <p:tgtEl>
                                          <p:spTgt spid="154"/>
                                        </p:tgtEl>
                                        <p:attrNameLst>
                                          <p:attrName>ppt_x</p:attrName>
                                        </p:attrNameLst>
                                      </p:cBhvr>
                                      <p:tavLst>
                                        <p:tav tm="0">
                                          <p:val>
                                            <p:strVal val="#ppt_x"/>
                                          </p:val>
                                        </p:tav>
                                        <p:tav tm="100000">
                                          <p:val>
                                            <p:strVal val="#ppt_x"/>
                                          </p:val>
                                        </p:tav>
                                      </p:tavLst>
                                    </p:anim>
                                    <p:anim calcmode="lin" valueType="num">
                                      <p:cBhvr additive="base">
                                        <p:cTn id="232" dur="500" fill="hold"/>
                                        <p:tgtEl>
                                          <p:spTgt spid="154"/>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55"/>
                                        </p:tgtEl>
                                        <p:attrNameLst>
                                          <p:attrName>style.visibility</p:attrName>
                                        </p:attrNameLst>
                                      </p:cBhvr>
                                      <p:to>
                                        <p:strVal val="visible"/>
                                      </p:to>
                                    </p:set>
                                    <p:anim calcmode="lin" valueType="num">
                                      <p:cBhvr additive="base">
                                        <p:cTn id="235" dur="500" fill="hold"/>
                                        <p:tgtEl>
                                          <p:spTgt spid="155"/>
                                        </p:tgtEl>
                                        <p:attrNameLst>
                                          <p:attrName>ppt_x</p:attrName>
                                        </p:attrNameLst>
                                      </p:cBhvr>
                                      <p:tavLst>
                                        <p:tav tm="0">
                                          <p:val>
                                            <p:strVal val="#ppt_x"/>
                                          </p:val>
                                        </p:tav>
                                        <p:tav tm="100000">
                                          <p:val>
                                            <p:strVal val="#ppt_x"/>
                                          </p:val>
                                        </p:tav>
                                      </p:tavLst>
                                    </p:anim>
                                    <p:anim calcmode="lin" valueType="num">
                                      <p:cBhvr additive="base">
                                        <p:cTn id="236" dur="500" fill="hold"/>
                                        <p:tgtEl>
                                          <p:spTgt spid="155"/>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56"/>
                                        </p:tgtEl>
                                        <p:attrNameLst>
                                          <p:attrName>style.visibility</p:attrName>
                                        </p:attrNameLst>
                                      </p:cBhvr>
                                      <p:to>
                                        <p:strVal val="visible"/>
                                      </p:to>
                                    </p:set>
                                    <p:anim calcmode="lin" valueType="num">
                                      <p:cBhvr additive="base">
                                        <p:cTn id="239" dur="500" fill="hold"/>
                                        <p:tgtEl>
                                          <p:spTgt spid="156"/>
                                        </p:tgtEl>
                                        <p:attrNameLst>
                                          <p:attrName>ppt_x</p:attrName>
                                        </p:attrNameLst>
                                      </p:cBhvr>
                                      <p:tavLst>
                                        <p:tav tm="0">
                                          <p:val>
                                            <p:strVal val="#ppt_x"/>
                                          </p:val>
                                        </p:tav>
                                        <p:tav tm="100000">
                                          <p:val>
                                            <p:strVal val="#ppt_x"/>
                                          </p:val>
                                        </p:tav>
                                      </p:tavLst>
                                    </p:anim>
                                    <p:anim calcmode="lin" valueType="num">
                                      <p:cBhvr additive="base">
                                        <p:cTn id="240" dur="500" fill="hold"/>
                                        <p:tgtEl>
                                          <p:spTgt spid="156"/>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57"/>
                                        </p:tgtEl>
                                        <p:attrNameLst>
                                          <p:attrName>style.visibility</p:attrName>
                                        </p:attrNameLst>
                                      </p:cBhvr>
                                      <p:to>
                                        <p:strVal val="visible"/>
                                      </p:to>
                                    </p:set>
                                    <p:anim calcmode="lin" valueType="num">
                                      <p:cBhvr additive="base">
                                        <p:cTn id="243" dur="500" fill="hold"/>
                                        <p:tgtEl>
                                          <p:spTgt spid="157"/>
                                        </p:tgtEl>
                                        <p:attrNameLst>
                                          <p:attrName>ppt_x</p:attrName>
                                        </p:attrNameLst>
                                      </p:cBhvr>
                                      <p:tavLst>
                                        <p:tav tm="0">
                                          <p:val>
                                            <p:strVal val="#ppt_x"/>
                                          </p:val>
                                        </p:tav>
                                        <p:tav tm="100000">
                                          <p:val>
                                            <p:strVal val="#ppt_x"/>
                                          </p:val>
                                        </p:tav>
                                      </p:tavLst>
                                    </p:anim>
                                    <p:anim calcmode="lin" valueType="num">
                                      <p:cBhvr additive="base">
                                        <p:cTn id="244" dur="500" fill="hold"/>
                                        <p:tgtEl>
                                          <p:spTgt spid="157"/>
                                        </p:tgtEl>
                                        <p:attrNameLst>
                                          <p:attrName>ppt_y</p:attrName>
                                        </p:attrNameLst>
                                      </p:cBhvr>
                                      <p:tavLst>
                                        <p:tav tm="0">
                                          <p:val>
                                            <p:strVal val="1+#ppt_h/2"/>
                                          </p:val>
                                        </p:tav>
                                        <p:tav tm="100000">
                                          <p:val>
                                            <p:strVal val="#ppt_y"/>
                                          </p:val>
                                        </p:tav>
                                      </p:tavLst>
                                    </p:anim>
                                  </p:childTnLst>
                                </p:cTn>
                              </p:par>
                              <p:par>
                                <p:cTn id="245" presetID="2" presetClass="entr" presetSubtype="1" fill="hold" grpId="0" nodeType="withEffect">
                                  <p:stCondLst>
                                    <p:cond delay="0"/>
                                  </p:stCondLst>
                                  <p:childTnLst>
                                    <p:set>
                                      <p:cBhvr>
                                        <p:cTn id="246" dur="1" fill="hold">
                                          <p:stCondLst>
                                            <p:cond delay="0"/>
                                          </p:stCondLst>
                                        </p:cTn>
                                        <p:tgtEl>
                                          <p:spTgt spid="158"/>
                                        </p:tgtEl>
                                        <p:attrNameLst>
                                          <p:attrName>style.visibility</p:attrName>
                                        </p:attrNameLst>
                                      </p:cBhvr>
                                      <p:to>
                                        <p:strVal val="visible"/>
                                      </p:to>
                                    </p:set>
                                    <p:anim calcmode="lin" valueType="num">
                                      <p:cBhvr additive="base">
                                        <p:cTn id="247" dur="500" fill="hold"/>
                                        <p:tgtEl>
                                          <p:spTgt spid="158"/>
                                        </p:tgtEl>
                                        <p:attrNameLst>
                                          <p:attrName>ppt_x</p:attrName>
                                        </p:attrNameLst>
                                      </p:cBhvr>
                                      <p:tavLst>
                                        <p:tav tm="0">
                                          <p:val>
                                            <p:strVal val="#ppt_x"/>
                                          </p:val>
                                        </p:tav>
                                        <p:tav tm="100000">
                                          <p:val>
                                            <p:strVal val="#ppt_x"/>
                                          </p:val>
                                        </p:tav>
                                      </p:tavLst>
                                    </p:anim>
                                    <p:anim calcmode="lin" valueType="num">
                                      <p:cBhvr additive="base">
                                        <p:cTn id="248" dur="500" fill="hold"/>
                                        <p:tgtEl>
                                          <p:spTgt spid="158"/>
                                        </p:tgtEl>
                                        <p:attrNameLst>
                                          <p:attrName>ppt_y</p:attrName>
                                        </p:attrNameLst>
                                      </p:cBhvr>
                                      <p:tavLst>
                                        <p:tav tm="0">
                                          <p:val>
                                            <p:strVal val="0-#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59"/>
                                        </p:tgtEl>
                                        <p:attrNameLst>
                                          <p:attrName>style.visibility</p:attrName>
                                        </p:attrNameLst>
                                      </p:cBhvr>
                                      <p:to>
                                        <p:strVal val="visible"/>
                                      </p:to>
                                    </p:set>
                                    <p:anim calcmode="lin" valueType="num">
                                      <p:cBhvr additive="base">
                                        <p:cTn id="251" dur="500" fill="hold"/>
                                        <p:tgtEl>
                                          <p:spTgt spid="159"/>
                                        </p:tgtEl>
                                        <p:attrNameLst>
                                          <p:attrName>ppt_x</p:attrName>
                                        </p:attrNameLst>
                                      </p:cBhvr>
                                      <p:tavLst>
                                        <p:tav tm="0">
                                          <p:val>
                                            <p:strVal val="#ppt_x"/>
                                          </p:val>
                                        </p:tav>
                                        <p:tav tm="100000">
                                          <p:val>
                                            <p:strVal val="#ppt_x"/>
                                          </p:val>
                                        </p:tav>
                                      </p:tavLst>
                                    </p:anim>
                                    <p:anim calcmode="lin" valueType="num">
                                      <p:cBhvr additive="base">
                                        <p:cTn id="252" dur="500" fill="hold"/>
                                        <p:tgtEl>
                                          <p:spTgt spid="159"/>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60"/>
                                        </p:tgtEl>
                                        <p:attrNameLst>
                                          <p:attrName>style.visibility</p:attrName>
                                        </p:attrNameLst>
                                      </p:cBhvr>
                                      <p:to>
                                        <p:strVal val="visible"/>
                                      </p:to>
                                    </p:set>
                                    <p:anim calcmode="lin" valueType="num">
                                      <p:cBhvr additive="base">
                                        <p:cTn id="255" dur="500" fill="hold"/>
                                        <p:tgtEl>
                                          <p:spTgt spid="160"/>
                                        </p:tgtEl>
                                        <p:attrNameLst>
                                          <p:attrName>ppt_x</p:attrName>
                                        </p:attrNameLst>
                                      </p:cBhvr>
                                      <p:tavLst>
                                        <p:tav tm="0">
                                          <p:val>
                                            <p:strVal val="#ppt_x"/>
                                          </p:val>
                                        </p:tav>
                                        <p:tav tm="100000">
                                          <p:val>
                                            <p:strVal val="#ppt_x"/>
                                          </p:val>
                                        </p:tav>
                                      </p:tavLst>
                                    </p:anim>
                                    <p:anim calcmode="lin" valueType="num">
                                      <p:cBhvr additive="base">
                                        <p:cTn id="256" dur="500" fill="hold"/>
                                        <p:tgtEl>
                                          <p:spTgt spid="160"/>
                                        </p:tgtEl>
                                        <p:attrNameLst>
                                          <p:attrName>ppt_y</p:attrName>
                                        </p:attrNameLst>
                                      </p:cBhvr>
                                      <p:tavLst>
                                        <p:tav tm="0">
                                          <p:val>
                                            <p:strVal val="1+#ppt_h/2"/>
                                          </p:val>
                                        </p:tav>
                                        <p:tav tm="100000">
                                          <p:val>
                                            <p:strVal val="#ppt_y"/>
                                          </p:val>
                                        </p:tav>
                                      </p:tavLst>
                                    </p:anim>
                                  </p:childTnLst>
                                </p:cTn>
                              </p:par>
                              <p:par>
                                <p:cTn id="257" presetID="2" presetClass="entr" presetSubtype="3" fill="hold" grpId="0" nodeType="withEffect">
                                  <p:stCondLst>
                                    <p:cond delay="0"/>
                                  </p:stCondLst>
                                  <p:childTnLst>
                                    <p:set>
                                      <p:cBhvr>
                                        <p:cTn id="258" dur="1" fill="hold">
                                          <p:stCondLst>
                                            <p:cond delay="0"/>
                                          </p:stCondLst>
                                        </p:cTn>
                                        <p:tgtEl>
                                          <p:spTgt spid="161"/>
                                        </p:tgtEl>
                                        <p:attrNameLst>
                                          <p:attrName>style.visibility</p:attrName>
                                        </p:attrNameLst>
                                      </p:cBhvr>
                                      <p:to>
                                        <p:strVal val="visible"/>
                                      </p:to>
                                    </p:set>
                                    <p:anim calcmode="lin" valueType="num">
                                      <p:cBhvr additive="base">
                                        <p:cTn id="259" dur="500" fill="hold"/>
                                        <p:tgtEl>
                                          <p:spTgt spid="161"/>
                                        </p:tgtEl>
                                        <p:attrNameLst>
                                          <p:attrName>ppt_x</p:attrName>
                                        </p:attrNameLst>
                                      </p:cBhvr>
                                      <p:tavLst>
                                        <p:tav tm="0">
                                          <p:val>
                                            <p:strVal val="1+#ppt_w/2"/>
                                          </p:val>
                                        </p:tav>
                                        <p:tav tm="100000">
                                          <p:val>
                                            <p:strVal val="#ppt_x"/>
                                          </p:val>
                                        </p:tav>
                                      </p:tavLst>
                                    </p:anim>
                                    <p:anim calcmode="lin" valueType="num">
                                      <p:cBhvr additive="base">
                                        <p:cTn id="260" dur="500" fill="hold"/>
                                        <p:tgtEl>
                                          <p:spTgt spid="161"/>
                                        </p:tgtEl>
                                        <p:attrNameLst>
                                          <p:attrName>ppt_y</p:attrName>
                                        </p:attrNameLst>
                                      </p:cBhvr>
                                      <p:tavLst>
                                        <p:tav tm="0">
                                          <p:val>
                                            <p:strVal val="0-#ppt_h/2"/>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162"/>
                                        </p:tgtEl>
                                        <p:attrNameLst>
                                          <p:attrName>style.visibility</p:attrName>
                                        </p:attrNameLst>
                                      </p:cBhvr>
                                      <p:to>
                                        <p:strVal val="visible"/>
                                      </p:to>
                                    </p:set>
                                    <p:anim calcmode="lin" valueType="num">
                                      <p:cBhvr additive="base">
                                        <p:cTn id="263" dur="500" fill="hold"/>
                                        <p:tgtEl>
                                          <p:spTgt spid="162"/>
                                        </p:tgtEl>
                                        <p:attrNameLst>
                                          <p:attrName>ppt_x</p:attrName>
                                        </p:attrNameLst>
                                      </p:cBhvr>
                                      <p:tavLst>
                                        <p:tav tm="0">
                                          <p:val>
                                            <p:strVal val="1+#ppt_w/2"/>
                                          </p:val>
                                        </p:tav>
                                        <p:tav tm="100000">
                                          <p:val>
                                            <p:strVal val="#ppt_x"/>
                                          </p:val>
                                        </p:tav>
                                      </p:tavLst>
                                    </p:anim>
                                    <p:anim calcmode="lin" valueType="num">
                                      <p:cBhvr additive="base">
                                        <p:cTn id="264" dur="500" fill="hold"/>
                                        <p:tgtEl>
                                          <p:spTgt spid="162"/>
                                        </p:tgtEl>
                                        <p:attrNameLst>
                                          <p:attrName>ppt_y</p:attrName>
                                        </p:attrNameLst>
                                      </p:cBhvr>
                                      <p:tavLst>
                                        <p:tav tm="0">
                                          <p:val>
                                            <p:strVal val="#ppt_y"/>
                                          </p:val>
                                        </p:tav>
                                        <p:tav tm="100000">
                                          <p:val>
                                            <p:strVal val="#ppt_y"/>
                                          </p:val>
                                        </p:tav>
                                      </p:tavLst>
                                    </p:anim>
                                  </p:childTnLst>
                                </p:cTn>
                              </p:par>
                              <p:par>
                                <p:cTn id="265" presetID="2" presetClass="entr" presetSubtype="12" fill="hold" grpId="0" nodeType="withEffect">
                                  <p:stCondLst>
                                    <p:cond delay="0"/>
                                  </p:stCondLst>
                                  <p:childTnLst>
                                    <p:set>
                                      <p:cBhvr>
                                        <p:cTn id="266" dur="1" fill="hold">
                                          <p:stCondLst>
                                            <p:cond delay="0"/>
                                          </p:stCondLst>
                                        </p:cTn>
                                        <p:tgtEl>
                                          <p:spTgt spid="163"/>
                                        </p:tgtEl>
                                        <p:attrNameLst>
                                          <p:attrName>style.visibility</p:attrName>
                                        </p:attrNameLst>
                                      </p:cBhvr>
                                      <p:to>
                                        <p:strVal val="visible"/>
                                      </p:to>
                                    </p:set>
                                    <p:anim calcmode="lin" valueType="num">
                                      <p:cBhvr additive="base">
                                        <p:cTn id="267" dur="500" fill="hold"/>
                                        <p:tgtEl>
                                          <p:spTgt spid="163"/>
                                        </p:tgtEl>
                                        <p:attrNameLst>
                                          <p:attrName>ppt_x</p:attrName>
                                        </p:attrNameLst>
                                      </p:cBhvr>
                                      <p:tavLst>
                                        <p:tav tm="0">
                                          <p:val>
                                            <p:strVal val="0-#ppt_w/2"/>
                                          </p:val>
                                        </p:tav>
                                        <p:tav tm="100000">
                                          <p:val>
                                            <p:strVal val="#ppt_x"/>
                                          </p:val>
                                        </p:tav>
                                      </p:tavLst>
                                    </p:anim>
                                    <p:anim calcmode="lin" valueType="num">
                                      <p:cBhvr additive="base">
                                        <p:cTn id="268" dur="500" fill="hold"/>
                                        <p:tgtEl>
                                          <p:spTgt spid="163"/>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164"/>
                                        </p:tgtEl>
                                        <p:attrNameLst>
                                          <p:attrName>style.visibility</p:attrName>
                                        </p:attrNameLst>
                                      </p:cBhvr>
                                      <p:to>
                                        <p:strVal val="visible"/>
                                      </p:to>
                                    </p:set>
                                    <p:anim calcmode="lin" valueType="num">
                                      <p:cBhvr additive="base">
                                        <p:cTn id="271" dur="500" fill="hold"/>
                                        <p:tgtEl>
                                          <p:spTgt spid="164"/>
                                        </p:tgtEl>
                                        <p:attrNameLst>
                                          <p:attrName>ppt_x</p:attrName>
                                        </p:attrNameLst>
                                      </p:cBhvr>
                                      <p:tavLst>
                                        <p:tav tm="0">
                                          <p:val>
                                            <p:strVal val="#ppt_x"/>
                                          </p:val>
                                        </p:tav>
                                        <p:tav tm="100000">
                                          <p:val>
                                            <p:strVal val="#ppt_x"/>
                                          </p:val>
                                        </p:tav>
                                      </p:tavLst>
                                    </p:anim>
                                    <p:anim calcmode="lin" valueType="num">
                                      <p:cBhvr additive="base">
                                        <p:cTn id="272" dur="500" fill="hold"/>
                                        <p:tgtEl>
                                          <p:spTgt spid="164"/>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165"/>
                                        </p:tgtEl>
                                        <p:attrNameLst>
                                          <p:attrName>style.visibility</p:attrName>
                                        </p:attrNameLst>
                                      </p:cBhvr>
                                      <p:to>
                                        <p:strVal val="visible"/>
                                      </p:to>
                                    </p:set>
                                    <p:anim calcmode="lin" valueType="num">
                                      <p:cBhvr additive="base">
                                        <p:cTn id="275" dur="500" fill="hold"/>
                                        <p:tgtEl>
                                          <p:spTgt spid="165"/>
                                        </p:tgtEl>
                                        <p:attrNameLst>
                                          <p:attrName>ppt_x</p:attrName>
                                        </p:attrNameLst>
                                      </p:cBhvr>
                                      <p:tavLst>
                                        <p:tav tm="0">
                                          <p:val>
                                            <p:strVal val="#ppt_x"/>
                                          </p:val>
                                        </p:tav>
                                        <p:tav tm="100000">
                                          <p:val>
                                            <p:strVal val="#ppt_x"/>
                                          </p:val>
                                        </p:tav>
                                      </p:tavLst>
                                    </p:anim>
                                    <p:anim calcmode="lin" valueType="num">
                                      <p:cBhvr additive="base">
                                        <p:cTn id="276" dur="500" fill="hold"/>
                                        <p:tgtEl>
                                          <p:spTgt spid="165"/>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166"/>
                                        </p:tgtEl>
                                        <p:attrNameLst>
                                          <p:attrName>style.visibility</p:attrName>
                                        </p:attrNameLst>
                                      </p:cBhvr>
                                      <p:to>
                                        <p:strVal val="visible"/>
                                      </p:to>
                                    </p:set>
                                    <p:anim calcmode="lin" valueType="num">
                                      <p:cBhvr additive="base">
                                        <p:cTn id="279" dur="500" fill="hold"/>
                                        <p:tgtEl>
                                          <p:spTgt spid="166"/>
                                        </p:tgtEl>
                                        <p:attrNameLst>
                                          <p:attrName>ppt_x</p:attrName>
                                        </p:attrNameLst>
                                      </p:cBhvr>
                                      <p:tavLst>
                                        <p:tav tm="0">
                                          <p:val>
                                            <p:strVal val="#ppt_x"/>
                                          </p:val>
                                        </p:tav>
                                        <p:tav tm="100000">
                                          <p:val>
                                            <p:strVal val="#ppt_x"/>
                                          </p:val>
                                        </p:tav>
                                      </p:tavLst>
                                    </p:anim>
                                    <p:anim calcmode="lin" valueType="num">
                                      <p:cBhvr additive="base">
                                        <p:cTn id="280" dur="500" fill="hold"/>
                                        <p:tgtEl>
                                          <p:spTgt spid="166"/>
                                        </p:tgtEl>
                                        <p:attrNameLst>
                                          <p:attrName>ppt_y</p:attrName>
                                        </p:attrNameLst>
                                      </p:cBhvr>
                                      <p:tavLst>
                                        <p:tav tm="0">
                                          <p:val>
                                            <p:strVal val="1+#ppt_h/2"/>
                                          </p:val>
                                        </p:tav>
                                        <p:tav tm="100000">
                                          <p:val>
                                            <p:strVal val="#ppt_y"/>
                                          </p:val>
                                        </p:tav>
                                      </p:tavLst>
                                    </p:anim>
                                  </p:childTnLst>
                                </p:cTn>
                              </p:par>
                              <p:par>
                                <p:cTn id="281" presetID="2" presetClass="entr" presetSubtype="8" fill="hold" grpId="0" nodeType="withEffect">
                                  <p:stCondLst>
                                    <p:cond delay="0"/>
                                  </p:stCondLst>
                                  <p:childTnLst>
                                    <p:set>
                                      <p:cBhvr>
                                        <p:cTn id="282" dur="1" fill="hold">
                                          <p:stCondLst>
                                            <p:cond delay="0"/>
                                          </p:stCondLst>
                                        </p:cTn>
                                        <p:tgtEl>
                                          <p:spTgt spid="167"/>
                                        </p:tgtEl>
                                        <p:attrNameLst>
                                          <p:attrName>style.visibility</p:attrName>
                                        </p:attrNameLst>
                                      </p:cBhvr>
                                      <p:to>
                                        <p:strVal val="visible"/>
                                      </p:to>
                                    </p:set>
                                    <p:anim calcmode="lin" valueType="num">
                                      <p:cBhvr additive="base">
                                        <p:cTn id="283" dur="500" fill="hold"/>
                                        <p:tgtEl>
                                          <p:spTgt spid="167"/>
                                        </p:tgtEl>
                                        <p:attrNameLst>
                                          <p:attrName>ppt_x</p:attrName>
                                        </p:attrNameLst>
                                      </p:cBhvr>
                                      <p:tavLst>
                                        <p:tav tm="0">
                                          <p:val>
                                            <p:strVal val="0-#ppt_w/2"/>
                                          </p:val>
                                        </p:tav>
                                        <p:tav tm="100000">
                                          <p:val>
                                            <p:strVal val="#ppt_x"/>
                                          </p:val>
                                        </p:tav>
                                      </p:tavLst>
                                    </p:anim>
                                    <p:anim calcmode="lin" valueType="num">
                                      <p:cBhvr additive="base">
                                        <p:cTn id="284" dur="500" fill="hold"/>
                                        <p:tgtEl>
                                          <p:spTgt spid="167"/>
                                        </p:tgtEl>
                                        <p:attrNameLst>
                                          <p:attrName>ppt_y</p:attrName>
                                        </p:attrNameLst>
                                      </p:cBhvr>
                                      <p:tavLst>
                                        <p:tav tm="0">
                                          <p:val>
                                            <p:strVal val="#ppt_y"/>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168"/>
                                        </p:tgtEl>
                                        <p:attrNameLst>
                                          <p:attrName>style.visibility</p:attrName>
                                        </p:attrNameLst>
                                      </p:cBhvr>
                                      <p:to>
                                        <p:strVal val="visible"/>
                                      </p:to>
                                    </p:set>
                                    <p:anim calcmode="lin" valueType="num">
                                      <p:cBhvr additive="base">
                                        <p:cTn id="287" dur="500" fill="hold"/>
                                        <p:tgtEl>
                                          <p:spTgt spid="168"/>
                                        </p:tgtEl>
                                        <p:attrNameLst>
                                          <p:attrName>ppt_x</p:attrName>
                                        </p:attrNameLst>
                                      </p:cBhvr>
                                      <p:tavLst>
                                        <p:tav tm="0">
                                          <p:val>
                                            <p:strVal val="#ppt_x"/>
                                          </p:val>
                                        </p:tav>
                                        <p:tav tm="100000">
                                          <p:val>
                                            <p:strVal val="#ppt_x"/>
                                          </p:val>
                                        </p:tav>
                                      </p:tavLst>
                                    </p:anim>
                                    <p:anim calcmode="lin" valueType="num">
                                      <p:cBhvr additive="base">
                                        <p:cTn id="288" dur="500" fill="hold"/>
                                        <p:tgtEl>
                                          <p:spTgt spid="168"/>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169"/>
                                        </p:tgtEl>
                                        <p:attrNameLst>
                                          <p:attrName>style.visibility</p:attrName>
                                        </p:attrNameLst>
                                      </p:cBhvr>
                                      <p:to>
                                        <p:strVal val="visible"/>
                                      </p:to>
                                    </p:set>
                                    <p:anim calcmode="lin" valueType="num">
                                      <p:cBhvr additive="base">
                                        <p:cTn id="291" dur="500" fill="hold"/>
                                        <p:tgtEl>
                                          <p:spTgt spid="169"/>
                                        </p:tgtEl>
                                        <p:attrNameLst>
                                          <p:attrName>ppt_x</p:attrName>
                                        </p:attrNameLst>
                                      </p:cBhvr>
                                      <p:tavLst>
                                        <p:tav tm="0">
                                          <p:val>
                                            <p:strVal val="#ppt_x"/>
                                          </p:val>
                                        </p:tav>
                                        <p:tav tm="100000">
                                          <p:val>
                                            <p:strVal val="#ppt_x"/>
                                          </p:val>
                                        </p:tav>
                                      </p:tavLst>
                                    </p:anim>
                                    <p:anim calcmode="lin" valueType="num">
                                      <p:cBhvr additive="base">
                                        <p:cTn id="292" dur="500" fill="hold"/>
                                        <p:tgtEl>
                                          <p:spTgt spid="169"/>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170"/>
                                        </p:tgtEl>
                                        <p:attrNameLst>
                                          <p:attrName>style.visibility</p:attrName>
                                        </p:attrNameLst>
                                      </p:cBhvr>
                                      <p:to>
                                        <p:strVal val="visible"/>
                                      </p:to>
                                    </p:set>
                                    <p:anim calcmode="lin" valueType="num">
                                      <p:cBhvr additive="base">
                                        <p:cTn id="295" dur="500" fill="hold"/>
                                        <p:tgtEl>
                                          <p:spTgt spid="170"/>
                                        </p:tgtEl>
                                        <p:attrNameLst>
                                          <p:attrName>ppt_x</p:attrName>
                                        </p:attrNameLst>
                                      </p:cBhvr>
                                      <p:tavLst>
                                        <p:tav tm="0">
                                          <p:val>
                                            <p:strVal val="#ppt_x"/>
                                          </p:val>
                                        </p:tav>
                                        <p:tav tm="100000">
                                          <p:val>
                                            <p:strVal val="#ppt_x"/>
                                          </p:val>
                                        </p:tav>
                                      </p:tavLst>
                                    </p:anim>
                                    <p:anim calcmode="lin" valueType="num">
                                      <p:cBhvr additive="base">
                                        <p:cTn id="296" dur="500" fill="hold"/>
                                        <p:tgtEl>
                                          <p:spTgt spid="170"/>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171"/>
                                        </p:tgtEl>
                                        <p:attrNameLst>
                                          <p:attrName>style.visibility</p:attrName>
                                        </p:attrNameLst>
                                      </p:cBhvr>
                                      <p:to>
                                        <p:strVal val="visible"/>
                                      </p:to>
                                    </p:set>
                                    <p:anim calcmode="lin" valueType="num">
                                      <p:cBhvr additive="base">
                                        <p:cTn id="299" dur="500" fill="hold"/>
                                        <p:tgtEl>
                                          <p:spTgt spid="171"/>
                                        </p:tgtEl>
                                        <p:attrNameLst>
                                          <p:attrName>ppt_x</p:attrName>
                                        </p:attrNameLst>
                                      </p:cBhvr>
                                      <p:tavLst>
                                        <p:tav tm="0">
                                          <p:val>
                                            <p:strVal val="#ppt_x"/>
                                          </p:val>
                                        </p:tav>
                                        <p:tav tm="100000">
                                          <p:val>
                                            <p:strVal val="#ppt_x"/>
                                          </p:val>
                                        </p:tav>
                                      </p:tavLst>
                                    </p:anim>
                                    <p:anim calcmode="lin" valueType="num">
                                      <p:cBhvr additive="base">
                                        <p:cTn id="300" dur="500" fill="hold"/>
                                        <p:tgtEl>
                                          <p:spTgt spid="171"/>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172"/>
                                        </p:tgtEl>
                                        <p:attrNameLst>
                                          <p:attrName>style.visibility</p:attrName>
                                        </p:attrNameLst>
                                      </p:cBhvr>
                                      <p:to>
                                        <p:strVal val="visible"/>
                                      </p:to>
                                    </p:set>
                                    <p:anim calcmode="lin" valueType="num">
                                      <p:cBhvr additive="base">
                                        <p:cTn id="303" dur="500" fill="hold"/>
                                        <p:tgtEl>
                                          <p:spTgt spid="172"/>
                                        </p:tgtEl>
                                        <p:attrNameLst>
                                          <p:attrName>ppt_x</p:attrName>
                                        </p:attrNameLst>
                                      </p:cBhvr>
                                      <p:tavLst>
                                        <p:tav tm="0">
                                          <p:val>
                                            <p:strVal val="#ppt_x"/>
                                          </p:val>
                                        </p:tav>
                                        <p:tav tm="100000">
                                          <p:val>
                                            <p:strVal val="#ppt_x"/>
                                          </p:val>
                                        </p:tav>
                                      </p:tavLst>
                                    </p:anim>
                                    <p:anim calcmode="lin" valueType="num">
                                      <p:cBhvr additive="base">
                                        <p:cTn id="304" dur="500" fill="hold"/>
                                        <p:tgtEl>
                                          <p:spTgt spid="172"/>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173"/>
                                        </p:tgtEl>
                                        <p:attrNameLst>
                                          <p:attrName>style.visibility</p:attrName>
                                        </p:attrNameLst>
                                      </p:cBhvr>
                                      <p:to>
                                        <p:strVal val="visible"/>
                                      </p:to>
                                    </p:set>
                                    <p:anim calcmode="lin" valueType="num">
                                      <p:cBhvr additive="base">
                                        <p:cTn id="307" dur="500" fill="hold"/>
                                        <p:tgtEl>
                                          <p:spTgt spid="173"/>
                                        </p:tgtEl>
                                        <p:attrNameLst>
                                          <p:attrName>ppt_x</p:attrName>
                                        </p:attrNameLst>
                                      </p:cBhvr>
                                      <p:tavLst>
                                        <p:tav tm="0">
                                          <p:val>
                                            <p:strVal val="#ppt_x"/>
                                          </p:val>
                                        </p:tav>
                                        <p:tav tm="100000">
                                          <p:val>
                                            <p:strVal val="#ppt_x"/>
                                          </p:val>
                                        </p:tav>
                                      </p:tavLst>
                                    </p:anim>
                                    <p:anim calcmode="lin" valueType="num">
                                      <p:cBhvr additive="base">
                                        <p:cTn id="308" dur="500" fill="hold"/>
                                        <p:tgtEl>
                                          <p:spTgt spid="173"/>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174"/>
                                        </p:tgtEl>
                                        <p:attrNameLst>
                                          <p:attrName>style.visibility</p:attrName>
                                        </p:attrNameLst>
                                      </p:cBhvr>
                                      <p:to>
                                        <p:strVal val="visible"/>
                                      </p:to>
                                    </p:set>
                                    <p:anim calcmode="lin" valueType="num">
                                      <p:cBhvr additive="base">
                                        <p:cTn id="311" dur="500" fill="hold"/>
                                        <p:tgtEl>
                                          <p:spTgt spid="174"/>
                                        </p:tgtEl>
                                        <p:attrNameLst>
                                          <p:attrName>ppt_x</p:attrName>
                                        </p:attrNameLst>
                                      </p:cBhvr>
                                      <p:tavLst>
                                        <p:tav tm="0">
                                          <p:val>
                                            <p:strVal val="#ppt_x"/>
                                          </p:val>
                                        </p:tav>
                                        <p:tav tm="100000">
                                          <p:val>
                                            <p:strVal val="#ppt_x"/>
                                          </p:val>
                                        </p:tav>
                                      </p:tavLst>
                                    </p:anim>
                                    <p:anim calcmode="lin" valueType="num">
                                      <p:cBhvr additive="base">
                                        <p:cTn id="312" dur="500" fill="hold"/>
                                        <p:tgtEl>
                                          <p:spTgt spid="174"/>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175"/>
                                        </p:tgtEl>
                                        <p:attrNameLst>
                                          <p:attrName>style.visibility</p:attrName>
                                        </p:attrNameLst>
                                      </p:cBhvr>
                                      <p:to>
                                        <p:strVal val="visible"/>
                                      </p:to>
                                    </p:set>
                                    <p:anim calcmode="lin" valueType="num">
                                      <p:cBhvr additive="base">
                                        <p:cTn id="315" dur="500" fill="hold"/>
                                        <p:tgtEl>
                                          <p:spTgt spid="175"/>
                                        </p:tgtEl>
                                        <p:attrNameLst>
                                          <p:attrName>ppt_x</p:attrName>
                                        </p:attrNameLst>
                                      </p:cBhvr>
                                      <p:tavLst>
                                        <p:tav tm="0">
                                          <p:val>
                                            <p:strVal val="#ppt_x"/>
                                          </p:val>
                                        </p:tav>
                                        <p:tav tm="100000">
                                          <p:val>
                                            <p:strVal val="#ppt_x"/>
                                          </p:val>
                                        </p:tav>
                                      </p:tavLst>
                                    </p:anim>
                                    <p:anim calcmode="lin" valueType="num">
                                      <p:cBhvr additive="base">
                                        <p:cTn id="316" dur="500" fill="hold"/>
                                        <p:tgtEl>
                                          <p:spTgt spid="175"/>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176"/>
                                        </p:tgtEl>
                                        <p:attrNameLst>
                                          <p:attrName>style.visibility</p:attrName>
                                        </p:attrNameLst>
                                      </p:cBhvr>
                                      <p:to>
                                        <p:strVal val="visible"/>
                                      </p:to>
                                    </p:set>
                                    <p:anim calcmode="lin" valueType="num">
                                      <p:cBhvr additive="base">
                                        <p:cTn id="319" dur="500" fill="hold"/>
                                        <p:tgtEl>
                                          <p:spTgt spid="176"/>
                                        </p:tgtEl>
                                        <p:attrNameLst>
                                          <p:attrName>ppt_x</p:attrName>
                                        </p:attrNameLst>
                                      </p:cBhvr>
                                      <p:tavLst>
                                        <p:tav tm="0">
                                          <p:val>
                                            <p:strVal val="#ppt_x"/>
                                          </p:val>
                                        </p:tav>
                                        <p:tav tm="100000">
                                          <p:val>
                                            <p:strVal val="#ppt_x"/>
                                          </p:val>
                                        </p:tav>
                                      </p:tavLst>
                                    </p:anim>
                                    <p:anim calcmode="lin" valueType="num">
                                      <p:cBhvr additive="base">
                                        <p:cTn id="320" dur="500" fill="hold"/>
                                        <p:tgtEl>
                                          <p:spTgt spid="176"/>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177"/>
                                        </p:tgtEl>
                                        <p:attrNameLst>
                                          <p:attrName>style.visibility</p:attrName>
                                        </p:attrNameLst>
                                      </p:cBhvr>
                                      <p:to>
                                        <p:strVal val="visible"/>
                                      </p:to>
                                    </p:set>
                                    <p:anim calcmode="lin" valueType="num">
                                      <p:cBhvr additive="base">
                                        <p:cTn id="323" dur="500" fill="hold"/>
                                        <p:tgtEl>
                                          <p:spTgt spid="177"/>
                                        </p:tgtEl>
                                        <p:attrNameLst>
                                          <p:attrName>ppt_x</p:attrName>
                                        </p:attrNameLst>
                                      </p:cBhvr>
                                      <p:tavLst>
                                        <p:tav tm="0">
                                          <p:val>
                                            <p:strVal val="#ppt_x"/>
                                          </p:val>
                                        </p:tav>
                                        <p:tav tm="100000">
                                          <p:val>
                                            <p:strVal val="#ppt_x"/>
                                          </p:val>
                                        </p:tav>
                                      </p:tavLst>
                                    </p:anim>
                                    <p:anim calcmode="lin" valueType="num">
                                      <p:cBhvr additive="base">
                                        <p:cTn id="324" dur="500" fill="hold"/>
                                        <p:tgtEl>
                                          <p:spTgt spid="177"/>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78"/>
                                        </p:tgtEl>
                                        <p:attrNameLst>
                                          <p:attrName>style.visibility</p:attrName>
                                        </p:attrNameLst>
                                      </p:cBhvr>
                                      <p:to>
                                        <p:strVal val="visible"/>
                                      </p:to>
                                    </p:set>
                                    <p:anim calcmode="lin" valueType="num">
                                      <p:cBhvr additive="base">
                                        <p:cTn id="327" dur="500" fill="hold"/>
                                        <p:tgtEl>
                                          <p:spTgt spid="178"/>
                                        </p:tgtEl>
                                        <p:attrNameLst>
                                          <p:attrName>ppt_x</p:attrName>
                                        </p:attrNameLst>
                                      </p:cBhvr>
                                      <p:tavLst>
                                        <p:tav tm="0">
                                          <p:val>
                                            <p:strVal val="#ppt_x"/>
                                          </p:val>
                                        </p:tav>
                                        <p:tav tm="100000">
                                          <p:val>
                                            <p:strVal val="#ppt_x"/>
                                          </p:val>
                                        </p:tav>
                                      </p:tavLst>
                                    </p:anim>
                                    <p:anim calcmode="lin" valueType="num">
                                      <p:cBhvr additive="base">
                                        <p:cTn id="328" dur="500" fill="hold"/>
                                        <p:tgtEl>
                                          <p:spTgt spid="178"/>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79"/>
                                        </p:tgtEl>
                                        <p:attrNameLst>
                                          <p:attrName>style.visibility</p:attrName>
                                        </p:attrNameLst>
                                      </p:cBhvr>
                                      <p:to>
                                        <p:strVal val="visible"/>
                                      </p:to>
                                    </p:set>
                                    <p:anim calcmode="lin" valueType="num">
                                      <p:cBhvr additive="base">
                                        <p:cTn id="331" dur="500" fill="hold"/>
                                        <p:tgtEl>
                                          <p:spTgt spid="179"/>
                                        </p:tgtEl>
                                        <p:attrNameLst>
                                          <p:attrName>ppt_x</p:attrName>
                                        </p:attrNameLst>
                                      </p:cBhvr>
                                      <p:tavLst>
                                        <p:tav tm="0">
                                          <p:val>
                                            <p:strVal val="#ppt_x"/>
                                          </p:val>
                                        </p:tav>
                                        <p:tav tm="100000">
                                          <p:val>
                                            <p:strVal val="#ppt_x"/>
                                          </p:val>
                                        </p:tav>
                                      </p:tavLst>
                                    </p:anim>
                                    <p:anim calcmode="lin" valueType="num">
                                      <p:cBhvr additive="base">
                                        <p:cTn id="332" dur="500" fill="hold"/>
                                        <p:tgtEl>
                                          <p:spTgt spid="179"/>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80"/>
                                        </p:tgtEl>
                                        <p:attrNameLst>
                                          <p:attrName>style.visibility</p:attrName>
                                        </p:attrNameLst>
                                      </p:cBhvr>
                                      <p:to>
                                        <p:strVal val="visible"/>
                                      </p:to>
                                    </p:set>
                                    <p:anim calcmode="lin" valueType="num">
                                      <p:cBhvr additive="base">
                                        <p:cTn id="335" dur="500" fill="hold"/>
                                        <p:tgtEl>
                                          <p:spTgt spid="180"/>
                                        </p:tgtEl>
                                        <p:attrNameLst>
                                          <p:attrName>ppt_x</p:attrName>
                                        </p:attrNameLst>
                                      </p:cBhvr>
                                      <p:tavLst>
                                        <p:tav tm="0">
                                          <p:val>
                                            <p:strVal val="#ppt_x"/>
                                          </p:val>
                                        </p:tav>
                                        <p:tav tm="100000">
                                          <p:val>
                                            <p:strVal val="#ppt_x"/>
                                          </p:val>
                                        </p:tav>
                                      </p:tavLst>
                                    </p:anim>
                                    <p:anim calcmode="lin" valueType="num">
                                      <p:cBhvr additive="base">
                                        <p:cTn id="336" dur="500" fill="hold"/>
                                        <p:tgtEl>
                                          <p:spTgt spid="180"/>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81"/>
                                        </p:tgtEl>
                                        <p:attrNameLst>
                                          <p:attrName>style.visibility</p:attrName>
                                        </p:attrNameLst>
                                      </p:cBhvr>
                                      <p:to>
                                        <p:strVal val="visible"/>
                                      </p:to>
                                    </p:set>
                                    <p:anim calcmode="lin" valueType="num">
                                      <p:cBhvr additive="base">
                                        <p:cTn id="339" dur="500" fill="hold"/>
                                        <p:tgtEl>
                                          <p:spTgt spid="181"/>
                                        </p:tgtEl>
                                        <p:attrNameLst>
                                          <p:attrName>ppt_x</p:attrName>
                                        </p:attrNameLst>
                                      </p:cBhvr>
                                      <p:tavLst>
                                        <p:tav tm="0">
                                          <p:val>
                                            <p:strVal val="#ppt_x"/>
                                          </p:val>
                                        </p:tav>
                                        <p:tav tm="100000">
                                          <p:val>
                                            <p:strVal val="#ppt_x"/>
                                          </p:val>
                                        </p:tav>
                                      </p:tavLst>
                                    </p:anim>
                                    <p:anim calcmode="lin" valueType="num">
                                      <p:cBhvr additive="base">
                                        <p:cTn id="340" dur="500" fill="hold"/>
                                        <p:tgtEl>
                                          <p:spTgt spid="181"/>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82"/>
                                        </p:tgtEl>
                                        <p:attrNameLst>
                                          <p:attrName>style.visibility</p:attrName>
                                        </p:attrNameLst>
                                      </p:cBhvr>
                                      <p:to>
                                        <p:strVal val="visible"/>
                                      </p:to>
                                    </p:set>
                                    <p:anim calcmode="lin" valueType="num">
                                      <p:cBhvr additive="base">
                                        <p:cTn id="343" dur="500" fill="hold"/>
                                        <p:tgtEl>
                                          <p:spTgt spid="182"/>
                                        </p:tgtEl>
                                        <p:attrNameLst>
                                          <p:attrName>ppt_x</p:attrName>
                                        </p:attrNameLst>
                                      </p:cBhvr>
                                      <p:tavLst>
                                        <p:tav tm="0">
                                          <p:val>
                                            <p:strVal val="#ppt_x"/>
                                          </p:val>
                                        </p:tav>
                                        <p:tav tm="100000">
                                          <p:val>
                                            <p:strVal val="#ppt_x"/>
                                          </p:val>
                                        </p:tav>
                                      </p:tavLst>
                                    </p:anim>
                                    <p:anim calcmode="lin" valueType="num">
                                      <p:cBhvr additive="base">
                                        <p:cTn id="344" dur="500" fill="hold"/>
                                        <p:tgtEl>
                                          <p:spTgt spid="182"/>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83"/>
                                        </p:tgtEl>
                                        <p:attrNameLst>
                                          <p:attrName>style.visibility</p:attrName>
                                        </p:attrNameLst>
                                      </p:cBhvr>
                                      <p:to>
                                        <p:strVal val="visible"/>
                                      </p:to>
                                    </p:set>
                                    <p:anim calcmode="lin" valueType="num">
                                      <p:cBhvr additive="base">
                                        <p:cTn id="347" dur="500" fill="hold"/>
                                        <p:tgtEl>
                                          <p:spTgt spid="183"/>
                                        </p:tgtEl>
                                        <p:attrNameLst>
                                          <p:attrName>ppt_x</p:attrName>
                                        </p:attrNameLst>
                                      </p:cBhvr>
                                      <p:tavLst>
                                        <p:tav tm="0">
                                          <p:val>
                                            <p:strVal val="#ppt_x"/>
                                          </p:val>
                                        </p:tav>
                                        <p:tav tm="100000">
                                          <p:val>
                                            <p:strVal val="#ppt_x"/>
                                          </p:val>
                                        </p:tav>
                                      </p:tavLst>
                                    </p:anim>
                                    <p:anim calcmode="lin" valueType="num">
                                      <p:cBhvr additive="base">
                                        <p:cTn id="348" dur="500" fill="hold"/>
                                        <p:tgtEl>
                                          <p:spTgt spid="183"/>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84"/>
                                        </p:tgtEl>
                                        <p:attrNameLst>
                                          <p:attrName>style.visibility</p:attrName>
                                        </p:attrNameLst>
                                      </p:cBhvr>
                                      <p:to>
                                        <p:strVal val="visible"/>
                                      </p:to>
                                    </p:set>
                                    <p:anim calcmode="lin" valueType="num">
                                      <p:cBhvr additive="base">
                                        <p:cTn id="351" dur="500" fill="hold"/>
                                        <p:tgtEl>
                                          <p:spTgt spid="184"/>
                                        </p:tgtEl>
                                        <p:attrNameLst>
                                          <p:attrName>ppt_x</p:attrName>
                                        </p:attrNameLst>
                                      </p:cBhvr>
                                      <p:tavLst>
                                        <p:tav tm="0">
                                          <p:val>
                                            <p:strVal val="#ppt_x"/>
                                          </p:val>
                                        </p:tav>
                                        <p:tav tm="100000">
                                          <p:val>
                                            <p:strVal val="#ppt_x"/>
                                          </p:val>
                                        </p:tav>
                                      </p:tavLst>
                                    </p:anim>
                                    <p:anim calcmode="lin" valueType="num">
                                      <p:cBhvr additive="base">
                                        <p:cTn id="352" dur="500" fill="hold"/>
                                        <p:tgtEl>
                                          <p:spTgt spid="184"/>
                                        </p:tgtEl>
                                        <p:attrNameLst>
                                          <p:attrName>ppt_y</p:attrName>
                                        </p:attrNameLst>
                                      </p:cBhvr>
                                      <p:tavLst>
                                        <p:tav tm="0">
                                          <p:val>
                                            <p:strVal val="1+#ppt_h/2"/>
                                          </p:val>
                                        </p:tav>
                                        <p:tav tm="100000">
                                          <p:val>
                                            <p:strVal val="#ppt_y"/>
                                          </p:val>
                                        </p:tav>
                                      </p:tavLst>
                                    </p:anim>
                                  </p:childTnLst>
                                </p:cTn>
                              </p:par>
                            </p:childTnLst>
                          </p:cTn>
                        </p:par>
                        <p:par>
                          <p:cTn id="353" fill="hold">
                            <p:stCondLst>
                              <p:cond delay="1000"/>
                            </p:stCondLst>
                            <p:childTnLst>
                              <p:par>
                                <p:cTn id="354" presetID="10" presetClass="entr" presetSubtype="0" fill="hold" grpId="0" nodeType="afterEffect">
                                  <p:stCondLst>
                                    <p:cond delay="0"/>
                                  </p:stCondLst>
                                  <p:childTnLst>
                                    <p:set>
                                      <p:cBhvr>
                                        <p:cTn id="355" dur="1" fill="hold">
                                          <p:stCondLst>
                                            <p:cond delay="0"/>
                                          </p:stCondLst>
                                        </p:cTn>
                                        <p:tgtEl>
                                          <p:spTgt spid="194"/>
                                        </p:tgtEl>
                                        <p:attrNameLst>
                                          <p:attrName>style.visibility</p:attrName>
                                        </p:attrNameLst>
                                      </p:cBhvr>
                                      <p:to>
                                        <p:strVal val="visible"/>
                                      </p:to>
                                    </p:set>
                                    <p:animEffect transition="in" filter="fade">
                                      <p:cBhvr>
                                        <p:cTn id="356" dur="500"/>
                                        <p:tgtEl>
                                          <p:spTgt spid="194"/>
                                        </p:tgtEl>
                                      </p:cBhvr>
                                    </p:animEffect>
                                  </p:childTnLst>
                                </p:cTn>
                              </p:par>
                            </p:childTnLst>
                          </p:cTn>
                        </p:par>
                        <p:par>
                          <p:cTn id="357" fill="hold">
                            <p:stCondLst>
                              <p:cond delay="1500"/>
                            </p:stCondLst>
                            <p:childTnLst>
                              <p:par>
                                <p:cTn id="358" presetID="42" presetClass="entr" presetSubtype="0" fill="hold" grpId="0" nodeType="afterEffect">
                                  <p:stCondLst>
                                    <p:cond delay="0"/>
                                  </p:stCondLst>
                                  <p:childTnLst>
                                    <p:set>
                                      <p:cBhvr>
                                        <p:cTn id="359" dur="1" fill="hold">
                                          <p:stCondLst>
                                            <p:cond delay="0"/>
                                          </p:stCondLst>
                                        </p:cTn>
                                        <p:tgtEl>
                                          <p:spTgt spid="195"/>
                                        </p:tgtEl>
                                        <p:attrNameLst>
                                          <p:attrName>style.visibility</p:attrName>
                                        </p:attrNameLst>
                                      </p:cBhvr>
                                      <p:to>
                                        <p:strVal val="visible"/>
                                      </p:to>
                                    </p:set>
                                    <p:animEffect transition="in" filter="fade">
                                      <p:cBhvr>
                                        <p:cTn id="360" dur="1000"/>
                                        <p:tgtEl>
                                          <p:spTgt spid="195"/>
                                        </p:tgtEl>
                                      </p:cBhvr>
                                    </p:animEffect>
                                    <p:anim calcmode="lin" valueType="num">
                                      <p:cBhvr>
                                        <p:cTn id="361" dur="1000" fill="hold"/>
                                        <p:tgtEl>
                                          <p:spTgt spid="195"/>
                                        </p:tgtEl>
                                        <p:attrNameLst>
                                          <p:attrName>ppt_x</p:attrName>
                                        </p:attrNameLst>
                                      </p:cBhvr>
                                      <p:tavLst>
                                        <p:tav tm="0">
                                          <p:val>
                                            <p:strVal val="#ppt_x"/>
                                          </p:val>
                                        </p:tav>
                                        <p:tav tm="100000">
                                          <p:val>
                                            <p:strVal val="#ppt_x"/>
                                          </p:val>
                                        </p:tav>
                                      </p:tavLst>
                                    </p:anim>
                                    <p:anim calcmode="lin" valueType="num">
                                      <p:cBhvr>
                                        <p:cTn id="362" dur="1000" fill="hold"/>
                                        <p:tgtEl>
                                          <p:spTgt spid="195"/>
                                        </p:tgtEl>
                                        <p:attrNameLst>
                                          <p:attrName>ppt_y</p:attrName>
                                        </p:attrNameLst>
                                      </p:cBhvr>
                                      <p:tavLst>
                                        <p:tav tm="0">
                                          <p:val>
                                            <p:strVal val="#ppt_y+.1"/>
                                          </p:val>
                                        </p:tav>
                                        <p:tav tm="100000">
                                          <p:val>
                                            <p:strVal val="#ppt_y"/>
                                          </p:val>
                                        </p:tav>
                                      </p:tavLst>
                                    </p:anim>
                                  </p:childTnLst>
                                </p:cTn>
                              </p:par>
                            </p:childTnLst>
                          </p:cTn>
                        </p:par>
                        <p:par>
                          <p:cTn id="363" fill="hold">
                            <p:stCondLst>
                              <p:cond delay="2500"/>
                            </p:stCondLst>
                            <p:childTnLst>
                              <p:par>
                                <p:cTn id="364" presetID="22" presetClass="entr" presetSubtype="8" fill="hold" nodeType="afterEffect">
                                  <p:stCondLst>
                                    <p:cond delay="0"/>
                                  </p:stCondLst>
                                  <p:childTnLst>
                                    <p:set>
                                      <p:cBhvr>
                                        <p:cTn id="365" dur="1" fill="hold">
                                          <p:stCondLst>
                                            <p:cond delay="0"/>
                                          </p:stCondLst>
                                        </p:cTn>
                                        <p:tgtEl>
                                          <p:spTgt spid="185"/>
                                        </p:tgtEl>
                                        <p:attrNameLst>
                                          <p:attrName>style.visibility</p:attrName>
                                        </p:attrNameLst>
                                      </p:cBhvr>
                                      <p:to>
                                        <p:strVal val="visible"/>
                                      </p:to>
                                    </p:set>
                                    <p:animEffect transition="in" filter="wipe(left)">
                                      <p:cBhvr>
                                        <p:cTn id="366" dur="500"/>
                                        <p:tgtEl>
                                          <p:spTgt spid="185"/>
                                        </p:tgtEl>
                                      </p:cBhvr>
                                    </p:animEffect>
                                  </p:childTnLst>
                                </p:cTn>
                              </p:par>
                            </p:childTnLst>
                          </p:cTn>
                        </p:par>
                        <p:par>
                          <p:cTn id="367" fill="hold">
                            <p:stCondLst>
                              <p:cond delay="3000"/>
                            </p:stCondLst>
                            <p:childTnLst>
                              <p:par>
                                <p:cTn id="368" presetID="22" presetClass="entr" presetSubtype="8" fill="hold" grpId="0" nodeType="afterEffect">
                                  <p:stCondLst>
                                    <p:cond delay="0"/>
                                  </p:stCondLst>
                                  <p:childTnLst>
                                    <p:set>
                                      <p:cBhvr>
                                        <p:cTn id="369" dur="1" fill="hold">
                                          <p:stCondLst>
                                            <p:cond delay="0"/>
                                          </p:stCondLst>
                                        </p:cTn>
                                        <p:tgtEl>
                                          <p:spTgt spid="186"/>
                                        </p:tgtEl>
                                        <p:attrNameLst>
                                          <p:attrName>style.visibility</p:attrName>
                                        </p:attrNameLst>
                                      </p:cBhvr>
                                      <p:to>
                                        <p:strVal val="visible"/>
                                      </p:to>
                                    </p:set>
                                    <p:animEffect transition="in" filter="wipe(left)">
                                      <p:cBhvr>
                                        <p:cTn id="370" dur="500"/>
                                        <p:tgtEl>
                                          <p:spTgt spid="186"/>
                                        </p:tgtEl>
                                      </p:cBhvr>
                                    </p:animEffect>
                                  </p:childTnLst>
                                </p:cTn>
                              </p:par>
                              <p:par>
                                <p:cTn id="371" presetID="22" presetClass="entr" presetSubtype="8" fill="hold" grpId="0" nodeType="withEffect">
                                  <p:stCondLst>
                                    <p:cond delay="0"/>
                                  </p:stCondLst>
                                  <p:childTnLst>
                                    <p:set>
                                      <p:cBhvr>
                                        <p:cTn id="372" dur="1" fill="hold">
                                          <p:stCondLst>
                                            <p:cond delay="0"/>
                                          </p:stCondLst>
                                        </p:cTn>
                                        <p:tgtEl>
                                          <p:spTgt spid="187"/>
                                        </p:tgtEl>
                                        <p:attrNameLst>
                                          <p:attrName>style.visibility</p:attrName>
                                        </p:attrNameLst>
                                      </p:cBhvr>
                                      <p:to>
                                        <p:strVal val="visible"/>
                                      </p:to>
                                    </p:set>
                                    <p:animEffect transition="in" filter="wipe(left)">
                                      <p:cBhvr>
                                        <p:cTn id="373" dur="500"/>
                                        <p:tgtEl>
                                          <p:spTgt spid="187"/>
                                        </p:tgtEl>
                                      </p:cBhvr>
                                    </p:animEffect>
                                  </p:childTnLst>
                                </p:cTn>
                              </p:par>
                              <p:par>
                                <p:cTn id="374" presetID="10" presetClass="entr" presetSubtype="0" fill="hold" grpId="0" nodeType="withEffect">
                                  <p:stCondLst>
                                    <p:cond delay="0"/>
                                  </p:stCondLst>
                                  <p:childTnLst>
                                    <p:set>
                                      <p:cBhvr>
                                        <p:cTn id="375" dur="1" fill="hold">
                                          <p:stCondLst>
                                            <p:cond delay="0"/>
                                          </p:stCondLst>
                                        </p:cTn>
                                        <p:tgtEl>
                                          <p:spTgt spid="196"/>
                                        </p:tgtEl>
                                        <p:attrNameLst>
                                          <p:attrName>style.visibility</p:attrName>
                                        </p:attrNameLst>
                                      </p:cBhvr>
                                      <p:to>
                                        <p:strVal val="visible"/>
                                      </p:to>
                                    </p:set>
                                    <p:animEffect transition="in" filter="fade">
                                      <p:cBhvr>
                                        <p:cTn id="376" dur="500"/>
                                        <p:tgtEl>
                                          <p:spTgt spid="196"/>
                                        </p:tgtEl>
                                      </p:cBhvr>
                                    </p:animEffect>
                                  </p:childTnLst>
                                </p:cTn>
                              </p:par>
                            </p:childTnLst>
                          </p:cTn>
                        </p:par>
                        <p:par>
                          <p:cTn id="377" fill="hold">
                            <p:stCondLst>
                              <p:cond delay="3500"/>
                            </p:stCondLst>
                            <p:childTnLst>
                              <p:par>
                                <p:cTn id="378" presetID="42" presetClass="entr" presetSubtype="0" fill="hold" grpId="0" nodeType="afterEffect">
                                  <p:stCondLst>
                                    <p:cond delay="0"/>
                                  </p:stCondLst>
                                  <p:childTnLst>
                                    <p:set>
                                      <p:cBhvr>
                                        <p:cTn id="379" dur="1" fill="hold">
                                          <p:stCondLst>
                                            <p:cond delay="0"/>
                                          </p:stCondLst>
                                        </p:cTn>
                                        <p:tgtEl>
                                          <p:spTgt spid="197"/>
                                        </p:tgtEl>
                                        <p:attrNameLst>
                                          <p:attrName>style.visibility</p:attrName>
                                        </p:attrNameLst>
                                      </p:cBhvr>
                                      <p:to>
                                        <p:strVal val="visible"/>
                                      </p:to>
                                    </p:set>
                                    <p:animEffect transition="in" filter="fade">
                                      <p:cBhvr>
                                        <p:cTn id="380" dur="1000"/>
                                        <p:tgtEl>
                                          <p:spTgt spid="197"/>
                                        </p:tgtEl>
                                      </p:cBhvr>
                                    </p:animEffect>
                                    <p:anim calcmode="lin" valueType="num">
                                      <p:cBhvr>
                                        <p:cTn id="381" dur="1000" fill="hold"/>
                                        <p:tgtEl>
                                          <p:spTgt spid="197"/>
                                        </p:tgtEl>
                                        <p:attrNameLst>
                                          <p:attrName>ppt_x</p:attrName>
                                        </p:attrNameLst>
                                      </p:cBhvr>
                                      <p:tavLst>
                                        <p:tav tm="0">
                                          <p:val>
                                            <p:strVal val="#ppt_x"/>
                                          </p:val>
                                        </p:tav>
                                        <p:tav tm="100000">
                                          <p:val>
                                            <p:strVal val="#ppt_x"/>
                                          </p:val>
                                        </p:tav>
                                      </p:tavLst>
                                    </p:anim>
                                    <p:anim calcmode="lin" valueType="num">
                                      <p:cBhvr>
                                        <p:cTn id="382" dur="1000" fill="hold"/>
                                        <p:tgtEl>
                                          <p:spTgt spid="197"/>
                                        </p:tgtEl>
                                        <p:attrNameLst>
                                          <p:attrName>ppt_y</p:attrName>
                                        </p:attrNameLst>
                                      </p:cBhvr>
                                      <p:tavLst>
                                        <p:tav tm="0">
                                          <p:val>
                                            <p:strVal val="#ppt_y+.1"/>
                                          </p:val>
                                        </p:tav>
                                        <p:tav tm="100000">
                                          <p:val>
                                            <p:strVal val="#ppt_y"/>
                                          </p:val>
                                        </p:tav>
                                      </p:tavLst>
                                    </p:anim>
                                  </p:childTnLst>
                                </p:cTn>
                              </p:par>
                            </p:childTnLst>
                          </p:cTn>
                        </p:par>
                        <p:par>
                          <p:cTn id="383" fill="hold">
                            <p:stCondLst>
                              <p:cond delay="4500"/>
                            </p:stCondLst>
                            <p:childTnLst>
                              <p:par>
                                <p:cTn id="384" presetID="22" presetClass="entr" presetSubtype="8" fill="hold" nodeType="afterEffect">
                                  <p:stCondLst>
                                    <p:cond delay="0"/>
                                  </p:stCondLst>
                                  <p:childTnLst>
                                    <p:set>
                                      <p:cBhvr>
                                        <p:cTn id="385" dur="1" fill="hold">
                                          <p:stCondLst>
                                            <p:cond delay="0"/>
                                          </p:stCondLst>
                                        </p:cTn>
                                        <p:tgtEl>
                                          <p:spTgt spid="188"/>
                                        </p:tgtEl>
                                        <p:attrNameLst>
                                          <p:attrName>style.visibility</p:attrName>
                                        </p:attrNameLst>
                                      </p:cBhvr>
                                      <p:to>
                                        <p:strVal val="visible"/>
                                      </p:to>
                                    </p:set>
                                    <p:animEffect transition="in" filter="wipe(left)">
                                      <p:cBhvr>
                                        <p:cTn id="386" dur="500"/>
                                        <p:tgtEl>
                                          <p:spTgt spid="188"/>
                                        </p:tgtEl>
                                      </p:cBhvr>
                                    </p:animEffect>
                                  </p:childTnLst>
                                </p:cTn>
                              </p:par>
                            </p:childTnLst>
                          </p:cTn>
                        </p:par>
                        <p:par>
                          <p:cTn id="387" fill="hold">
                            <p:stCondLst>
                              <p:cond delay="5000"/>
                            </p:stCondLst>
                            <p:childTnLst>
                              <p:par>
                                <p:cTn id="388" presetID="22" presetClass="entr" presetSubtype="8" fill="hold" grpId="0" nodeType="afterEffect">
                                  <p:stCondLst>
                                    <p:cond delay="0"/>
                                  </p:stCondLst>
                                  <p:childTnLst>
                                    <p:set>
                                      <p:cBhvr>
                                        <p:cTn id="389" dur="1" fill="hold">
                                          <p:stCondLst>
                                            <p:cond delay="0"/>
                                          </p:stCondLst>
                                        </p:cTn>
                                        <p:tgtEl>
                                          <p:spTgt spid="189"/>
                                        </p:tgtEl>
                                        <p:attrNameLst>
                                          <p:attrName>style.visibility</p:attrName>
                                        </p:attrNameLst>
                                      </p:cBhvr>
                                      <p:to>
                                        <p:strVal val="visible"/>
                                      </p:to>
                                    </p:set>
                                    <p:animEffect transition="in" filter="wipe(left)">
                                      <p:cBhvr>
                                        <p:cTn id="390" dur="500"/>
                                        <p:tgtEl>
                                          <p:spTgt spid="189"/>
                                        </p:tgtEl>
                                      </p:cBhvr>
                                    </p:animEffect>
                                  </p:childTnLst>
                                </p:cTn>
                              </p:par>
                              <p:par>
                                <p:cTn id="391" presetID="22" presetClass="entr" presetSubtype="8" fill="hold" grpId="0" nodeType="withEffect">
                                  <p:stCondLst>
                                    <p:cond delay="0"/>
                                  </p:stCondLst>
                                  <p:childTnLst>
                                    <p:set>
                                      <p:cBhvr>
                                        <p:cTn id="392" dur="1" fill="hold">
                                          <p:stCondLst>
                                            <p:cond delay="0"/>
                                          </p:stCondLst>
                                        </p:cTn>
                                        <p:tgtEl>
                                          <p:spTgt spid="190"/>
                                        </p:tgtEl>
                                        <p:attrNameLst>
                                          <p:attrName>style.visibility</p:attrName>
                                        </p:attrNameLst>
                                      </p:cBhvr>
                                      <p:to>
                                        <p:strVal val="visible"/>
                                      </p:to>
                                    </p:set>
                                    <p:animEffect transition="in" filter="wipe(left)">
                                      <p:cBhvr>
                                        <p:cTn id="393" dur="500"/>
                                        <p:tgtEl>
                                          <p:spTgt spid="190"/>
                                        </p:tgtEl>
                                      </p:cBhvr>
                                    </p:animEffect>
                                  </p:childTnLst>
                                </p:cTn>
                              </p:par>
                              <p:par>
                                <p:cTn id="394" presetID="10" presetClass="entr" presetSubtype="0" fill="hold" grpId="0" nodeType="withEffect">
                                  <p:stCondLst>
                                    <p:cond delay="0"/>
                                  </p:stCondLst>
                                  <p:childTnLst>
                                    <p:set>
                                      <p:cBhvr>
                                        <p:cTn id="395" dur="1" fill="hold">
                                          <p:stCondLst>
                                            <p:cond delay="0"/>
                                          </p:stCondLst>
                                        </p:cTn>
                                        <p:tgtEl>
                                          <p:spTgt spid="198"/>
                                        </p:tgtEl>
                                        <p:attrNameLst>
                                          <p:attrName>style.visibility</p:attrName>
                                        </p:attrNameLst>
                                      </p:cBhvr>
                                      <p:to>
                                        <p:strVal val="visible"/>
                                      </p:to>
                                    </p:set>
                                    <p:animEffect transition="in" filter="fade">
                                      <p:cBhvr>
                                        <p:cTn id="396" dur="500"/>
                                        <p:tgtEl>
                                          <p:spTgt spid="198"/>
                                        </p:tgtEl>
                                      </p:cBhvr>
                                    </p:animEffect>
                                  </p:childTnLst>
                                </p:cTn>
                              </p:par>
                            </p:childTnLst>
                          </p:cTn>
                        </p:par>
                        <p:par>
                          <p:cTn id="397" fill="hold">
                            <p:stCondLst>
                              <p:cond delay="5500"/>
                            </p:stCondLst>
                            <p:childTnLst>
                              <p:par>
                                <p:cTn id="398" presetID="42" presetClass="entr" presetSubtype="0" fill="hold" grpId="0" nodeType="afterEffect">
                                  <p:stCondLst>
                                    <p:cond delay="0"/>
                                  </p:stCondLst>
                                  <p:childTnLst>
                                    <p:set>
                                      <p:cBhvr>
                                        <p:cTn id="399" dur="1" fill="hold">
                                          <p:stCondLst>
                                            <p:cond delay="0"/>
                                          </p:stCondLst>
                                        </p:cTn>
                                        <p:tgtEl>
                                          <p:spTgt spid="199"/>
                                        </p:tgtEl>
                                        <p:attrNameLst>
                                          <p:attrName>style.visibility</p:attrName>
                                        </p:attrNameLst>
                                      </p:cBhvr>
                                      <p:to>
                                        <p:strVal val="visible"/>
                                      </p:to>
                                    </p:set>
                                    <p:animEffect transition="in" filter="fade">
                                      <p:cBhvr>
                                        <p:cTn id="400" dur="1000"/>
                                        <p:tgtEl>
                                          <p:spTgt spid="199"/>
                                        </p:tgtEl>
                                      </p:cBhvr>
                                    </p:animEffect>
                                    <p:anim calcmode="lin" valueType="num">
                                      <p:cBhvr>
                                        <p:cTn id="401" dur="1000" fill="hold"/>
                                        <p:tgtEl>
                                          <p:spTgt spid="199"/>
                                        </p:tgtEl>
                                        <p:attrNameLst>
                                          <p:attrName>ppt_x</p:attrName>
                                        </p:attrNameLst>
                                      </p:cBhvr>
                                      <p:tavLst>
                                        <p:tav tm="0">
                                          <p:val>
                                            <p:strVal val="#ppt_x"/>
                                          </p:val>
                                        </p:tav>
                                        <p:tav tm="100000">
                                          <p:val>
                                            <p:strVal val="#ppt_x"/>
                                          </p:val>
                                        </p:tav>
                                      </p:tavLst>
                                    </p:anim>
                                    <p:anim calcmode="lin" valueType="num">
                                      <p:cBhvr>
                                        <p:cTn id="402" dur="1000" fill="hold"/>
                                        <p:tgtEl>
                                          <p:spTgt spid="199"/>
                                        </p:tgtEl>
                                        <p:attrNameLst>
                                          <p:attrName>ppt_y</p:attrName>
                                        </p:attrNameLst>
                                      </p:cBhvr>
                                      <p:tavLst>
                                        <p:tav tm="0">
                                          <p:val>
                                            <p:strVal val="#ppt_y+.1"/>
                                          </p:val>
                                        </p:tav>
                                        <p:tav tm="100000">
                                          <p:val>
                                            <p:strVal val="#ppt_y"/>
                                          </p:val>
                                        </p:tav>
                                      </p:tavLst>
                                    </p:anim>
                                  </p:childTnLst>
                                </p:cTn>
                              </p:par>
                            </p:childTnLst>
                          </p:cTn>
                        </p:par>
                        <p:par>
                          <p:cTn id="403" fill="hold">
                            <p:stCondLst>
                              <p:cond delay="6500"/>
                            </p:stCondLst>
                            <p:childTnLst>
                              <p:par>
                                <p:cTn id="404" presetID="22" presetClass="entr" presetSubtype="8" fill="hold" nodeType="afterEffect">
                                  <p:stCondLst>
                                    <p:cond delay="0"/>
                                  </p:stCondLst>
                                  <p:childTnLst>
                                    <p:set>
                                      <p:cBhvr>
                                        <p:cTn id="405" dur="1" fill="hold">
                                          <p:stCondLst>
                                            <p:cond delay="0"/>
                                          </p:stCondLst>
                                        </p:cTn>
                                        <p:tgtEl>
                                          <p:spTgt spid="191"/>
                                        </p:tgtEl>
                                        <p:attrNameLst>
                                          <p:attrName>style.visibility</p:attrName>
                                        </p:attrNameLst>
                                      </p:cBhvr>
                                      <p:to>
                                        <p:strVal val="visible"/>
                                      </p:to>
                                    </p:set>
                                    <p:animEffect transition="in" filter="wipe(left)">
                                      <p:cBhvr>
                                        <p:cTn id="406" dur="500"/>
                                        <p:tgtEl>
                                          <p:spTgt spid="191"/>
                                        </p:tgtEl>
                                      </p:cBhvr>
                                    </p:animEffect>
                                  </p:childTnLst>
                                </p:cTn>
                              </p:par>
                            </p:childTnLst>
                          </p:cTn>
                        </p:par>
                        <p:par>
                          <p:cTn id="407" fill="hold">
                            <p:stCondLst>
                              <p:cond delay="7000"/>
                            </p:stCondLst>
                            <p:childTnLst>
                              <p:par>
                                <p:cTn id="408" presetID="22" presetClass="entr" presetSubtype="8" fill="hold" grpId="0" nodeType="afterEffect">
                                  <p:stCondLst>
                                    <p:cond delay="0"/>
                                  </p:stCondLst>
                                  <p:childTnLst>
                                    <p:set>
                                      <p:cBhvr>
                                        <p:cTn id="409" dur="1" fill="hold">
                                          <p:stCondLst>
                                            <p:cond delay="0"/>
                                          </p:stCondLst>
                                        </p:cTn>
                                        <p:tgtEl>
                                          <p:spTgt spid="192"/>
                                        </p:tgtEl>
                                        <p:attrNameLst>
                                          <p:attrName>style.visibility</p:attrName>
                                        </p:attrNameLst>
                                      </p:cBhvr>
                                      <p:to>
                                        <p:strVal val="visible"/>
                                      </p:to>
                                    </p:set>
                                    <p:animEffect transition="in" filter="wipe(left)">
                                      <p:cBhvr>
                                        <p:cTn id="410" dur="500"/>
                                        <p:tgtEl>
                                          <p:spTgt spid="192"/>
                                        </p:tgtEl>
                                      </p:cBhvr>
                                    </p:animEffect>
                                  </p:childTnLst>
                                </p:cTn>
                              </p:par>
                              <p:par>
                                <p:cTn id="411" presetID="22" presetClass="entr" presetSubtype="8" fill="hold" grpId="0" nodeType="withEffect">
                                  <p:stCondLst>
                                    <p:cond delay="0"/>
                                  </p:stCondLst>
                                  <p:childTnLst>
                                    <p:set>
                                      <p:cBhvr>
                                        <p:cTn id="412" dur="1" fill="hold">
                                          <p:stCondLst>
                                            <p:cond delay="0"/>
                                          </p:stCondLst>
                                        </p:cTn>
                                        <p:tgtEl>
                                          <p:spTgt spid="193"/>
                                        </p:tgtEl>
                                        <p:attrNameLst>
                                          <p:attrName>style.visibility</p:attrName>
                                        </p:attrNameLst>
                                      </p:cBhvr>
                                      <p:to>
                                        <p:strVal val="visible"/>
                                      </p:to>
                                    </p:set>
                                    <p:animEffect transition="in" filter="wipe(left)">
                                      <p:cBhvr>
                                        <p:cTn id="413"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6" grpId="0"/>
      <p:bldP spid="187" grpId="0"/>
      <p:bldP spid="189" grpId="0"/>
      <p:bldP spid="190" grpId="0"/>
      <p:bldP spid="192" grpId="0"/>
      <p:bldP spid="193" grpId="0"/>
      <p:bldP spid="194" grpId="0" animBg="1"/>
      <p:bldP spid="195" grpId="0"/>
      <p:bldP spid="196" grpId="0" animBg="1"/>
      <p:bldP spid="197" grpId="0"/>
      <p:bldP spid="198" grpId="0" animBg="1"/>
      <p:bldP spid="1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2</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862067" y="2450094"/>
            <a:ext cx="11032651" cy="3028887"/>
            <a:chOff x="827964" y="1717426"/>
            <a:chExt cx="7704476" cy="2115175"/>
          </a:xfrm>
        </p:grpSpPr>
        <p:cxnSp>
          <p:nvCxnSpPr>
            <p:cNvPr id="10" name="直接连接符 9"/>
            <p:cNvCxnSpPr/>
            <p:nvPr/>
          </p:nvCxnSpPr>
          <p:spPr>
            <a:xfrm rot="18900000">
              <a:off x="1971641" y="2702866"/>
              <a:ext cx="756137" cy="0"/>
            </a:xfrm>
            <a:prstGeom prst="line">
              <a:avLst/>
            </a:prstGeom>
            <a:ln w="3175">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2700000" flipH="1">
              <a:off x="3207556" y="2718599"/>
              <a:ext cx="756137" cy="0"/>
            </a:xfrm>
            <a:prstGeom prst="line">
              <a:avLst/>
            </a:prstGeom>
            <a:ln w="3175">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2" name="组合 1"/>
            <p:cNvGrpSpPr/>
            <p:nvPr/>
          </p:nvGrpSpPr>
          <p:grpSpPr>
            <a:xfrm>
              <a:off x="827964" y="1717426"/>
              <a:ext cx="1764006" cy="665244"/>
              <a:chOff x="6278307" y="2195545"/>
              <a:chExt cx="1764006" cy="665244"/>
            </a:xfrm>
          </p:grpSpPr>
          <p:sp>
            <p:nvSpPr>
              <p:cNvPr id="13" name="TextBox 20"/>
              <p:cNvSpPr txBox="1"/>
              <p:nvPr/>
            </p:nvSpPr>
            <p:spPr bwMode="auto">
              <a:xfrm>
                <a:off x="6382171" y="2494098"/>
                <a:ext cx="1526083" cy="36669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TextBox 19"/>
              <p:cNvSpPr txBox="1">
                <a:spLocks noChangeArrowheads="1"/>
              </p:cNvSpPr>
              <p:nvPr/>
            </p:nvSpPr>
            <p:spPr bwMode="auto">
              <a:xfrm>
                <a:off x="6278307" y="2195545"/>
                <a:ext cx="1764006"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15" name="直接连接符 14"/>
            <p:cNvCxnSpPr/>
            <p:nvPr/>
          </p:nvCxnSpPr>
          <p:spPr>
            <a:xfrm rot="18900000">
              <a:off x="4228104" y="2702866"/>
              <a:ext cx="756137" cy="0"/>
            </a:xfrm>
            <a:prstGeom prst="line">
              <a:avLst/>
            </a:prstGeom>
            <a:ln w="3175">
              <a:solidFill>
                <a:schemeClr val="bg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6" name="组合 1"/>
            <p:cNvGrpSpPr/>
            <p:nvPr/>
          </p:nvGrpSpPr>
          <p:grpSpPr>
            <a:xfrm>
              <a:off x="3276236" y="1717426"/>
              <a:ext cx="1764006" cy="665244"/>
              <a:chOff x="6278307" y="2195545"/>
              <a:chExt cx="1764006" cy="665244"/>
            </a:xfrm>
          </p:grpSpPr>
          <p:sp>
            <p:nvSpPr>
              <p:cNvPr id="17" name="TextBox 20"/>
              <p:cNvSpPr txBox="1"/>
              <p:nvPr/>
            </p:nvSpPr>
            <p:spPr bwMode="auto">
              <a:xfrm>
                <a:off x="6382171" y="2494098"/>
                <a:ext cx="1526083" cy="36669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Box 19"/>
              <p:cNvSpPr txBox="1">
                <a:spLocks noChangeArrowheads="1"/>
              </p:cNvSpPr>
              <p:nvPr/>
            </p:nvSpPr>
            <p:spPr bwMode="auto">
              <a:xfrm>
                <a:off x="6278307" y="2195545"/>
                <a:ext cx="1764006"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cxnSp>
          <p:nvCxnSpPr>
            <p:cNvPr id="19" name="直接连接符 18"/>
            <p:cNvCxnSpPr/>
            <p:nvPr/>
          </p:nvCxnSpPr>
          <p:spPr>
            <a:xfrm rot="2700000" flipH="1">
              <a:off x="5527774" y="2718599"/>
              <a:ext cx="756137" cy="0"/>
            </a:xfrm>
            <a:prstGeom prst="line">
              <a:avLst/>
            </a:prstGeom>
            <a:ln w="3175">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rot="18900000">
              <a:off x="6585693" y="2746235"/>
              <a:ext cx="756137" cy="0"/>
            </a:xfrm>
            <a:prstGeom prst="line">
              <a:avLst/>
            </a:prstGeom>
            <a:ln w="3175">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21" name="组合 1"/>
            <p:cNvGrpSpPr/>
            <p:nvPr/>
          </p:nvGrpSpPr>
          <p:grpSpPr>
            <a:xfrm>
              <a:off x="5544298" y="1717426"/>
              <a:ext cx="1764006" cy="665244"/>
              <a:chOff x="6278307" y="2195545"/>
              <a:chExt cx="1764006" cy="665244"/>
            </a:xfrm>
          </p:grpSpPr>
          <p:sp>
            <p:nvSpPr>
              <p:cNvPr id="22" name="TextBox 20"/>
              <p:cNvSpPr txBox="1"/>
              <p:nvPr/>
            </p:nvSpPr>
            <p:spPr bwMode="auto">
              <a:xfrm>
                <a:off x="6382171" y="2494098"/>
                <a:ext cx="1526083" cy="36669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19"/>
              <p:cNvSpPr txBox="1">
                <a:spLocks noChangeArrowheads="1"/>
              </p:cNvSpPr>
              <p:nvPr/>
            </p:nvSpPr>
            <p:spPr bwMode="auto">
              <a:xfrm>
                <a:off x="6278307" y="2195545"/>
                <a:ext cx="1764006"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4" name="组合 1"/>
            <p:cNvGrpSpPr/>
            <p:nvPr/>
          </p:nvGrpSpPr>
          <p:grpSpPr>
            <a:xfrm>
              <a:off x="2087914" y="3167357"/>
              <a:ext cx="1764006" cy="665244"/>
              <a:chOff x="6278307" y="2195545"/>
              <a:chExt cx="1764006" cy="665244"/>
            </a:xfrm>
          </p:grpSpPr>
          <p:sp>
            <p:nvSpPr>
              <p:cNvPr id="25" name="TextBox 20"/>
              <p:cNvSpPr txBox="1"/>
              <p:nvPr/>
            </p:nvSpPr>
            <p:spPr bwMode="auto">
              <a:xfrm>
                <a:off x="6382171" y="2494098"/>
                <a:ext cx="1526083" cy="36669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19"/>
              <p:cNvSpPr txBox="1">
                <a:spLocks noChangeArrowheads="1"/>
              </p:cNvSpPr>
              <p:nvPr/>
            </p:nvSpPr>
            <p:spPr bwMode="auto">
              <a:xfrm>
                <a:off x="6278307" y="2195545"/>
                <a:ext cx="1764006"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7" name="组合 1"/>
            <p:cNvGrpSpPr/>
            <p:nvPr/>
          </p:nvGrpSpPr>
          <p:grpSpPr>
            <a:xfrm>
              <a:off x="4460080" y="3167357"/>
              <a:ext cx="1764006" cy="665244"/>
              <a:chOff x="6278307" y="2195545"/>
              <a:chExt cx="1764006" cy="665244"/>
            </a:xfrm>
          </p:grpSpPr>
          <p:sp>
            <p:nvSpPr>
              <p:cNvPr id="28" name="TextBox 20"/>
              <p:cNvSpPr txBox="1"/>
              <p:nvPr/>
            </p:nvSpPr>
            <p:spPr bwMode="auto">
              <a:xfrm>
                <a:off x="6382171" y="2494098"/>
                <a:ext cx="1526083" cy="36669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TextBox 19"/>
              <p:cNvSpPr txBox="1">
                <a:spLocks noChangeArrowheads="1"/>
              </p:cNvSpPr>
              <p:nvPr/>
            </p:nvSpPr>
            <p:spPr bwMode="auto">
              <a:xfrm>
                <a:off x="6278307" y="2195545"/>
                <a:ext cx="1764006"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0" name="组合 1"/>
            <p:cNvGrpSpPr/>
            <p:nvPr/>
          </p:nvGrpSpPr>
          <p:grpSpPr>
            <a:xfrm>
              <a:off x="6768434" y="3167357"/>
              <a:ext cx="1764006" cy="665244"/>
              <a:chOff x="6278307" y="2195545"/>
              <a:chExt cx="1764006" cy="665244"/>
            </a:xfrm>
          </p:grpSpPr>
          <p:sp>
            <p:nvSpPr>
              <p:cNvPr id="31" name="TextBox 20"/>
              <p:cNvSpPr txBox="1"/>
              <p:nvPr/>
            </p:nvSpPr>
            <p:spPr bwMode="auto">
              <a:xfrm>
                <a:off x="6382171" y="2494098"/>
                <a:ext cx="1526083" cy="366691"/>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zh-CN" altLang="en-US" sz="14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1400" dirty="0">
                    <a:solidFill>
                      <a:schemeClr val="bg1">
                        <a:lumMod val="50000"/>
                      </a:schemeClr>
                    </a:solidFill>
                    <a:latin typeface="微软雅黑" panose="020B0503020204020204" pitchFamily="34" charset="-122"/>
                    <a:ea typeface="微软雅黑" panose="020B0503020204020204" pitchFamily="34" charset="-122"/>
                  </a:rPr>
                  <a:t>此处添加段落</a:t>
                </a:r>
                <a:r>
                  <a:rPr lang="zh-CN" altLang="en-US" sz="14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2" name="TextBox 19"/>
              <p:cNvSpPr txBox="1">
                <a:spLocks noChangeArrowheads="1"/>
              </p:cNvSpPr>
              <p:nvPr/>
            </p:nvSpPr>
            <p:spPr bwMode="auto">
              <a:xfrm>
                <a:off x="6278307" y="2195545"/>
                <a:ext cx="1764006" cy="36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2800" dirty="0" smtClean="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2800" dirty="0">
                  <a:solidFill>
                    <a:schemeClr val="bg1">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3" name="组合 32"/>
            <p:cNvGrpSpPr/>
            <p:nvPr/>
          </p:nvGrpSpPr>
          <p:grpSpPr>
            <a:xfrm>
              <a:off x="1447336" y="2971177"/>
              <a:ext cx="728363" cy="728363"/>
              <a:chOff x="1302940" y="2971177"/>
              <a:chExt cx="728363" cy="728363"/>
            </a:xfrm>
          </p:grpSpPr>
          <p:sp>
            <p:nvSpPr>
              <p:cNvPr id="34" name="椭圆 33"/>
              <p:cNvSpPr/>
              <p:nvPr/>
            </p:nvSpPr>
            <p:spPr>
              <a:xfrm>
                <a:off x="1302940" y="2971177"/>
                <a:ext cx="728363" cy="7283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35" name="TextBox 19"/>
              <p:cNvSpPr txBox="1">
                <a:spLocks noChangeArrowheads="1"/>
              </p:cNvSpPr>
              <p:nvPr/>
            </p:nvSpPr>
            <p:spPr bwMode="auto">
              <a:xfrm>
                <a:off x="1371764" y="3115228"/>
                <a:ext cx="566214" cy="4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01</a:t>
                </a:r>
                <a:endPar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6" name="组合 35"/>
            <p:cNvGrpSpPr/>
            <p:nvPr/>
          </p:nvGrpSpPr>
          <p:grpSpPr>
            <a:xfrm>
              <a:off x="3731717" y="2971176"/>
              <a:ext cx="728363" cy="728363"/>
              <a:chOff x="3587321" y="2971176"/>
              <a:chExt cx="728363" cy="728363"/>
            </a:xfrm>
          </p:grpSpPr>
          <p:sp>
            <p:nvSpPr>
              <p:cNvPr id="37" name="椭圆 36"/>
              <p:cNvSpPr/>
              <p:nvPr/>
            </p:nvSpPr>
            <p:spPr>
              <a:xfrm>
                <a:off x="3587321" y="2971176"/>
                <a:ext cx="728363" cy="7283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38" name="TextBox 19"/>
              <p:cNvSpPr txBox="1">
                <a:spLocks noChangeArrowheads="1"/>
              </p:cNvSpPr>
              <p:nvPr/>
            </p:nvSpPr>
            <p:spPr bwMode="auto">
              <a:xfrm>
                <a:off x="3635896" y="3115228"/>
                <a:ext cx="566214" cy="4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03</a:t>
                </a:r>
                <a:endPar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9" name="组合 38"/>
            <p:cNvGrpSpPr/>
            <p:nvPr/>
          </p:nvGrpSpPr>
          <p:grpSpPr>
            <a:xfrm>
              <a:off x="6042920" y="2971176"/>
              <a:ext cx="728363" cy="728363"/>
              <a:chOff x="5898524" y="2971176"/>
              <a:chExt cx="728363" cy="728363"/>
            </a:xfrm>
          </p:grpSpPr>
          <p:sp>
            <p:nvSpPr>
              <p:cNvPr id="40" name="椭圆 39"/>
              <p:cNvSpPr/>
              <p:nvPr/>
            </p:nvSpPr>
            <p:spPr>
              <a:xfrm>
                <a:off x="5898524" y="2971176"/>
                <a:ext cx="728363" cy="7283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41" name="TextBox 19"/>
              <p:cNvSpPr txBox="1">
                <a:spLocks noChangeArrowheads="1"/>
              </p:cNvSpPr>
              <p:nvPr/>
            </p:nvSpPr>
            <p:spPr bwMode="auto">
              <a:xfrm>
                <a:off x="5979598" y="3115228"/>
                <a:ext cx="566214" cy="4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2" name="组合 41"/>
            <p:cNvGrpSpPr/>
            <p:nvPr/>
          </p:nvGrpSpPr>
          <p:grpSpPr>
            <a:xfrm>
              <a:off x="2589927" y="1829388"/>
              <a:ext cx="728363" cy="728363"/>
              <a:chOff x="2445531" y="1829388"/>
              <a:chExt cx="728363" cy="728363"/>
            </a:xfrm>
          </p:grpSpPr>
          <p:sp>
            <p:nvSpPr>
              <p:cNvPr id="43" name="椭圆 42"/>
              <p:cNvSpPr/>
              <p:nvPr/>
            </p:nvSpPr>
            <p:spPr>
              <a:xfrm>
                <a:off x="2445531" y="1829388"/>
                <a:ext cx="728363" cy="728363"/>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44" name="TextBox 19"/>
              <p:cNvSpPr txBox="1">
                <a:spLocks noChangeArrowheads="1"/>
              </p:cNvSpPr>
              <p:nvPr/>
            </p:nvSpPr>
            <p:spPr bwMode="auto">
              <a:xfrm>
                <a:off x="2527495" y="1980240"/>
                <a:ext cx="566214" cy="4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02</a:t>
                </a:r>
                <a:endPar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5" name="组合 44"/>
            <p:cNvGrpSpPr/>
            <p:nvPr/>
          </p:nvGrpSpPr>
          <p:grpSpPr>
            <a:xfrm>
              <a:off x="4873506" y="1829388"/>
              <a:ext cx="728363" cy="728363"/>
              <a:chOff x="4729110" y="1829388"/>
              <a:chExt cx="728363" cy="728363"/>
            </a:xfrm>
          </p:grpSpPr>
          <p:sp>
            <p:nvSpPr>
              <p:cNvPr id="46" name="椭圆 45"/>
              <p:cNvSpPr/>
              <p:nvPr/>
            </p:nvSpPr>
            <p:spPr>
              <a:xfrm>
                <a:off x="4729110" y="1829388"/>
                <a:ext cx="728363" cy="728363"/>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47" name="TextBox 19"/>
              <p:cNvSpPr txBox="1">
                <a:spLocks noChangeArrowheads="1"/>
              </p:cNvSpPr>
              <p:nvPr/>
            </p:nvSpPr>
            <p:spPr bwMode="auto">
              <a:xfrm>
                <a:off x="4833688" y="1980240"/>
                <a:ext cx="566214" cy="4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04</a:t>
                </a:r>
                <a:endPar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48" name="组合 47"/>
            <p:cNvGrpSpPr/>
            <p:nvPr/>
          </p:nvGrpSpPr>
          <p:grpSpPr>
            <a:xfrm>
              <a:off x="7184709" y="1829388"/>
              <a:ext cx="728363" cy="728363"/>
              <a:chOff x="7040313" y="1829388"/>
              <a:chExt cx="728363" cy="728363"/>
            </a:xfrm>
          </p:grpSpPr>
          <p:sp>
            <p:nvSpPr>
              <p:cNvPr id="49" name="椭圆 48"/>
              <p:cNvSpPr/>
              <p:nvPr/>
            </p:nvSpPr>
            <p:spPr>
              <a:xfrm>
                <a:off x="7040313" y="1829388"/>
                <a:ext cx="728363" cy="728363"/>
              </a:xfrm>
              <a:prstGeom prst="ellipse">
                <a:avLst/>
              </a:prstGeom>
              <a:solidFill>
                <a:srgbClr val="FE97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50" name="TextBox 19"/>
              <p:cNvSpPr txBox="1">
                <a:spLocks noChangeArrowheads="1"/>
              </p:cNvSpPr>
              <p:nvPr/>
            </p:nvSpPr>
            <p:spPr bwMode="auto">
              <a:xfrm>
                <a:off x="7143469" y="1980240"/>
                <a:ext cx="566214" cy="45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rPr>
                  <a:t>05</a:t>
                </a:r>
                <a:endParaRPr lang="en-US" altLang="zh-CN" sz="3600" dirty="0" smtClea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3</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178129" y="1969503"/>
            <a:ext cx="10591529" cy="3875210"/>
            <a:chOff x="1143794" y="1453254"/>
            <a:chExt cx="7127024" cy="2607623"/>
          </a:xfrm>
        </p:grpSpPr>
        <p:sp>
          <p:nvSpPr>
            <p:cNvPr id="10" name="TextBox 9"/>
            <p:cNvSpPr txBox="1"/>
            <p:nvPr/>
          </p:nvSpPr>
          <p:spPr>
            <a:xfrm>
              <a:off x="4357852" y="1453254"/>
              <a:ext cx="3384377" cy="724858"/>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just" fontAlgn="auto">
                <a:spcBef>
                  <a:spcPts val="0"/>
                </a:spcBef>
                <a:spcAft>
                  <a:spcPts val="0"/>
                </a:spcAft>
                <a:defRPr/>
              </a:pPr>
              <a:r>
                <a:rPr lang="zh-CN" altLang="en-US" sz="1400" b="0" kern="0" dirty="0">
                  <a:solidFill>
                    <a:schemeClr val="bg1">
                      <a:lumMod val="50000"/>
                    </a:schemeClr>
                  </a:solidFill>
                </a:rPr>
                <a:t>您的内容打在这里，或者通过复制您的文本后，在此框中选择粘贴，并选择只保留文字。您的内容打在这里</a:t>
              </a:r>
              <a:r>
                <a:rPr lang="zh-CN" altLang="en-US" sz="1400" b="0" kern="0" dirty="0" smtClean="0">
                  <a:solidFill>
                    <a:schemeClr val="bg1">
                      <a:lumMod val="50000"/>
                    </a:schemeClr>
                  </a:solidFill>
                </a:rPr>
                <a:t>。</a:t>
              </a:r>
              <a:r>
                <a:rPr lang="zh-CN" altLang="en-US" sz="1400" b="0" kern="0" dirty="0">
                  <a:solidFill>
                    <a:schemeClr val="bg1">
                      <a:lumMod val="50000"/>
                    </a:schemeClr>
                  </a:solidFill>
                </a:rPr>
                <a:t>您的内容打在这里，或者通过复制您的文本后，在此框中选择粘贴，并选择只保留文字。您的内容打在这里</a:t>
              </a:r>
              <a:r>
                <a:rPr lang="zh-CN" altLang="en-US" sz="1400" b="0" kern="0" dirty="0" smtClean="0">
                  <a:solidFill>
                    <a:schemeClr val="bg1">
                      <a:lumMod val="50000"/>
                    </a:schemeClr>
                  </a:solidFill>
                </a:rPr>
                <a:t>。</a:t>
              </a:r>
              <a:endParaRPr lang="zh-CN" altLang="en-US" sz="1400" b="0" kern="0" dirty="0">
                <a:solidFill>
                  <a:schemeClr val="bg1">
                    <a:lumMod val="50000"/>
                  </a:schemeClr>
                </a:solidFill>
              </a:endParaRPr>
            </a:p>
            <a:p>
              <a:pPr marL="0" marR="0" lvl="0" indent="0" algn="just"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smtClean="0">
                  <a:ln>
                    <a:noFill/>
                  </a:ln>
                  <a:solidFill>
                    <a:schemeClr val="bg1">
                      <a:lumMod val="50000"/>
                    </a:schemeClr>
                  </a:solidFill>
                  <a:effectLst/>
                  <a:uLnTx/>
                  <a:uFillTx/>
                </a:rPr>
                <a:t>。</a:t>
              </a:r>
              <a:endParaRPr kumimoji="0" lang="en-US" altLang="zh-CN" sz="1400" b="0" i="0" u="none" strike="noStrike" kern="0" cap="none" spc="0" normalizeH="0" baseline="0" noProof="0" dirty="0">
                <a:ln>
                  <a:noFill/>
                </a:ln>
                <a:solidFill>
                  <a:schemeClr val="bg1">
                    <a:lumMod val="50000"/>
                  </a:schemeClr>
                </a:solidFill>
                <a:effectLst/>
                <a:uLnTx/>
                <a:uFillTx/>
              </a:endParaRPr>
            </a:p>
          </p:txBody>
        </p:sp>
        <p:sp>
          <p:nvSpPr>
            <p:cNvPr id="11" name="Freeform 5"/>
            <p:cNvSpPr/>
            <p:nvPr/>
          </p:nvSpPr>
          <p:spPr bwMode="auto">
            <a:xfrm rot="5400000">
              <a:off x="1119563" y="1740659"/>
              <a:ext cx="2300880" cy="207450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00B0F0"/>
            </a:solidFill>
            <a:ln w="9525" cap="flat">
              <a:no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Text" lastClr="000000"/>
                </a:solidFill>
                <a:effectLst/>
                <a:uLnTx/>
                <a:uFillTx/>
              </a:endParaRPr>
            </a:p>
          </p:txBody>
        </p:sp>
        <p:sp>
          <p:nvSpPr>
            <p:cNvPr id="12" name="TextBox 11"/>
            <p:cNvSpPr txBox="1"/>
            <p:nvPr/>
          </p:nvSpPr>
          <p:spPr>
            <a:xfrm>
              <a:off x="1745581" y="2335556"/>
              <a:ext cx="1048845" cy="911251"/>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rPr>
                <a:t>重点项目</a:t>
              </a:r>
              <a:endParaRPr kumimoji="0" lang="zh-CN" altLang="en-US" sz="4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3" name="Freeform 5"/>
            <p:cNvSpPr/>
            <p:nvPr/>
          </p:nvSpPr>
          <p:spPr bwMode="auto">
            <a:xfrm rot="5400000">
              <a:off x="1007834" y="1651700"/>
              <a:ext cx="2524338" cy="225241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669FB3"/>
              </a:solidFill>
              <a:prstDash val="solid"/>
              <a:miter lim="800000"/>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200" b="0" i="0" u="none" strike="noStrike" kern="0" cap="none" spc="0" normalizeH="0" baseline="0" noProof="0">
                <a:ln>
                  <a:noFill/>
                </a:ln>
                <a:solidFill>
                  <a:sysClr val="windowText" lastClr="000000"/>
                </a:solidFill>
                <a:effectLst/>
                <a:uLnTx/>
                <a:uFillTx/>
              </a:endParaRPr>
            </a:p>
          </p:txBody>
        </p:sp>
        <p:sp>
          <p:nvSpPr>
            <p:cNvPr id="14" name="椭圆 13"/>
            <p:cNvSpPr/>
            <p:nvPr/>
          </p:nvSpPr>
          <p:spPr>
            <a:xfrm>
              <a:off x="2701698" y="1547124"/>
              <a:ext cx="427814" cy="427814"/>
            </a:xfrm>
            <a:prstGeom prst="ellipse">
              <a:avLst/>
            </a:prstGeom>
            <a:solidFill>
              <a:srgbClr val="FE978C"/>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1</a:t>
              </a:r>
              <a:endParaRPr kumimoji="0" lang="zh-CN" altLang="en-US" sz="3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5" name="椭圆 14"/>
            <p:cNvSpPr/>
            <p:nvPr/>
          </p:nvSpPr>
          <p:spPr>
            <a:xfrm>
              <a:off x="3246294" y="2564002"/>
              <a:ext cx="427814" cy="427814"/>
            </a:xfrm>
            <a:prstGeom prst="ellipse">
              <a:avLst/>
            </a:prstGeom>
            <a:solidFill>
              <a:srgbClr val="00B0F0"/>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2</a:t>
              </a:r>
              <a:endParaRPr kumimoji="0" lang="zh-CN" altLang="en-US" sz="3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sp>
          <p:nvSpPr>
            <p:cNvPr id="16" name="椭圆 15"/>
            <p:cNvSpPr/>
            <p:nvPr/>
          </p:nvSpPr>
          <p:spPr>
            <a:xfrm>
              <a:off x="2701698" y="3574861"/>
              <a:ext cx="427814" cy="427814"/>
            </a:xfrm>
            <a:prstGeom prst="ellipse">
              <a:avLst/>
            </a:prstGeom>
            <a:solidFill>
              <a:srgbClr val="FE978C"/>
            </a:solidFill>
            <a:ln w="254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cs"/>
                </a:rPr>
                <a:t>3</a:t>
              </a:r>
              <a:endParaRPr kumimoji="0" lang="zh-CN" altLang="en-US" sz="32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cs"/>
              </a:endParaRPr>
            </a:p>
          </p:txBody>
        </p:sp>
        <p:grpSp>
          <p:nvGrpSpPr>
            <p:cNvPr id="17" name="组合 16"/>
            <p:cNvGrpSpPr/>
            <p:nvPr/>
          </p:nvGrpSpPr>
          <p:grpSpPr>
            <a:xfrm>
              <a:off x="3129512" y="1583722"/>
              <a:ext cx="1051729" cy="354618"/>
              <a:chOff x="3513818" y="1963801"/>
              <a:chExt cx="1051729" cy="354618"/>
            </a:xfrm>
          </p:grpSpPr>
          <p:cxnSp>
            <p:nvCxnSpPr>
              <p:cNvPr id="18" name="直接连接符 17"/>
              <p:cNvCxnSpPr/>
              <p:nvPr/>
            </p:nvCxnSpPr>
            <p:spPr>
              <a:xfrm>
                <a:off x="3513818" y="2141110"/>
                <a:ext cx="1051729" cy="0"/>
              </a:xfrm>
              <a:prstGeom prst="line">
                <a:avLst/>
              </a:prstGeom>
              <a:noFill/>
              <a:ln w="9525" cap="flat" cmpd="sng" algn="ctr">
                <a:solidFill>
                  <a:srgbClr val="1E445B">
                    <a:lumMod val="60000"/>
                    <a:lumOff val="40000"/>
                  </a:srgbClr>
                </a:solidFill>
                <a:prstDash val="dash"/>
                <a:tailEnd type="oval"/>
              </a:ln>
              <a:effectLst/>
            </p:spPr>
          </p:cxnSp>
          <p:cxnSp>
            <p:nvCxnSpPr>
              <p:cNvPr id="19" name="直接连接符 18"/>
              <p:cNvCxnSpPr/>
              <p:nvPr/>
            </p:nvCxnSpPr>
            <p:spPr>
              <a:xfrm>
                <a:off x="4565547" y="1963801"/>
                <a:ext cx="0" cy="354618"/>
              </a:xfrm>
              <a:prstGeom prst="line">
                <a:avLst/>
              </a:prstGeom>
              <a:noFill/>
              <a:ln w="9525" cap="flat" cmpd="sng" algn="ctr">
                <a:solidFill>
                  <a:srgbClr val="1E445B">
                    <a:lumMod val="60000"/>
                    <a:lumOff val="40000"/>
                  </a:srgbClr>
                </a:solidFill>
                <a:prstDash val="solid"/>
              </a:ln>
              <a:effectLst/>
            </p:spPr>
          </p:cxnSp>
        </p:grpSp>
        <p:sp>
          <p:nvSpPr>
            <p:cNvPr id="20" name="TextBox 19"/>
            <p:cNvSpPr txBox="1"/>
            <p:nvPr/>
          </p:nvSpPr>
          <p:spPr>
            <a:xfrm>
              <a:off x="4886441" y="2470132"/>
              <a:ext cx="3384377" cy="57988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just" fontAlgn="auto">
                <a:spcBef>
                  <a:spcPts val="0"/>
                </a:spcBef>
                <a:spcAft>
                  <a:spcPts val="0"/>
                </a:spcAft>
                <a:defRPr/>
              </a:pPr>
              <a:r>
                <a:rPr lang="zh-CN" altLang="en-US" sz="1400" b="0" kern="0" dirty="0">
                  <a:solidFill>
                    <a:schemeClr val="bg1">
                      <a:lumMod val="50000"/>
                    </a:schemeClr>
                  </a:solidFill>
                </a:rPr>
                <a:t>您的内容打在这里，或者通过复制您的文本后，在此框中选择粘贴，并选择只保留文字。您的内容打在这里</a:t>
              </a:r>
              <a:r>
                <a:rPr lang="zh-CN" altLang="en-US" sz="1400" b="0" kern="0" dirty="0" smtClean="0">
                  <a:solidFill>
                    <a:schemeClr val="bg1">
                      <a:lumMod val="50000"/>
                    </a:schemeClr>
                  </a:solidFill>
                </a:rPr>
                <a:t>。</a:t>
              </a:r>
              <a:r>
                <a:rPr lang="zh-CN" altLang="en-US" sz="1400" b="0" kern="0" dirty="0">
                  <a:solidFill>
                    <a:schemeClr val="bg1">
                      <a:lumMod val="50000"/>
                    </a:schemeClr>
                  </a:solidFill>
                </a:rPr>
                <a:t>您的内容打在这里，或者通过复制您的文本后，在此框中选择粘贴，并选择只保留文字。您的内容打在这里</a:t>
              </a:r>
              <a:r>
                <a:rPr lang="zh-CN" altLang="en-US" sz="1400" b="0" kern="0" dirty="0" smtClean="0">
                  <a:solidFill>
                    <a:schemeClr val="bg1">
                      <a:lumMod val="50000"/>
                    </a:schemeClr>
                  </a:solidFill>
                </a:rPr>
                <a:t>。</a:t>
              </a:r>
              <a:endParaRPr lang="zh-CN" altLang="en-US" sz="1400" b="0" kern="0" dirty="0">
                <a:solidFill>
                  <a:schemeClr val="bg1">
                    <a:lumMod val="50000"/>
                  </a:schemeClr>
                </a:solidFill>
              </a:endParaRPr>
            </a:p>
          </p:txBody>
        </p:sp>
        <p:sp>
          <p:nvSpPr>
            <p:cNvPr id="21" name="TextBox 20"/>
            <p:cNvSpPr txBox="1"/>
            <p:nvPr/>
          </p:nvSpPr>
          <p:spPr>
            <a:xfrm>
              <a:off x="4380672" y="3480991"/>
              <a:ext cx="3384377" cy="579886"/>
            </a:xfrm>
            <a:prstGeom prst="rect">
              <a:avLst/>
            </a:prstGeom>
            <a:noFill/>
          </p:spPr>
          <p:txBody>
            <a:bodyPr wrap="square" lIns="0" tIns="0" rIns="0" bIns="0" rtlCol="0">
              <a:spAutoFit/>
            </a:bodyPr>
            <a:lstStyle>
              <a:defPPr>
                <a:defRPr lang="zh-CN"/>
              </a:defPPr>
              <a:lvl1pPr>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lvl="0" algn="just" fontAlgn="auto">
                <a:spcBef>
                  <a:spcPts val="0"/>
                </a:spcBef>
                <a:spcAft>
                  <a:spcPts val="0"/>
                </a:spcAft>
                <a:defRPr/>
              </a:pPr>
              <a:r>
                <a:rPr lang="zh-CN" altLang="en-US" sz="1400" b="0" kern="0" dirty="0">
                  <a:solidFill>
                    <a:schemeClr val="bg1">
                      <a:lumMod val="50000"/>
                    </a:schemeClr>
                  </a:solidFill>
                </a:rPr>
                <a:t>您的内容打在这里，或者通过复制您的文本后，在此框中选择粘贴，并选择只保留文字。您的内容打在这里</a:t>
              </a:r>
              <a:r>
                <a:rPr lang="zh-CN" altLang="en-US" sz="1400" b="0" kern="0" dirty="0" smtClean="0">
                  <a:solidFill>
                    <a:schemeClr val="bg1">
                      <a:lumMod val="50000"/>
                    </a:schemeClr>
                  </a:solidFill>
                </a:rPr>
                <a:t>。</a:t>
              </a:r>
              <a:r>
                <a:rPr lang="zh-CN" altLang="en-US" sz="1400" b="0" kern="0" dirty="0">
                  <a:solidFill>
                    <a:schemeClr val="bg1">
                      <a:lumMod val="50000"/>
                    </a:schemeClr>
                  </a:solidFill>
                </a:rPr>
                <a:t>您的内容打在这里，或者通过复制您的文本后，在此框中选择粘贴，并选择只保留文字。您的内容打在这里</a:t>
              </a:r>
              <a:r>
                <a:rPr lang="zh-CN" altLang="en-US" sz="1400" b="0" kern="0" dirty="0" smtClean="0">
                  <a:solidFill>
                    <a:schemeClr val="bg1">
                      <a:lumMod val="50000"/>
                    </a:schemeClr>
                  </a:solidFill>
                </a:rPr>
                <a:t>。</a:t>
              </a:r>
              <a:endParaRPr lang="zh-CN" altLang="en-US" sz="1400" b="0" kern="0" dirty="0">
                <a:solidFill>
                  <a:schemeClr val="bg1">
                    <a:lumMod val="50000"/>
                  </a:schemeClr>
                </a:solidFill>
              </a:endParaRPr>
            </a:p>
          </p:txBody>
        </p:sp>
        <p:grpSp>
          <p:nvGrpSpPr>
            <p:cNvPr id="22" name="组合 21"/>
            <p:cNvGrpSpPr/>
            <p:nvPr/>
          </p:nvGrpSpPr>
          <p:grpSpPr>
            <a:xfrm>
              <a:off x="3678682" y="2600599"/>
              <a:ext cx="1051729" cy="354618"/>
              <a:chOff x="3513818" y="1963801"/>
              <a:chExt cx="1051729" cy="354618"/>
            </a:xfrm>
          </p:grpSpPr>
          <p:cxnSp>
            <p:nvCxnSpPr>
              <p:cNvPr id="23" name="直接连接符 22"/>
              <p:cNvCxnSpPr/>
              <p:nvPr/>
            </p:nvCxnSpPr>
            <p:spPr>
              <a:xfrm>
                <a:off x="3513818" y="2141110"/>
                <a:ext cx="1051729" cy="0"/>
              </a:xfrm>
              <a:prstGeom prst="line">
                <a:avLst/>
              </a:prstGeom>
              <a:noFill/>
              <a:ln w="9525" cap="flat" cmpd="sng" algn="ctr">
                <a:solidFill>
                  <a:srgbClr val="1E445B">
                    <a:lumMod val="60000"/>
                    <a:lumOff val="40000"/>
                  </a:srgbClr>
                </a:solidFill>
                <a:prstDash val="dash"/>
                <a:tailEnd type="oval"/>
              </a:ln>
              <a:effectLst/>
            </p:spPr>
          </p:cxnSp>
          <p:cxnSp>
            <p:nvCxnSpPr>
              <p:cNvPr id="24" name="直接连接符 23"/>
              <p:cNvCxnSpPr/>
              <p:nvPr/>
            </p:nvCxnSpPr>
            <p:spPr>
              <a:xfrm>
                <a:off x="4565547" y="1963801"/>
                <a:ext cx="0" cy="354618"/>
              </a:xfrm>
              <a:prstGeom prst="line">
                <a:avLst/>
              </a:prstGeom>
              <a:noFill/>
              <a:ln w="9525" cap="flat" cmpd="sng" algn="ctr">
                <a:solidFill>
                  <a:srgbClr val="1E445B">
                    <a:lumMod val="60000"/>
                    <a:lumOff val="40000"/>
                  </a:srgbClr>
                </a:solidFill>
                <a:prstDash val="solid"/>
              </a:ln>
              <a:effectLst/>
            </p:spPr>
          </p:cxnSp>
        </p:grpSp>
        <p:grpSp>
          <p:nvGrpSpPr>
            <p:cNvPr id="25" name="组合 24"/>
            <p:cNvGrpSpPr/>
            <p:nvPr/>
          </p:nvGrpSpPr>
          <p:grpSpPr>
            <a:xfrm>
              <a:off x="3129512" y="3611458"/>
              <a:ext cx="1051729" cy="354618"/>
              <a:chOff x="3513818" y="1963801"/>
              <a:chExt cx="1051729" cy="354618"/>
            </a:xfrm>
          </p:grpSpPr>
          <p:cxnSp>
            <p:nvCxnSpPr>
              <p:cNvPr id="26" name="直接连接符 25"/>
              <p:cNvCxnSpPr/>
              <p:nvPr/>
            </p:nvCxnSpPr>
            <p:spPr>
              <a:xfrm>
                <a:off x="3513818" y="2141110"/>
                <a:ext cx="1051729" cy="0"/>
              </a:xfrm>
              <a:prstGeom prst="line">
                <a:avLst/>
              </a:prstGeom>
              <a:noFill/>
              <a:ln w="9525" cap="flat" cmpd="sng" algn="ctr">
                <a:solidFill>
                  <a:srgbClr val="1E445B">
                    <a:lumMod val="60000"/>
                    <a:lumOff val="40000"/>
                  </a:srgbClr>
                </a:solidFill>
                <a:prstDash val="dash"/>
                <a:tailEnd type="oval"/>
              </a:ln>
              <a:effectLst/>
            </p:spPr>
          </p:cxnSp>
          <p:cxnSp>
            <p:nvCxnSpPr>
              <p:cNvPr id="27" name="直接连接符 26"/>
              <p:cNvCxnSpPr/>
              <p:nvPr/>
            </p:nvCxnSpPr>
            <p:spPr>
              <a:xfrm>
                <a:off x="4565547" y="1963801"/>
                <a:ext cx="0" cy="354618"/>
              </a:xfrm>
              <a:prstGeom prst="line">
                <a:avLst/>
              </a:prstGeom>
              <a:noFill/>
              <a:ln w="9525" cap="flat" cmpd="sng" algn="ctr">
                <a:solidFill>
                  <a:srgbClr val="1E445B">
                    <a:lumMod val="60000"/>
                    <a:lumOff val="40000"/>
                  </a:srgbClr>
                </a:solidFill>
                <a:prstDash val="solid"/>
              </a:ln>
              <a:effectLst/>
            </p:spPr>
          </p:cxnSp>
        </p:gr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4</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886549" y="1280653"/>
            <a:ext cx="8801435" cy="5006800"/>
            <a:chOff x="1691680" y="1130754"/>
            <a:chExt cx="5713274" cy="3250063"/>
          </a:xfrm>
        </p:grpSpPr>
        <p:sp>
          <p:nvSpPr>
            <p:cNvPr id="10" name="椭圆 7"/>
            <p:cNvSpPr/>
            <p:nvPr/>
          </p:nvSpPr>
          <p:spPr>
            <a:xfrm>
              <a:off x="2536139" y="2869762"/>
              <a:ext cx="3856079" cy="906479"/>
            </a:xfrm>
            <a:custGeom>
              <a:avLst/>
              <a:gdLst>
                <a:gd name="connsiteX0" fmla="*/ 5141438 w 5232878"/>
                <a:gd name="connsiteY0" fmla="*/ 0 h 1208638"/>
                <a:gd name="connsiteX1" fmla="*/ 2570719 w 5232878"/>
                <a:gd name="connsiteY1" fmla="*/ 1208638 h 1208638"/>
                <a:gd name="connsiteX2" fmla="*/ 0 w 5232878"/>
                <a:gd name="connsiteY2" fmla="*/ 0 h 1208638"/>
                <a:gd name="connsiteX3" fmla="*/ 5232878 w 5232878"/>
                <a:gd name="connsiteY3" fmla="*/ 91440 h 1208638"/>
                <a:gd name="connsiteX0-1" fmla="*/ 5141438 w 5141438"/>
                <a:gd name="connsiteY0-2" fmla="*/ 0 h 1208638"/>
                <a:gd name="connsiteX1-3" fmla="*/ 2570719 w 5141438"/>
                <a:gd name="connsiteY1-4" fmla="*/ 1208638 h 1208638"/>
                <a:gd name="connsiteX2-5" fmla="*/ 0 w 5141438"/>
                <a:gd name="connsiteY2-6" fmla="*/ 0 h 1208638"/>
              </a:gdLst>
              <a:ahLst/>
              <a:cxnLst>
                <a:cxn ang="0">
                  <a:pos x="connsiteX0-1" y="connsiteY0-2"/>
                </a:cxn>
                <a:cxn ang="0">
                  <a:pos x="connsiteX1-3" y="connsiteY1-4"/>
                </a:cxn>
                <a:cxn ang="0">
                  <a:pos x="connsiteX2-5" y="connsiteY2-6"/>
                </a:cxn>
              </a:cxnLst>
              <a:rect l="l" t="t" r="r" b="b"/>
              <a:pathLst>
                <a:path w="5141438" h="1208638">
                  <a:moveTo>
                    <a:pt x="5141438" y="0"/>
                  </a:moveTo>
                  <a:cubicBezTo>
                    <a:pt x="4741027" y="708082"/>
                    <a:pt x="3740838" y="1208638"/>
                    <a:pt x="2570719" y="1208638"/>
                  </a:cubicBezTo>
                  <a:cubicBezTo>
                    <a:pt x="1400600" y="1208638"/>
                    <a:pt x="400411" y="708082"/>
                    <a:pt x="0" y="0"/>
                  </a:cubicBezTo>
                </a:path>
              </a:pathLst>
            </a:cu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4461411" y="2420562"/>
              <a:ext cx="2768" cy="135568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TextBox 40"/>
            <p:cNvSpPr txBox="1"/>
            <p:nvPr/>
          </p:nvSpPr>
          <p:spPr>
            <a:xfrm>
              <a:off x="1691680" y="3425122"/>
              <a:ext cx="1458162" cy="28469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en-US" altLang="zh-CN" sz="12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3676508" y="1130754"/>
              <a:ext cx="1563386" cy="1563386"/>
              <a:chOff x="2848131" y="1860029"/>
              <a:chExt cx="3807502" cy="3807502"/>
            </a:xfrm>
          </p:grpSpPr>
          <p:sp>
            <p:nvSpPr>
              <p:cNvPr id="14" name="椭圆 13"/>
              <p:cNvSpPr/>
              <p:nvPr/>
            </p:nvSpPr>
            <p:spPr>
              <a:xfrm>
                <a:off x="2848131" y="1860029"/>
                <a:ext cx="3807502" cy="3807502"/>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文本框 91"/>
              <p:cNvSpPr txBox="1"/>
              <p:nvPr/>
            </p:nvSpPr>
            <p:spPr>
              <a:xfrm>
                <a:off x="3964656" y="2869023"/>
                <a:ext cx="1589447" cy="1702978"/>
              </a:xfrm>
              <a:prstGeom prst="rect">
                <a:avLst/>
              </a:prstGeom>
              <a:noFill/>
            </p:spPr>
            <p:txBody>
              <a:bodyPr wrap="none" rtlCol="0">
                <a:spAutoFit/>
              </a:bodyPr>
              <a:lstStyle/>
              <a:p>
                <a:pPr algn="ctr"/>
                <a:r>
                  <a:rPr lang="zh-CN" altLang="en-US" sz="3200" dirty="0" smtClean="0">
                    <a:solidFill>
                      <a:schemeClr val="bg1"/>
                    </a:solidFill>
                    <a:latin typeface="微软雅黑" panose="020B0503020204020204" pitchFamily="34" charset="-122"/>
                    <a:ea typeface="微软雅黑" panose="020B0503020204020204" pitchFamily="34" charset="-122"/>
                  </a:rPr>
                  <a:t>标题</a:t>
                </a:r>
                <a:endParaRPr lang="en-US" altLang="zh-CN" sz="3200" dirty="0" smtClean="0">
                  <a:solidFill>
                    <a:schemeClr val="bg1"/>
                  </a:solidFill>
                  <a:latin typeface="微软雅黑" panose="020B0503020204020204" pitchFamily="34" charset="-122"/>
                  <a:ea typeface="微软雅黑" panose="020B0503020204020204" pitchFamily="34" charset="-122"/>
                </a:endParaRPr>
              </a:p>
              <a:p>
                <a:pPr algn="ctr"/>
                <a:r>
                  <a:rPr lang="zh-CN" altLang="en-US" sz="3200" dirty="0" smtClean="0">
                    <a:solidFill>
                      <a:schemeClr val="bg1"/>
                    </a:solidFill>
                    <a:latin typeface="微软雅黑" panose="020B0503020204020204" pitchFamily="34" charset="-122"/>
                    <a:ea typeface="微软雅黑" panose="020B0503020204020204" pitchFamily="34" charset="-122"/>
                  </a:rPr>
                  <a:t>文字</a:t>
                </a:r>
                <a:endParaRPr lang="en-US" altLang="zh-CN" sz="3200" dirty="0">
                  <a:solidFill>
                    <a:schemeClr val="bg1"/>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3072777" y="4096120"/>
              <a:ext cx="1458162" cy="28469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en-US" altLang="zh-CN" sz="12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752992" y="4096120"/>
              <a:ext cx="1458162" cy="28469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en-US" altLang="zh-CN" sz="12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5946792" y="3369920"/>
              <a:ext cx="1458162" cy="284697"/>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en-US" altLang="zh-CN" sz="1200" dirty="0" smtClean="0">
                <a:solidFill>
                  <a:schemeClr val="bg1">
                    <a:lumMod val="50000"/>
                  </a:schemeClr>
                </a:solidFill>
                <a:latin typeface="微软雅黑" panose="020B0503020204020204" pitchFamily="34" charset="-122"/>
                <a:ea typeface="微软雅黑" panose="020B0503020204020204" pitchFamily="34" charset="-122"/>
              </a:endParaRPr>
            </a:p>
            <a:p>
              <a:r>
                <a:rPr lang="zh-CN" altLang="en-US" sz="1200" dirty="0">
                  <a:solidFill>
                    <a:schemeClr val="bg1">
                      <a:lumMod val="50000"/>
                    </a:schemeClr>
                  </a:solidFill>
                  <a:latin typeface="微软雅黑" panose="020B0503020204020204" pitchFamily="34" charset="-122"/>
                  <a:ea typeface="微软雅黑" panose="020B0503020204020204" pitchFamily="34" charset="-122"/>
                </a:rPr>
                <a:t>单击此处添加</a:t>
              </a:r>
              <a:r>
                <a:rPr lang="zh-CN" altLang="en-US" sz="1200" dirty="0" smtClean="0">
                  <a:solidFill>
                    <a:schemeClr val="bg1">
                      <a:lumMod val="50000"/>
                    </a:schemeClr>
                  </a:solidFill>
                  <a:latin typeface="微软雅黑" panose="020B0503020204020204" pitchFamily="34" charset="-122"/>
                  <a:ea typeface="微软雅黑" panose="020B0503020204020204" pitchFamily="34" charset="-122"/>
                </a:rPr>
                <a:t>文本</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125411" y="2515670"/>
              <a:ext cx="666198" cy="666198"/>
              <a:chOff x="2170416" y="2515670"/>
              <a:chExt cx="666198" cy="666198"/>
            </a:xfrm>
          </p:grpSpPr>
          <p:sp>
            <p:nvSpPr>
              <p:cNvPr id="20" name="椭圆 19"/>
              <p:cNvSpPr/>
              <p:nvPr/>
            </p:nvSpPr>
            <p:spPr>
              <a:xfrm>
                <a:off x="2170416" y="2515670"/>
                <a:ext cx="666198" cy="666198"/>
              </a:xfrm>
              <a:prstGeom prst="ellipse">
                <a:avLst/>
              </a:prstGeom>
              <a:solidFill>
                <a:srgbClr val="FE97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文本框 91"/>
              <p:cNvSpPr txBox="1"/>
              <p:nvPr/>
            </p:nvSpPr>
            <p:spPr>
              <a:xfrm>
                <a:off x="2262105" y="2677666"/>
                <a:ext cx="519446" cy="299681"/>
              </a:xfrm>
              <a:prstGeom prst="rect">
                <a:avLst/>
              </a:prstGeom>
              <a:noFill/>
            </p:spPr>
            <p:txBody>
              <a:bodyPr wrap="none" rtlCol="0">
                <a:spAutoFit/>
              </a:body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234329" y="3178200"/>
              <a:ext cx="666198" cy="666198"/>
              <a:chOff x="3279334" y="3178200"/>
              <a:chExt cx="666198" cy="666198"/>
            </a:xfrm>
          </p:grpSpPr>
          <p:sp>
            <p:nvSpPr>
              <p:cNvPr id="23" name="椭圆 22"/>
              <p:cNvSpPr/>
              <p:nvPr/>
            </p:nvSpPr>
            <p:spPr>
              <a:xfrm>
                <a:off x="3279334" y="3178200"/>
                <a:ext cx="666198" cy="666198"/>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24" name="文本框 91"/>
              <p:cNvSpPr txBox="1"/>
              <p:nvPr/>
            </p:nvSpPr>
            <p:spPr>
              <a:xfrm>
                <a:off x="3340422" y="3342022"/>
                <a:ext cx="519446" cy="299681"/>
              </a:xfrm>
              <a:prstGeom prst="rect">
                <a:avLst/>
              </a:prstGeom>
              <a:noFill/>
            </p:spPr>
            <p:txBody>
              <a:bodyPr wrap="none" rtlCol="0">
                <a:spAutoFit/>
              </a:body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913292" y="3256248"/>
              <a:ext cx="666198" cy="666198"/>
              <a:chOff x="4958297" y="3256248"/>
              <a:chExt cx="666198" cy="666198"/>
            </a:xfrm>
          </p:grpSpPr>
          <p:sp>
            <p:nvSpPr>
              <p:cNvPr id="26" name="椭圆 25"/>
              <p:cNvSpPr/>
              <p:nvPr/>
            </p:nvSpPr>
            <p:spPr>
              <a:xfrm>
                <a:off x="4958297" y="3256248"/>
                <a:ext cx="666198" cy="666198"/>
              </a:xfrm>
              <a:prstGeom prst="ellipse">
                <a:avLst/>
              </a:prstGeom>
              <a:solidFill>
                <a:srgbClr val="FE978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文本框 91"/>
              <p:cNvSpPr txBox="1"/>
              <p:nvPr/>
            </p:nvSpPr>
            <p:spPr>
              <a:xfrm>
                <a:off x="5035917" y="3435846"/>
                <a:ext cx="519446" cy="299681"/>
              </a:xfrm>
              <a:prstGeom prst="rect">
                <a:avLst/>
              </a:prstGeom>
              <a:noFill/>
            </p:spPr>
            <p:txBody>
              <a:bodyPr wrap="none" rtlCol="0">
                <a:spAutoFit/>
              </a:body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6059118" y="2515670"/>
              <a:ext cx="666198" cy="666198"/>
              <a:chOff x="6104123" y="2515670"/>
              <a:chExt cx="666198" cy="666198"/>
            </a:xfrm>
          </p:grpSpPr>
          <p:sp>
            <p:nvSpPr>
              <p:cNvPr id="29" name="椭圆 28"/>
              <p:cNvSpPr/>
              <p:nvPr/>
            </p:nvSpPr>
            <p:spPr>
              <a:xfrm>
                <a:off x="6104123" y="2515670"/>
                <a:ext cx="666198" cy="666198"/>
              </a:xfrm>
              <a:prstGeom prst="ellips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80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文本框 91"/>
              <p:cNvSpPr txBox="1"/>
              <p:nvPr/>
            </p:nvSpPr>
            <p:spPr>
              <a:xfrm>
                <a:off x="6175000" y="2665244"/>
                <a:ext cx="519446" cy="299681"/>
              </a:xfrm>
              <a:prstGeom prst="rect">
                <a:avLst/>
              </a:prstGeom>
              <a:noFill/>
            </p:spPr>
            <p:txBody>
              <a:bodyPr wrap="none" rtlCol="0">
                <a:spAutoFit/>
              </a:body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标题</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0"/>
          <p:cNvSpPr>
            <a:spLocks noChangeArrowheads="1"/>
          </p:cNvSpPr>
          <p:nvPr/>
        </p:nvSpPr>
        <p:spPr bwMode="auto">
          <a:xfrm>
            <a:off x="1850797" y="341873"/>
            <a:ext cx="21852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600" dirty="0" smtClean="0">
                <a:solidFill>
                  <a:srgbClr val="00B0F0"/>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点击加入标题</a:t>
            </a:r>
            <a:endParaRPr lang="zh-CN" altLang="en-US" sz="2600" dirty="0">
              <a:solidFill>
                <a:srgbClr val="00B0F0"/>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 name="组合 2"/>
          <p:cNvGrpSpPr/>
          <p:nvPr/>
        </p:nvGrpSpPr>
        <p:grpSpPr>
          <a:xfrm>
            <a:off x="0" y="542924"/>
            <a:ext cx="12190413" cy="53182"/>
            <a:chOff x="0" y="542924"/>
            <a:chExt cx="12190413" cy="53182"/>
          </a:xfrm>
        </p:grpSpPr>
        <p:sp>
          <p:nvSpPr>
            <p:cNvPr id="5" name="圆角矩形 39"/>
            <p:cNvSpPr>
              <a:spLocks noChangeArrowheads="1"/>
            </p:cNvSpPr>
            <p:nvPr/>
          </p:nvSpPr>
          <p:spPr bwMode="auto">
            <a:xfrm>
              <a:off x="4184680" y="542925"/>
              <a:ext cx="8005733"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圆角矩形 39"/>
            <p:cNvSpPr>
              <a:spLocks noChangeArrowheads="1"/>
            </p:cNvSpPr>
            <p:nvPr/>
          </p:nvSpPr>
          <p:spPr bwMode="auto">
            <a:xfrm>
              <a:off x="0" y="542924"/>
              <a:ext cx="762000" cy="53181"/>
            </a:xfrm>
            <a:prstGeom prst="roundRect">
              <a:avLst>
                <a:gd name="adj" fmla="val 16667"/>
              </a:avLst>
            </a:prstGeom>
            <a:solidFill>
              <a:srgbClr val="00B0F0"/>
            </a:solidFill>
            <a:ln w="25400">
              <a:noFill/>
              <a:miter lim="800000"/>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grpSp>
        <p:nvGrpSpPr>
          <p:cNvPr id="7" name="组合 6"/>
          <p:cNvGrpSpPr/>
          <p:nvPr/>
        </p:nvGrpSpPr>
        <p:grpSpPr>
          <a:xfrm>
            <a:off x="710636" y="218237"/>
            <a:ext cx="1201290" cy="755738"/>
            <a:chOff x="6404855" y="1211527"/>
            <a:chExt cx="1201290" cy="755738"/>
          </a:xfrm>
        </p:grpSpPr>
        <p:sp>
          <p:nvSpPr>
            <p:cNvPr id="8" name="任意多边形 83"/>
            <p:cNvSpPr/>
            <p:nvPr/>
          </p:nvSpPr>
          <p:spPr bwMode="auto">
            <a:xfrm rot="16377237">
              <a:off x="6641486" y="1212289"/>
              <a:ext cx="755738" cy="75421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0">
                  <a:srgbClr val="0070C0">
                    <a:alpha val="44000"/>
                  </a:srgbClr>
                </a:gs>
                <a:gs pos="100000">
                  <a:srgbClr val="00B0F0"/>
                </a:gs>
              </a:gsLst>
              <a:lin ang="81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endParaRPr>
            </a:p>
          </p:txBody>
        </p:sp>
        <p:sp>
          <p:nvSpPr>
            <p:cNvPr id="9" name="TextBox 8"/>
            <p:cNvSpPr txBox="1"/>
            <p:nvPr/>
          </p:nvSpPr>
          <p:spPr>
            <a:xfrm>
              <a:off x="6404855" y="1253660"/>
              <a:ext cx="1201290" cy="646331"/>
            </a:xfrm>
            <a:prstGeom prst="rect">
              <a:avLst/>
            </a:prstGeom>
            <a:noFill/>
          </p:spPr>
          <p:txBody>
            <a:bodyPr wrap="square" rtlCol="0">
              <a:spAutoFit/>
            </a:bodyPr>
            <a:lstStyle/>
            <a:p>
              <a:pPr algn="ctr"/>
              <a:r>
                <a:rPr lang="en-US" altLang="zh-CN" sz="3600" b="1" spc="-300" dirty="0" smtClean="0">
                  <a:solidFill>
                    <a:schemeClr val="bg1"/>
                  </a:solidFill>
                  <a:latin typeface="微软雅黑" panose="020B0503020204020204" pitchFamily="34" charset="-122"/>
                  <a:ea typeface="微软雅黑" panose="020B0503020204020204" pitchFamily="34" charset="-122"/>
                </a:rPr>
                <a:t>5</a:t>
              </a:r>
              <a:endParaRPr lang="zh-CN" altLang="en-US" sz="3600" b="1" spc="-3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266311" y="1468995"/>
            <a:ext cx="10441046" cy="4828610"/>
            <a:chOff x="844256" y="987574"/>
            <a:chExt cx="7531428" cy="3483016"/>
          </a:xfrm>
        </p:grpSpPr>
        <p:grpSp>
          <p:nvGrpSpPr>
            <p:cNvPr id="10" name="组合 9"/>
            <p:cNvGrpSpPr/>
            <p:nvPr/>
          </p:nvGrpSpPr>
          <p:grpSpPr>
            <a:xfrm>
              <a:off x="3858043" y="1532209"/>
              <a:ext cx="1478435" cy="1363058"/>
              <a:chOff x="3835686" y="2643180"/>
              <a:chExt cx="1478435" cy="1363058"/>
            </a:xfrm>
            <a:solidFill>
              <a:schemeClr val="bg1"/>
            </a:solidFill>
          </p:grpSpPr>
          <p:sp>
            <p:nvSpPr>
              <p:cNvPr id="11" name="心形 7"/>
              <p:cNvSpPr/>
              <p:nvPr/>
            </p:nvSpPr>
            <p:spPr>
              <a:xfrm>
                <a:off x="3835686" y="2643180"/>
                <a:ext cx="741448" cy="1363055"/>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 name="connsiteX0-25" fmla="*/ 741448 w 741448"/>
                  <a:gd name="connsiteY0-26" fmla="*/ 327941 h 1363056"/>
                  <a:gd name="connsiteX1-27" fmla="*/ 741448 w 741448"/>
                  <a:gd name="connsiteY1-28" fmla="*/ 1363056 h 1363056"/>
                  <a:gd name="connsiteX2-29" fmla="*/ 741448 w 741448"/>
                  <a:gd name="connsiteY2-30" fmla="*/ 327941 h 1363056"/>
                  <a:gd name="connsiteX0-31" fmla="*/ 741448 w 741448"/>
                  <a:gd name="connsiteY0-32" fmla="*/ 327941 h 1363056"/>
                  <a:gd name="connsiteX1-33" fmla="*/ 741448 w 741448"/>
                  <a:gd name="connsiteY1-34" fmla="*/ 1363056 h 1363056"/>
                  <a:gd name="connsiteX2-35" fmla="*/ 741448 w 741448"/>
                  <a:gd name="connsiteY2-36" fmla="*/ 327941 h 1363056"/>
                  <a:gd name="connsiteX0-37" fmla="*/ 741448 w 741448"/>
                  <a:gd name="connsiteY0-38" fmla="*/ 327941 h 1363056"/>
                  <a:gd name="connsiteX1-39" fmla="*/ 741448 w 741448"/>
                  <a:gd name="connsiteY1-40" fmla="*/ 1363056 h 1363056"/>
                  <a:gd name="connsiteX2-41" fmla="*/ 741448 w 741448"/>
                  <a:gd name="connsiteY2-42" fmla="*/ 327941 h 1363056"/>
                  <a:gd name="connsiteX0-43" fmla="*/ 741448 w 741448"/>
                  <a:gd name="connsiteY0-44" fmla="*/ 327941 h 1363056"/>
                  <a:gd name="connsiteX1-45" fmla="*/ 741448 w 741448"/>
                  <a:gd name="connsiteY1-46" fmla="*/ 1363056 h 1363056"/>
                  <a:gd name="connsiteX2-47" fmla="*/ 741448 w 741448"/>
                  <a:gd name="connsiteY2-48" fmla="*/ 327941 h 1363056"/>
                  <a:gd name="connsiteX0-49" fmla="*/ 741448 w 741448"/>
                  <a:gd name="connsiteY0-50" fmla="*/ 327941 h 1363056"/>
                  <a:gd name="connsiteX1-51" fmla="*/ 741448 w 741448"/>
                  <a:gd name="connsiteY1-52" fmla="*/ 1363056 h 1363056"/>
                  <a:gd name="connsiteX2-53" fmla="*/ 741448 w 741448"/>
                  <a:gd name="connsiteY2-54" fmla="*/ 327941 h 1363056"/>
                  <a:gd name="connsiteX0-55" fmla="*/ 741448 w 743314"/>
                  <a:gd name="connsiteY0-56" fmla="*/ 327941 h 1363056"/>
                  <a:gd name="connsiteX1-57" fmla="*/ 741448 w 743314"/>
                  <a:gd name="connsiteY1-58" fmla="*/ 1363056 h 1363056"/>
                  <a:gd name="connsiteX2-59" fmla="*/ 741448 w 743314"/>
                  <a:gd name="connsiteY2-60" fmla="*/ 327941 h 1363056"/>
                  <a:gd name="connsiteX0-61" fmla="*/ 741448 w 741448"/>
                  <a:gd name="connsiteY0-62" fmla="*/ 327941 h 1363056"/>
                  <a:gd name="connsiteX1-63" fmla="*/ 741448 w 741448"/>
                  <a:gd name="connsiteY1-64" fmla="*/ 1363056 h 1363056"/>
                  <a:gd name="connsiteX2-65" fmla="*/ 741448 w 741448"/>
                  <a:gd name="connsiteY2-66" fmla="*/ 327941 h 1363056"/>
                  <a:gd name="connsiteX0-67" fmla="*/ 741448 w 741448"/>
                  <a:gd name="connsiteY0-68" fmla="*/ 327941 h 1363056"/>
                  <a:gd name="connsiteX1-69" fmla="*/ 741448 w 741448"/>
                  <a:gd name="connsiteY1-70" fmla="*/ 1363056 h 1363056"/>
                  <a:gd name="connsiteX2-71" fmla="*/ 741448 w 741448"/>
                  <a:gd name="connsiteY2-72"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57841"/>
                      <a:pt x="741248" y="495849"/>
                      <a:pt x="741448" y="1363056"/>
                    </a:cubicBezTo>
                    <a:cubicBezTo>
                      <a:pt x="-761386" y="327941"/>
                      <a:pt x="434747" y="-477148"/>
                      <a:pt x="741448" y="32794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心形 7"/>
              <p:cNvSpPr/>
              <p:nvPr/>
            </p:nvSpPr>
            <p:spPr>
              <a:xfrm flipH="1">
                <a:off x="4572000" y="2643182"/>
                <a:ext cx="742121"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2505"/>
                  <a:gd name="connsiteY0-20" fmla="*/ 327941 h 1363056"/>
                  <a:gd name="connsiteX1-21" fmla="*/ 741448 w 742505"/>
                  <a:gd name="connsiteY1-22" fmla="*/ 1363056 h 1363056"/>
                  <a:gd name="connsiteX2-23" fmla="*/ 741448 w 742505"/>
                  <a:gd name="connsiteY2-24" fmla="*/ 327941 h 1363056"/>
                  <a:gd name="connsiteX0-25" fmla="*/ 741448 w 743811"/>
                  <a:gd name="connsiteY0-26" fmla="*/ 327941 h 1363056"/>
                  <a:gd name="connsiteX1-27" fmla="*/ 741448 w 743811"/>
                  <a:gd name="connsiteY1-28" fmla="*/ 1363056 h 1363056"/>
                  <a:gd name="connsiteX2-29" fmla="*/ 741448 w 743811"/>
                  <a:gd name="connsiteY2-30" fmla="*/ 327941 h 1363056"/>
                  <a:gd name="connsiteX0-31" fmla="*/ 741448 w 743178"/>
                  <a:gd name="connsiteY0-32" fmla="*/ 327941 h 1363056"/>
                  <a:gd name="connsiteX1-33" fmla="*/ 741448 w 743178"/>
                  <a:gd name="connsiteY1-34" fmla="*/ 1363056 h 1363056"/>
                  <a:gd name="connsiteX2-35" fmla="*/ 741448 w 743178"/>
                  <a:gd name="connsiteY2-36" fmla="*/ 327941 h 1363056"/>
                  <a:gd name="connsiteX0-37" fmla="*/ 741448 w 742121"/>
                  <a:gd name="connsiteY0-38" fmla="*/ 327941 h 1363056"/>
                  <a:gd name="connsiteX1-39" fmla="*/ 741448 w 742121"/>
                  <a:gd name="connsiteY1-40" fmla="*/ 1363056 h 1363056"/>
                  <a:gd name="connsiteX2-41" fmla="*/ 741448 w 742121"/>
                  <a:gd name="connsiteY2-42" fmla="*/ 327941 h 1363056"/>
                </a:gdLst>
                <a:ahLst/>
                <a:cxnLst>
                  <a:cxn ang="0">
                    <a:pos x="connsiteX0-1" y="connsiteY0-2"/>
                  </a:cxn>
                  <a:cxn ang="0">
                    <a:pos x="connsiteX1-3" y="connsiteY1-4"/>
                  </a:cxn>
                  <a:cxn ang="0">
                    <a:pos x="connsiteX2-5" y="connsiteY2-6"/>
                  </a:cxn>
                </a:cxnLst>
                <a:rect l="l" t="t" r="r" b="b"/>
                <a:pathLst>
                  <a:path w="742121" h="1363056">
                    <a:moveTo>
                      <a:pt x="741448" y="327941"/>
                    </a:moveTo>
                    <a:cubicBezTo>
                      <a:pt x="743059" y="1088786"/>
                      <a:pt x="741249" y="617292"/>
                      <a:pt x="741448" y="1363056"/>
                    </a:cubicBezTo>
                    <a:cubicBezTo>
                      <a:pt x="-761386" y="327941"/>
                      <a:pt x="434747" y="-477148"/>
                      <a:pt x="741448" y="327941"/>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4965823" y="1937778"/>
              <a:ext cx="746824" cy="2100342"/>
              <a:chOff x="4943466" y="3048749"/>
              <a:chExt cx="746824" cy="2100342"/>
            </a:xfrm>
            <a:solidFill>
              <a:schemeClr val="tx1"/>
            </a:solidFill>
          </p:grpSpPr>
          <p:sp>
            <p:nvSpPr>
              <p:cNvPr id="14" name="心形 8"/>
              <p:cNvSpPr/>
              <p:nvPr/>
            </p:nvSpPr>
            <p:spPr>
              <a:xfrm>
                <a:off x="4943466" y="3048749"/>
                <a:ext cx="746824"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Lst>
                <a:ahLst/>
                <a:cxnLst>
                  <a:cxn ang="0">
                    <a:pos x="connsiteX0-1" y="connsiteY0-2"/>
                  </a:cxn>
                  <a:cxn ang="0">
                    <a:pos x="connsiteX1-3" y="connsiteY1-4"/>
                  </a:cxn>
                  <a:cxn ang="0">
                    <a:pos x="connsiteX2-5" y="connsiteY2-6"/>
                  </a:cxn>
                </a:cxnLst>
                <a:rect l="l" t="t" r="r" b="b"/>
                <a:pathLst>
                  <a:path w="746824" h="1363056">
                    <a:moveTo>
                      <a:pt x="741448" y="327941"/>
                    </a:moveTo>
                    <a:cubicBezTo>
                      <a:pt x="747066" y="1050569"/>
                      <a:pt x="750018" y="562116"/>
                      <a:pt x="741448" y="1363056"/>
                    </a:cubicBezTo>
                    <a:cubicBezTo>
                      <a:pt x="-761386" y="327941"/>
                      <a:pt x="434747" y="-477148"/>
                      <a:pt x="741448" y="327941"/>
                    </a:cubicBezTo>
                    <a:close/>
                  </a:path>
                </a:pathLst>
              </a:custGeom>
              <a:solidFill>
                <a:srgbClr val="FE978C"/>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心形 8"/>
              <p:cNvSpPr/>
              <p:nvPr/>
            </p:nvSpPr>
            <p:spPr>
              <a:xfrm flipH="1">
                <a:off x="4948441" y="3786035"/>
                <a:ext cx="741849"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3231"/>
                  <a:gd name="connsiteY0-2" fmla="*/ 327941 h 1363056"/>
                  <a:gd name="connsiteX1-3" fmla="*/ 741448 w 1403231"/>
                  <a:gd name="connsiteY1-4" fmla="*/ 1363056 h 1363056"/>
                  <a:gd name="connsiteX2-5" fmla="*/ 741448 w 1403231"/>
                  <a:gd name="connsiteY2-6" fmla="*/ 327941 h 1363056"/>
                  <a:gd name="connsiteX0-7" fmla="*/ 741448 w 742788"/>
                  <a:gd name="connsiteY0-8" fmla="*/ 327941 h 1363056"/>
                  <a:gd name="connsiteX1-9" fmla="*/ 741448 w 742788"/>
                  <a:gd name="connsiteY1-10" fmla="*/ 1363056 h 1363056"/>
                  <a:gd name="connsiteX2-11" fmla="*/ 741448 w 742788"/>
                  <a:gd name="connsiteY2-12" fmla="*/ 327941 h 1363056"/>
                  <a:gd name="connsiteX0-13" fmla="*/ 741448 w 746824"/>
                  <a:gd name="connsiteY0-14" fmla="*/ 327941 h 1363056"/>
                  <a:gd name="connsiteX1-15" fmla="*/ 741448 w 746824"/>
                  <a:gd name="connsiteY1-16" fmla="*/ 1363056 h 1363056"/>
                  <a:gd name="connsiteX2-17" fmla="*/ 741448 w 746824"/>
                  <a:gd name="connsiteY2-18" fmla="*/ 327941 h 1363056"/>
                  <a:gd name="connsiteX0-19" fmla="*/ 741448 w 744292"/>
                  <a:gd name="connsiteY0-20" fmla="*/ 327941 h 1363056"/>
                  <a:gd name="connsiteX1-21" fmla="*/ 741448 w 744292"/>
                  <a:gd name="connsiteY1-22" fmla="*/ 1363056 h 1363056"/>
                  <a:gd name="connsiteX2-23" fmla="*/ 741448 w 744292"/>
                  <a:gd name="connsiteY2-24" fmla="*/ 327941 h 1363056"/>
                  <a:gd name="connsiteX0-25" fmla="*/ 741448 w 741849"/>
                  <a:gd name="connsiteY0-26" fmla="*/ 327941 h 1363056"/>
                  <a:gd name="connsiteX1-27" fmla="*/ 741448 w 741849"/>
                  <a:gd name="connsiteY1-28" fmla="*/ 1363056 h 1363056"/>
                  <a:gd name="connsiteX2-29" fmla="*/ 741448 w 741849"/>
                  <a:gd name="connsiteY2-30" fmla="*/ 327941 h 1363056"/>
                </a:gdLst>
                <a:ahLst/>
                <a:cxnLst>
                  <a:cxn ang="0">
                    <a:pos x="connsiteX0-1" y="connsiteY0-2"/>
                  </a:cxn>
                  <a:cxn ang="0">
                    <a:pos x="connsiteX1-3" y="connsiteY1-4"/>
                  </a:cxn>
                  <a:cxn ang="0">
                    <a:pos x="connsiteX2-5" y="connsiteY2-6"/>
                  </a:cxn>
                </a:cxnLst>
                <a:rect l="l" t="t" r="r" b="b"/>
                <a:pathLst>
                  <a:path w="741849" h="1363056">
                    <a:moveTo>
                      <a:pt x="741448" y="327941"/>
                    </a:moveTo>
                    <a:cubicBezTo>
                      <a:pt x="739922" y="1055331"/>
                      <a:pt x="742874" y="562116"/>
                      <a:pt x="741448" y="1363056"/>
                    </a:cubicBezTo>
                    <a:cubicBezTo>
                      <a:pt x="-761386" y="327941"/>
                      <a:pt x="434747" y="-477148"/>
                      <a:pt x="741448" y="327941"/>
                    </a:cubicBezTo>
                    <a:close/>
                  </a:path>
                </a:pathLst>
              </a:custGeom>
              <a:solidFill>
                <a:srgbClr val="FE978C"/>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840345" y="3105907"/>
              <a:ext cx="1481449" cy="1364683"/>
              <a:chOff x="3817988" y="4216878"/>
              <a:chExt cx="1481449" cy="1364683"/>
            </a:xfrm>
            <a:solidFill>
              <a:schemeClr val="bg2"/>
            </a:solidFill>
          </p:grpSpPr>
          <p:sp>
            <p:nvSpPr>
              <p:cNvPr id="17" name="心形 10"/>
              <p:cNvSpPr/>
              <p:nvPr/>
            </p:nvSpPr>
            <p:spPr>
              <a:xfrm>
                <a:off x="4557989" y="4216878"/>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8" y="1347644"/>
                      <a:pt x="741249" y="535865"/>
                      <a:pt x="741448" y="1363056"/>
                    </a:cubicBezTo>
                    <a:cubicBezTo>
                      <a:pt x="-761386" y="327941"/>
                      <a:pt x="434747" y="-477148"/>
                      <a:pt x="741448" y="327941"/>
                    </a:cubicBezTo>
                    <a:close/>
                  </a:path>
                </a:pathLst>
              </a:custGeom>
              <a:solidFill>
                <a:srgbClr val="00B0F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心形 10"/>
              <p:cNvSpPr/>
              <p:nvPr/>
            </p:nvSpPr>
            <p:spPr>
              <a:xfrm flipH="1">
                <a:off x="3817988" y="4218505"/>
                <a:ext cx="741448"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08146"/>
                  <a:gd name="connsiteY0-2" fmla="*/ 327941 h 1363056"/>
                  <a:gd name="connsiteX1-3" fmla="*/ 741448 w 1408146"/>
                  <a:gd name="connsiteY1-4" fmla="*/ 1363056 h 1363056"/>
                  <a:gd name="connsiteX2-5" fmla="*/ 741448 w 1408146"/>
                  <a:gd name="connsiteY2-6" fmla="*/ 327941 h 1363056"/>
                  <a:gd name="connsiteX0-7" fmla="*/ 741448 w 741448"/>
                  <a:gd name="connsiteY0-8" fmla="*/ 327941 h 1363056"/>
                  <a:gd name="connsiteX1-9" fmla="*/ 741448 w 741448"/>
                  <a:gd name="connsiteY1-10" fmla="*/ 1363056 h 1363056"/>
                  <a:gd name="connsiteX2-11" fmla="*/ 741448 w 741448"/>
                  <a:gd name="connsiteY2-12" fmla="*/ 327941 h 1363056"/>
                  <a:gd name="connsiteX0-13" fmla="*/ 741448 w 741448"/>
                  <a:gd name="connsiteY0-14" fmla="*/ 327941 h 1363056"/>
                  <a:gd name="connsiteX1-15" fmla="*/ 741448 w 741448"/>
                  <a:gd name="connsiteY1-16" fmla="*/ 1363056 h 1363056"/>
                  <a:gd name="connsiteX2-17" fmla="*/ 741448 w 741448"/>
                  <a:gd name="connsiteY2-18" fmla="*/ 327941 h 1363056"/>
                  <a:gd name="connsiteX0-19" fmla="*/ 741448 w 741448"/>
                  <a:gd name="connsiteY0-20" fmla="*/ 327941 h 1363056"/>
                  <a:gd name="connsiteX1-21" fmla="*/ 741448 w 741448"/>
                  <a:gd name="connsiteY1-22" fmla="*/ 1363056 h 1363056"/>
                  <a:gd name="connsiteX2-23" fmla="*/ 741448 w 741448"/>
                  <a:gd name="connsiteY2-24" fmla="*/ 327941 h 1363056"/>
                </a:gdLst>
                <a:ahLst/>
                <a:cxnLst>
                  <a:cxn ang="0">
                    <a:pos x="connsiteX0-1" y="connsiteY0-2"/>
                  </a:cxn>
                  <a:cxn ang="0">
                    <a:pos x="connsiteX1-3" y="connsiteY1-4"/>
                  </a:cxn>
                  <a:cxn ang="0">
                    <a:pos x="connsiteX2-5" y="connsiteY2-6"/>
                  </a:cxn>
                </a:cxnLst>
                <a:rect l="l" t="t" r="r" b="b"/>
                <a:pathLst>
                  <a:path w="741448" h="1363056">
                    <a:moveTo>
                      <a:pt x="741448" y="327941"/>
                    </a:moveTo>
                    <a:cubicBezTo>
                      <a:pt x="740677" y="1147620"/>
                      <a:pt x="741249" y="676359"/>
                      <a:pt x="741448" y="1363056"/>
                    </a:cubicBezTo>
                    <a:cubicBezTo>
                      <a:pt x="-761386" y="327941"/>
                      <a:pt x="434747" y="-477148"/>
                      <a:pt x="741448" y="327941"/>
                    </a:cubicBezTo>
                    <a:close/>
                  </a:path>
                </a:pathLst>
              </a:custGeom>
              <a:solidFill>
                <a:srgbClr val="00B0F0"/>
              </a:solidFill>
              <a:ln>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868640" y="987574"/>
              <a:ext cx="3268037" cy="786774"/>
              <a:chOff x="846283" y="2098545"/>
              <a:chExt cx="3268037" cy="786774"/>
            </a:xfrm>
          </p:grpSpPr>
          <p:grpSp>
            <p:nvGrpSpPr>
              <p:cNvPr id="20" name="组合 44"/>
              <p:cNvGrpSpPr/>
              <p:nvPr/>
            </p:nvGrpSpPr>
            <p:grpSpPr bwMode="auto">
              <a:xfrm flipH="1">
                <a:off x="846283" y="2421769"/>
                <a:ext cx="2184400" cy="377414"/>
                <a:chOff x="-362770" y="3102960"/>
                <a:chExt cx="2183514" cy="377414"/>
              </a:xfrm>
            </p:grpSpPr>
            <p:sp>
              <p:nvSpPr>
                <p:cNvPr id="23" name="TextBox 22"/>
                <p:cNvSpPr txBox="1">
                  <a:spLocks noChangeArrowheads="1"/>
                </p:cNvSpPr>
                <p:nvPr/>
              </p:nvSpPr>
              <p:spPr bwMode="auto">
                <a:xfrm>
                  <a:off x="675034"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TextBox 11"/>
                <p:cNvSpPr txBox="1">
                  <a:spLocks noChangeArrowheads="1"/>
                </p:cNvSpPr>
                <p:nvPr/>
              </p:nvSpPr>
              <p:spPr bwMode="auto">
                <a:xfrm>
                  <a:off x="-362770"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1" name="TextBox 11"/>
              <p:cNvSpPr txBox="1">
                <a:spLocks noChangeArrowheads="1"/>
              </p:cNvSpPr>
              <p:nvPr/>
            </p:nvSpPr>
            <p:spPr bwMode="auto">
              <a:xfrm flipH="1">
                <a:off x="868638" y="2098545"/>
                <a:ext cx="1456585" cy="3774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dirty="0" smtClean="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dirty="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flipH="1">
                <a:off x="868639" y="2885319"/>
                <a:ext cx="3245681"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5792861" y="1707654"/>
              <a:ext cx="2548069" cy="786774"/>
              <a:chOff x="5770504" y="2818625"/>
              <a:chExt cx="2548069" cy="786774"/>
            </a:xfrm>
          </p:grpSpPr>
          <p:grpSp>
            <p:nvGrpSpPr>
              <p:cNvPr id="26" name="组合 44"/>
              <p:cNvGrpSpPr/>
              <p:nvPr/>
            </p:nvGrpSpPr>
            <p:grpSpPr bwMode="auto">
              <a:xfrm flipH="1">
                <a:off x="6042252" y="3141849"/>
                <a:ext cx="2184400" cy="377414"/>
                <a:chOff x="-362770" y="3102960"/>
                <a:chExt cx="2183514" cy="377414"/>
              </a:xfrm>
            </p:grpSpPr>
            <p:sp>
              <p:nvSpPr>
                <p:cNvPr id="29" name="TextBox 11"/>
                <p:cNvSpPr txBox="1">
                  <a:spLocks noChangeArrowheads="1"/>
                </p:cNvSpPr>
                <p:nvPr/>
              </p:nvSpPr>
              <p:spPr bwMode="auto">
                <a:xfrm>
                  <a:off x="675034"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TextBox 11"/>
                <p:cNvSpPr txBox="1">
                  <a:spLocks noChangeArrowheads="1"/>
                </p:cNvSpPr>
                <p:nvPr/>
              </p:nvSpPr>
              <p:spPr bwMode="auto">
                <a:xfrm>
                  <a:off x="-362770"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7" name="TextBox 11"/>
              <p:cNvSpPr txBox="1">
                <a:spLocks noChangeArrowheads="1"/>
              </p:cNvSpPr>
              <p:nvPr/>
            </p:nvSpPr>
            <p:spPr bwMode="auto">
              <a:xfrm flipH="1">
                <a:off x="6064607" y="2818625"/>
                <a:ext cx="1456585" cy="3774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dirty="0" smtClean="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dirty="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28" name="直接连接符 27"/>
              <p:cNvCxnSpPr/>
              <p:nvPr/>
            </p:nvCxnSpPr>
            <p:spPr>
              <a:xfrm flipH="1">
                <a:off x="5770504" y="3605399"/>
                <a:ext cx="2548069"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5072781" y="3486368"/>
              <a:ext cx="3302903" cy="759598"/>
              <a:chOff x="5050424" y="4597339"/>
              <a:chExt cx="3302903" cy="759598"/>
            </a:xfrm>
          </p:grpSpPr>
          <p:grpSp>
            <p:nvGrpSpPr>
              <p:cNvPr id="32" name="组合 44"/>
              <p:cNvGrpSpPr/>
              <p:nvPr/>
            </p:nvGrpSpPr>
            <p:grpSpPr bwMode="auto">
              <a:xfrm flipH="1">
                <a:off x="6168927" y="4886213"/>
                <a:ext cx="2184400" cy="377414"/>
                <a:chOff x="-362770" y="3102960"/>
                <a:chExt cx="2183514" cy="377414"/>
              </a:xfrm>
            </p:grpSpPr>
            <p:sp>
              <p:nvSpPr>
                <p:cNvPr id="35" name="TextBox 11"/>
                <p:cNvSpPr txBox="1">
                  <a:spLocks noChangeArrowheads="1"/>
                </p:cNvSpPr>
                <p:nvPr/>
              </p:nvSpPr>
              <p:spPr bwMode="auto">
                <a:xfrm>
                  <a:off x="675034" y="3102960"/>
                  <a:ext cx="1145710" cy="377413"/>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Box 11"/>
                <p:cNvSpPr txBox="1">
                  <a:spLocks noChangeArrowheads="1"/>
                </p:cNvSpPr>
                <p:nvPr/>
              </p:nvSpPr>
              <p:spPr bwMode="auto">
                <a:xfrm>
                  <a:off x="-362770"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3" name="TextBox 11"/>
              <p:cNvSpPr txBox="1">
                <a:spLocks noChangeArrowheads="1"/>
              </p:cNvSpPr>
              <p:nvPr/>
            </p:nvSpPr>
            <p:spPr bwMode="auto">
              <a:xfrm flipH="1">
                <a:off x="6191282" y="4597339"/>
                <a:ext cx="1456585" cy="3774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dirty="0" smtClean="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dirty="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4" name="直接连接符 33"/>
              <p:cNvCxnSpPr/>
              <p:nvPr/>
            </p:nvCxnSpPr>
            <p:spPr>
              <a:xfrm flipH="1" flipV="1">
                <a:off x="5050424" y="5349763"/>
                <a:ext cx="3263072" cy="7174"/>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3485913" y="1935063"/>
              <a:ext cx="742098" cy="2105445"/>
              <a:chOff x="3463556" y="3046034"/>
              <a:chExt cx="742098" cy="2105445"/>
            </a:xfrm>
            <a:solidFill>
              <a:schemeClr val="tx2"/>
            </a:solidFill>
          </p:grpSpPr>
          <p:sp>
            <p:nvSpPr>
              <p:cNvPr id="38" name="心形 17"/>
              <p:cNvSpPr/>
              <p:nvPr/>
            </p:nvSpPr>
            <p:spPr>
              <a:xfrm flipH="1">
                <a:off x="3463556" y="3046034"/>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FE978C"/>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latin typeface="微软雅黑" panose="020B0503020204020204" pitchFamily="34" charset="-122"/>
                  <a:ea typeface="微软雅黑" panose="020B0503020204020204" pitchFamily="34" charset="-122"/>
                </a:endParaRPr>
              </a:p>
            </p:txBody>
          </p:sp>
          <p:sp>
            <p:nvSpPr>
              <p:cNvPr id="39" name="心形 17"/>
              <p:cNvSpPr/>
              <p:nvPr/>
            </p:nvSpPr>
            <p:spPr>
              <a:xfrm>
                <a:off x="3463867" y="3788423"/>
                <a:ext cx="741787" cy="1363056"/>
              </a:xfrm>
              <a:custGeom>
                <a:avLst/>
                <a:gdLst>
                  <a:gd name="connsiteX0" fmla="*/ 736082 w 1472164"/>
                  <a:gd name="connsiteY0" fmla="*/ 345038 h 1380153"/>
                  <a:gd name="connsiteX1" fmla="*/ 736082 w 1472164"/>
                  <a:gd name="connsiteY1" fmla="*/ 1380153 h 1380153"/>
                  <a:gd name="connsiteX2" fmla="*/ 736082 w 1472164"/>
                  <a:gd name="connsiteY2" fmla="*/ 345038 h 1380153"/>
                  <a:gd name="connsiteX0-1" fmla="*/ 741448 w 1410624"/>
                  <a:gd name="connsiteY0-2" fmla="*/ 327941 h 1363056"/>
                  <a:gd name="connsiteX1-3" fmla="*/ 741448 w 1410624"/>
                  <a:gd name="connsiteY1-4" fmla="*/ 1363056 h 1363056"/>
                  <a:gd name="connsiteX2-5" fmla="*/ 741448 w 1410624"/>
                  <a:gd name="connsiteY2-6" fmla="*/ 327941 h 1363056"/>
                  <a:gd name="connsiteX0-7" fmla="*/ 741448 w 743461"/>
                  <a:gd name="connsiteY0-8" fmla="*/ 327941 h 1363056"/>
                  <a:gd name="connsiteX1-9" fmla="*/ 741448 w 743461"/>
                  <a:gd name="connsiteY1-10" fmla="*/ 1363056 h 1363056"/>
                  <a:gd name="connsiteX2-11" fmla="*/ 741448 w 743461"/>
                  <a:gd name="connsiteY2-12" fmla="*/ 327941 h 1363056"/>
                  <a:gd name="connsiteX0-13" fmla="*/ 741448 w 741588"/>
                  <a:gd name="connsiteY0-14" fmla="*/ 327941 h 1363056"/>
                  <a:gd name="connsiteX1-15" fmla="*/ 741448 w 741588"/>
                  <a:gd name="connsiteY1-16" fmla="*/ 1363056 h 1363056"/>
                  <a:gd name="connsiteX2-17" fmla="*/ 741448 w 741588"/>
                  <a:gd name="connsiteY2-18" fmla="*/ 327941 h 1363056"/>
                  <a:gd name="connsiteX0-19" fmla="*/ 741448 w 741787"/>
                  <a:gd name="connsiteY0-20" fmla="*/ 327941 h 1363056"/>
                  <a:gd name="connsiteX1-21" fmla="*/ 741448 w 741787"/>
                  <a:gd name="connsiteY1-22" fmla="*/ 1363056 h 1363056"/>
                  <a:gd name="connsiteX2-23" fmla="*/ 741448 w 741787"/>
                  <a:gd name="connsiteY2-24" fmla="*/ 327941 h 1363056"/>
                </a:gdLst>
                <a:ahLst/>
                <a:cxnLst>
                  <a:cxn ang="0">
                    <a:pos x="connsiteX0-1" y="connsiteY0-2"/>
                  </a:cxn>
                  <a:cxn ang="0">
                    <a:pos x="connsiteX1-3" y="connsiteY1-4"/>
                  </a:cxn>
                  <a:cxn ang="0">
                    <a:pos x="connsiteX2-5" y="connsiteY2-6"/>
                  </a:cxn>
                </a:cxnLst>
                <a:rect l="l" t="t" r="r" b="b"/>
                <a:pathLst>
                  <a:path w="741787" h="1363056">
                    <a:moveTo>
                      <a:pt x="741448" y="327941"/>
                    </a:moveTo>
                    <a:cubicBezTo>
                      <a:pt x="742304" y="899098"/>
                      <a:pt x="741249" y="512051"/>
                      <a:pt x="741448" y="1363056"/>
                    </a:cubicBezTo>
                    <a:cubicBezTo>
                      <a:pt x="-761386" y="327941"/>
                      <a:pt x="434747" y="-477148"/>
                      <a:pt x="741448" y="327941"/>
                    </a:cubicBezTo>
                    <a:close/>
                  </a:path>
                </a:pathLst>
              </a:custGeom>
              <a:solidFill>
                <a:srgbClr val="FE978C"/>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844256" y="2715766"/>
              <a:ext cx="2639983" cy="770065"/>
              <a:chOff x="821899" y="3826737"/>
              <a:chExt cx="2639983" cy="770065"/>
            </a:xfrm>
          </p:grpSpPr>
          <p:grpSp>
            <p:nvGrpSpPr>
              <p:cNvPr id="41" name="组合 44"/>
              <p:cNvGrpSpPr/>
              <p:nvPr/>
            </p:nvGrpSpPr>
            <p:grpSpPr bwMode="auto">
              <a:xfrm flipH="1">
                <a:off x="821899" y="4133252"/>
                <a:ext cx="2184400" cy="377414"/>
                <a:chOff x="-362770" y="3102960"/>
                <a:chExt cx="2183514" cy="377414"/>
              </a:xfrm>
            </p:grpSpPr>
            <p:sp>
              <p:nvSpPr>
                <p:cNvPr id="44" name="TextBox 11"/>
                <p:cNvSpPr txBox="1">
                  <a:spLocks noChangeArrowheads="1"/>
                </p:cNvSpPr>
                <p:nvPr/>
              </p:nvSpPr>
              <p:spPr bwMode="auto">
                <a:xfrm>
                  <a:off x="675034"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p:txBody>
            </p:sp>
            <p:sp>
              <p:nvSpPr>
                <p:cNvPr id="45" name="TextBox 11"/>
                <p:cNvSpPr txBox="1">
                  <a:spLocks noChangeArrowheads="1"/>
                </p:cNvSpPr>
                <p:nvPr/>
              </p:nvSpPr>
              <p:spPr bwMode="auto">
                <a:xfrm>
                  <a:off x="-362770" y="3102960"/>
                  <a:ext cx="1145710" cy="377414"/>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    </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a:p>
                  <a:pPr eaLnBrk="1" hangingPunct="1">
                    <a:defRPr/>
                  </a:pPr>
                  <a:r>
                    <a:rPr lang="zh-CN" altLang="en-US" sz="1400" kern="0" dirty="0" smtClean="0">
                      <a:solidFill>
                        <a:schemeClr val="bg1">
                          <a:lumMod val="50000"/>
                        </a:schemeClr>
                      </a:solidFill>
                      <a:latin typeface="微软雅黑" panose="020B0503020204020204" pitchFamily="34" charset="-122"/>
                      <a:ea typeface="微软雅黑" panose="020B0503020204020204" pitchFamily="34" charset="-122"/>
                    </a:rPr>
                    <a:t>点击添加文本</a:t>
                  </a:r>
                  <a:endParaRPr lang="en-US" altLang="zh-CN" sz="1400" kern="0" dirty="0" smtClean="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42" name="TextBox 11"/>
              <p:cNvSpPr txBox="1">
                <a:spLocks noChangeArrowheads="1"/>
              </p:cNvSpPr>
              <p:nvPr/>
            </p:nvSpPr>
            <p:spPr bwMode="auto">
              <a:xfrm flipH="1">
                <a:off x="860810" y="3826737"/>
                <a:ext cx="1456585" cy="377414"/>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zh-CN" altLang="en-US" sz="2800" kern="0" dirty="0" smtClean="0">
                    <a:solidFill>
                      <a:schemeClr val="bg1">
                        <a:lumMod val="50000"/>
                      </a:schemeClr>
                    </a:solidFill>
                    <a:latin typeface="微软雅黑" panose="020B0503020204020204" pitchFamily="34" charset="-122"/>
                    <a:ea typeface="微软雅黑" panose="020B0503020204020204" pitchFamily="34" charset="-122"/>
                  </a:rPr>
                  <a:t>标题文字</a:t>
                </a:r>
                <a:endParaRPr lang="en-US" altLang="zh-CN" sz="2800" kern="0" dirty="0" smtClean="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flipH="1">
                <a:off x="868640" y="4596802"/>
                <a:ext cx="2593242" cy="0"/>
              </a:xfrm>
              <a:prstGeom prst="line">
                <a:avLst/>
              </a:prstGeom>
              <a:ln w="12700">
                <a:solidFill>
                  <a:schemeClr val="bg1">
                    <a:lumMod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p="http://schemas.openxmlformats.org/presentationml/2006/main">
  <p:tag name="ISPRING_ULTRA_SCORM_TRACKING_SLIDES" val="1"/>
  <p:tag name="GENSWF_OUTPUT_FILE_NAME" val="28"/>
</p:tagLst>
</file>

<file path=ppt/theme/theme1.xml><?xml version="1.0" encoding="utf-8"?>
<a:theme xmlns:a="http://schemas.openxmlformats.org/drawingml/2006/main" name="PP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4401</Words>
  <Application>WPS 演示</Application>
  <PresentationFormat>自定义</PresentationFormat>
  <Paragraphs>535</Paragraphs>
  <Slides>27</Slides>
  <Notes>27</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27</vt:i4>
      </vt:variant>
    </vt:vector>
  </HeadingPairs>
  <TitlesOfParts>
    <vt:vector size="44" baseType="lpstr">
      <vt:lpstr>Arial</vt:lpstr>
      <vt:lpstr>宋体</vt:lpstr>
      <vt:lpstr>Wingdings</vt:lpstr>
      <vt:lpstr>Calibri</vt:lpstr>
      <vt:lpstr>Source Han Sans ExtraLight</vt:lpstr>
      <vt:lpstr>微软雅黑</vt:lpstr>
      <vt:lpstr>Calibri</vt:lpstr>
      <vt:lpstr>Impact MT Std</vt:lpstr>
      <vt:lpstr>Impact</vt:lpstr>
      <vt:lpstr>等线</vt:lpstr>
      <vt:lpstr>Arial Unicode MS</vt:lpstr>
      <vt:lpstr>等线 Light</vt:lpstr>
      <vt:lpstr>方正中等线简体</vt:lpstr>
      <vt:lpstr>Arial</vt:lpstr>
      <vt:lpstr>Roboto</vt:lpstr>
      <vt:lpstr>Verdana</vt:lpstr>
      <vt:lpstr>PPT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keywords/>
  <dc:description/>
  <cp:lastModifiedBy> </cp:lastModifiedBy>
  <cp:revision>902</cp:revision>
  <dcterms:created xsi:type="dcterms:W3CDTF">2015-12-01T09:06:00Z</dcterms:created>
  <dcterms:modified xsi:type="dcterms:W3CDTF">2019-09-25T08:38:39Z</dcterms:modified>
  <cp:category/>
  <cp:contentStatus/>
  <dc:identifier/>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2052-11.1.0.9098</vt:lpwstr>
  </property>
</Properties>
</file>